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5" r:id="rId2"/>
    <p:sldId id="274" r:id="rId3"/>
    <p:sldId id="261" r:id="rId4"/>
    <p:sldId id="259" r:id="rId5"/>
    <p:sldId id="262" r:id="rId6"/>
    <p:sldId id="263" r:id="rId7"/>
    <p:sldId id="264" r:id="rId8"/>
    <p:sldId id="272" r:id="rId9"/>
    <p:sldId id="267" r:id="rId10"/>
    <p:sldId id="268" r:id="rId11"/>
    <p:sldId id="269" r:id="rId12"/>
    <p:sldId id="270" r:id="rId13"/>
    <p:sldId id="276" r:id="rId14"/>
    <p:sldId id="271" r:id="rId15"/>
    <p:sldId id="273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EEE"/>
    <a:srgbClr val="F5B1B0"/>
    <a:srgbClr val="F58FB6"/>
    <a:srgbClr val="EB1567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18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16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422E-D74D-46B9-AB01-15178AF3AA17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A856-5844-46C3-8DB5-778B7F0BC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59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27DB0-F6FF-4338-AD0C-60E32880752F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AD16-93C4-4128-912C-A06D0861F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49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592" y="6400892"/>
            <a:ext cx="26452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bg1"/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bg1"/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bg1"/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39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 smtClean="0">
                <a:latin typeface="+mj-lt"/>
              </a:rPr>
              <a:t>PAGE</a:t>
            </a:r>
            <a:fld id="{1FF971EA-3A6D-44E0-AE21-1C9457776B3F}" type="slidenum">
              <a:rPr lang="en-US" sz="1200" smtClean="0">
                <a:latin typeface="+mn-lt"/>
              </a:rPr>
              <a:pPr/>
              <a:t>‹#›</a:t>
            </a:fld>
            <a:endParaRPr lang="en-US" sz="1100" dirty="0">
              <a:latin typeface="+mn-lt"/>
            </a:endParaRP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3216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45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xmlns="" id="{2C0F3B5B-451D-41B7-840D-C3136C470C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64339" y="1009650"/>
            <a:ext cx="5827922" cy="3376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  <a:p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383483" y="8897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pc="6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ctr"/>
              <a:t>‹#›</a:t>
            </a:fld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512622" y="194735"/>
            <a:ext cx="10833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kern="1700" spc="118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80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2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 smtClean="0">
                <a:latin typeface="+mj-lt"/>
              </a:rPr>
              <a:t>PAGE</a:t>
            </a:r>
            <a:fld id="{1FF971EA-3A6D-44E0-AE21-1C9457776B3F}" type="slidenum">
              <a:rPr lang="en-US" sz="1200" smtClean="0">
                <a:latin typeface="+mn-lt"/>
              </a:rPr>
              <a:pPr/>
              <a:t>‹#›</a:t>
            </a:fld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90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bg1"/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bg1"/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bg1"/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 smtClean="0">
                <a:solidFill>
                  <a:schemeClr val="bg1"/>
                </a:solidFill>
                <a:latin typeface="+mj-lt"/>
              </a:rPr>
              <a:t>PAGE</a:t>
            </a:r>
            <a:fld id="{1FF971EA-3A6D-44E0-AE21-1C9457776B3F}" type="slidenum">
              <a:rPr lang="en-US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43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383483" y="8897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pc="6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ctr"/>
              <a:t>‹#›</a:t>
            </a:fld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512622" y="194735"/>
            <a:ext cx="10833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kern="1700" spc="118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88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6452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bg1"/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bg1"/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bg1"/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383483" y="8897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pc="6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spc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512622" y="194735"/>
            <a:ext cx="10833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kern="1700" spc="1180" baseline="0" dirty="0" smtClean="0">
                <a:solidFill>
                  <a:schemeClr val="bg1"/>
                </a:solidFill>
                <a:latin typeface="+mj-lt"/>
              </a:rPr>
              <a:t>PAGE</a:t>
            </a:r>
            <a:endParaRPr lang="en-US" sz="1600" spc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0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972573" y="2610407"/>
            <a:ext cx="2314575" cy="23129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5010409" y="2610407"/>
            <a:ext cx="2314575" cy="23129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7936074" y="2610407"/>
            <a:ext cx="2314575" cy="23129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383483" y="8897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pc="6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ctr"/>
              <a:t>‹#›</a:t>
            </a:fld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512622" y="194735"/>
            <a:ext cx="10833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kern="1700" spc="118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71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0135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383483" y="640089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pc="6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pPr algn="ctr"/>
              <a:t>‹#›</a:t>
            </a:fld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512622" y="6506655"/>
            <a:ext cx="10833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kern="1700" spc="118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86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15592" y="6400892"/>
            <a:ext cx="26452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 smtClean="0">
                <a:solidFill>
                  <a:schemeClr val="bg1"/>
                </a:solidFill>
                <a:effectLst/>
                <a:latin typeface="+mn-lt"/>
              </a:rPr>
              <a:t>© 2018 </a:t>
            </a:r>
            <a:r>
              <a:rPr lang="en-US" sz="900" b="1" i="0" dirty="0" smtClean="0">
                <a:solidFill>
                  <a:schemeClr val="bg1"/>
                </a:solidFill>
                <a:effectLst/>
                <a:latin typeface="+mj-lt"/>
              </a:rPr>
              <a:t>Slidefabric.com</a:t>
            </a:r>
            <a:r>
              <a:rPr lang="en-US" sz="900" b="0" i="0" dirty="0" smtClean="0">
                <a:solidFill>
                  <a:schemeClr val="bg1"/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59134" y="633164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 rot="900000">
            <a:off x="11338841" y="6154604"/>
            <a:ext cx="723409" cy="723409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93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68A1-4B87-439B-82EC-C3C09A9F339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71EA-3A6D-44E0-AE21-1C9457776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734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61" r:id="rId6"/>
    <p:sldLayoutId id="2147483659" r:id="rId7"/>
    <p:sldLayoutId id="2147483655" r:id="rId8"/>
    <p:sldLayoutId id="2147483656" r:id="rId9"/>
    <p:sldLayoutId id="2147483657" r:id="rId10"/>
    <p:sldLayoutId id="2147483658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39722" y="360718"/>
            <a:ext cx="9222040" cy="4508927"/>
            <a:chOff x="1339722" y="360718"/>
            <a:chExt cx="9222040" cy="4508927"/>
          </a:xfrm>
          <a:effectLst/>
        </p:grpSpPr>
        <p:sp>
          <p:nvSpPr>
            <p:cNvPr id="2" name="TextBox 1"/>
            <p:cNvSpPr txBox="1"/>
            <p:nvPr/>
          </p:nvSpPr>
          <p:spPr>
            <a:xfrm rot="20504240">
              <a:off x="1339722" y="360718"/>
              <a:ext cx="6886822" cy="450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700" dirty="0" smtClean="0">
                  <a:solidFill>
                    <a:schemeClr val="bg1"/>
                  </a:solidFill>
                  <a:latin typeface="Southampton Script® Demo Versio" pitchFamily="2" charset="0"/>
                </a:rPr>
                <a:t>Clean</a:t>
              </a:r>
              <a:endParaRPr lang="en-US" sz="28700" dirty="0">
                <a:solidFill>
                  <a:schemeClr val="bg1"/>
                </a:solidFill>
                <a:latin typeface="Southampton Script® Demo Versio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21034124">
              <a:off x="4962152" y="1717657"/>
              <a:ext cx="559961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dirty="0" smtClean="0">
                  <a:solidFill>
                    <a:schemeClr val="bg1"/>
                  </a:solidFill>
                  <a:latin typeface="Southampton Script® Demo Versio" pitchFamily="2" charset="0"/>
                </a:rPr>
                <a:t>templates</a:t>
              </a:r>
              <a:endParaRPr lang="en-US" sz="16600" dirty="0">
                <a:solidFill>
                  <a:schemeClr val="bg1"/>
                </a:solidFill>
                <a:latin typeface="Southampton Script® Demo Versio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93338" y="1109403"/>
            <a:ext cx="4920063" cy="33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Free presentation template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70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386589" y="800730"/>
            <a:ext cx="8772845" cy="4508927"/>
            <a:chOff x="1035954" y="360718"/>
            <a:chExt cx="8772845" cy="4508927"/>
          </a:xfrm>
          <a:effectLst/>
        </p:grpSpPr>
        <p:sp>
          <p:nvSpPr>
            <p:cNvPr id="68" name="TextBox 67"/>
            <p:cNvSpPr txBox="1"/>
            <p:nvPr/>
          </p:nvSpPr>
          <p:spPr>
            <a:xfrm rot="20504240">
              <a:off x="1035954" y="360718"/>
              <a:ext cx="7494359" cy="450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700" dirty="0" smtClean="0">
                  <a:solidFill>
                    <a:schemeClr val="bg1"/>
                  </a:solidFill>
                  <a:latin typeface="Southampton Script® Demo Versio" pitchFamily="2" charset="0"/>
                </a:rPr>
                <a:t>Simple</a:t>
              </a:r>
              <a:endParaRPr lang="en-US" sz="28700" dirty="0">
                <a:solidFill>
                  <a:schemeClr val="bg1"/>
                </a:solidFill>
                <a:latin typeface="Southampton Script® Demo Versio" pitchFamily="2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21034124">
              <a:off x="5990125" y="1772659"/>
              <a:ext cx="381867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dirty="0" smtClean="0">
                  <a:solidFill>
                    <a:schemeClr val="bg1"/>
                  </a:solidFill>
                  <a:latin typeface="Southampton Script® Demo Versio" pitchFamily="2" charset="0"/>
                </a:rPr>
                <a:t>section</a:t>
              </a:r>
              <a:endParaRPr lang="en-US" sz="16600" dirty="0">
                <a:solidFill>
                  <a:schemeClr val="bg1"/>
                </a:solidFill>
                <a:latin typeface="Southampton Script® Demo Versio" pitchFamily="2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880857" y="1696261"/>
            <a:ext cx="4920063" cy="33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Free presentation template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72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0755" y="1989800"/>
            <a:ext cx="18133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/>
            </a:r>
            <a:b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MAP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0E50967-EE1A-4E25-A32D-5A4D117EE987}"/>
              </a:ext>
            </a:extLst>
          </p:cNvPr>
          <p:cNvGrpSpPr/>
          <p:nvPr/>
        </p:nvGrpSpPr>
        <p:grpSpPr>
          <a:xfrm>
            <a:off x="4821593" y="1501822"/>
            <a:ext cx="6734146" cy="3278207"/>
            <a:chOff x="2483751" y="2120605"/>
            <a:chExt cx="7224499" cy="3516916"/>
          </a:xfrm>
          <a:solidFill>
            <a:srgbClr val="F5B1B0"/>
          </a:solidFill>
        </p:grpSpPr>
        <p:grpSp>
          <p:nvGrpSpPr>
            <p:cNvPr id="34" name="Group 1107">
              <a:extLst>
                <a:ext uri="{FF2B5EF4-FFF2-40B4-BE49-F238E27FC236}">
                  <a16:creationId xmlns:a16="http://schemas.microsoft.com/office/drawing/2014/main" xmlns="" id="{E753376C-F69E-4627-A007-9D804A9B8F4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149987" y="4770654"/>
              <a:ext cx="1317602" cy="866867"/>
              <a:chOff x="4133" y="2396"/>
              <a:chExt cx="709" cy="482"/>
            </a:xfrm>
            <a:grpFill/>
          </p:grpSpPr>
          <p:sp>
            <p:nvSpPr>
              <p:cNvPr id="1143" name="Freeform 1108">
                <a:extLst>
                  <a:ext uri="{FF2B5EF4-FFF2-40B4-BE49-F238E27FC236}">
                    <a16:creationId xmlns:a16="http://schemas.microsoft.com/office/drawing/2014/main" xmlns="" id="{AAFB6CFA-6D44-4E5A-A2FE-013D5F812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2396"/>
                <a:ext cx="98" cy="82"/>
              </a:xfrm>
              <a:custGeom>
                <a:avLst/>
                <a:gdLst>
                  <a:gd name="T0" fmla="*/ 20 w 103"/>
                  <a:gd name="T1" fmla="*/ 66 h 86"/>
                  <a:gd name="T2" fmla="*/ 23 w 103"/>
                  <a:gd name="T3" fmla="*/ 63 h 86"/>
                  <a:gd name="T4" fmla="*/ 26 w 103"/>
                  <a:gd name="T5" fmla="*/ 60 h 86"/>
                  <a:gd name="T6" fmla="*/ 29 w 103"/>
                  <a:gd name="T7" fmla="*/ 55 h 86"/>
                  <a:gd name="T8" fmla="*/ 35 w 103"/>
                  <a:gd name="T9" fmla="*/ 53 h 86"/>
                  <a:gd name="T10" fmla="*/ 55 w 103"/>
                  <a:gd name="T11" fmla="*/ 60 h 86"/>
                  <a:gd name="T12" fmla="*/ 64 w 103"/>
                  <a:gd name="T13" fmla="*/ 70 h 86"/>
                  <a:gd name="T14" fmla="*/ 78 w 103"/>
                  <a:gd name="T15" fmla="*/ 82 h 86"/>
                  <a:gd name="T16" fmla="*/ 81 w 103"/>
                  <a:gd name="T17" fmla="*/ 82 h 86"/>
                  <a:gd name="T18" fmla="*/ 92 w 103"/>
                  <a:gd name="T19" fmla="*/ 84 h 86"/>
                  <a:gd name="T20" fmla="*/ 102 w 103"/>
                  <a:gd name="T21" fmla="*/ 86 h 86"/>
                  <a:gd name="T22" fmla="*/ 102 w 103"/>
                  <a:gd name="T23" fmla="*/ 86 h 86"/>
                  <a:gd name="T24" fmla="*/ 103 w 103"/>
                  <a:gd name="T25" fmla="*/ 86 h 86"/>
                  <a:gd name="T26" fmla="*/ 100 w 103"/>
                  <a:gd name="T27" fmla="*/ 83 h 86"/>
                  <a:gd name="T28" fmla="*/ 90 w 103"/>
                  <a:gd name="T29" fmla="*/ 74 h 86"/>
                  <a:gd name="T30" fmla="*/ 87 w 103"/>
                  <a:gd name="T31" fmla="*/ 73 h 86"/>
                  <a:gd name="T32" fmla="*/ 80 w 103"/>
                  <a:gd name="T33" fmla="*/ 70 h 86"/>
                  <a:gd name="T34" fmla="*/ 75 w 103"/>
                  <a:gd name="T35" fmla="*/ 61 h 86"/>
                  <a:gd name="T36" fmla="*/ 72 w 103"/>
                  <a:gd name="T37" fmla="*/ 55 h 86"/>
                  <a:gd name="T38" fmla="*/ 65 w 103"/>
                  <a:gd name="T39" fmla="*/ 45 h 86"/>
                  <a:gd name="T40" fmla="*/ 70 w 103"/>
                  <a:gd name="T41" fmla="*/ 42 h 86"/>
                  <a:gd name="T42" fmla="*/ 71 w 103"/>
                  <a:gd name="T43" fmla="*/ 42 h 86"/>
                  <a:gd name="T44" fmla="*/ 74 w 103"/>
                  <a:gd name="T45" fmla="*/ 41 h 86"/>
                  <a:gd name="T46" fmla="*/ 71 w 103"/>
                  <a:gd name="T47" fmla="*/ 38 h 86"/>
                  <a:gd name="T48" fmla="*/ 62 w 103"/>
                  <a:gd name="T49" fmla="*/ 34 h 86"/>
                  <a:gd name="T50" fmla="*/ 48 w 103"/>
                  <a:gd name="T51" fmla="*/ 24 h 86"/>
                  <a:gd name="T52" fmla="*/ 6 w 103"/>
                  <a:gd name="T53" fmla="*/ 2 h 86"/>
                  <a:gd name="T54" fmla="*/ 0 w 103"/>
                  <a:gd name="T55" fmla="*/ 0 h 86"/>
                  <a:gd name="T56" fmla="*/ 0 w 103"/>
                  <a:gd name="T57" fmla="*/ 68 h 86"/>
                  <a:gd name="T58" fmla="*/ 10 w 103"/>
                  <a:gd name="T59" fmla="*/ 71 h 86"/>
                  <a:gd name="T60" fmla="*/ 20 w 103"/>
                  <a:gd name="T61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86">
                    <a:moveTo>
                      <a:pt x="20" y="66"/>
                    </a:moveTo>
                    <a:cubicBezTo>
                      <a:pt x="20" y="65"/>
                      <a:pt x="21" y="63"/>
                      <a:pt x="23" y="63"/>
                    </a:cubicBezTo>
                    <a:cubicBezTo>
                      <a:pt x="24" y="63"/>
                      <a:pt x="25" y="61"/>
                      <a:pt x="26" y="60"/>
                    </a:cubicBezTo>
                    <a:cubicBezTo>
                      <a:pt x="26" y="58"/>
                      <a:pt x="27" y="57"/>
                      <a:pt x="29" y="55"/>
                    </a:cubicBezTo>
                    <a:cubicBezTo>
                      <a:pt x="30" y="54"/>
                      <a:pt x="32" y="53"/>
                      <a:pt x="35" y="53"/>
                    </a:cubicBezTo>
                    <a:cubicBezTo>
                      <a:pt x="41" y="53"/>
                      <a:pt x="50" y="56"/>
                      <a:pt x="55" y="60"/>
                    </a:cubicBezTo>
                    <a:cubicBezTo>
                      <a:pt x="58" y="63"/>
                      <a:pt x="61" y="66"/>
                      <a:pt x="64" y="70"/>
                    </a:cubicBezTo>
                    <a:cubicBezTo>
                      <a:pt x="69" y="76"/>
                      <a:pt x="74" y="83"/>
                      <a:pt x="78" y="82"/>
                    </a:cubicBezTo>
                    <a:cubicBezTo>
                      <a:pt x="79" y="82"/>
                      <a:pt x="80" y="82"/>
                      <a:pt x="81" y="82"/>
                    </a:cubicBezTo>
                    <a:cubicBezTo>
                      <a:pt x="85" y="82"/>
                      <a:pt x="89" y="83"/>
                      <a:pt x="92" y="84"/>
                    </a:cubicBezTo>
                    <a:cubicBezTo>
                      <a:pt x="96" y="85"/>
                      <a:pt x="99" y="86"/>
                      <a:pt x="102" y="86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03" y="85"/>
                      <a:pt x="101" y="84"/>
                      <a:pt x="100" y="83"/>
                    </a:cubicBezTo>
                    <a:cubicBezTo>
                      <a:pt x="100" y="83"/>
                      <a:pt x="90" y="79"/>
                      <a:pt x="90" y="74"/>
                    </a:cubicBezTo>
                    <a:cubicBezTo>
                      <a:pt x="90" y="73"/>
                      <a:pt x="88" y="73"/>
                      <a:pt x="87" y="73"/>
                    </a:cubicBezTo>
                    <a:cubicBezTo>
                      <a:pt x="85" y="72"/>
                      <a:pt x="82" y="71"/>
                      <a:pt x="80" y="70"/>
                    </a:cubicBezTo>
                    <a:cubicBezTo>
                      <a:pt x="77" y="68"/>
                      <a:pt x="76" y="64"/>
                      <a:pt x="75" y="61"/>
                    </a:cubicBezTo>
                    <a:cubicBezTo>
                      <a:pt x="75" y="58"/>
                      <a:pt x="74" y="56"/>
                      <a:pt x="72" y="55"/>
                    </a:cubicBezTo>
                    <a:cubicBezTo>
                      <a:pt x="68" y="53"/>
                      <a:pt x="65" y="49"/>
                      <a:pt x="65" y="45"/>
                    </a:cubicBezTo>
                    <a:cubicBezTo>
                      <a:pt x="66" y="44"/>
                      <a:pt x="66" y="42"/>
                      <a:pt x="7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3" y="42"/>
                      <a:pt x="74" y="42"/>
                      <a:pt x="74" y="41"/>
                    </a:cubicBezTo>
                    <a:cubicBezTo>
                      <a:pt x="74" y="41"/>
                      <a:pt x="74" y="40"/>
                      <a:pt x="71" y="38"/>
                    </a:cubicBezTo>
                    <a:cubicBezTo>
                      <a:pt x="70" y="37"/>
                      <a:pt x="66" y="35"/>
                      <a:pt x="62" y="34"/>
                    </a:cubicBezTo>
                    <a:cubicBezTo>
                      <a:pt x="56" y="32"/>
                      <a:pt x="49" y="30"/>
                      <a:pt x="48" y="24"/>
                    </a:cubicBezTo>
                    <a:cubicBezTo>
                      <a:pt x="48" y="20"/>
                      <a:pt x="21" y="5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9"/>
                      <a:pt x="6" y="70"/>
                      <a:pt x="10" y="71"/>
                    </a:cubicBezTo>
                    <a:cubicBezTo>
                      <a:pt x="18" y="71"/>
                      <a:pt x="19" y="68"/>
                      <a:pt x="20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4" name="Freeform 1109">
                <a:extLst>
                  <a:ext uri="{FF2B5EF4-FFF2-40B4-BE49-F238E27FC236}">
                    <a16:creationId xmlns:a16="http://schemas.microsoft.com/office/drawing/2014/main" xmlns="" id="{A5BF651E-9C76-43DD-978E-8369705E7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483"/>
                <a:ext cx="437" cy="328"/>
              </a:xfrm>
              <a:custGeom>
                <a:avLst/>
                <a:gdLst>
                  <a:gd name="T0" fmla="*/ 452 w 456"/>
                  <a:gd name="T1" fmla="*/ 176 h 342"/>
                  <a:gd name="T2" fmla="*/ 430 w 456"/>
                  <a:gd name="T3" fmla="*/ 154 h 342"/>
                  <a:gd name="T4" fmla="*/ 423 w 456"/>
                  <a:gd name="T5" fmla="*/ 138 h 342"/>
                  <a:gd name="T6" fmla="*/ 415 w 456"/>
                  <a:gd name="T7" fmla="*/ 138 h 342"/>
                  <a:gd name="T8" fmla="*/ 377 w 456"/>
                  <a:gd name="T9" fmla="*/ 99 h 342"/>
                  <a:gd name="T10" fmla="*/ 363 w 456"/>
                  <a:gd name="T11" fmla="*/ 63 h 342"/>
                  <a:gd name="T12" fmla="*/ 352 w 456"/>
                  <a:gd name="T13" fmla="*/ 42 h 342"/>
                  <a:gd name="T14" fmla="*/ 333 w 456"/>
                  <a:gd name="T15" fmla="*/ 3 h 342"/>
                  <a:gd name="T16" fmla="*/ 323 w 456"/>
                  <a:gd name="T17" fmla="*/ 29 h 342"/>
                  <a:gd name="T18" fmla="*/ 317 w 456"/>
                  <a:gd name="T19" fmla="*/ 70 h 342"/>
                  <a:gd name="T20" fmla="*/ 284 w 456"/>
                  <a:gd name="T21" fmla="*/ 70 h 342"/>
                  <a:gd name="T22" fmla="*/ 254 w 456"/>
                  <a:gd name="T23" fmla="*/ 49 h 342"/>
                  <a:gd name="T24" fmla="*/ 254 w 456"/>
                  <a:gd name="T25" fmla="*/ 32 h 342"/>
                  <a:gd name="T26" fmla="*/ 266 w 456"/>
                  <a:gd name="T27" fmla="*/ 17 h 342"/>
                  <a:gd name="T28" fmla="*/ 261 w 456"/>
                  <a:gd name="T29" fmla="*/ 20 h 342"/>
                  <a:gd name="T30" fmla="*/ 249 w 456"/>
                  <a:gd name="T31" fmla="*/ 18 h 342"/>
                  <a:gd name="T32" fmla="*/ 206 w 456"/>
                  <a:gd name="T33" fmla="*/ 17 h 342"/>
                  <a:gd name="T34" fmla="*/ 196 w 456"/>
                  <a:gd name="T35" fmla="*/ 24 h 342"/>
                  <a:gd name="T36" fmla="*/ 188 w 456"/>
                  <a:gd name="T37" fmla="*/ 45 h 342"/>
                  <a:gd name="T38" fmla="*/ 175 w 456"/>
                  <a:gd name="T39" fmla="*/ 51 h 342"/>
                  <a:gd name="T40" fmla="*/ 162 w 456"/>
                  <a:gd name="T41" fmla="*/ 41 h 342"/>
                  <a:gd name="T42" fmla="*/ 146 w 456"/>
                  <a:gd name="T43" fmla="*/ 42 h 342"/>
                  <a:gd name="T44" fmla="*/ 136 w 456"/>
                  <a:gd name="T45" fmla="*/ 45 h 342"/>
                  <a:gd name="T46" fmla="*/ 128 w 456"/>
                  <a:gd name="T47" fmla="*/ 62 h 342"/>
                  <a:gd name="T48" fmla="*/ 122 w 456"/>
                  <a:gd name="T49" fmla="*/ 69 h 342"/>
                  <a:gd name="T50" fmla="*/ 110 w 456"/>
                  <a:gd name="T51" fmla="*/ 68 h 342"/>
                  <a:gd name="T52" fmla="*/ 73 w 456"/>
                  <a:gd name="T53" fmla="*/ 107 h 342"/>
                  <a:gd name="T54" fmla="*/ 46 w 456"/>
                  <a:gd name="T55" fmla="*/ 117 h 342"/>
                  <a:gd name="T56" fmla="*/ 15 w 456"/>
                  <a:gd name="T57" fmla="*/ 131 h 342"/>
                  <a:gd name="T58" fmla="*/ 8 w 456"/>
                  <a:gd name="T59" fmla="*/ 132 h 342"/>
                  <a:gd name="T60" fmla="*/ 11 w 456"/>
                  <a:gd name="T61" fmla="*/ 182 h 342"/>
                  <a:gd name="T62" fmla="*/ 4 w 456"/>
                  <a:gd name="T63" fmla="*/ 186 h 342"/>
                  <a:gd name="T64" fmla="*/ 30 w 456"/>
                  <a:gd name="T65" fmla="*/ 255 h 342"/>
                  <a:gd name="T66" fmla="*/ 23 w 456"/>
                  <a:gd name="T67" fmla="*/ 279 h 342"/>
                  <a:gd name="T68" fmla="*/ 53 w 456"/>
                  <a:gd name="T69" fmla="*/ 289 h 342"/>
                  <a:gd name="T70" fmla="*/ 84 w 456"/>
                  <a:gd name="T71" fmla="*/ 274 h 342"/>
                  <a:gd name="T72" fmla="*/ 136 w 456"/>
                  <a:gd name="T73" fmla="*/ 258 h 342"/>
                  <a:gd name="T74" fmla="*/ 202 w 456"/>
                  <a:gd name="T75" fmla="*/ 244 h 342"/>
                  <a:gd name="T76" fmla="*/ 229 w 456"/>
                  <a:gd name="T77" fmla="*/ 252 h 342"/>
                  <a:gd name="T78" fmla="*/ 239 w 456"/>
                  <a:gd name="T79" fmla="*/ 266 h 342"/>
                  <a:gd name="T80" fmla="*/ 253 w 456"/>
                  <a:gd name="T81" fmla="*/ 288 h 342"/>
                  <a:gd name="T82" fmla="*/ 281 w 456"/>
                  <a:gd name="T83" fmla="*/ 263 h 342"/>
                  <a:gd name="T84" fmla="*/ 276 w 456"/>
                  <a:gd name="T85" fmla="*/ 289 h 342"/>
                  <a:gd name="T86" fmla="*/ 287 w 456"/>
                  <a:gd name="T87" fmla="*/ 296 h 342"/>
                  <a:gd name="T88" fmla="*/ 303 w 456"/>
                  <a:gd name="T89" fmla="*/ 314 h 342"/>
                  <a:gd name="T90" fmla="*/ 344 w 456"/>
                  <a:gd name="T91" fmla="*/ 339 h 342"/>
                  <a:gd name="T92" fmla="*/ 364 w 456"/>
                  <a:gd name="T93" fmla="*/ 331 h 342"/>
                  <a:gd name="T94" fmla="*/ 381 w 456"/>
                  <a:gd name="T95" fmla="*/ 337 h 342"/>
                  <a:gd name="T96" fmla="*/ 417 w 456"/>
                  <a:gd name="T97" fmla="*/ 303 h 342"/>
                  <a:gd name="T98" fmla="*/ 448 w 456"/>
                  <a:gd name="T99" fmla="*/ 246 h 342"/>
                  <a:gd name="T100" fmla="*/ 455 w 456"/>
                  <a:gd name="T101" fmla="*/ 20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6" h="342">
                    <a:moveTo>
                      <a:pt x="456" y="201"/>
                    </a:moveTo>
                    <a:cubicBezTo>
                      <a:pt x="456" y="201"/>
                      <a:pt x="455" y="198"/>
                      <a:pt x="455" y="197"/>
                    </a:cubicBezTo>
                    <a:cubicBezTo>
                      <a:pt x="454" y="197"/>
                      <a:pt x="454" y="197"/>
                      <a:pt x="454" y="197"/>
                    </a:cubicBezTo>
                    <a:cubicBezTo>
                      <a:pt x="453" y="197"/>
                      <a:pt x="453" y="196"/>
                      <a:pt x="452" y="196"/>
                    </a:cubicBezTo>
                    <a:cubicBezTo>
                      <a:pt x="450" y="193"/>
                      <a:pt x="451" y="180"/>
                      <a:pt x="452" y="176"/>
                    </a:cubicBezTo>
                    <a:cubicBezTo>
                      <a:pt x="451" y="176"/>
                      <a:pt x="450" y="176"/>
                      <a:pt x="450" y="176"/>
                    </a:cubicBezTo>
                    <a:cubicBezTo>
                      <a:pt x="445" y="176"/>
                      <a:pt x="443" y="168"/>
                      <a:pt x="442" y="165"/>
                    </a:cubicBezTo>
                    <a:cubicBezTo>
                      <a:pt x="441" y="163"/>
                      <a:pt x="438" y="158"/>
                      <a:pt x="436" y="158"/>
                    </a:cubicBezTo>
                    <a:cubicBezTo>
                      <a:pt x="435" y="158"/>
                      <a:pt x="435" y="159"/>
                      <a:pt x="434" y="159"/>
                    </a:cubicBezTo>
                    <a:cubicBezTo>
                      <a:pt x="431" y="159"/>
                      <a:pt x="430" y="156"/>
                      <a:pt x="430" y="154"/>
                    </a:cubicBezTo>
                    <a:cubicBezTo>
                      <a:pt x="430" y="154"/>
                      <a:pt x="430" y="153"/>
                      <a:pt x="430" y="153"/>
                    </a:cubicBezTo>
                    <a:cubicBezTo>
                      <a:pt x="429" y="153"/>
                      <a:pt x="429" y="153"/>
                      <a:pt x="429" y="153"/>
                    </a:cubicBezTo>
                    <a:cubicBezTo>
                      <a:pt x="427" y="153"/>
                      <a:pt x="426" y="153"/>
                      <a:pt x="425" y="152"/>
                    </a:cubicBezTo>
                    <a:cubicBezTo>
                      <a:pt x="423" y="149"/>
                      <a:pt x="423" y="142"/>
                      <a:pt x="423" y="139"/>
                    </a:cubicBezTo>
                    <a:cubicBezTo>
                      <a:pt x="423" y="139"/>
                      <a:pt x="423" y="139"/>
                      <a:pt x="423" y="138"/>
                    </a:cubicBezTo>
                    <a:cubicBezTo>
                      <a:pt x="423" y="138"/>
                      <a:pt x="423" y="138"/>
                      <a:pt x="422" y="138"/>
                    </a:cubicBezTo>
                    <a:cubicBezTo>
                      <a:pt x="421" y="138"/>
                      <a:pt x="420" y="138"/>
                      <a:pt x="419" y="137"/>
                    </a:cubicBezTo>
                    <a:cubicBezTo>
                      <a:pt x="419" y="137"/>
                      <a:pt x="419" y="136"/>
                      <a:pt x="419" y="136"/>
                    </a:cubicBezTo>
                    <a:cubicBezTo>
                      <a:pt x="419" y="136"/>
                      <a:pt x="418" y="137"/>
                      <a:pt x="417" y="137"/>
                    </a:cubicBezTo>
                    <a:cubicBezTo>
                      <a:pt x="416" y="137"/>
                      <a:pt x="416" y="138"/>
                      <a:pt x="415" y="138"/>
                    </a:cubicBezTo>
                    <a:cubicBezTo>
                      <a:pt x="414" y="139"/>
                      <a:pt x="412" y="138"/>
                      <a:pt x="411" y="137"/>
                    </a:cubicBezTo>
                    <a:cubicBezTo>
                      <a:pt x="409" y="134"/>
                      <a:pt x="409" y="130"/>
                      <a:pt x="410" y="128"/>
                    </a:cubicBezTo>
                    <a:cubicBezTo>
                      <a:pt x="410" y="126"/>
                      <a:pt x="409" y="124"/>
                      <a:pt x="406" y="122"/>
                    </a:cubicBezTo>
                    <a:cubicBezTo>
                      <a:pt x="402" y="118"/>
                      <a:pt x="401" y="115"/>
                      <a:pt x="402" y="112"/>
                    </a:cubicBezTo>
                    <a:cubicBezTo>
                      <a:pt x="400" y="109"/>
                      <a:pt x="382" y="100"/>
                      <a:pt x="377" y="99"/>
                    </a:cubicBezTo>
                    <a:cubicBezTo>
                      <a:pt x="373" y="98"/>
                      <a:pt x="373" y="94"/>
                      <a:pt x="373" y="92"/>
                    </a:cubicBezTo>
                    <a:cubicBezTo>
                      <a:pt x="373" y="91"/>
                      <a:pt x="374" y="91"/>
                      <a:pt x="373" y="90"/>
                    </a:cubicBezTo>
                    <a:cubicBezTo>
                      <a:pt x="371" y="88"/>
                      <a:pt x="370" y="80"/>
                      <a:pt x="370" y="75"/>
                    </a:cubicBezTo>
                    <a:cubicBezTo>
                      <a:pt x="370" y="73"/>
                      <a:pt x="369" y="72"/>
                      <a:pt x="367" y="70"/>
                    </a:cubicBezTo>
                    <a:cubicBezTo>
                      <a:pt x="365" y="68"/>
                      <a:pt x="363" y="66"/>
                      <a:pt x="363" y="63"/>
                    </a:cubicBezTo>
                    <a:cubicBezTo>
                      <a:pt x="364" y="61"/>
                      <a:pt x="363" y="60"/>
                      <a:pt x="363" y="58"/>
                    </a:cubicBezTo>
                    <a:cubicBezTo>
                      <a:pt x="362" y="55"/>
                      <a:pt x="362" y="52"/>
                      <a:pt x="362" y="49"/>
                    </a:cubicBezTo>
                    <a:cubicBezTo>
                      <a:pt x="362" y="48"/>
                      <a:pt x="361" y="47"/>
                      <a:pt x="358" y="45"/>
                    </a:cubicBezTo>
                    <a:cubicBezTo>
                      <a:pt x="357" y="44"/>
                      <a:pt x="355" y="43"/>
                      <a:pt x="355" y="41"/>
                    </a:cubicBezTo>
                    <a:cubicBezTo>
                      <a:pt x="354" y="42"/>
                      <a:pt x="353" y="42"/>
                      <a:pt x="352" y="42"/>
                    </a:cubicBezTo>
                    <a:cubicBezTo>
                      <a:pt x="351" y="42"/>
                      <a:pt x="349" y="43"/>
                      <a:pt x="348" y="43"/>
                    </a:cubicBezTo>
                    <a:cubicBezTo>
                      <a:pt x="346" y="43"/>
                      <a:pt x="345" y="43"/>
                      <a:pt x="344" y="41"/>
                    </a:cubicBezTo>
                    <a:cubicBezTo>
                      <a:pt x="342" y="39"/>
                      <a:pt x="342" y="34"/>
                      <a:pt x="342" y="29"/>
                    </a:cubicBezTo>
                    <a:cubicBezTo>
                      <a:pt x="343" y="24"/>
                      <a:pt x="340" y="15"/>
                      <a:pt x="338" y="13"/>
                    </a:cubicBezTo>
                    <a:cubicBezTo>
                      <a:pt x="335" y="11"/>
                      <a:pt x="334" y="7"/>
                      <a:pt x="333" y="3"/>
                    </a:cubicBezTo>
                    <a:cubicBezTo>
                      <a:pt x="333" y="2"/>
                      <a:pt x="333" y="1"/>
                      <a:pt x="332" y="0"/>
                    </a:cubicBezTo>
                    <a:cubicBezTo>
                      <a:pt x="331" y="1"/>
                      <a:pt x="328" y="4"/>
                      <a:pt x="328" y="6"/>
                    </a:cubicBezTo>
                    <a:cubicBezTo>
                      <a:pt x="328" y="10"/>
                      <a:pt x="327" y="14"/>
                      <a:pt x="325" y="17"/>
                    </a:cubicBezTo>
                    <a:cubicBezTo>
                      <a:pt x="324" y="17"/>
                      <a:pt x="325" y="19"/>
                      <a:pt x="325" y="20"/>
                    </a:cubicBezTo>
                    <a:cubicBezTo>
                      <a:pt x="325" y="23"/>
                      <a:pt x="326" y="27"/>
                      <a:pt x="323" y="29"/>
                    </a:cubicBezTo>
                    <a:cubicBezTo>
                      <a:pt x="322" y="30"/>
                      <a:pt x="322" y="36"/>
                      <a:pt x="323" y="39"/>
                    </a:cubicBezTo>
                    <a:cubicBezTo>
                      <a:pt x="323" y="42"/>
                      <a:pt x="323" y="45"/>
                      <a:pt x="323" y="48"/>
                    </a:cubicBezTo>
                    <a:cubicBezTo>
                      <a:pt x="323" y="49"/>
                      <a:pt x="323" y="51"/>
                      <a:pt x="322" y="52"/>
                    </a:cubicBezTo>
                    <a:cubicBezTo>
                      <a:pt x="322" y="57"/>
                      <a:pt x="322" y="62"/>
                      <a:pt x="319" y="66"/>
                    </a:cubicBezTo>
                    <a:cubicBezTo>
                      <a:pt x="318" y="67"/>
                      <a:pt x="318" y="69"/>
                      <a:pt x="317" y="70"/>
                    </a:cubicBezTo>
                    <a:cubicBezTo>
                      <a:pt x="315" y="74"/>
                      <a:pt x="313" y="78"/>
                      <a:pt x="309" y="80"/>
                    </a:cubicBezTo>
                    <a:cubicBezTo>
                      <a:pt x="304" y="82"/>
                      <a:pt x="297" y="80"/>
                      <a:pt x="294" y="76"/>
                    </a:cubicBezTo>
                    <a:cubicBezTo>
                      <a:pt x="293" y="75"/>
                      <a:pt x="292" y="74"/>
                      <a:pt x="292" y="72"/>
                    </a:cubicBezTo>
                    <a:cubicBezTo>
                      <a:pt x="292" y="72"/>
                      <a:pt x="292" y="72"/>
                      <a:pt x="292" y="72"/>
                    </a:cubicBezTo>
                    <a:cubicBezTo>
                      <a:pt x="291" y="70"/>
                      <a:pt x="287" y="69"/>
                      <a:pt x="284" y="70"/>
                    </a:cubicBezTo>
                    <a:cubicBezTo>
                      <a:pt x="281" y="70"/>
                      <a:pt x="279" y="68"/>
                      <a:pt x="277" y="65"/>
                    </a:cubicBezTo>
                    <a:cubicBezTo>
                      <a:pt x="275" y="64"/>
                      <a:pt x="274" y="62"/>
                      <a:pt x="272" y="60"/>
                    </a:cubicBezTo>
                    <a:cubicBezTo>
                      <a:pt x="270" y="59"/>
                      <a:pt x="268" y="59"/>
                      <a:pt x="266" y="59"/>
                    </a:cubicBezTo>
                    <a:cubicBezTo>
                      <a:pt x="263" y="59"/>
                      <a:pt x="261" y="59"/>
                      <a:pt x="260" y="56"/>
                    </a:cubicBezTo>
                    <a:cubicBezTo>
                      <a:pt x="258" y="52"/>
                      <a:pt x="257" y="51"/>
                      <a:pt x="254" y="49"/>
                    </a:cubicBezTo>
                    <a:cubicBezTo>
                      <a:pt x="253" y="48"/>
                      <a:pt x="253" y="48"/>
                      <a:pt x="253" y="48"/>
                    </a:cubicBezTo>
                    <a:cubicBezTo>
                      <a:pt x="251" y="47"/>
                      <a:pt x="250" y="46"/>
                      <a:pt x="250" y="44"/>
                    </a:cubicBezTo>
                    <a:cubicBezTo>
                      <a:pt x="250" y="42"/>
                      <a:pt x="251" y="41"/>
                      <a:pt x="253" y="40"/>
                    </a:cubicBezTo>
                    <a:cubicBezTo>
                      <a:pt x="254" y="39"/>
                      <a:pt x="254" y="39"/>
                      <a:pt x="254" y="39"/>
                    </a:cubicBezTo>
                    <a:cubicBezTo>
                      <a:pt x="256" y="38"/>
                      <a:pt x="257" y="36"/>
                      <a:pt x="254" y="32"/>
                    </a:cubicBezTo>
                    <a:cubicBezTo>
                      <a:pt x="254" y="32"/>
                      <a:pt x="253" y="31"/>
                      <a:pt x="254" y="29"/>
                    </a:cubicBezTo>
                    <a:cubicBezTo>
                      <a:pt x="254" y="27"/>
                      <a:pt x="256" y="27"/>
                      <a:pt x="258" y="26"/>
                    </a:cubicBezTo>
                    <a:cubicBezTo>
                      <a:pt x="259" y="26"/>
                      <a:pt x="261" y="25"/>
                      <a:pt x="262" y="24"/>
                    </a:cubicBezTo>
                    <a:cubicBezTo>
                      <a:pt x="264" y="24"/>
                      <a:pt x="264" y="23"/>
                      <a:pt x="264" y="22"/>
                    </a:cubicBezTo>
                    <a:cubicBezTo>
                      <a:pt x="264" y="21"/>
                      <a:pt x="263" y="18"/>
                      <a:pt x="266" y="17"/>
                    </a:cubicBezTo>
                    <a:cubicBezTo>
                      <a:pt x="267" y="17"/>
                      <a:pt x="267" y="16"/>
                      <a:pt x="267" y="16"/>
                    </a:cubicBezTo>
                    <a:cubicBezTo>
                      <a:pt x="267" y="16"/>
                      <a:pt x="266" y="15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5"/>
                      <a:pt x="263" y="16"/>
                      <a:pt x="263" y="16"/>
                    </a:cubicBezTo>
                    <a:cubicBezTo>
                      <a:pt x="263" y="17"/>
                      <a:pt x="263" y="19"/>
                      <a:pt x="261" y="20"/>
                    </a:cubicBezTo>
                    <a:cubicBezTo>
                      <a:pt x="260" y="20"/>
                      <a:pt x="260" y="20"/>
                      <a:pt x="260" y="20"/>
                    </a:cubicBezTo>
                    <a:cubicBezTo>
                      <a:pt x="258" y="20"/>
                      <a:pt x="257" y="18"/>
                      <a:pt x="256" y="15"/>
                    </a:cubicBezTo>
                    <a:cubicBezTo>
                      <a:pt x="256" y="15"/>
                      <a:pt x="256" y="15"/>
                      <a:pt x="256" y="14"/>
                    </a:cubicBezTo>
                    <a:cubicBezTo>
                      <a:pt x="256" y="14"/>
                      <a:pt x="256" y="14"/>
                      <a:pt x="256" y="15"/>
                    </a:cubicBezTo>
                    <a:cubicBezTo>
                      <a:pt x="254" y="16"/>
                      <a:pt x="252" y="18"/>
                      <a:pt x="249" y="18"/>
                    </a:cubicBezTo>
                    <a:cubicBezTo>
                      <a:pt x="248" y="18"/>
                      <a:pt x="247" y="17"/>
                      <a:pt x="246" y="16"/>
                    </a:cubicBezTo>
                    <a:cubicBezTo>
                      <a:pt x="245" y="14"/>
                      <a:pt x="234" y="12"/>
                      <a:pt x="225" y="10"/>
                    </a:cubicBezTo>
                    <a:cubicBezTo>
                      <a:pt x="224" y="10"/>
                      <a:pt x="223" y="10"/>
                      <a:pt x="221" y="9"/>
                    </a:cubicBezTo>
                    <a:cubicBezTo>
                      <a:pt x="222" y="10"/>
                      <a:pt x="222" y="11"/>
                      <a:pt x="222" y="12"/>
                    </a:cubicBezTo>
                    <a:cubicBezTo>
                      <a:pt x="220" y="16"/>
                      <a:pt x="209" y="17"/>
                      <a:pt x="206" y="17"/>
                    </a:cubicBezTo>
                    <a:cubicBezTo>
                      <a:pt x="205" y="17"/>
                      <a:pt x="203" y="17"/>
                      <a:pt x="202" y="17"/>
                    </a:cubicBezTo>
                    <a:cubicBezTo>
                      <a:pt x="202" y="17"/>
                      <a:pt x="202" y="18"/>
                      <a:pt x="202" y="19"/>
                    </a:cubicBezTo>
                    <a:cubicBezTo>
                      <a:pt x="201" y="20"/>
                      <a:pt x="200" y="20"/>
                      <a:pt x="199" y="20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198" y="20"/>
                      <a:pt x="197" y="22"/>
                      <a:pt x="196" y="24"/>
                    </a:cubicBezTo>
                    <a:cubicBezTo>
                      <a:pt x="195" y="26"/>
                      <a:pt x="194" y="28"/>
                      <a:pt x="192" y="30"/>
                    </a:cubicBezTo>
                    <a:cubicBezTo>
                      <a:pt x="191" y="31"/>
                      <a:pt x="191" y="32"/>
                      <a:pt x="191" y="33"/>
                    </a:cubicBezTo>
                    <a:cubicBezTo>
                      <a:pt x="190" y="35"/>
                      <a:pt x="190" y="36"/>
                      <a:pt x="187" y="38"/>
                    </a:cubicBezTo>
                    <a:cubicBezTo>
                      <a:pt x="186" y="39"/>
                      <a:pt x="186" y="39"/>
                      <a:pt x="186" y="40"/>
                    </a:cubicBezTo>
                    <a:cubicBezTo>
                      <a:pt x="186" y="41"/>
                      <a:pt x="186" y="42"/>
                      <a:pt x="188" y="45"/>
                    </a:cubicBezTo>
                    <a:cubicBezTo>
                      <a:pt x="190" y="47"/>
                      <a:pt x="191" y="48"/>
                      <a:pt x="190" y="50"/>
                    </a:cubicBezTo>
                    <a:cubicBezTo>
                      <a:pt x="189" y="53"/>
                      <a:pt x="183" y="52"/>
                      <a:pt x="180" y="49"/>
                    </a:cubicBezTo>
                    <a:cubicBezTo>
                      <a:pt x="178" y="47"/>
                      <a:pt x="177" y="46"/>
                      <a:pt x="176" y="46"/>
                    </a:cubicBezTo>
                    <a:cubicBezTo>
                      <a:pt x="176" y="46"/>
                      <a:pt x="176" y="47"/>
                      <a:pt x="176" y="48"/>
                    </a:cubicBezTo>
                    <a:cubicBezTo>
                      <a:pt x="176" y="49"/>
                      <a:pt x="175" y="50"/>
                      <a:pt x="175" y="51"/>
                    </a:cubicBezTo>
                    <a:cubicBezTo>
                      <a:pt x="174" y="52"/>
                      <a:pt x="171" y="52"/>
                      <a:pt x="170" y="50"/>
                    </a:cubicBezTo>
                    <a:cubicBezTo>
                      <a:pt x="168" y="49"/>
                      <a:pt x="168" y="47"/>
                      <a:pt x="168" y="4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4"/>
                      <a:pt x="167" y="44"/>
                      <a:pt x="167" y="44"/>
                    </a:cubicBezTo>
                    <a:cubicBezTo>
                      <a:pt x="165" y="43"/>
                      <a:pt x="163" y="43"/>
                      <a:pt x="162" y="41"/>
                    </a:cubicBezTo>
                    <a:cubicBezTo>
                      <a:pt x="161" y="39"/>
                      <a:pt x="157" y="35"/>
                      <a:pt x="155" y="35"/>
                    </a:cubicBezTo>
                    <a:cubicBezTo>
                      <a:pt x="154" y="35"/>
                      <a:pt x="153" y="35"/>
                      <a:pt x="153" y="36"/>
                    </a:cubicBezTo>
                    <a:cubicBezTo>
                      <a:pt x="152" y="37"/>
                      <a:pt x="150" y="39"/>
                      <a:pt x="148" y="39"/>
                    </a:cubicBezTo>
                    <a:cubicBezTo>
                      <a:pt x="147" y="39"/>
                      <a:pt x="147" y="39"/>
                      <a:pt x="146" y="39"/>
                    </a:cubicBezTo>
                    <a:cubicBezTo>
                      <a:pt x="146" y="39"/>
                      <a:pt x="146" y="40"/>
                      <a:pt x="146" y="42"/>
                    </a:cubicBezTo>
                    <a:cubicBezTo>
                      <a:pt x="147" y="43"/>
                      <a:pt x="146" y="44"/>
                      <a:pt x="146" y="44"/>
                    </a:cubicBezTo>
                    <a:cubicBezTo>
                      <a:pt x="145" y="45"/>
                      <a:pt x="145" y="45"/>
                      <a:pt x="143" y="45"/>
                    </a:cubicBezTo>
                    <a:cubicBezTo>
                      <a:pt x="142" y="45"/>
                      <a:pt x="141" y="45"/>
                      <a:pt x="140" y="45"/>
                    </a:cubicBezTo>
                    <a:cubicBezTo>
                      <a:pt x="139" y="44"/>
                      <a:pt x="137" y="44"/>
                      <a:pt x="136" y="44"/>
                    </a:cubicBezTo>
                    <a:cubicBezTo>
                      <a:pt x="136" y="44"/>
                      <a:pt x="136" y="45"/>
                      <a:pt x="136" y="45"/>
                    </a:cubicBezTo>
                    <a:cubicBezTo>
                      <a:pt x="136" y="46"/>
                      <a:pt x="137" y="47"/>
                      <a:pt x="136" y="48"/>
                    </a:cubicBezTo>
                    <a:cubicBezTo>
                      <a:pt x="135" y="49"/>
                      <a:pt x="135" y="49"/>
                      <a:pt x="134" y="49"/>
                    </a:cubicBezTo>
                    <a:cubicBezTo>
                      <a:pt x="134" y="49"/>
                      <a:pt x="134" y="50"/>
                      <a:pt x="133" y="50"/>
                    </a:cubicBezTo>
                    <a:cubicBezTo>
                      <a:pt x="133" y="51"/>
                      <a:pt x="131" y="53"/>
                      <a:pt x="128" y="53"/>
                    </a:cubicBezTo>
                    <a:cubicBezTo>
                      <a:pt x="128" y="53"/>
                      <a:pt x="127" y="56"/>
                      <a:pt x="128" y="62"/>
                    </a:cubicBezTo>
                    <a:cubicBezTo>
                      <a:pt x="128" y="62"/>
                      <a:pt x="128" y="63"/>
                      <a:pt x="127" y="64"/>
                    </a:cubicBezTo>
                    <a:cubicBezTo>
                      <a:pt x="126" y="66"/>
                      <a:pt x="124" y="65"/>
                      <a:pt x="122" y="64"/>
                    </a:cubicBezTo>
                    <a:cubicBezTo>
                      <a:pt x="121" y="64"/>
                      <a:pt x="120" y="63"/>
                      <a:pt x="119" y="63"/>
                    </a:cubicBezTo>
                    <a:cubicBezTo>
                      <a:pt x="119" y="63"/>
                      <a:pt x="119" y="64"/>
                      <a:pt x="120" y="64"/>
                    </a:cubicBezTo>
                    <a:cubicBezTo>
                      <a:pt x="120" y="66"/>
                      <a:pt x="121" y="67"/>
                      <a:pt x="122" y="69"/>
                    </a:cubicBezTo>
                    <a:cubicBezTo>
                      <a:pt x="123" y="74"/>
                      <a:pt x="120" y="75"/>
                      <a:pt x="119" y="76"/>
                    </a:cubicBezTo>
                    <a:cubicBezTo>
                      <a:pt x="118" y="76"/>
                      <a:pt x="118" y="77"/>
                      <a:pt x="118" y="77"/>
                    </a:cubicBezTo>
                    <a:cubicBezTo>
                      <a:pt x="117" y="77"/>
                      <a:pt x="116" y="78"/>
                      <a:pt x="116" y="78"/>
                    </a:cubicBezTo>
                    <a:cubicBezTo>
                      <a:pt x="114" y="78"/>
                      <a:pt x="112" y="76"/>
                      <a:pt x="111" y="73"/>
                    </a:cubicBezTo>
                    <a:cubicBezTo>
                      <a:pt x="110" y="72"/>
                      <a:pt x="110" y="70"/>
                      <a:pt x="110" y="68"/>
                    </a:cubicBezTo>
                    <a:cubicBezTo>
                      <a:pt x="109" y="68"/>
                      <a:pt x="107" y="70"/>
                      <a:pt x="104" y="73"/>
                    </a:cubicBezTo>
                    <a:cubicBezTo>
                      <a:pt x="103" y="75"/>
                      <a:pt x="103" y="77"/>
                      <a:pt x="104" y="80"/>
                    </a:cubicBezTo>
                    <a:cubicBezTo>
                      <a:pt x="105" y="83"/>
                      <a:pt x="106" y="85"/>
                      <a:pt x="103" y="86"/>
                    </a:cubicBezTo>
                    <a:cubicBezTo>
                      <a:pt x="102" y="87"/>
                      <a:pt x="93" y="96"/>
                      <a:pt x="88" y="102"/>
                    </a:cubicBezTo>
                    <a:cubicBezTo>
                      <a:pt x="84" y="106"/>
                      <a:pt x="78" y="107"/>
                      <a:pt x="73" y="107"/>
                    </a:cubicBezTo>
                    <a:cubicBezTo>
                      <a:pt x="71" y="107"/>
                      <a:pt x="68" y="107"/>
                      <a:pt x="67" y="108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9" y="110"/>
                      <a:pt x="58" y="110"/>
                      <a:pt x="57" y="111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2" y="115"/>
                      <a:pt x="49" y="117"/>
                      <a:pt x="46" y="117"/>
                    </a:cubicBezTo>
                    <a:cubicBezTo>
                      <a:pt x="44" y="117"/>
                      <a:pt x="43" y="116"/>
                      <a:pt x="43" y="115"/>
                    </a:cubicBezTo>
                    <a:cubicBezTo>
                      <a:pt x="43" y="115"/>
                      <a:pt x="42" y="115"/>
                      <a:pt x="42" y="115"/>
                    </a:cubicBezTo>
                    <a:cubicBezTo>
                      <a:pt x="39" y="115"/>
                      <a:pt x="35" y="117"/>
                      <a:pt x="33" y="119"/>
                    </a:cubicBezTo>
                    <a:cubicBezTo>
                      <a:pt x="29" y="123"/>
                      <a:pt x="22" y="127"/>
                      <a:pt x="17" y="127"/>
                    </a:cubicBezTo>
                    <a:cubicBezTo>
                      <a:pt x="16" y="127"/>
                      <a:pt x="15" y="129"/>
                      <a:pt x="15" y="131"/>
                    </a:cubicBezTo>
                    <a:cubicBezTo>
                      <a:pt x="14" y="133"/>
                      <a:pt x="13" y="134"/>
                      <a:pt x="12" y="135"/>
                    </a:cubicBezTo>
                    <a:cubicBezTo>
                      <a:pt x="12" y="136"/>
                      <a:pt x="11" y="136"/>
                      <a:pt x="11" y="136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4"/>
                      <a:pt x="8" y="133"/>
                      <a:pt x="8" y="132"/>
                    </a:cubicBezTo>
                    <a:cubicBezTo>
                      <a:pt x="7" y="133"/>
                      <a:pt x="7" y="134"/>
                      <a:pt x="6" y="136"/>
                    </a:cubicBezTo>
                    <a:cubicBezTo>
                      <a:pt x="6" y="137"/>
                      <a:pt x="6" y="138"/>
                      <a:pt x="7" y="140"/>
                    </a:cubicBezTo>
                    <a:cubicBezTo>
                      <a:pt x="8" y="142"/>
                      <a:pt x="9" y="145"/>
                      <a:pt x="6" y="149"/>
                    </a:cubicBezTo>
                    <a:cubicBezTo>
                      <a:pt x="2" y="155"/>
                      <a:pt x="0" y="159"/>
                      <a:pt x="4" y="164"/>
                    </a:cubicBezTo>
                    <a:cubicBezTo>
                      <a:pt x="10" y="172"/>
                      <a:pt x="13" y="177"/>
                      <a:pt x="11" y="182"/>
                    </a:cubicBezTo>
                    <a:cubicBezTo>
                      <a:pt x="10" y="183"/>
                      <a:pt x="9" y="183"/>
                      <a:pt x="8" y="183"/>
                    </a:cubicBezTo>
                    <a:cubicBezTo>
                      <a:pt x="8" y="183"/>
                      <a:pt x="8" y="183"/>
                      <a:pt x="8" y="183"/>
                    </a:cubicBezTo>
                    <a:cubicBezTo>
                      <a:pt x="8" y="184"/>
                      <a:pt x="7" y="184"/>
                      <a:pt x="7" y="184"/>
                    </a:cubicBezTo>
                    <a:cubicBezTo>
                      <a:pt x="6" y="185"/>
                      <a:pt x="5" y="186"/>
                      <a:pt x="3" y="185"/>
                    </a:cubicBezTo>
                    <a:cubicBezTo>
                      <a:pt x="3" y="185"/>
                      <a:pt x="4" y="185"/>
                      <a:pt x="4" y="186"/>
                    </a:cubicBezTo>
                    <a:cubicBezTo>
                      <a:pt x="7" y="192"/>
                      <a:pt x="11" y="198"/>
                      <a:pt x="11" y="202"/>
                    </a:cubicBezTo>
                    <a:cubicBezTo>
                      <a:pt x="11" y="204"/>
                      <a:pt x="13" y="207"/>
                      <a:pt x="15" y="210"/>
                    </a:cubicBezTo>
                    <a:cubicBezTo>
                      <a:pt x="18" y="214"/>
                      <a:pt x="21" y="218"/>
                      <a:pt x="21" y="224"/>
                    </a:cubicBezTo>
                    <a:cubicBezTo>
                      <a:pt x="20" y="231"/>
                      <a:pt x="28" y="244"/>
                      <a:pt x="30" y="248"/>
                    </a:cubicBezTo>
                    <a:cubicBezTo>
                      <a:pt x="32" y="250"/>
                      <a:pt x="31" y="252"/>
                      <a:pt x="30" y="255"/>
                    </a:cubicBezTo>
                    <a:cubicBezTo>
                      <a:pt x="29" y="258"/>
                      <a:pt x="28" y="261"/>
                      <a:pt x="28" y="264"/>
                    </a:cubicBezTo>
                    <a:cubicBezTo>
                      <a:pt x="29" y="268"/>
                      <a:pt x="28" y="271"/>
                      <a:pt x="26" y="273"/>
                    </a:cubicBezTo>
                    <a:cubicBezTo>
                      <a:pt x="25" y="275"/>
                      <a:pt x="22" y="276"/>
                      <a:pt x="20" y="276"/>
                    </a:cubicBezTo>
                    <a:cubicBezTo>
                      <a:pt x="19" y="276"/>
                      <a:pt x="19" y="276"/>
                      <a:pt x="20" y="277"/>
                    </a:cubicBezTo>
                    <a:cubicBezTo>
                      <a:pt x="21" y="278"/>
                      <a:pt x="22" y="279"/>
                      <a:pt x="23" y="279"/>
                    </a:cubicBezTo>
                    <a:cubicBezTo>
                      <a:pt x="26" y="280"/>
                      <a:pt x="28" y="281"/>
                      <a:pt x="29" y="283"/>
                    </a:cubicBezTo>
                    <a:cubicBezTo>
                      <a:pt x="29" y="284"/>
                      <a:pt x="30" y="285"/>
                      <a:pt x="32" y="287"/>
                    </a:cubicBezTo>
                    <a:cubicBezTo>
                      <a:pt x="34" y="288"/>
                      <a:pt x="38" y="289"/>
                      <a:pt x="44" y="289"/>
                    </a:cubicBezTo>
                    <a:cubicBezTo>
                      <a:pt x="46" y="289"/>
                      <a:pt x="48" y="289"/>
                      <a:pt x="50" y="289"/>
                    </a:cubicBezTo>
                    <a:cubicBezTo>
                      <a:pt x="51" y="289"/>
                      <a:pt x="52" y="289"/>
                      <a:pt x="53" y="289"/>
                    </a:cubicBezTo>
                    <a:cubicBezTo>
                      <a:pt x="54" y="289"/>
                      <a:pt x="55" y="288"/>
                      <a:pt x="56" y="286"/>
                    </a:cubicBezTo>
                    <a:cubicBezTo>
                      <a:pt x="58" y="284"/>
                      <a:pt x="60" y="282"/>
                      <a:pt x="64" y="282"/>
                    </a:cubicBezTo>
                    <a:cubicBezTo>
                      <a:pt x="67" y="282"/>
                      <a:pt x="68" y="281"/>
                      <a:pt x="69" y="279"/>
                    </a:cubicBezTo>
                    <a:cubicBezTo>
                      <a:pt x="69" y="279"/>
                      <a:pt x="70" y="278"/>
                      <a:pt x="71" y="277"/>
                    </a:cubicBezTo>
                    <a:cubicBezTo>
                      <a:pt x="72" y="275"/>
                      <a:pt x="76" y="274"/>
                      <a:pt x="84" y="274"/>
                    </a:cubicBezTo>
                    <a:cubicBezTo>
                      <a:pt x="89" y="274"/>
                      <a:pt x="94" y="274"/>
                      <a:pt x="99" y="275"/>
                    </a:cubicBezTo>
                    <a:cubicBezTo>
                      <a:pt x="101" y="275"/>
                      <a:pt x="101" y="275"/>
                      <a:pt x="101" y="275"/>
                    </a:cubicBezTo>
                    <a:cubicBezTo>
                      <a:pt x="112" y="275"/>
                      <a:pt x="118" y="273"/>
                      <a:pt x="120" y="267"/>
                    </a:cubicBezTo>
                    <a:cubicBezTo>
                      <a:pt x="122" y="264"/>
                      <a:pt x="126" y="262"/>
                      <a:pt x="130" y="261"/>
                    </a:cubicBezTo>
                    <a:cubicBezTo>
                      <a:pt x="132" y="260"/>
                      <a:pt x="135" y="259"/>
                      <a:pt x="136" y="258"/>
                    </a:cubicBezTo>
                    <a:cubicBezTo>
                      <a:pt x="140" y="254"/>
                      <a:pt x="143" y="254"/>
                      <a:pt x="154" y="254"/>
                    </a:cubicBezTo>
                    <a:cubicBezTo>
                      <a:pt x="161" y="255"/>
                      <a:pt x="168" y="251"/>
                      <a:pt x="174" y="249"/>
                    </a:cubicBezTo>
                    <a:cubicBezTo>
                      <a:pt x="176" y="248"/>
                      <a:pt x="177" y="248"/>
                      <a:pt x="178" y="247"/>
                    </a:cubicBezTo>
                    <a:cubicBezTo>
                      <a:pt x="182" y="245"/>
                      <a:pt x="187" y="245"/>
                      <a:pt x="193" y="245"/>
                    </a:cubicBezTo>
                    <a:cubicBezTo>
                      <a:pt x="196" y="245"/>
                      <a:pt x="200" y="245"/>
                      <a:pt x="202" y="244"/>
                    </a:cubicBezTo>
                    <a:cubicBezTo>
                      <a:pt x="203" y="244"/>
                      <a:pt x="203" y="244"/>
                      <a:pt x="204" y="244"/>
                    </a:cubicBezTo>
                    <a:cubicBezTo>
                      <a:pt x="207" y="244"/>
                      <a:pt x="209" y="246"/>
                      <a:pt x="211" y="248"/>
                    </a:cubicBezTo>
                    <a:cubicBezTo>
                      <a:pt x="212" y="249"/>
                      <a:pt x="214" y="251"/>
                      <a:pt x="216" y="251"/>
                    </a:cubicBezTo>
                    <a:cubicBezTo>
                      <a:pt x="221" y="250"/>
                      <a:pt x="224" y="251"/>
                      <a:pt x="226" y="252"/>
                    </a:cubicBezTo>
                    <a:cubicBezTo>
                      <a:pt x="227" y="252"/>
                      <a:pt x="228" y="252"/>
                      <a:pt x="229" y="252"/>
                    </a:cubicBezTo>
                    <a:cubicBezTo>
                      <a:pt x="230" y="252"/>
                      <a:pt x="230" y="252"/>
                      <a:pt x="230" y="252"/>
                    </a:cubicBezTo>
                    <a:cubicBezTo>
                      <a:pt x="232" y="252"/>
                      <a:pt x="234" y="254"/>
                      <a:pt x="234" y="254"/>
                    </a:cubicBezTo>
                    <a:cubicBezTo>
                      <a:pt x="235" y="255"/>
                      <a:pt x="236" y="255"/>
                      <a:pt x="237" y="256"/>
                    </a:cubicBezTo>
                    <a:cubicBezTo>
                      <a:pt x="239" y="256"/>
                      <a:pt x="240" y="258"/>
                      <a:pt x="240" y="259"/>
                    </a:cubicBezTo>
                    <a:cubicBezTo>
                      <a:pt x="241" y="260"/>
                      <a:pt x="241" y="263"/>
                      <a:pt x="239" y="266"/>
                    </a:cubicBezTo>
                    <a:cubicBezTo>
                      <a:pt x="239" y="266"/>
                      <a:pt x="240" y="266"/>
                      <a:pt x="240" y="267"/>
                    </a:cubicBezTo>
                    <a:cubicBezTo>
                      <a:pt x="243" y="268"/>
                      <a:pt x="246" y="269"/>
                      <a:pt x="249" y="273"/>
                    </a:cubicBezTo>
                    <a:cubicBezTo>
                      <a:pt x="252" y="277"/>
                      <a:pt x="251" y="280"/>
                      <a:pt x="251" y="282"/>
                    </a:cubicBezTo>
                    <a:cubicBezTo>
                      <a:pt x="251" y="283"/>
                      <a:pt x="251" y="284"/>
                      <a:pt x="251" y="286"/>
                    </a:cubicBezTo>
                    <a:cubicBezTo>
                      <a:pt x="252" y="287"/>
                      <a:pt x="253" y="288"/>
                      <a:pt x="253" y="288"/>
                    </a:cubicBezTo>
                    <a:cubicBezTo>
                      <a:pt x="253" y="288"/>
                      <a:pt x="255" y="286"/>
                      <a:pt x="257" y="282"/>
                    </a:cubicBezTo>
                    <a:cubicBezTo>
                      <a:pt x="260" y="278"/>
                      <a:pt x="263" y="277"/>
                      <a:pt x="266" y="277"/>
                    </a:cubicBezTo>
                    <a:cubicBezTo>
                      <a:pt x="268" y="276"/>
                      <a:pt x="268" y="276"/>
                      <a:pt x="268" y="275"/>
                    </a:cubicBezTo>
                    <a:cubicBezTo>
                      <a:pt x="269" y="269"/>
                      <a:pt x="273" y="262"/>
                      <a:pt x="278" y="262"/>
                    </a:cubicBezTo>
                    <a:cubicBezTo>
                      <a:pt x="279" y="262"/>
                      <a:pt x="280" y="263"/>
                      <a:pt x="281" y="263"/>
                    </a:cubicBezTo>
                    <a:cubicBezTo>
                      <a:pt x="284" y="266"/>
                      <a:pt x="282" y="269"/>
                      <a:pt x="281" y="271"/>
                    </a:cubicBezTo>
                    <a:cubicBezTo>
                      <a:pt x="280" y="273"/>
                      <a:pt x="278" y="276"/>
                      <a:pt x="277" y="281"/>
                    </a:cubicBezTo>
                    <a:cubicBezTo>
                      <a:pt x="276" y="288"/>
                      <a:pt x="274" y="290"/>
                      <a:pt x="271" y="290"/>
                    </a:cubicBezTo>
                    <a:cubicBezTo>
                      <a:pt x="272" y="291"/>
                      <a:pt x="272" y="291"/>
                      <a:pt x="273" y="291"/>
                    </a:cubicBezTo>
                    <a:cubicBezTo>
                      <a:pt x="274" y="291"/>
                      <a:pt x="276" y="290"/>
                      <a:pt x="276" y="289"/>
                    </a:cubicBezTo>
                    <a:cubicBezTo>
                      <a:pt x="276" y="282"/>
                      <a:pt x="279" y="280"/>
                      <a:pt x="281" y="280"/>
                    </a:cubicBezTo>
                    <a:cubicBezTo>
                      <a:pt x="283" y="280"/>
                      <a:pt x="284" y="282"/>
                      <a:pt x="286" y="284"/>
                    </a:cubicBezTo>
                    <a:cubicBezTo>
                      <a:pt x="290" y="289"/>
                      <a:pt x="287" y="293"/>
                      <a:pt x="286" y="295"/>
                    </a:cubicBezTo>
                    <a:cubicBezTo>
                      <a:pt x="286" y="296"/>
                      <a:pt x="285" y="296"/>
                      <a:pt x="285" y="297"/>
                    </a:cubicBezTo>
                    <a:cubicBezTo>
                      <a:pt x="286" y="297"/>
                      <a:pt x="287" y="296"/>
                      <a:pt x="287" y="296"/>
                    </a:cubicBezTo>
                    <a:cubicBezTo>
                      <a:pt x="289" y="296"/>
                      <a:pt x="290" y="295"/>
                      <a:pt x="291" y="295"/>
                    </a:cubicBezTo>
                    <a:cubicBezTo>
                      <a:pt x="292" y="295"/>
                      <a:pt x="292" y="295"/>
                      <a:pt x="292" y="295"/>
                    </a:cubicBezTo>
                    <a:cubicBezTo>
                      <a:pt x="295" y="296"/>
                      <a:pt x="297" y="299"/>
                      <a:pt x="299" y="301"/>
                    </a:cubicBezTo>
                    <a:cubicBezTo>
                      <a:pt x="301" y="304"/>
                      <a:pt x="304" y="309"/>
                      <a:pt x="303" y="313"/>
                    </a:cubicBezTo>
                    <a:cubicBezTo>
                      <a:pt x="303" y="314"/>
                      <a:pt x="303" y="314"/>
                      <a:pt x="303" y="314"/>
                    </a:cubicBezTo>
                    <a:cubicBezTo>
                      <a:pt x="302" y="319"/>
                      <a:pt x="301" y="322"/>
                      <a:pt x="308" y="326"/>
                    </a:cubicBezTo>
                    <a:cubicBezTo>
                      <a:pt x="311" y="327"/>
                      <a:pt x="313" y="329"/>
                      <a:pt x="314" y="329"/>
                    </a:cubicBezTo>
                    <a:cubicBezTo>
                      <a:pt x="315" y="330"/>
                      <a:pt x="315" y="330"/>
                      <a:pt x="318" y="330"/>
                    </a:cubicBezTo>
                    <a:cubicBezTo>
                      <a:pt x="325" y="330"/>
                      <a:pt x="339" y="336"/>
                      <a:pt x="342" y="339"/>
                    </a:cubicBezTo>
                    <a:cubicBezTo>
                      <a:pt x="343" y="339"/>
                      <a:pt x="343" y="339"/>
                      <a:pt x="344" y="339"/>
                    </a:cubicBezTo>
                    <a:cubicBezTo>
                      <a:pt x="347" y="339"/>
                      <a:pt x="352" y="336"/>
                      <a:pt x="353" y="332"/>
                    </a:cubicBezTo>
                    <a:cubicBezTo>
                      <a:pt x="354" y="329"/>
                      <a:pt x="356" y="327"/>
                      <a:pt x="358" y="327"/>
                    </a:cubicBezTo>
                    <a:cubicBezTo>
                      <a:pt x="360" y="327"/>
                      <a:pt x="362" y="329"/>
                      <a:pt x="363" y="331"/>
                    </a:cubicBezTo>
                    <a:cubicBezTo>
                      <a:pt x="363" y="331"/>
                      <a:pt x="363" y="331"/>
                      <a:pt x="363" y="331"/>
                    </a:cubicBezTo>
                    <a:cubicBezTo>
                      <a:pt x="363" y="331"/>
                      <a:pt x="364" y="331"/>
                      <a:pt x="364" y="331"/>
                    </a:cubicBezTo>
                    <a:cubicBezTo>
                      <a:pt x="365" y="331"/>
                      <a:pt x="366" y="332"/>
                      <a:pt x="367" y="335"/>
                    </a:cubicBezTo>
                    <a:cubicBezTo>
                      <a:pt x="367" y="336"/>
                      <a:pt x="369" y="336"/>
                      <a:pt x="370" y="337"/>
                    </a:cubicBezTo>
                    <a:cubicBezTo>
                      <a:pt x="372" y="338"/>
                      <a:pt x="373" y="339"/>
                      <a:pt x="374" y="341"/>
                    </a:cubicBezTo>
                    <a:cubicBezTo>
                      <a:pt x="375" y="341"/>
                      <a:pt x="375" y="341"/>
                      <a:pt x="375" y="342"/>
                    </a:cubicBezTo>
                    <a:cubicBezTo>
                      <a:pt x="376" y="339"/>
                      <a:pt x="378" y="338"/>
                      <a:pt x="381" y="337"/>
                    </a:cubicBezTo>
                    <a:cubicBezTo>
                      <a:pt x="383" y="336"/>
                      <a:pt x="385" y="334"/>
                      <a:pt x="388" y="331"/>
                    </a:cubicBezTo>
                    <a:cubicBezTo>
                      <a:pt x="389" y="331"/>
                      <a:pt x="390" y="330"/>
                      <a:pt x="391" y="329"/>
                    </a:cubicBezTo>
                    <a:cubicBezTo>
                      <a:pt x="395" y="325"/>
                      <a:pt x="411" y="325"/>
                      <a:pt x="415" y="324"/>
                    </a:cubicBezTo>
                    <a:cubicBezTo>
                      <a:pt x="415" y="322"/>
                      <a:pt x="416" y="315"/>
                      <a:pt x="417" y="310"/>
                    </a:cubicBezTo>
                    <a:cubicBezTo>
                      <a:pt x="417" y="308"/>
                      <a:pt x="417" y="305"/>
                      <a:pt x="417" y="303"/>
                    </a:cubicBezTo>
                    <a:cubicBezTo>
                      <a:pt x="418" y="299"/>
                      <a:pt x="420" y="296"/>
                      <a:pt x="422" y="294"/>
                    </a:cubicBezTo>
                    <a:cubicBezTo>
                      <a:pt x="424" y="292"/>
                      <a:pt x="425" y="290"/>
                      <a:pt x="426" y="286"/>
                    </a:cubicBezTo>
                    <a:cubicBezTo>
                      <a:pt x="427" y="278"/>
                      <a:pt x="436" y="261"/>
                      <a:pt x="439" y="260"/>
                    </a:cubicBezTo>
                    <a:cubicBezTo>
                      <a:pt x="440" y="260"/>
                      <a:pt x="444" y="258"/>
                      <a:pt x="445" y="254"/>
                    </a:cubicBezTo>
                    <a:cubicBezTo>
                      <a:pt x="445" y="252"/>
                      <a:pt x="446" y="249"/>
                      <a:pt x="448" y="246"/>
                    </a:cubicBezTo>
                    <a:cubicBezTo>
                      <a:pt x="449" y="244"/>
                      <a:pt x="451" y="241"/>
                      <a:pt x="451" y="239"/>
                    </a:cubicBezTo>
                    <a:cubicBezTo>
                      <a:pt x="451" y="235"/>
                      <a:pt x="452" y="231"/>
                      <a:pt x="453" y="229"/>
                    </a:cubicBezTo>
                    <a:cubicBezTo>
                      <a:pt x="453" y="227"/>
                      <a:pt x="453" y="225"/>
                      <a:pt x="453" y="225"/>
                    </a:cubicBezTo>
                    <a:cubicBezTo>
                      <a:pt x="453" y="222"/>
                      <a:pt x="451" y="216"/>
                      <a:pt x="455" y="212"/>
                    </a:cubicBezTo>
                    <a:cubicBezTo>
                      <a:pt x="456" y="210"/>
                      <a:pt x="456" y="209"/>
                      <a:pt x="455" y="207"/>
                    </a:cubicBezTo>
                    <a:cubicBezTo>
                      <a:pt x="455" y="205"/>
                      <a:pt x="454" y="203"/>
                      <a:pt x="456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5" name="Freeform 1110">
                <a:extLst>
                  <a:ext uri="{FF2B5EF4-FFF2-40B4-BE49-F238E27FC236}">
                    <a16:creationId xmlns:a16="http://schemas.microsoft.com/office/drawing/2014/main" xmlns="" id="{92536448-8C6D-4DBD-8DAE-70B87957C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2837"/>
                <a:ext cx="35" cy="36"/>
              </a:xfrm>
              <a:custGeom>
                <a:avLst/>
                <a:gdLst>
                  <a:gd name="T0" fmla="*/ 27 w 37"/>
                  <a:gd name="T1" fmla="*/ 3 h 37"/>
                  <a:gd name="T2" fmla="*/ 17 w 37"/>
                  <a:gd name="T3" fmla="*/ 6 h 37"/>
                  <a:gd name="T4" fmla="*/ 3 w 37"/>
                  <a:gd name="T5" fmla="*/ 2 h 37"/>
                  <a:gd name="T6" fmla="*/ 0 w 37"/>
                  <a:gd name="T7" fmla="*/ 1 h 37"/>
                  <a:gd name="T8" fmla="*/ 2 w 37"/>
                  <a:gd name="T9" fmla="*/ 5 h 37"/>
                  <a:gd name="T10" fmla="*/ 4 w 37"/>
                  <a:gd name="T11" fmla="*/ 22 h 37"/>
                  <a:gd name="T12" fmla="*/ 5 w 37"/>
                  <a:gd name="T13" fmla="*/ 24 h 37"/>
                  <a:gd name="T14" fmla="*/ 18 w 37"/>
                  <a:gd name="T15" fmla="*/ 36 h 37"/>
                  <a:gd name="T16" fmla="*/ 20 w 37"/>
                  <a:gd name="T17" fmla="*/ 35 h 37"/>
                  <a:gd name="T18" fmla="*/ 24 w 37"/>
                  <a:gd name="T19" fmla="*/ 32 h 37"/>
                  <a:gd name="T20" fmla="*/ 24 w 37"/>
                  <a:gd name="T21" fmla="*/ 32 h 37"/>
                  <a:gd name="T22" fmla="*/ 25 w 37"/>
                  <a:gd name="T23" fmla="*/ 30 h 37"/>
                  <a:gd name="T24" fmla="*/ 25 w 37"/>
                  <a:gd name="T25" fmla="*/ 28 h 37"/>
                  <a:gd name="T26" fmla="*/ 27 w 37"/>
                  <a:gd name="T27" fmla="*/ 25 h 37"/>
                  <a:gd name="T28" fmla="*/ 30 w 37"/>
                  <a:gd name="T29" fmla="*/ 26 h 37"/>
                  <a:gd name="T30" fmla="*/ 32 w 37"/>
                  <a:gd name="T31" fmla="*/ 27 h 37"/>
                  <a:gd name="T32" fmla="*/ 32 w 37"/>
                  <a:gd name="T33" fmla="*/ 23 h 37"/>
                  <a:gd name="T34" fmla="*/ 34 w 37"/>
                  <a:gd name="T35" fmla="*/ 16 h 37"/>
                  <a:gd name="T36" fmla="*/ 36 w 37"/>
                  <a:gd name="T37" fmla="*/ 15 h 37"/>
                  <a:gd name="T38" fmla="*/ 34 w 37"/>
                  <a:gd name="T39" fmla="*/ 0 h 37"/>
                  <a:gd name="T40" fmla="*/ 27 w 37"/>
                  <a:gd name="T41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7">
                    <a:moveTo>
                      <a:pt x="27" y="3"/>
                    </a:moveTo>
                    <a:cubicBezTo>
                      <a:pt x="23" y="4"/>
                      <a:pt x="20" y="5"/>
                      <a:pt x="17" y="6"/>
                    </a:cubicBezTo>
                    <a:cubicBezTo>
                      <a:pt x="13" y="6"/>
                      <a:pt x="7" y="4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4" y="12"/>
                      <a:pt x="7" y="18"/>
                      <a:pt x="4" y="22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7" y="29"/>
                      <a:pt x="15" y="36"/>
                      <a:pt x="18" y="36"/>
                    </a:cubicBezTo>
                    <a:cubicBezTo>
                      <a:pt x="19" y="36"/>
                      <a:pt x="19" y="37"/>
                      <a:pt x="20" y="35"/>
                    </a:cubicBezTo>
                    <a:cubicBezTo>
                      <a:pt x="20" y="34"/>
                      <a:pt x="21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5" y="32"/>
                      <a:pt x="25" y="31"/>
                      <a:pt x="25" y="30"/>
                    </a:cubicBezTo>
                    <a:cubicBezTo>
                      <a:pt x="25" y="29"/>
                      <a:pt x="25" y="28"/>
                      <a:pt x="25" y="28"/>
                    </a:cubicBezTo>
                    <a:cubicBezTo>
                      <a:pt x="25" y="26"/>
                      <a:pt x="26" y="25"/>
                      <a:pt x="27" y="25"/>
                    </a:cubicBezTo>
                    <a:cubicBezTo>
                      <a:pt x="28" y="25"/>
                      <a:pt x="29" y="26"/>
                      <a:pt x="30" y="26"/>
                    </a:cubicBezTo>
                    <a:cubicBezTo>
                      <a:pt x="31" y="27"/>
                      <a:pt x="32" y="27"/>
                      <a:pt x="32" y="27"/>
                    </a:cubicBezTo>
                    <a:cubicBezTo>
                      <a:pt x="32" y="27"/>
                      <a:pt x="32" y="25"/>
                      <a:pt x="32" y="23"/>
                    </a:cubicBezTo>
                    <a:cubicBezTo>
                      <a:pt x="32" y="20"/>
                      <a:pt x="32" y="18"/>
                      <a:pt x="34" y="16"/>
                    </a:cubicBezTo>
                    <a:cubicBezTo>
                      <a:pt x="34" y="15"/>
                      <a:pt x="35" y="15"/>
                      <a:pt x="36" y="15"/>
                    </a:cubicBezTo>
                    <a:cubicBezTo>
                      <a:pt x="37" y="13"/>
                      <a:pt x="36" y="7"/>
                      <a:pt x="34" y="0"/>
                    </a:cubicBezTo>
                    <a:cubicBezTo>
                      <a:pt x="32" y="0"/>
                      <a:pt x="29" y="2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6" name="Freeform 1111">
                <a:extLst>
                  <a:ext uri="{FF2B5EF4-FFF2-40B4-BE49-F238E27FC236}">
                    <a16:creationId xmlns:a16="http://schemas.microsoft.com/office/drawing/2014/main" xmlns="" id="{F7EBF2B8-B8A7-46DF-BB9B-166E3695B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" y="2727"/>
                <a:ext cx="16" cy="24"/>
              </a:xfrm>
              <a:custGeom>
                <a:avLst/>
                <a:gdLst>
                  <a:gd name="T0" fmla="*/ 15 w 17"/>
                  <a:gd name="T1" fmla="*/ 15 h 25"/>
                  <a:gd name="T2" fmla="*/ 12 w 17"/>
                  <a:gd name="T3" fmla="*/ 8 h 25"/>
                  <a:gd name="T4" fmla="*/ 0 w 17"/>
                  <a:gd name="T5" fmla="*/ 0 h 25"/>
                  <a:gd name="T6" fmla="*/ 5 w 17"/>
                  <a:gd name="T7" fmla="*/ 9 h 25"/>
                  <a:gd name="T8" fmla="*/ 8 w 17"/>
                  <a:gd name="T9" fmla="*/ 12 h 25"/>
                  <a:gd name="T10" fmla="*/ 13 w 17"/>
                  <a:gd name="T11" fmla="*/ 18 h 25"/>
                  <a:gd name="T12" fmla="*/ 17 w 17"/>
                  <a:gd name="T13" fmla="*/ 25 h 25"/>
                  <a:gd name="T14" fmla="*/ 16 w 17"/>
                  <a:gd name="T15" fmla="*/ 19 h 25"/>
                  <a:gd name="T16" fmla="*/ 15 w 17"/>
                  <a:gd name="T17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5">
                    <a:moveTo>
                      <a:pt x="15" y="15"/>
                    </a:moveTo>
                    <a:cubicBezTo>
                      <a:pt x="13" y="14"/>
                      <a:pt x="12" y="12"/>
                      <a:pt x="12" y="8"/>
                    </a:cubicBezTo>
                    <a:cubicBezTo>
                      <a:pt x="12" y="4"/>
                      <a:pt x="4" y="0"/>
                      <a:pt x="0" y="0"/>
                    </a:cubicBezTo>
                    <a:cubicBezTo>
                      <a:pt x="0" y="2"/>
                      <a:pt x="2" y="6"/>
                      <a:pt x="5" y="9"/>
                    </a:cubicBezTo>
                    <a:cubicBezTo>
                      <a:pt x="6" y="10"/>
                      <a:pt x="7" y="11"/>
                      <a:pt x="8" y="12"/>
                    </a:cubicBezTo>
                    <a:cubicBezTo>
                      <a:pt x="11" y="14"/>
                      <a:pt x="13" y="16"/>
                      <a:pt x="13" y="18"/>
                    </a:cubicBezTo>
                    <a:cubicBezTo>
                      <a:pt x="13" y="19"/>
                      <a:pt x="15" y="23"/>
                      <a:pt x="17" y="25"/>
                    </a:cubicBezTo>
                    <a:cubicBezTo>
                      <a:pt x="17" y="23"/>
                      <a:pt x="16" y="21"/>
                      <a:pt x="16" y="19"/>
                    </a:cubicBezTo>
                    <a:cubicBezTo>
                      <a:pt x="16" y="17"/>
                      <a:pt x="16" y="16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7" name="Freeform 1112">
                <a:extLst>
                  <a:ext uri="{FF2B5EF4-FFF2-40B4-BE49-F238E27FC236}">
                    <a16:creationId xmlns:a16="http://schemas.microsoft.com/office/drawing/2014/main" xmlns="" id="{F8ABCA70-41A7-4D06-A830-F9CC87F91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" y="2751"/>
                <a:ext cx="49" cy="59"/>
              </a:xfrm>
              <a:custGeom>
                <a:avLst/>
                <a:gdLst>
                  <a:gd name="T0" fmla="*/ 50 w 51"/>
                  <a:gd name="T1" fmla="*/ 12 h 61"/>
                  <a:gd name="T2" fmla="*/ 44 w 51"/>
                  <a:gd name="T3" fmla="*/ 15 h 61"/>
                  <a:gd name="T4" fmla="*/ 40 w 51"/>
                  <a:gd name="T5" fmla="*/ 18 h 61"/>
                  <a:gd name="T6" fmla="*/ 35 w 51"/>
                  <a:gd name="T7" fmla="*/ 16 h 61"/>
                  <a:gd name="T8" fmla="*/ 31 w 51"/>
                  <a:gd name="T9" fmla="*/ 15 h 61"/>
                  <a:gd name="T10" fmla="*/ 22 w 51"/>
                  <a:gd name="T11" fmla="*/ 6 h 61"/>
                  <a:gd name="T12" fmla="*/ 20 w 51"/>
                  <a:gd name="T13" fmla="*/ 0 h 61"/>
                  <a:gd name="T14" fmla="*/ 21 w 51"/>
                  <a:gd name="T15" fmla="*/ 5 h 61"/>
                  <a:gd name="T16" fmla="*/ 18 w 51"/>
                  <a:gd name="T17" fmla="*/ 6 h 61"/>
                  <a:gd name="T18" fmla="*/ 15 w 51"/>
                  <a:gd name="T19" fmla="*/ 4 h 61"/>
                  <a:gd name="T20" fmla="*/ 14 w 51"/>
                  <a:gd name="T21" fmla="*/ 3 h 61"/>
                  <a:gd name="T22" fmla="*/ 13 w 51"/>
                  <a:gd name="T23" fmla="*/ 3 h 61"/>
                  <a:gd name="T24" fmla="*/ 12 w 51"/>
                  <a:gd name="T25" fmla="*/ 10 h 61"/>
                  <a:gd name="T26" fmla="*/ 10 w 51"/>
                  <a:gd name="T27" fmla="*/ 19 h 61"/>
                  <a:gd name="T28" fmla="*/ 4 w 51"/>
                  <a:gd name="T29" fmla="*/ 28 h 61"/>
                  <a:gd name="T30" fmla="*/ 0 w 51"/>
                  <a:gd name="T31" fmla="*/ 30 h 61"/>
                  <a:gd name="T32" fmla="*/ 0 w 51"/>
                  <a:gd name="T33" fmla="*/ 31 h 61"/>
                  <a:gd name="T34" fmla="*/ 8 w 51"/>
                  <a:gd name="T35" fmla="*/ 37 h 61"/>
                  <a:gd name="T36" fmla="*/ 15 w 51"/>
                  <a:gd name="T37" fmla="*/ 41 h 61"/>
                  <a:gd name="T38" fmla="*/ 14 w 51"/>
                  <a:gd name="T39" fmla="*/ 56 h 61"/>
                  <a:gd name="T40" fmla="*/ 13 w 51"/>
                  <a:gd name="T41" fmla="*/ 60 h 61"/>
                  <a:gd name="T42" fmla="*/ 17 w 51"/>
                  <a:gd name="T43" fmla="*/ 61 h 61"/>
                  <a:gd name="T44" fmla="*/ 20 w 51"/>
                  <a:gd name="T45" fmla="*/ 60 h 61"/>
                  <a:gd name="T46" fmla="*/ 27 w 51"/>
                  <a:gd name="T47" fmla="*/ 51 h 61"/>
                  <a:gd name="T48" fmla="*/ 32 w 51"/>
                  <a:gd name="T49" fmla="*/ 43 h 61"/>
                  <a:gd name="T50" fmla="*/ 34 w 51"/>
                  <a:gd name="T51" fmla="*/ 37 h 61"/>
                  <a:gd name="T52" fmla="*/ 35 w 51"/>
                  <a:gd name="T53" fmla="*/ 32 h 61"/>
                  <a:gd name="T54" fmla="*/ 43 w 51"/>
                  <a:gd name="T55" fmla="*/ 28 h 61"/>
                  <a:gd name="T56" fmla="*/ 44 w 51"/>
                  <a:gd name="T57" fmla="*/ 28 h 61"/>
                  <a:gd name="T58" fmla="*/ 44 w 51"/>
                  <a:gd name="T59" fmla="*/ 27 h 61"/>
                  <a:gd name="T60" fmla="*/ 49 w 51"/>
                  <a:gd name="T61" fmla="*/ 22 h 61"/>
                  <a:gd name="T62" fmla="*/ 50 w 51"/>
                  <a:gd name="T63" fmla="*/ 19 h 61"/>
                  <a:gd name="T64" fmla="*/ 51 w 51"/>
                  <a:gd name="T65" fmla="*/ 13 h 61"/>
                  <a:gd name="T66" fmla="*/ 51 w 51"/>
                  <a:gd name="T67" fmla="*/ 13 h 61"/>
                  <a:gd name="T68" fmla="*/ 50 w 51"/>
                  <a:gd name="T69" fmla="*/ 1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61">
                    <a:moveTo>
                      <a:pt x="50" y="12"/>
                    </a:moveTo>
                    <a:cubicBezTo>
                      <a:pt x="48" y="12"/>
                      <a:pt x="44" y="14"/>
                      <a:pt x="44" y="15"/>
                    </a:cubicBezTo>
                    <a:cubicBezTo>
                      <a:pt x="43" y="17"/>
                      <a:pt x="41" y="18"/>
                      <a:pt x="40" y="18"/>
                    </a:cubicBezTo>
                    <a:cubicBezTo>
                      <a:pt x="38" y="18"/>
                      <a:pt x="36" y="17"/>
                      <a:pt x="35" y="16"/>
                    </a:cubicBezTo>
                    <a:cubicBezTo>
                      <a:pt x="34" y="16"/>
                      <a:pt x="32" y="15"/>
                      <a:pt x="31" y="15"/>
                    </a:cubicBezTo>
                    <a:cubicBezTo>
                      <a:pt x="26" y="15"/>
                      <a:pt x="22" y="11"/>
                      <a:pt x="22" y="6"/>
                    </a:cubicBezTo>
                    <a:cubicBezTo>
                      <a:pt x="22" y="4"/>
                      <a:pt x="22" y="1"/>
                      <a:pt x="20" y="0"/>
                    </a:cubicBezTo>
                    <a:cubicBezTo>
                      <a:pt x="21" y="1"/>
                      <a:pt x="22" y="3"/>
                      <a:pt x="21" y="5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3" y="5"/>
                      <a:pt x="12" y="8"/>
                      <a:pt x="12" y="10"/>
                    </a:cubicBezTo>
                    <a:cubicBezTo>
                      <a:pt x="11" y="13"/>
                      <a:pt x="10" y="16"/>
                      <a:pt x="10" y="19"/>
                    </a:cubicBezTo>
                    <a:cubicBezTo>
                      <a:pt x="10" y="24"/>
                      <a:pt x="7" y="26"/>
                      <a:pt x="4" y="28"/>
                    </a:cubicBezTo>
                    <a:cubicBezTo>
                      <a:pt x="3" y="28"/>
                      <a:pt x="2" y="29"/>
                      <a:pt x="0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2"/>
                      <a:pt x="5" y="35"/>
                      <a:pt x="8" y="37"/>
                    </a:cubicBezTo>
                    <a:cubicBezTo>
                      <a:pt x="11" y="38"/>
                      <a:pt x="13" y="40"/>
                      <a:pt x="15" y="41"/>
                    </a:cubicBezTo>
                    <a:cubicBezTo>
                      <a:pt x="20" y="45"/>
                      <a:pt x="16" y="52"/>
                      <a:pt x="14" y="56"/>
                    </a:cubicBezTo>
                    <a:cubicBezTo>
                      <a:pt x="14" y="57"/>
                      <a:pt x="13" y="59"/>
                      <a:pt x="13" y="60"/>
                    </a:cubicBezTo>
                    <a:cubicBezTo>
                      <a:pt x="13" y="60"/>
                      <a:pt x="14" y="61"/>
                      <a:pt x="17" y="61"/>
                    </a:cubicBezTo>
                    <a:cubicBezTo>
                      <a:pt x="18" y="61"/>
                      <a:pt x="19" y="61"/>
                      <a:pt x="20" y="60"/>
                    </a:cubicBezTo>
                    <a:cubicBezTo>
                      <a:pt x="23" y="60"/>
                      <a:pt x="25" y="55"/>
                      <a:pt x="27" y="51"/>
                    </a:cubicBezTo>
                    <a:cubicBezTo>
                      <a:pt x="29" y="48"/>
                      <a:pt x="30" y="45"/>
                      <a:pt x="32" y="43"/>
                    </a:cubicBezTo>
                    <a:cubicBezTo>
                      <a:pt x="34" y="42"/>
                      <a:pt x="34" y="40"/>
                      <a:pt x="34" y="37"/>
                    </a:cubicBezTo>
                    <a:cubicBezTo>
                      <a:pt x="34" y="35"/>
                      <a:pt x="34" y="33"/>
                      <a:pt x="35" y="32"/>
                    </a:cubicBezTo>
                    <a:cubicBezTo>
                      <a:pt x="38" y="28"/>
                      <a:pt x="41" y="28"/>
                      <a:pt x="43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7"/>
                      <a:pt x="44" y="27"/>
                    </a:cubicBezTo>
                    <a:cubicBezTo>
                      <a:pt x="45" y="25"/>
                      <a:pt x="46" y="22"/>
                      <a:pt x="49" y="22"/>
                    </a:cubicBezTo>
                    <a:cubicBezTo>
                      <a:pt x="50" y="21"/>
                      <a:pt x="50" y="20"/>
                      <a:pt x="50" y="19"/>
                    </a:cubicBezTo>
                    <a:cubicBezTo>
                      <a:pt x="50" y="17"/>
                      <a:pt x="50" y="15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2"/>
                      <a:pt x="5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8" name="Freeform 1113">
                <a:extLst>
                  <a:ext uri="{FF2B5EF4-FFF2-40B4-BE49-F238E27FC236}">
                    <a16:creationId xmlns:a16="http://schemas.microsoft.com/office/drawing/2014/main" xmlns="" id="{11739816-3032-4199-B89B-DD9398F1E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5" y="2803"/>
                <a:ext cx="79" cy="75"/>
              </a:xfrm>
              <a:custGeom>
                <a:avLst/>
                <a:gdLst>
                  <a:gd name="T0" fmla="*/ 82 w 83"/>
                  <a:gd name="T1" fmla="*/ 4 h 78"/>
                  <a:gd name="T2" fmla="*/ 82 w 83"/>
                  <a:gd name="T3" fmla="*/ 2 h 78"/>
                  <a:gd name="T4" fmla="*/ 78 w 83"/>
                  <a:gd name="T5" fmla="*/ 3 h 78"/>
                  <a:gd name="T6" fmla="*/ 75 w 83"/>
                  <a:gd name="T7" fmla="*/ 5 h 78"/>
                  <a:gd name="T8" fmla="*/ 73 w 83"/>
                  <a:gd name="T9" fmla="*/ 5 h 78"/>
                  <a:gd name="T10" fmla="*/ 68 w 83"/>
                  <a:gd name="T11" fmla="*/ 2 h 78"/>
                  <a:gd name="T12" fmla="*/ 65 w 83"/>
                  <a:gd name="T13" fmla="*/ 0 h 78"/>
                  <a:gd name="T14" fmla="*/ 64 w 83"/>
                  <a:gd name="T15" fmla="*/ 0 h 78"/>
                  <a:gd name="T16" fmla="*/ 62 w 83"/>
                  <a:gd name="T17" fmla="*/ 3 h 78"/>
                  <a:gd name="T18" fmla="*/ 59 w 83"/>
                  <a:gd name="T19" fmla="*/ 10 h 78"/>
                  <a:gd name="T20" fmla="*/ 55 w 83"/>
                  <a:gd name="T21" fmla="*/ 16 h 78"/>
                  <a:gd name="T22" fmla="*/ 50 w 83"/>
                  <a:gd name="T23" fmla="*/ 25 h 78"/>
                  <a:gd name="T24" fmla="*/ 29 w 83"/>
                  <a:gd name="T25" fmla="*/ 39 h 78"/>
                  <a:gd name="T26" fmla="*/ 19 w 83"/>
                  <a:gd name="T27" fmla="*/ 46 h 78"/>
                  <a:gd name="T28" fmla="*/ 11 w 83"/>
                  <a:gd name="T29" fmla="*/ 53 h 78"/>
                  <a:gd name="T30" fmla="*/ 5 w 83"/>
                  <a:gd name="T31" fmla="*/ 58 h 78"/>
                  <a:gd name="T32" fmla="*/ 3 w 83"/>
                  <a:gd name="T33" fmla="*/ 63 h 78"/>
                  <a:gd name="T34" fmla="*/ 2 w 83"/>
                  <a:gd name="T35" fmla="*/ 69 h 78"/>
                  <a:gd name="T36" fmla="*/ 6 w 83"/>
                  <a:gd name="T37" fmla="*/ 71 h 78"/>
                  <a:gd name="T38" fmla="*/ 12 w 83"/>
                  <a:gd name="T39" fmla="*/ 73 h 78"/>
                  <a:gd name="T40" fmla="*/ 15 w 83"/>
                  <a:gd name="T41" fmla="*/ 75 h 78"/>
                  <a:gd name="T42" fmla="*/ 20 w 83"/>
                  <a:gd name="T43" fmla="*/ 77 h 78"/>
                  <a:gd name="T44" fmla="*/ 23 w 83"/>
                  <a:gd name="T45" fmla="*/ 78 h 78"/>
                  <a:gd name="T46" fmla="*/ 38 w 83"/>
                  <a:gd name="T47" fmla="*/ 72 h 78"/>
                  <a:gd name="T48" fmla="*/ 43 w 83"/>
                  <a:gd name="T49" fmla="*/ 63 h 78"/>
                  <a:gd name="T50" fmla="*/ 45 w 83"/>
                  <a:gd name="T51" fmla="*/ 59 h 78"/>
                  <a:gd name="T52" fmla="*/ 48 w 83"/>
                  <a:gd name="T53" fmla="*/ 53 h 78"/>
                  <a:gd name="T54" fmla="*/ 50 w 83"/>
                  <a:gd name="T55" fmla="*/ 48 h 78"/>
                  <a:gd name="T56" fmla="*/ 51 w 83"/>
                  <a:gd name="T57" fmla="*/ 47 h 78"/>
                  <a:gd name="T58" fmla="*/ 65 w 83"/>
                  <a:gd name="T59" fmla="*/ 39 h 78"/>
                  <a:gd name="T60" fmla="*/ 68 w 83"/>
                  <a:gd name="T61" fmla="*/ 39 h 78"/>
                  <a:gd name="T62" fmla="*/ 66 w 83"/>
                  <a:gd name="T63" fmla="*/ 35 h 78"/>
                  <a:gd name="T64" fmla="*/ 71 w 83"/>
                  <a:gd name="T65" fmla="*/ 29 h 78"/>
                  <a:gd name="T66" fmla="*/ 74 w 83"/>
                  <a:gd name="T67" fmla="*/ 24 h 78"/>
                  <a:gd name="T68" fmla="*/ 79 w 83"/>
                  <a:gd name="T69" fmla="*/ 15 h 78"/>
                  <a:gd name="T70" fmla="*/ 83 w 83"/>
                  <a:gd name="T71" fmla="*/ 11 h 78"/>
                  <a:gd name="T72" fmla="*/ 82 w 83"/>
                  <a:gd name="T73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" h="78">
                    <a:moveTo>
                      <a:pt x="82" y="4"/>
                    </a:moveTo>
                    <a:cubicBezTo>
                      <a:pt x="83" y="3"/>
                      <a:pt x="83" y="3"/>
                      <a:pt x="82" y="2"/>
                    </a:cubicBezTo>
                    <a:cubicBezTo>
                      <a:pt x="81" y="1"/>
                      <a:pt x="80" y="2"/>
                      <a:pt x="78" y="3"/>
                    </a:cubicBezTo>
                    <a:cubicBezTo>
                      <a:pt x="77" y="4"/>
                      <a:pt x="76" y="4"/>
                      <a:pt x="75" y="5"/>
                    </a:cubicBezTo>
                    <a:cubicBezTo>
                      <a:pt x="74" y="5"/>
                      <a:pt x="74" y="5"/>
                      <a:pt x="73" y="5"/>
                    </a:cubicBezTo>
                    <a:cubicBezTo>
                      <a:pt x="71" y="5"/>
                      <a:pt x="69" y="4"/>
                      <a:pt x="68" y="2"/>
                    </a:cubicBezTo>
                    <a:cubicBezTo>
                      <a:pt x="67" y="1"/>
                      <a:pt x="66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3" y="2"/>
                      <a:pt x="63" y="2"/>
                      <a:pt x="62" y="3"/>
                    </a:cubicBezTo>
                    <a:cubicBezTo>
                      <a:pt x="62" y="5"/>
                      <a:pt x="62" y="7"/>
                      <a:pt x="59" y="10"/>
                    </a:cubicBezTo>
                    <a:cubicBezTo>
                      <a:pt x="56" y="12"/>
                      <a:pt x="56" y="13"/>
                      <a:pt x="55" y="16"/>
                    </a:cubicBezTo>
                    <a:cubicBezTo>
                      <a:pt x="54" y="18"/>
                      <a:pt x="53" y="21"/>
                      <a:pt x="50" y="25"/>
                    </a:cubicBezTo>
                    <a:cubicBezTo>
                      <a:pt x="46" y="31"/>
                      <a:pt x="37" y="36"/>
                      <a:pt x="29" y="39"/>
                    </a:cubicBezTo>
                    <a:cubicBezTo>
                      <a:pt x="25" y="42"/>
                      <a:pt x="20" y="44"/>
                      <a:pt x="19" y="46"/>
                    </a:cubicBezTo>
                    <a:cubicBezTo>
                      <a:pt x="17" y="49"/>
                      <a:pt x="14" y="51"/>
                      <a:pt x="11" y="53"/>
                    </a:cubicBezTo>
                    <a:cubicBezTo>
                      <a:pt x="8" y="55"/>
                      <a:pt x="5" y="57"/>
                      <a:pt x="5" y="58"/>
                    </a:cubicBezTo>
                    <a:cubicBezTo>
                      <a:pt x="5" y="60"/>
                      <a:pt x="4" y="62"/>
                      <a:pt x="3" y="63"/>
                    </a:cubicBezTo>
                    <a:cubicBezTo>
                      <a:pt x="1" y="66"/>
                      <a:pt x="0" y="67"/>
                      <a:pt x="2" y="69"/>
                    </a:cubicBezTo>
                    <a:cubicBezTo>
                      <a:pt x="3" y="71"/>
                      <a:pt x="4" y="71"/>
                      <a:pt x="6" y="71"/>
                    </a:cubicBezTo>
                    <a:cubicBezTo>
                      <a:pt x="7" y="71"/>
                      <a:pt x="10" y="71"/>
                      <a:pt x="12" y="73"/>
                    </a:cubicBezTo>
                    <a:cubicBezTo>
                      <a:pt x="13" y="75"/>
                      <a:pt x="14" y="75"/>
                      <a:pt x="15" y="75"/>
                    </a:cubicBezTo>
                    <a:cubicBezTo>
                      <a:pt x="16" y="75"/>
                      <a:pt x="19" y="75"/>
                      <a:pt x="20" y="77"/>
                    </a:cubicBezTo>
                    <a:cubicBezTo>
                      <a:pt x="20" y="77"/>
                      <a:pt x="21" y="78"/>
                      <a:pt x="23" y="78"/>
                    </a:cubicBezTo>
                    <a:cubicBezTo>
                      <a:pt x="27" y="78"/>
                      <a:pt x="33" y="76"/>
                      <a:pt x="38" y="72"/>
                    </a:cubicBezTo>
                    <a:cubicBezTo>
                      <a:pt x="42" y="68"/>
                      <a:pt x="42" y="65"/>
                      <a:pt x="43" y="63"/>
                    </a:cubicBezTo>
                    <a:cubicBezTo>
                      <a:pt x="43" y="62"/>
                      <a:pt x="43" y="60"/>
                      <a:pt x="45" y="59"/>
                    </a:cubicBezTo>
                    <a:cubicBezTo>
                      <a:pt x="47" y="58"/>
                      <a:pt x="48" y="55"/>
                      <a:pt x="48" y="53"/>
                    </a:cubicBezTo>
                    <a:cubicBezTo>
                      <a:pt x="49" y="51"/>
                      <a:pt x="50" y="49"/>
                      <a:pt x="50" y="48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3"/>
                      <a:pt x="55" y="39"/>
                      <a:pt x="65" y="39"/>
                    </a:cubicBezTo>
                    <a:cubicBezTo>
                      <a:pt x="66" y="39"/>
                      <a:pt x="67" y="39"/>
                      <a:pt x="68" y="39"/>
                    </a:cubicBezTo>
                    <a:cubicBezTo>
                      <a:pt x="67" y="38"/>
                      <a:pt x="67" y="37"/>
                      <a:pt x="66" y="35"/>
                    </a:cubicBezTo>
                    <a:cubicBezTo>
                      <a:pt x="66" y="32"/>
                      <a:pt x="69" y="30"/>
                      <a:pt x="71" y="29"/>
                    </a:cubicBezTo>
                    <a:cubicBezTo>
                      <a:pt x="73" y="27"/>
                      <a:pt x="74" y="26"/>
                      <a:pt x="74" y="24"/>
                    </a:cubicBezTo>
                    <a:cubicBezTo>
                      <a:pt x="74" y="21"/>
                      <a:pt x="77" y="18"/>
                      <a:pt x="79" y="15"/>
                    </a:cubicBezTo>
                    <a:cubicBezTo>
                      <a:pt x="81" y="14"/>
                      <a:pt x="83" y="12"/>
                      <a:pt x="83" y="11"/>
                    </a:cubicBezTo>
                    <a:cubicBezTo>
                      <a:pt x="81" y="8"/>
                      <a:pt x="82" y="6"/>
                      <a:pt x="8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5" name="Group 1116">
              <a:extLst>
                <a:ext uri="{FF2B5EF4-FFF2-40B4-BE49-F238E27FC236}">
                  <a16:creationId xmlns:a16="http://schemas.microsoft.com/office/drawing/2014/main" xmlns="" id="{C75F6C8D-1DFA-40AA-A16F-6CE32BA329E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57915" y="2602602"/>
              <a:ext cx="3250335" cy="2285876"/>
              <a:chOff x="3564" y="1150"/>
              <a:chExt cx="1749" cy="1271"/>
            </a:xfrm>
            <a:grpFill/>
          </p:grpSpPr>
          <p:sp>
            <p:nvSpPr>
              <p:cNvPr id="1101" name="Freeform 1117">
                <a:extLst>
                  <a:ext uri="{FF2B5EF4-FFF2-40B4-BE49-F238E27FC236}">
                    <a16:creationId xmlns:a16="http://schemas.microsoft.com/office/drawing/2014/main" xmlns="" id="{849ED514-4FAE-437C-A641-E27586AD7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1886"/>
                <a:ext cx="35" cy="45"/>
              </a:xfrm>
              <a:custGeom>
                <a:avLst/>
                <a:gdLst>
                  <a:gd name="T0" fmla="*/ 4 w 36"/>
                  <a:gd name="T1" fmla="*/ 10 h 47"/>
                  <a:gd name="T2" fmla="*/ 8 w 36"/>
                  <a:gd name="T3" fmla="*/ 15 h 47"/>
                  <a:gd name="T4" fmla="*/ 2 w 36"/>
                  <a:gd name="T5" fmla="*/ 19 h 47"/>
                  <a:gd name="T6" fmla="*/ 4 w 36"/>
                  <a:gd name="T7" fmla="*/ 27 h 47"/>
                  <a:gd name="T8" fmla="*/ 2 w 36"/>
                  <a:gd name="T9" fmla="*/ 37 h 47"/>
                  <a:gd name="T10" fmla="*/ 0 w 36"/>
                  <a:gd name="T11" fmla="*/ 40 h 47"/>
                  <a:gd name="T12" fmla="*/ 2 w 36"/>
                  <a:gd name="T13" fmla="*/ 46 h 47"/>
                  <a:gd name="T14" fmla="*/ 2 w 36"/>
                  <a:gd name="T15" fmla="*/ 47 h 47"/>
                  <a:gd name="T16" fmla="*/ 2 w 36"/>
                  <a:gd name="T17" fmla="*/ 47 h 47"/>
                  <a:gd name="T18" fmla="*/ 20 w 36"/>
                  <a:gd name="T19" fmla="*/ 40 h 47"/>
                  <a:gd name="T20" fmla="*/ 30 w 36"/>
                  <a:gd name="T21" fmla="*/ 35 h 47"/>
                  <a:gd name="T22" fmla="*/ 33 w 36"/>
                  <a:gd name="T23" fmla="*/ 35 h 47"/>
                  <a:gd name="T24" fmla="*/ 33 w 36"/>
                  <a:gd name="T25" fmla="*/ 35 h 47"/>
                  <a:gd name="T26" fmla="*/ 36 w 36"/>
                  <a:gd name="T27" fmla="*/ 34 h 47"/>
                  <a:gd name="T28" fmla="*/ 36 w 36"/>
                  <a:gd name="T29" fmla="*/ 33 h 47"/>
                  <a:gd name="T30" fmla="*/ 32 w 36"/>
                  <a:gd name="T31" fmla="*/ 16 h 47"/>
                  <a:gd name="T32" fmla="*/ 22 w 36"/>
                  <a:gd name="T33" fmla="*/ 0 h 47"/>
                  <a:gd name="T34" fmla="*/ 22 w 36"/>
                  <a:gd name="T35" fmla="*/ 0 h 47"/>
                  <a:gd name="T36" fmla="*/ 22 w 36"/>
                  <a:gd name="T37" fmla="*/ 0 h 47"/>
                  <a:gd name="T38" fmla="*/ 21 w 36"/>
                  <a:gd name="T39" fmla="*/ 0 h 47"/>
                  <a:gd name="T40" fmla="*/ 20 w 36"/>
                  <a:gd name="T41" fmla="*/ 1 h 47"/>
                  <a:gd name="T42" fmla="*/ 19 w 36"/>
                  <a:gd name="T43" fmla="*/ 1 h 47"/>
                  <a:gd name="T44" fmla="*/ 19 w 36"/>
                  <a:gd name="T45" fmla="*/ 1 h 47"/>
                  <a:gd name="T46" fmla="*/ 17 w 36"/>
                  <a:gd name="T47" fmla="*/ 1 h 47"/>
                  <a:gd name="T48" fmla="*/ 8 w 36"/>
                  <a:gd name="T49" fmla="*/ 3 h 47"/>
                  <a:gd name="T50" fmla="*/ 5 w 36"/>
                  <a:gd name="T51" fmla="*/ 5 h 47"/>
                  <a:gd name="T52" fmla="*/ 3 w 36"/>
                  <a:gd name="T53" fmla="*/ 7 h 47"/>
                  <a:gd name="T54" fmla="*/ 2 w 36"/>
                  <a:gd name="T55" fmla="*/ 7 h 47"/>
                  <a:gd name="T56" fmla="*/ 3 w 36"/>
                  <a:gd name="T57" fmla="*/ 8 h 47"/>
                  <a:gd name="T58" fmla="*/ 4 w 36"/>
                  <a:gd name="T59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47">
                    <a:moveTo>
                      <a:pt x="4" y="10"/>
                    </a:moveTo>
                    <a:cubicBezTo>
                      <a:pt x="6" y="11"/>
                      <a:pt x="8" y="13"/>
                      <a:pt x="8" y="15"/>
                    </a:cubicBezTo>
                    <a:cubicBezTo>
                      <a:pt x="8" y="18"/>
                      <a:pt x="5" y="20"/>
                      <a:pt x="2" y="19"/>
                    </a:cubicBezTo>
                    <a:cubicBezTo>
                      <a:pt x="2" y="20"/>
                      <a:pt x="2" y="23"/>
                      <a:pt x="4" y="27"/>
                    </a:cubicBezTo>
                    <a:cubicBezTo>
                      <a:pt x="6" y="30"/>
                      <a:pt x="4" y="35"/>
                      <a:pt x="2" y="37"/>
                    </a:cubicBezTo>
                    <a:cubicBezTo>
                      <a:pt x="1" y="38"/>
                      <a:pt x="0" y="40"/>
                      <a:pt x="0" y="40"/>
                    </a:cubicBezTo>
                    <a:cubicBezTo>
                      <a:pt x="2" y="42"/>
                      <a:pt x="2" y="45"/>
                      <a:pt x="2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6" y="47"/>
                      <a:pt x="16" y="45"/>
                      <a:pt x="20" y="40"/>
                    </a:cubicBezTo>
                    <a:cubicBezTo>
                      <a:pt x="24" y="36"/>
                      <a:pt x="27" y="35"/>
                      <a:pt x="30" y="35"/>
                    </a:cubicBezTo>
                    <a:cubicBezTo>
                      <a:pt x="31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5" y="35"/>
                      <a:pt x="36" y="34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34" y="30"/>
                      <a:pt x="32" y="24"/>
                      <a:pt x="32" y="16"/>
                    </a:cubicBezTo>
                    <a:cubicBezTo>
                      <a:pt x="33" y="13"/>
                      <a:pt x="29" y="7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0" y="1"/>
                      <a:pt x="8" y="2"/>
                      <a:pt x="8" y="3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2" name="Freeform 1118">
                <a:extLst>
                  <a:ext uri="{FF2B5EF4-FFF2-40B4-BE49-F238E27FC236}">
                    <a16:creationId xmlns:a16="http://schemas.microsoft.com/office/drawing/2014/main" xmlns="" id="{9E984C2A-B48D-4904-8B3A-45B075CC1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2032"/>
                <a:ext cx="39" cy="47"/>
              </a:xfrm>
              <a:custGeom>
                <a:avLst/>
                <a:gdLst>
                  <a:gd name="T0" fmla="*/ 29 w 40"/>
                  <a:gd name="T1" fmla="*/ 36 h 49"/>
                  <a:gd name="T2" fmla="*/ 28 w 40"/>
                  <a:gd name="T3" fmla="*/ 34 h 49"/>
                  <a:gd name="T4" fmla="*/ 28 w 40"/>
                  <a:gd name="T5" fmla="*/ 34 h 49"/>
                  <a:gd name="T6" fmla="*/ 28 w 40"/>
                  <a:gd name="T7" fmla="*/ 32 h 49"/>
                  <a:gd name="T8" fmla="*/ 28 w 40"/>
                  <a:gd name="T9" fmla="*/ 32 h 49"/>
                  <a:gd name="T10" fmla="*/ 28 w 40"/>
                  <a:gd name="T11" fmla="*/ 30 h 49"/>
                  <a:gd name="T12" fmla="*/ 33 w 40"/>
                  <a:gd name="T13" fmla="*/ 23 h 49"/>
                  <a:gd name="T14" fmla="*/ 40 w 40"/>
                  <a:gd name="T15" fmla="*/ 14 h 49"/>
                  <a:gd name="T16" fmla="*/ 34 w 40"/>
                  <a:gd name="T17" fmla="*/ 13 h 49"/>
                  <a:gd name="T18" fmla="*/ 21 w 40"/>
                  <a:gd name="T19" fmla="*/ 14 h 49"/>
                  <a:gd name="T20" fmla="*/ 21 w 40"/>
                  <a:gd name="T21" fmla="*/ 14 h 49"/>
                  <a:gd name="T22" fmla="*/ 20 w 40"/>
                  <a:gd name="T23" fmla="*/ 13 h 49"/>
                  <a:gd name="T24" fmla="*/ 14 w 40"/>
                  <a:gd name="T25" fmla="*/ 6 h 49"/>
                  <a:gd name="T26" fmla="*/ 8 w 40"/>
                  <a:gd name="T27" fmla="*/ 2 h 49"/>
                  <a:gd name="T28" fmla="*/ 3 w 40"/>
                  <a:gd name="T29" fmla="*/ 0 h 49"/>
                  <a:gd name="T30" fmla="*/ 2 w 40"/>
                  <a:gd name="T31" fmla="*/ 0 h 49"/>
                  <a:gd name="T32" fmla="*/ 0 w 40"/>
                  <a:gd name="T33" fmla="*/ 1 h 49"/>
                  <a:gd name="T34" fmla="*/ 0 w 40"/>
                  <a:gd name="T35" fmla="*/ 2 h 49"/>
                  <a:gd name="T36" fmla="*/ 3 w 40"/>
                  <a:gd name="T37" fmla="*/ 4 h 49"/>
                  <a:gd name="T38" fmla="*/ 8 w 40"/>
                  <a:gd name="T39" fmla="*/ 10 h 49"/>
                  <a:gd name="T40" fmla="*/ 3 w 40"/>
                  <a:gd name="T41" fmla="*/ 14 h 49"/>
                  <a:gd name="T42" fmla="*/ 2 w 40"/>
                  <a:gd name="T43" fmla="*/ 14 h 49"/>
                  <a:gd name="T44" fmla="*/ 5 w 40"/>
                  <a:gd name="T45" fmla="*/ 30 h 49"/>
                  <a:gd name="T46" fmla="*/ 5 w 40"/>
                  <a:gd name="T47" fmla="*/ 32 h 49"/>
                  <a:gd name="T48" fmla="*/ 5 w 40"/>
                  <a:gd name="T49" fmla="*/ 33 h 49"/>
                  <a:gd name="T50" fmla="*/ 6 w 40"/>
                  <a:gd name="T51" fmla="*/ 34 h 49"/>
                  <a:gd name="T52" fmla="*/ 6 w 40"/>
                  <a:gd name="T53" fmla="*/ 35 h 49"/>
                  <a:gd name="T54" fmla="*/ 6 w 40"/>
                  <a:gd name="T55" fmla="*/ 36 h 49"/>
                  <a:gd name="T56" fmla="*/ 7 w 40"/>
                  <a:gd name="T57" fmla="*/ 37 h 49"/>
                  <a:gd name="T58" fmla="*/ 7 w 40"/>
                  <a:gd name="T59" fmla="*/ 39 h 49"/>
                  <a:gd name="T60" fmla="*/ 7 w 40"/>
                  <a:gd name="T61" fmla="*/ 40 h 49"/>
                  <a:gd name="T62" fmla="*/ 8 w 40"/>
                  <a:gd name="T63" fmla="*/ 42 h 49"/>
                  <a:gd name="T64" fmla="*/ 8 w 40"/>
                  <a:gd name="T65" fmla="*/ 43 h 49"/>
                  <a:gd name="T66" fmla="*/ 8 w 40"/>
                  <a:gd name="T67" fmla="*/ 45 h 49"/>
                  <a:gd name="T68" fmla="*/ 8 w 40"/>
                  <a:gd name="T69" fmla="*/ 46 h 49"/>
                  <a:gd name="T70" fmla="*/ 8 w 40"/>
                  <a:gd name="T71" fmla="*/ 48 h 49"/>
                  <a:gd name="T72" fmla="*/ 9 w 40"/>
                  <a:gd name="T73" fmla="*/ 49 h 49"/>
                  <a:gd name="T74" fmla="*/ 9 w 40"/>
                  <a:gd name="T75" fmla="*/ 49 h 49"/>
                  <a:gd name="T76" fmla="*/ 9 w 40"/>
                  <a:gd name="T77" fmla="*/ 49 h 49"/>
                  <a:gd name="T78" fmla="*/ 14 w 40"/>
                  <a:gd name="T79" fmla="*/ 48 h 49"/>
                  <a:gd name="T80" fmla="*/ 21 w 40"/>
                  <a:gd name="T81" fmla="*/ 45 h 49"/>
                  <a:gd name="T82" fmla="*/ 30 w 40"/>
                  <a:gd name="T83" fmla="*/ 38 h 49"/>
                  <a:gd name="T84" fmla="*/ 30 w 40"/>
                  <a:gd name="T85" fmla="*/ 37 h 49"/>
                  <a:gd name="T86" fmla="*/ 29 w 40"/>
                  <a:gd name="T87" fmla="*/ 36 h 49"/>
                  <a:gd name="T88" fmla="*/ 29 w 40"/>
                  <a:gd name="T89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" h="49">
                    <a:moveTo>
                      <a:pt x="29" y="36"/>
                    </a:moveTo>
                    <a:cubicBezTo>
                      <a:pt x="29" y="35"/>
                      <a:pt x="28" y="35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3"/>
                      <a:pt x="28" y="33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8" y="26"/>
                      <a:pt x="30" y="23"/>
                      <a:pt x="33" y="23"/>
                    </a:cubicBezTo>
                    <a:cubicBezTo>
                      <a:pt x="36" y="23"/>
                      <a:pt x="40" y="16"/>
                      <a:pt x="40" y="14"/>
                    </a:cubicBezTo>
                    <a:cubicBezTo>
                      <a:pt x="39" y="13"/>
                      <a:pt x="36" y="13"/>
                      <a:pt x="34" y="13"/>
                    </a:cubicBezTo>
                    <a:cubicBezTo>
                      <a:pt x="30" y="13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14" y="11"/>
                      <a:pt x="14" y="6"/>
                    </a:cubicBezTo>
                    <a:cubicBezTo>
                      <a:pt x="14" y="4"/>
                      <a:pt x="13" y="2"/>
                      <a:pt x="8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5" y="5"/>
                      <a:pt x="9" y="7"/>
                      <a:pt x="8" y="10"/>
                    </a:cubicBezTo>
                    <a:cubicBezTo>
                      <a:pt x="7" y="13"/>
                      <a:pt x="5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8"/>
                      <a:pt x="3" y="26"/>
                      <a:pt x="5" y="30"/>
                    </a:cubicBezTo>
                    <a:cubicBezTo>
                      <a:pt x="5" y="31"/>
                      <a:pt x="5" y="31"/>
                      <a:pt x="5" y="32"/>
                    </a:cubicBezTo>
                    <a:cubicBezTo>
                      <a:pt x="5" y="32"/>
                      <a:pt x="5" y="32"/>
                      <a:pt x="5" y="33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5"/>
                      <a:pt x="6" y="35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8"/>
                      <a:pt x="7" y="38"/>
                      <a:pt x="7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7" y="41"/>
                      <a:pt x="8" y="41"/>
                      <a:pt x="8" y="42"/>
                    </a:cubicBezTo>
                    <a:cubicBezTo>
                      <a:pt x="8" y="42"/>
                      <a:pt x="8" y="43"/>
                      <a:pt x="8" y="43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6"/>
                    </a:cubicBezTo>
                    <a:cubicBezTo>
                      <a:pt x="8" y="47"/>
                      <a:pt x="8" y="47"/>
                      <a:pt x="8" y="48"/>
                    </a:cubicBezTo>
                    <a:cubicBezTo>
                      <a:pt x="9" y="48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1" y="48"/>
                      <a:pt x="12" y="48"/>
                      <a:pt x="14" y="48"/>
                    </a:cubicBezTo>
                    <a:cubicBezTo>
                      <a:pt x="19" y="48"/>
                      <a:pt x="21" y="47"/>
                      <a:pt x="21" y="45"/>
                    </a:cubicBezTo>
                    <a:cubicBezTo>
                      <a:pt x="22" y="40"/>
                      <a:pt x="26" y="37"/>
                      <a:pt x="30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7"/>
                      <a:pt x="29" y="37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3" name="Freeform 1119">
                <a:extLst>
                  <a:ext uri="{FF2B5EF4-FFF2-40B4-BE49-F238E27FC236}">
                    <a16:creationId xmlns:a16="http://schemas.microsoft.com/office/drawing/2014/main" xmlns="" id="{24C75AB5-5574-4B7C-8AB1-5F168BDEA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" y="2063"/>
                <a:ext cx="10" cy="25"/>
              </a:xfrm>
              <a:custGeom>
                <a:avLst/>
                <a:gdLst>
                  <a:gd name="T0" fmla="*/ 10 w 11"/>
                  <a:gd name="T1" fmla="*/ 14 h 26"/>
                  <a:gd name="T2" fmla="*/ 10 w 11"/>
                  <a:gd name="T3" fmla="*/ 11 h 26"/>
                  <a:gd name="T4" fmla="*/ 10 w 11"/>
                  <a:gd name="T5" fmla="*/ 9 h 26"/>
                  <a:gd name="T6" fmla="*/ 8 w 11"/>
                  <a:gd name="T7" fmla="*/ 2 h 26"/>
                  <a:gd name="T8" fmla="*/ 8 w 11"/>
                  <a:gd name="T9" fmla="*/ 0 h 26"/>
                  <a:gd name="T10" fmla="*/ 7 w 11"/>
                  <a:gd name="T11" fmla="*/ 1 h 26"/>
                  <a:gd name="T12" fmla="*/ 1 w 11"/>
                  <a:gd name="T13" fmla="*/ 7 h 26"/>
                  <a:gd name="T14" fmla="*/ 0 w 11"/>
                  <a:gd name="T15" fmla="*/ 7 h 26"/>
                  <a:gd name="T16" fmla="*/ 6 w 11"/>
                  <a:gd name="T17" fmla="*/ 23 h 26"/>
                  <a:gd name="T18" fmla="*/ 7 w 11"/>
                  <a:gd name="T19" fmla="*/ 26 h 26"/>
                  <a:gd name="T20" fmla="*/ 8 w 11"/>
                  <a:gd name="T21" fmla="*/ 25 h 26"/>
                  <a:gd name="T22" fmla="*/ 8 w 11"/>
                  <a:gd name="T23" fmla="*/ 24 h 26"/>
                  <a:gd name="T24" fmla="*/ 11 w 11"/>
                  <a:gd name="T25" fmla="*/ 18 h 26"/>
                  <a:gd name="T26" fmla="*/ 10 w 11"/>
                  <a:gd name="T27" fmla="*/ 15 h 26"/>
                  <a:gd name="T28" fmla="*/ 10 w 11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0" y="14"/>
                    </a:move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9" y="7"/>
                      <a:pt x="9" y="4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4"/>
                      <a:pt x="4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1"/>
                      <a:pt x="6" y="19"/>
                      <a:pt x="6" y="23"/>
                    </a:cubicBezTo>
                    <a:cubicBezTo>
                      <a:pt x="6" y="24"/>
                      <a:pt x="6" y="25"/>
                      <a:pt x="7" y="26"/>
                    </a:cubicBezTo>
                    <a:cubicBezTo>
                      <a:pt x="7" y="25"/>
                      <a:pt x="8" y="25"/>
                      <a:pt x="8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2"/>
                      <a:pt x="10" y="20"/>
                      <a:pt x="11" y="18"/>
                    </a:cubicBezTo>
                    <a:cubicBezTo>
                      <a:pt x="11" y="17"/>
                      <a:pt x="11" y="16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4" name="Freeform 1120">
                <a:extLst>
                  <a:ext uri="{FF2B5EF4-FFF2-40B4-BE49-F238E27FC236}">
                    <a16:creationId xmlns:a16="http://schemas.microsoft.com/office/drawing/2014/main" xmlns="" id="{1CF4A142-28C1-4898-9CC5-204345167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1922"/>
                <a:ext cx="294" cy="311"/>
              </a:xfrm>
              <a:custGeom>
                <a:avLst/>
                <a:gdLst>
                  <a:gd name="T0" fmla="*/ 267 w 308"/>
                  <a:gd name="T1" fmla="*/ 152 h 326"/>
                  <a:gd name="T2" fmla="*/ 280 w 308"/>
                  <a:gd name="T3" fmla="*/ 137 h 326"/>
                  <a:gd name="T4" fmla="*/ 293 w 308"/>
                  <a:gd name="T5" fmla="*/ 104 h 326"/>
                  <a:gd name="T6" fmla="*/ 307 w 308"/>
                  <a:gd name="T7" fmla="*/ 93 h 326"/>
                  <a:gd name="T8" fmla="*/ 304 w 308"/>
                  <a:gd name="T9" fmla="*/ 90 h 326"/>
                  <a:gd name="T10" fmla="*/ 300 w 308"/>
                  <a:gd name="T11" fmla="*/ 83 h 326"/>
                  <a:gd name="T12" fmla="*/ 276 w 308"/>
                  <a:gd name="T13" fmla="*/ 85 h 326"/>
                  <a:gd name="T14" fmla="*/ 261 w 308"/>
                  <a:gd name="T15" fmla="*/ 97 h 326"/>
                  <a:gd name="T16" fmla="*/ 258 w 308"/>
                  <a:gd name="T17" fmla="*/ 98 h 326"/>
                  <a:gd name="T18" fmla="*/ 258 w 308"/>
                  <a:gd name="T19" fmla="*/ 108 h 326"/>
                  <a:gd name="T20" fmla="*/ 242 w 308"/>
                  <a:gd name="T21" fmla="*/ 110 h 326"/>
                  <a:gd name="T22" fmla="*/ 227 w 308"/>
                  <a:gd name="T23" fmla="*/ 107 h 326"/>
                  <a:gd name="T24" fmla="*/ 224 w 308"/>
                  <a:gd name="T25" fmla="*/ 107 h 326"/>
                  <a:gd name="T26" fmla="*/ 222 w 308"/>
                  <a:gd name="T27" fmla="*/ 104 h 326"/>
                  <a:gd name="T28" fmla="*/ 222 w 308"/>
                  <a:gd name="T29" fmla="*/ 102 h 326"/>
                  <a:gd name="T30" fmla="*/ 221 w 308"/>
                  <a:gd name="T31" fmla="*/ 94 h 326"/>
                  <a:gd name="T32" fmla="*/ 218 w 308"/>
                  <a:gd name="T33" fmla="*/ 101 h 326"/>
                  <a:gd name="T34" fmla="*/ 188 w 308"/>
                  <a:gd name="T35" fmla="*/ 110 h 326"/>
                  <a:gd name="T36" fmla="*/ 162 w 308"/>
                  <a:gd name="T37" fmla="*/ 102 h 326"/>
                  <a:gd name="T38" fmla="*/ 136 w 308"/>
                  <a:gd name="T39" fmla="*/ 88 h 326"/>
                  <a:gd name="T40" fmla="*/ 135 w 308"/>
                  <a:gd name="T41" fmla="*/ 68 h 326"/>
                  <a:gd name="T42" fmla="*/ 136 w 308"/>
                  <a:gd name="T43" fmla="*/ 66 h 326"/>
                  <a:gd name="T44" fmla="*/ 132 w 308"/>
                  <a:gd name="T45" fmla="*/ 62 h 326"/>
                  <a:gd name="T46" fmla="*/ 112 w 308"/>
                  <a:gd name="T47" fmla="*/ 41 h 326"/>
                  <a:gd name="T48" fmla="*/ 121 w 308"/>
                  <a:gd name="T49" fmla="*/ 32 h 326"/>
                  <a:gd name="T50" fmla="*/ 116 w 308"/>
                  <a:gd name="T51" fmla="*/ 16 h 326"/>
                  <a:gd name="T52" fmla="*/ 116 w 308"/>
                  <a:gd name="T53" fmla="*/ 13 h 326"/>
                  <a:gd name="T54" fmla="*/ 106 w 308"/>
                  <a:gd name="T55" fmla="*/ 1 h 326"/>
                  <a:gd name="T56" fmla="*/ 102 w 308"/>
                  <a:gd name="T57" fmla="*/ 1 h 326"/>
                  <a:gd name="T58" fmla="*/ 97 w 308"/>
                  <a:gd name="T59" fmla="*/ 8 h 326"/>
                  <a:gd name="T60" fmla="*/ 83 w 308"/>
                  <a:gd name="T61" fmla="*/ 13 h 326"/>
                  <a:gd name="T62" fmla="*/ 64 w 308"/>
                  <a:gd name="T63" fmla="*/ 11 h 326"/>
                  <a:gd name="T64" fmla="*/ 67 w 308"/>
                  <a:gd name="T65" fmla="*/ 27 h 326"/>
                  <a:gd name="T66" fmla="*/ 79 w 308"/>
                  <a:gd name="T67" fmla="*/ 38 h 326"/>
                  <a:gd name="T68" fmla="*/ 68 w 308"/>
                  <a:gd name="T69" fmla="*/ 59 h 326"/>
                  <a:gd name="T70" fmla="*/ 53 w 308"/>
                  <a:gd name="T71" fmla="*/ 82 h 326"/>
                  <a:gd name="T72" fmla="*/ 36 w 308"/>
                  <a:gd name="T73" fmla="*/ 97 h 326"/>
                  <a:gd name="T74" fmla="*/ 23 w 308"/>
                  <a:gd name="T75" fmla="*/ 97 h 326"/>
                  <a:gd name="T76" fmla="*/ 21 w 308"/>
                  <a:gd name="T77" fmla="*/ 113 h 326"/>
                  <a:gd name="T78" fmla="*/ 8 w 308"/>
                  <a:gd name="T79" fmla="*/ 140 h 326"/>
                  <a:gd name="T80" fmla="*/ 2 w 308"/>
                  <a:gd name="T81" fmla="*/ 148 h 326"/>
                  <a:gd name="T82" fmla="*/ 9 w 308"/>
                  <a:gd name="T83" fmla="*/ 162 h 326"/>
                  <a:gd name="T84" fmla="*/ 43 w 308"/>
                  <a:gd name="T85" fmla="*/ 161 h 326"/>
                  <a:gd name="T86" fmla="*/ 50 w 308"/>
                  <a:gd name="T87" fmla="*/ 198 h 326"/>
                  <a:gd name="T88" fmla="*/ 73 w 308"/>
                  <a:gd name="T89" fmla="*/ 270 h 326"/>
                  <a:gd name="T90" fmla="*/ 106 w 308"/>
                  <a:gd name="T91" fmla="*/ 320 h 326"/>
                  <a:gd name="T92" fmla="*/ 127 w 308"/>
                  <a:gd name="T93" fmla="*/ 279 h 326"/>
                  <a:gd name="T94" fmla="*/ 145 w 308"/>
                  <a:gd name="T95" fmla="*/ 229 h 326"/>
                  <a:gd name="T96" fmla="*/ 198 w 308"/>
                  <a:gd name="T97" fmla="*/ 185 h 326"/>
                  <a:gd name="T98" fmla="*/ 224 w 308"/>
                  <a:gd name="T99" fmla="*/ 165 h 326"/>
                  <a:gd name="T100" fmla="*/ 223 w 308"/>
                  <a:gd name="T101" fmla="*/ 159 h 326"/>
                  <a:gd name="T102" fmla="*/ 221 w 308"/>
                  <a:gd name="T103" fmla="*/ 152 h 326"/>
                  <a:gd name="T104" fmla="*/ 217 w 308"/>
                  <a:gd name="T105" fmla="*/ 130 h 326"/>
                  <a:gd name="T106" fmla="*/ 216 w 308"/>
                  <a:gd name="T107" fmla="*/ 115 h 326"/>
                  <a:gd name="T108" fmla="*/ 240 w 308"/>
                  <a:gd name="T109" fmla="*/ 126 h 326"/>
                  <a:gd name="T110" fmla="*/ 252 w 308"/>
                  <a:gd name="T111" fmla="*/ 151 h 326"/>
                  <a:gd name="T112" fmla="*/ 265 w 308"/>
                  <a:gd name="T113" fmla="*/ 16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8" h="326">
                    <a:moveTo>
                      <a:pt x="265" y="162"/>
                    </a:moveTo>
                    <a:cubicBezTo>
                      <a:pt x="266" y="161"/>
                      <a:pt x="266" y="161"/>
                      <a:pt x="266" y="161"/>
                    </a:cubicBezTo>
                    <a:cubicBezTo>
                      <a:pt x="266" y="161"/>
                      <a:pt x="266" y="160"/>
                      <a:pt x="266" y="160"/>
                    </a:cubicBezTo>
                    <a:cubicBezTo>
                      <a:pt x="266" y="160"/>
                      <a:pt x="266" y="159"/>
                      <a:pt x="266" y="159"/>
                    </a:cubicBezTo>
                    <a:cubicBezTo>
                      <a:pt x="266" y="156"/>
                      <a:pt x="266" y="154"/>
                      <a:pt x="267" y="152"/>
                    </a:cubicBezTo>
                    <a:cubicBezTo>
                      <a:pt x="268" y="151"/>
                      <a:pt x="268" y="148"/>
                      <a:pt x="268" y="146"/>
                    </a:cubicBezTo>
                    <a:cubicBezTo>
                      <a:pt x="268" y="143"/>
                      <a:pt x="269" y="140"/>
                      <a:pt x="271" y="140"/>
                    </a:cubicBezTo>
                    <a:cubicBezTo>
                      <a:pt x="272" y="140"/>
                      <a:pt x="272" y="140"/>
                      <a:pt x="274" y="141"/>
                    </a:cubicBezTo>
                    <a:cubicBezTo>
                      <a:pt x="275" y="141"/>
                      <a:pt x="277" y="141"/>
                      <a:pt x="278" y="141"/>
                    </a:cubicBezTo>
                    <a:cubicBezTo>
                      <a:pt x="278" y="140"/>
                      <a:pt x="279" y="139"/>
                      <a:pt x="280" y="137"/>
                    </a:cubicBezTo>
                    <a:cubicBezTo>
                      <a:pt x="281" y="134"/>
                      <a:pt x="282" y="131"/>
                      <a:pt x="282" y="129"/>
                    </a:cubicBezTo>
                    <a:cubicBezTo>
                      <a:pt x="281" y="126"/>
                      <a:pt x="283" y="124"/>
                      <a:pt x="284" y="121"/>
                    </a:cubicBezTo>
                    <a:cubicBezTo>
                      <a:pt x="284" y="119"/>
                      <a:pt x="285" y="117"/>
                      <a:pt x="285" y="115"/>
                    </a:cubicBezTo>
                    <a:cubicBezTo>
                      <a:pt x="285" y="110"/>
                      <a:pt x="288" y="108"/>
                      <a:pt x="291" y="106"/>
                    </a:cubicBezTo>
                    <a:cubicBezTo>
                      <a:pt x="292" y="106"/>
                      <a:pt x="293" y="105"/>
                      <a:pt x="293" y="104"/>
                    </a:cubicBezTo>
                    <a:cubicBezTo>
                      <a:pt x="295" y="103"/>
                      <a:pt x="300" y="99"/>
                      <a:pt x="303" y="99"/>
                    </a:cubicBezTo>
                    <a:cubicBezTo>
                      <a:pt x="304" y="99"/>
                      <a:pt x="305" y="100"/>
                      <a:pt x="306" y="101"/>
                    </a:cubicBezTo>
                    <a:cubicBezTo>
                      <a:pt x="306" y="101"/>
                      <a:pt x="306" y="101"/>
                      <a:pt x="306" y="102"/>
                    </a:cubicBezTo>
                    <a:cubicBezTo>
                      <a:pt x="305" y="99"/>
                      <a:pt x="305" y="97"/>
                      <a:pt x="305" y="95"/>
                    </a:cubicBezTo>
                    <a:cubicBezTo>
                      <a:pt x="305" y="94"/>
                      <a:pt x="306" y="93"/>
                      <a:pt x="307" y="93"/>
                    </a:cubicBezTo>
                    <a:cubicBezTo>
                      <a:pt x="307" y="93"/>
                      <a:pt x="307" y="92"/>
                      <a:pt x="308" y="92"/>
                    </a:cubicBezTo>
                    <a:cubicBezTo>
                      <a:pt x="308" y="92"/>
                      <a:pt x="308" y="92"/>
                      <a:pt x="308" y="92"/>
                    </a:cubicBezTo>
                    <a:cubicBezTo>
                      <a:pt x="308" y="92"/>
                      <a:pt x="308" y="91"/>
                      <a:pt x="308" y="91"/>
                    </a:cubicBezTo>
                    <a:cubicBezTo>
                      <a:pt x="308" y="91"/>
                      <a:pt x="308" y="91"/>
                      <a:pt x="308" y="91"/>
                    </a:cubicBezTo>
                    <a:cubicBezTo>
                      <a:pt x="304" y="90"/>
                      <a:pt x="304" y="90"/>
                      <a:pt x="304" y="90"/>
                    </a:cubicBezTo>
                    <a:cubicBezTo>
                      <a:pt x="306" y="90"/>
                      <a:pt x="306" y="90"/>
                      <a:pt x="306" y="90"/>
                    </a:cubicBezTo>
                    <a:cubicBezTo>
                      <a:pt x="305" y="89"/>
                      <a:pt x="304" y="89"/>
                      <a:pt x="303" y="88"/>
                    </a:cubicBezTo>
                    <a:cubicBezTo>
                      <a:pt x="303" y="88"/>
                      <a:pt x="303" y="88"/>
                      <a:pt x="303" y="88"/>
                    </a:cubicBezTo>
                    <a:cubicBezTo>
                      <a:pt x="303" y="87"/>
                      <a:pt x="302" y="87"/>
                      <a:pt x="302" y="86"/>
                    </a:cubicBezTo>
                    <a:cubicBezTo>
                      <a:pt x="302" y="85"/>
                      <a:pt x="301" y="84"/>
                      <a:pt x="300" y="83"/>
                    </a:cubicBezTo>
                    <a:cubicBezTo>
                      <a:pt x="299" y="82"/>
                      <a:pt x="298" y="80"/>
                      <a:pt x="298" y="79"/>
                    </a:cubicBezTo>
                    <a:cubicBezTo>
                      <a:pt x="297" y="79"/>
                      <a:pt x="296" y="80"/>
                      <a:pt x="295" y="80"/>
                    </a:cubicBezTo>
                    <a:cubicBezTo>
                      <a:pt x="293" y="82"/>
                      <a:pt x="291" y="81"/>
                      <a:pt x="289" y="81"/>
                    </a:cubicBezTo>
                    <a:cubicBezTo>
                      <a:pt x="286" y="80"/>
                      <a:pt x="284" y="80"/>
                      <a:pt x="281" y="81"/>
                    </a:cubicBezTo>
                    <a:cubicBezTo>
                      <a:pt x="279" y="82"/>
                      <a:pt x="277" y="84"/>
                      <a:pt x="276" y="85"/>
                    </a:cubicBezTo>
                    <a:cubicBezTo>
                      <a:pt x="274" y="87"/>
                      <a:pt x="273" y="88"/>
                      <a:pt x="270" y="87"/>
                    </a:cubicBezTo>
                    <a:cubicBezTo>
                      <a:pt x="270" y="87"/>
                      <a:pt x="270" y="88"/>
                      <a:pt x="270" y="88"/>
                    </a:cubicBezTo>
                    <a:cubicBezTo>
                      <a:pt x="269" y="89"/>
                      <a:pt x="269" y="90"/>
                      <a:pt x="268" y="91"/>
                    </a:cubicBezTo>
                    <a:cubicBezTo>
                      <a:pt x="267" y="92"/>
                      <a:pt x="266" y="93"/>
                      <a:pt x="266" y="93"/>
                    </a:cubicBezTo>
                    <a:cubicBezTo>
                      <a:pt x="264" y="95"/>
                      <a:pt x="263" y="97"/>
                      <a:pt x="261" y="97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0" y="97"/>
                      <a:pt x="260" y="97"/>
                      <a:pt x="259" y="97"/>
                    </a:cubicBezTo>
                    <a:cubicBezTo>
                      <a:pt x="259" y="97"/>
                      <a:pt x="259" y="97"/>
                      <a:pt x="259" y="97"/>
                    </a:cubicBezTo>
                    <a:cubicBezTo>
                      <a:pt x="259" y="98"/>
                      <a:pt x="258" y="98"/>
                      <a:pt x="258" y="98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58" y="99"/>
                      <a:pt x="258" y="100"/>
                      <a:pt x="259" y="101"/>
                    </a:cubicBezTo>
                    <a:cubicBezTo>
                      <a:pt x="259" y="101"/>
                      <a:pt x="259" y="101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3"/>
                      <a:pt x="259" y="103"/>
                    </a:cubicBezTo>
                    <a:cubicBezTo>
                      <a:pt x="259" y="105"/>
                      <a:pt x="259" y="106"/>
                      <a:pt x="258" y="108"/>
                    </a:cubicBezTo>
                    <a:cubicBezTo>
                      <a:pt x="257" y="110"/>
                      <a:pt x="254" y="111"/>
                      <a:pt x="251" y="110"/>
                    </a:cubicBezTo>
                    <a:cubicBezTo>
                      <a:pt x="249" y="110"/>
                      <a:pt x="247" y="110"/>
                      <a:pt x="246" y="110"/>
                    </a:cubicBezTo>
                    <a:cubicBezTo>
                      <a:pt x="245" y="110"/>
                      <a:pt x="244" y="110"/>
                      <a:pt x="243" y="110"/>
                    </a:cubicBezTo>
                    <a:cubicBezTo>
                      <a:pt x="243" y="110"/>
                      <a:pt x="243" y="111"/>
                      <a:pt x="243" y="111"/>
                    </a:cubicBezTo>
                    <a:cubicBezTo>
                      <a:pt x="243" y="111"/>
                      <a:pt x="242" y="110"/>
                      <a:pt x="242" y="110"/>
                    </a:cubicBezTo>
                    <a:cubicBezTo>
                      <a:pt x="242" y="110"/>
                      <a:pt x="242" y="110"/>
                      <a:pt x="241" y="110"/>
                    </a:cubicBezTo>
                    <a:cubicBezTo>
                      <a:pt x="240" y="110"/>
                      <a:pt x="239" y="110"/>
                      <a:pt x="238" y="110"/>
                    </a:cubicBezTo>
                    <a:cubicBezTo>
                      <a:pt x="237" y="109"/>
                      <a:pt x="236" y="109"/>
                      <a:pt x="235" y="109"/>
                    </a:cubicBezTo>
                    <a:cubicBezTo>
                      <a:pt x="233" y="110"/>
                      <a:pt x="230" y="109"/>
                      <a:pt x="229" y="108"/>
                    </a:cubicBezTo>
                    <a:cubicBezTo>
                      <a:pt x="228" y="108"/>
                      <a:pt x="228" y="108"/>
                      <a:pt x="227" y="107"/>
                    </a:cubicBezTo>
                    <a:cubicBezTo>
                      <a:pt x="227" y="108"/>
                      <a:pt x="227" y="108"/>
                      <a:pt x="227" y="108"/>
                    </a:cubicBezTo>
                    <a:cubicBezTo>
                      <a:pt x="226" y="108"/>
                      <a:pt x="226" y="107"/>
                      <a:pt x="226" y="107"/>
                    </a:cubicBezTo>
                    <a:cubicBezTo>
                      <a:pt x="226" y="107"/>
                      <a:pt x="225" y="107"/>
                      <a:pt x="225" y="107"/>
                    </a:cubicBezTo>
                    <a:cubicBezTo>
                      <a:pt x="225" y="107"/>
                      <a:pt x="225" y="107"/>
                      <a:pt x="224" y="107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2"/>
                      <a:pt x="222" y="102"/>
                    </a:cubicBezTo>
                    <a:cubicBezTo>
                      <a:pt x="222" y="102"/>
                      <a:pt x="222" y="102"/>
                      <a:pt x="222" y="102"/>
                    </a:cubicBezTo>
                    <a:cubicBezTo>
                      <a:pt x="221" y="101"/>
                      <a:pt x="221" y="101"/>
                      <a:pt x="221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21" y="99"/>
                      <a:pt x="221" y="98"/>
                      <a:pt x="222" y="97"/>
                    </a:cubicBezTo>
                    <a:cubicBezTo>
                      <a:pt x="222" y="97"/>
                      <a:pt x="222" y="97"/>
                      <a:pt x="222" y="97"/>
                    </a:cubicBezTo>
                    <a:cubicBezTo>
                      <a:pt x="222" y="96"/>
                      <a:pt x="221" y="95"/>
                      <a:pt x="221" y="94"/>
                    </a:cubicBezTo>
                    <a:cubicBezTo>
                      <a:pt x="220" y="95"/>
                      <a:pt x="219" y="95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7"/>
                      <a:pt x="217" y="97"/>
                      <a:pt x="217" y="98"/>
                    </a:cubicBezTo>
                    <a:cubicBezTo>
                      <a:pt x="217" y="99"/>
                      <a:pt x="218" y="100"/>
                      <a:pt x="218" y="101"/>
                    </a:cubicBezTo>
                    <a:cubicBezTo>
                      <a:pt x="218" y="104"/>
                      <a:pt x="219" y="108"/>
                      <a:pt x="216" y="111"/>
                    </a:cubicBezTo>
                    <a:cubicBezTo>
                      <a:pt x="214" y="113"/>
                      <a:pt x="206" y="114"/>
                      <a:pt x="202" y="114"/>
                    </a:cubicBezTo>
                    <a:cubicBezTo>
                      <a:pt x="201" y="114"/>
                      <a:pt x="200" y="114"/>
                      <a:pt x="199" y="114"/>
                    </a:cubicBezTo>
                    <a:cubicBezTo>
                      <a:pt x="196" y="114"/>
                      <a:pt x="195" y="113"/>
                      <a:pt x="194" y="112"/>
                    </a:cubicBezTo>
                    <a:cubicBezTo>
                      <a:pt x="193" y="112"/>
                      <a:pt x="190" y="111"/>
                      <a:pt x="188" y="110"/>
                    </a:cubicBezTo>
                    <a:cubicBezTo>
                      <a:pt x="183" y="109"/>
                      <a:pt x="179" y="108"/>
                      <a:pt x="179" y="105"/>
                    </a:cubicBezTo>
                    <a:cubicBezTo>
                      <a:pt x="178" y="104"/>
                      <a:pt x="176" y="101"/>
                      <a:pt x="175" y="101"/>
                    </a:cubicBezTo>
                    <a:cubicBezTo>
                      <a:pt x="174" y="101"/>
                      <a:pt x="172" y="101"/>
                      <a:pt x="171" y="102"/>
                    </a:cubicBezTo>
                    <a:cubicBezTo>
                      <a:pt x="168" y="103"/>
                      <a:pt x="164" y="104"/>
                      <a:pt x="163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1" y="101"/>
                      <a:pt x="158" y="99"/>
                      <a:pt x="156" y="98"/>
                    </a:cubicBezTo>
                    <a:cubicBezTo>
                      <a:pt x="155" y="98"/>
                      <a:pt x="155" y="97"/>
                      <a:pt x="154" y="97"/>
                    </a:cubicBezTo>
                    <a:cubicBezTo>
                      <a:pt x="152" y="97"/>
                      <a:pt x="145" y="95"/>
                      <a:pt x="144" y="92"/>
                    </a:cubicBezTo>
                    <a:cubicBezTo>
                      <a:pt x="144" y="91"/>
                      <a:pt x="142" y="91"/>
                      <a:pt x="141" y="90"/>
                    </a:cubicBezTo>
                    <a:cubicBezTo>
                      <a:pt x="139" y="90"/>
                      <a:pt x="137" y="89"/>
                      <a:pt x="136" y="88"/>
                    </a:cubicBezTo>
                    <a:cubicBezTo>
                      <a:pt x="135" y="87"/>
                      <a:pt x="134" y="87"/>
                      <a:pt x="134" y="86"/>
                    </a:cubicBezTo>
                    <a:cubicBezTo>
                      <a:pt x="132" y="86"/>
                      <a:pt x="129" y="85"/>
                      <a:pt x="129" y="82"/>
                    </a:cubicBezTo>
                    <a:cubicBezTo>
                      <a:pt x="129" y="81"/>
                      <a:pt x="130" y="79"/>
                      <a:pt x="130" y="78"/>
                    </a:cubicBezTo>
                    <a:cubicBezTo>
                      <a:pt x="131" y="76"/>
                      <a:pt x="131" y="75"/>
                      <a:pt x="131" y="73"/>
                    </a:cubicBezTo>
                    <a:cubicBezTo>
                      <a:pt x="131" y="71"/>
                      <a:pt x="133" y="69"/>
                      <a:pt x="135" y="68"/>
                    </a:cubicBezTo>
                    <a:cubicBezTo>
                      <a:pt x="135" y="67"/>
                      <a:pt x="135" y="67"/>
                      <a:pt x="136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6" y="67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5" y="65"/>
                      <a:pt x="135" y="65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4" y="64"/>
                      <a:pt x="133" y="64"/>
                      <a:pt x="132" y="63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1" y="61"/>
                      <a:pt x="128" y="58"/>
                      <a:pt x="127" y="58"/>
                    </a:cubicBezTo>
                    <a:cubicBezTo>
                      <a:pt x="124" y="58"/>
                      <a:pt x="122" y="55"/>
                      <a:pt x="120" y="54"/>
                    </a:cubicBezTo>
                    <a:cubicBezTo>
                      <a:pt x="119" y="52"/>
                      <a:pt x="118" y="51"/>
                      <a:pt x="117" y="51"/>
                    </a:cubicBezTo>
                    <a:cubicBezTo>
                      <a:pt x="114" y="51"/>
                      <a:pt x="113" y="47"/>
                      <a:pt x="113" y="44"/>
                    </a:cubicBezTo>
                    <a:cubicBezTo>
                      <a:pt x="113" y="43"/>
                      <a:pt x="112" y="42"/>
                      <a:pt x="112" y="41"/>
                    </a:cubicBezTo>
                    <a:cubicBezTo>
                      <a:pt x="110" y="39"/>
                      <a:pt x="110" y="36"/>
                      <a:pt x="111" y="35"/>
                    </a:cubicBezTo>
                    <a:cubicBezTo>
                      <a:pt x="112" y="32"/>
                      <a:pt x="115" y="32"/>
                      <a:pt x="118" y="34"/>
                    </a:cubicBezTo>
                    <a:cubicBezTo>
                      <a:pt x="118" y="34"/>
                      <a:pt x="119" y="34"/>
                      <a:pt x="119" y="34"/>
                    </a:cubicBezTo>
                    <a:cubicBezTo>
                      <a:pt x="120" y="34"/>
                      <a:pt x="121" y="34"/>
                      <a:pt x="121" y="33"/>
                    </a:cubicBezTo>
                    <a:cubicBezTo>
                      <a:pt x="121" y="33"/>
                      <a:pt x="122" y="33"/>
                      <a:pt x="121" y="32"/>
                    </a:cubicBezTo>
                    <a:cubicBezTo>
                      <a:pt x="120" y="31"/>
                      <a:pt x="119" y="29"/>
                      <a:pt x="118" y="28"/>
                    </a:cubicBezTo>
                    <a:cubicBezTo>
                      <a:pt x="116" y="25"/>
                      <a:pt x="115" y="23"/>
                      <a:pt x="115" y="21"/>
                    </a:cubicBezTo>
                    <a:cubicBezTo>
                      <a:pt x="115" y="21"/>
                      <a:pt x="115" y="20"/>
                      <a:pt x="115" y="18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4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5" y="13"/>
                    </a:cubicBezTo>
                    <a:cubicBezTo>
                      <a:pt x="115" y="13"/>
                      <a:pt x="115" y="13"/>
                      <a:pt x="115" y="12"/>
                    </a:cubicBezTo>
                    <a:cubicBezTo>
                      <a:pt x="111" y="10"/>
                      <a:pt x="109" y="7"/>
                      <a:pt x="108" y="4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2"/>
                      <a:pt x="107" y="2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5" y="1"/>
                      <a:pt x="105" y="0"/>
                      <a:pt x="10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1"/>
                      <a:pt x="102" y="1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3"/>
                      <a:pt x="100" y="4"/>
                      <a:pt x="100" y="5"/>
                    </a:cubicBezTo>
                    <a:cubicBezTo>
                      <a:pt x="98" y="7"/>
                      <a:pt x="98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8"/>
                      <a:pt x="95" y="9"/>
                      <a:pt x="94" y="9"/>
                    </a:cubicBezTo>
                    <a:cubicBezTo>
                      <a:pt x="91" y="10"/>
                      <a:pt x="88" y="11"/>
                      <a:pt x="86" y="12"/>
                    </a:cubicBezTo>
                    <a:cubicBezTo>
                      <a:pt x="85" y="13"/>
                      <a:pt x="84" y="13"/>
                      <a:pt x="83" y="13"/>
                    </a:cubicBezTo>
                    <a:cubicBezTo>
                      <a:pt x="81" y="13"/>
                      <a:pt x="79" y="13"/>
                      <a:pt x="77" y="12"/>
                    </a:cubicBezTo>
                    <a:cubicBezTo>
                      <a:pt x="76" y="12"/>
                      <a:pt x="76" y="12"/>
                      <a:pt x="75" y="11"/>
                    </a:cubicBezTo>
                    <a:cubicBezTo>
                      <a:pt x="73" y="11"/>
                      <a:pt x="71" y="10"/>
                      <a:pt x="70" y="10"/>
                    </a:cubicBezTo>
                    <a:cubicBezTo>
                      <a:pt x="69" y="10"/>
                      <a:pt x="69" y="10"/>
                      <a:pt x="68" y="10"/>
                    </a:cubicBezTo>
                    <a:cubicBezTo>
                      <a:pt x="66" y="10"/>
                      <a:pt x="65" y="11"/>
                      <a:pt x="64" y="11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5" y="13"/>
                      <a:pt x="65" y="14"/>
                      <a:pt x="66" y="16"/>
                    </a:cubicBezTo>
                    <a:cubicBezTo>
                      <a:pt x="66" y="18"/>
                      <a:pt x="66" y="21"/>
                      <a:pt x="66" y="23"/>
                    </a:cubicBezTo>
                    <a:cubicBezTo>
                      <a:pt x="66" y="23"/>
                      <a:pt x="66" y="24"/>
                      <a:pt x="66" y="24"/>
                    </a:cubicBezTo>
                    <a:cubicBezTo>
                      <a:pt x="66" y="25"/>
                      <a:pt x="67" y="26"/>
                      <a:pt x="67" y="27"/>
                    </a:cubicBezTo>
                    <a:cubicBezTo>
                      <a:pt x="68" y="31"/>
                      <a:pt x="70" y="33"/>
                      <a:pt x="70" y="33"/>
                    </a:cubicBezTo>
                    <a:cubicBezTo>
                      <a:pt x="72" y="33"/>
                      <a:pt x="73" y="33"/>
                      <a:pt x="75" y="34"/>
                    </a:cubicBezTo>
                    <a:cubicBezTo>
                      <a:pt x="77" y="35"/>
                      <a:pt x="79" y="37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9"/>
                      <a:pt x="79" y="41"/>
                      <a:pt x="78" y="41"/>
                    </a:cubicBezTo>
                    <a:cubicBezTo>
                      <a:pt x="78" y="42"/>
                      <a:pt x="77" y="42"/>
                      <a:pt x="77" y="42"/>
                    </a:cubicBezTo>
                    <a:cubicBezTo>
                      <a:pt x="74" y="43"/>
                      <a:pt x="73" y="46"/>
                      <a:pt x="72" y="49"/>
                    </a:cubicBezTo>
                    <a:cubicBezTo>
                      <a:pt x="72" y="50"/>
                      <a:pt x="72" y="51"/>
                      <a:pt x="72" y="52"/>
                    </a:cubicBezTo>
                    <a:cubicBezTo>
                      <a:pt x="72" y="54"/>
                      <a:pt x="72" y="58"/>
                      <a:pt x="68" y="59"/>
                    </a:cubicBezTo>
                    <a:cubicBezTo>
                      <a:pt x="66" y="59"/>
                      <a:pt x="65" y="60"/>
                      <a:pt x="65" y="63"/>
                    </a:cubicBezTo>
                    <a:cubicBezTo>
                      <a:pt x="65" y="68"/>
                      <a:pt x="61" y="69"/>
                      <a:pt x="59" y="69"/>
                    </a:cubicBezTo>
                    <a:cubicBezTo>
                      <a:pt x="59" y="70"/>
                      <a:pt x="58" y="70"/>
                      <a:pt x="58" y="70"/>
                    </a:cubicBezTo>
                    <a:cubicBezTo>
                      <a:pt x="58" y="70"/>
                      <a:pt x="57" y="72"/>
                      <a:pt x="57" y="73"/>
                    </a:cubicBezTo>
                    <a:cubicBezTo>
                      <a:pt x="55" y="79"/>
                      <a:pt x="54" y="81"/>
                      <a:pt x="53" y="82"/>
                    </a:cubicBezTo>
                    <a:cubicBezTo>
                      <a:pt x="52" y="83"/>
                      <a:pt x="51" y="83"/>
                      <a:pt x="49" y="84"/>
                    </a:cubicBezTo>
                    <a:cubicBezTo>
                      <a:pt x="47" y="84"/>
                      <a:pt x="44" y="85"/>
                      <a:pt x="44" y="87"/>
                    </a:cubicBezTo>
                    <a:cubicBezTo>
                      <a:pt x="44" y="91"/>
                      <a:pt x="40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5" y="97"/>
                      <a:pt x="35" y="97"/>
                      <a:pt x="34" y="96"/>
                    </a:cubicBezTo>
                    <a:cubicBezTo>
                      <a:pt x="33" y="96"/>
                      <a:pt x="32" y="96"/>
                      <a:pt x="31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7"/>
                      <a:pt x="29" y="98"/>
                      <a:pt x="27" y="98"/>
                    </a:cubicBezTo>
                    <a:cubicBezTo>
                      <a:pt x="26" y="98"/>
                      <a:pt x="24" y="98"/>
                      <a:pt x="23" y="97"/>
                    </a:cubicBezTo>
                    <a:cubicBezTo>
                      <a:pt x="22" y="97"/>
                      <a:pt x="22" y="96"/>
                      <a:pt x="21" y="96"/>
                    </a:cubicBezTo>
                    <a:cubicBezTo>
                      <a:pt x="21" y="96"/>
                      <a:pt x="21" y="97"/>
                      <a:pt x="20" y="97"/>
                    </a:cubicBezTo>
                    <a:cubicBezTo>
                      <a:pt x="16" y="101"/>
                      <a:pt x="14" y="104"/>
                      <a:pt x="14" y="105"/>
                    </a:cubicBezTo>
                    <a:cubicBezTo>
                      <a:pt x="14" y="106"/>
                      <a:pt x="15" y="106"/>
                      <a:pt x="16" y="107"/>
                    </a:cubicBezTo>
                    <a:cubicBezTo>
                      <a:pt x="18" y="108"/>
                      <a:pt x="21" y="110"/>
                      <a:pt x="21" y="113"/>
                    </a:cubicBezTo>
                    <a:cubicBezTo>
                      <a:pt x="20" y="117"/>
                      <a:pt x="23" y="121"/>
                      <a:pt x="25" y="123"/>
                    </a:cubicBezTo>
                    <a:cubicBezTo>
                      <a:pt x="27" y="125"/>
                      <a:pt x="32" y="132"/>
                      <a:pt x="29" y="136"/>
                    </a:cubicBezTo>
                    <a:cubicBezTo>
                      <a:pt x="27" y="139"/>
                      <a:pt x="24" y="140"/>
                      <a:pt x="19" y="139"/>
                    </a:cubicBezTo>
                    <a:cubicBezTo>
                      <a:pt x="18" y="139"/>
                      <a:pt x="17" y="139"/>
                      <a:pt x="16" y="139"/>
                    </a:cubicBezTo>
                    <a:cubicBezTo>
                      <a:pt x="15" y="140"/>
                      <a:pt x="12" y="140"/>
                      <a:pt x="8" y="140"/>
                    </a:cubicBezTo>
                    <a:cubicBezTo>
                      <a:pt x="8" y="139"/>
                      <a:pt x="7" y="139"/>
                      <a:pt x="7" y="139"/>
                    </a:cubicBezTo>
                    <a:cubicBezTo>
                      <a:pt x="4" y="139"/>
                      <a:pt x="3" y="141"/>
                      <a:pt x="2" y="143"/>
                    </a:cubicBezTo>
                    <a:cubicBezTo>
                      <a:pt x="1" y="144"/>
                      <a:pt x="1" y="144"/>
                      <a:pt x="1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46"/>
                      <a:pt x="2" y="147"/>
                      <a:pt x="2" y="148"/>
                    </a:cubicBezTo>
                    <a:cubicBezTo>
                      <a:pt x="4" y="150"/>
                      <a:pt x="6" y="152"/>
                      <a:pt x="9" y="153"/>
                    </a:cubicBezTo>
                    <a:cubicBezTo>
                      <a:pt x="11" y="154"/>
                      <a:pt x="14" y="153"/>
                      <a:pt x="16" y="153"/>
                    </a:cubicBezTo>
                    <a:cubicBezTo>
                      <a:pt x="17" y="152"/>
                      <a:pt x="18" y="152"/>
                      <a:pt x="19" y="152"/>
                    </a:cubicBezTo>
                    <a:cubicBezTo>
                      <a:pt x="21" y="152"/>
                      <a:pt x="22" y="153"/>
                      <a:pt x="22" y="156"/>
                    </a:cubicBezTo>
                    <a:cubicBezTo>
                      <a:pt x="22" y="161"/>
                      <a:pt x="15" y="161"/>
                      <a:pt x="9" y="162"/>
                    </a:cubicBezTo>
                    <a:cubicBezTo>
                      <a:pt x="9" y="162"/>
                      <a:pt x="8" y="162"/>
                      <a:pt x="7" y="162"/>
                    </a:cubicBezTo>
                    <a:cubicBezTo>
                      <a:pt x="11" y="167"/>
                      <a:pt x="23" y="180"/>
                      <a:pt x="28" y="179"/>
                    </a:cubicBezTo>
                    <a:cubicBezTo>
                      <a:pt x="34" y="178"/>
                      <a:pt x="38" y="172"/>
                      <a:pt x="39" y="170"/>
                    </a:cubicBezTo>
                    <a:cubicBezTo>
                      <a:pt x="38" y="169"/>
                      <a:pt x="37" y="168"/>
                      <a:pt x="38" y="166"/>
                    </a:cubicBezTo>
                    <a:cubicBezTo>
                      <a:pt x="38" y="164"/>
                      <a:pt x="41" y="161"/>
                      <a:pt x="43" y="161"/>
                    </a:cubicBezTo>
                    <a:cubicBezTo>
                      <a:pt x="44" y="161"/>
                      <a:pt x="44" y="161"/>
                      <a:pt x="45" y="161"/>
                    </a:cubicBezTo>
                    <a:cubicBezTo>
                      <a:pt x="47" y="162"/>
                      <a:pt x="47" y="165"/>
                      <a:pt x="47" y="168"/>
                    </a:cubicBezTo>
                    <a:cubicBezTo>
                      <a:pt x="47" y="170"/>
                      <a:pt x="47" y="173"/>
                      <a:pt x="48" y="173"/>
                    </a:cubicBezTo>
                    <a:cubicBezTo>
                      <a:pt x="52" y="176"/>
                      <a:pt x="50" y="181"/>
                      <a:pt x="49" y="186"/>
                    </a:cubicBezTo>
                    <a:cubicBezTo>
                      <a:pt x="48" y="188"/>
                      <a:pt x="49" y="193"/>
                      <a:pt x="50" y="198"/>
                    </a:cubicBezTo>
                    <a:cubicBezTo>
                      <a:pt x="50" y="200"/>
                      <a:pt x="51" y="202"/>
                      <a:pt x="51" y="204"/>
                    </a:cubicBezTo>
                    <a:cubicBezTo>
                      <a:pt x="51" y="206"/>
                      <a:pt x="52" y="209"/>
                      <a:pt x="53" y="212"/>
                    </a:cubicBezTo>
                    <a:cubicBezTo>
                      <a:pt x="54" y="216"/>
                      <a:pt x="55" y="220"/>
                      <a:pt x="56" y="224"/>
                    </a:cubicBezTo>
                    <a:cubicBezTo>
                      <a:pt x="57" y="232"/>
                      <a:pt x="62" y="245"/>
                      <a:pt x="66" y="254"/>
                    </a:cubicBezTo>
                    <a:cubicBezTo>
                      <a:pt x="69" y="258"/>
                      <a:pt x="71" y="265"/>
                      <a:pt x="73" y="270"/>
                    </a:cubicBezTo>
                    <a:cubicBezTo>
                      <a:pt x="74" y="276"/>
                      <a:pt x="76" y="281"/>
                      <a:pt x="77" y="283"/>
                    </a:cubicBezTo>
                    <a:cubicBezTo>
                      <a:pt x="80" y="286"/>
                      <a:pt x="88" y="299"/>
                      <a:pt x="88" y="307"/>
                    </a:cubicBezTo>
                    <a:cubicBezTo>
                      <a:pt x="88" y="314"/>
                      <a:pt x="96" y="324"/>
                      <a:pt x="98" y="326"/>
                    </a:cubicBezTo>
                    <a:cubicBezTo>
                      <a:pt x="99" y="326"/>
                      <a:pt x="99" y="326"/>
                      <a:pt x="99" y="326"/>
                    </a:cubicBezTo>
                    <a:cubicBezTo>
                      <a:pt x="101" y="326"/>
                      <a:pt x="105" y="323"/>
                      <a:pt x="106" y="320"/>
                    </a:cubicBezTo>
                    <a:cubicBezTo>
                      <a:pt x="107" y="317"/>
                      <a:pt x="110" y="315"/>
                      <a:pt x="112" y="313"/>
                    </a:cubicBezTo>
                    <a:cubicBezTo>
                      <a:pt x="114" y="312"/>
                      <a:pt x="116" y="311"/>
                      <a:pt x="116" y="310"/>
                    </a:cubicBezTo>
                    <a:cubicBezTo>
                      <a:pt x="117" y="307"/>
                      <a:pt x="117" y="301"/>
                      <a:pt x="122" y="300"/>
                    </a:cubicBezTo>
                    <a:cubicBezTo>
                      <a:pt x="123" y="300"/>
                      <a:pt x="124" y="299"/>
                      <a:pt x="124" y="294"/>
                    </a:cubicBezTo>
                    <a:cubicBezTo>
                      <a:pt x="124" y="290"/>
                      <a:pt x="124" y="283"/>
                      <a:pt x="127" y="279"/>
                    </a:cubicBezTo>
                    <a:cubicBezTo>
                      <a:pt x="130" y="275"/>
                      <a:pt x="130" y="266"/>
                      <a:pt x="129" y="262"/>
                    </a:cubicBezTo>
                    <a:cubicBezTo>
                      <a:pt x="127" y="258"/>
                      <a:pt x="128" y="251"/>
                      <a:pt x="130" y="247"/>
                    </a:cubicBezTo>
                    <a:cubicBezTo>
                      <a:pt x="130" y="245"/>
                      <a:pt x="130" y="244"/>
                      <a:pt x="131" y="243"/>
                    </a:cubicBezTo>
                    <a:cubicBezTo>
                      <a:pt x="131" y="240"/>
                      <a:pt x="132" y="236"/>
                      <a:pt x="135" y="236"/>
                    </a:cubicBezTo>
                    <a:cubicBezTo>
                      <a:pt x="138" y="236"/>
                      <a:pt x="142" y="233"/>
                      <a:pt x="145" y="229"/>
                    </a:cubicBezTo>
                    <a:cubicBezTo>
                      <a:pt x="148" y="226"/>
                      <a:pt x="153" y="222"/>
                      <a:pt x="158" y="219"/>
                    </a:cubicBezTo>
                    <a:cubicBezTo>
                      <a:pt x="160" y="217"/>
                      <a:pt x="162" y="216"/>
                      <a:pt x="163" y="215"/>
                    </a:cubicBezTo>
                    <a:cubicBezTo>
                      <a:pt x="167" y="212"/>
                      <a:pt x="177" y="202"/>
                      <a:pt x="180" y="197"/>
                    </a:cubicBezTo>
                    <a:cubicBezTo>
                      <a:pt x="183" y="194"/>
                      <a:pt x="187" y="192"/>
                      <a:pt x="191" y="190"/>
                    </a:cubicBezTo>
                    <a:cubicBezTo>
                      <a:pt x="193" y="188"/>
                      <a:pt x="196" y="187"/>
                      <a:pt x="198" y="185"/>
                    </a:cubicBezTo>
                    <a:cubicBezTo>
                      <a:pt x="200" y="183"/>
                      <a:pt x="200" y="181"/>
                      <a:pt x="200" y="179"/>
                    </a:cubicBezTo>
                    <a:cubicBezTo>
                      <a:pt x="200" y="177"/>
                      <a:pt x="201" y="176"/>
                      <a:pt x="201" y="175"/>
                    </a:cubicBezTo>
                    <a:cubicBezTo>
                      <a:pt x="202" y="167"/>
                      <a:pt x="223" y="166"/>
                      <a:pt x="223" y="166"/>
                    </a:cubicBezTo>
                    <a:cubicBezTo>
                      <a:pt x="223" y="166"/>
                      <a:pt x="223" y="166"/>
                      <a:pt x="224" y="166"/>
                    </a:cubicBezTo>
                    <a:cubicBezTo>
                      <a:pt x="224" y="166"/>
                      <a:pt x="224" y="166"/>
                      <a:pt x="224" y="165"/>
                    </a:cubicBezTo>
                    <a:cubicBezTo>
                      <a:pt x="224" y="165"/>
                      <a:pt x="224" y="165"/>
                      <a:pt x="224" y="164"/>
                    </a:cubicBezTo>
                    <a:cubicBezTo>
                      <a:pt x="223" y="164"/>
                      <a:pt x="223" y="163"/>
                      <a:pt x="223" y="163"/>
                    </a:cubicBezTo>
                    <a:cubicBezTo>
                      <a:pt x="223" y="162"/>
                      <a:pt x="223" y="162"/>
                      <a:pt x="223" y="161"/>
                    </a:cubicBezTo>
                    <a:cubicBezTo>
                      <a:pt x="223" y="161"/>
                      <a:pt x="223" y="160"/>
                      <a:pt x="223" y="160"/>
                    </a:cubicBezTo>
                    <a:cubicBezTo>
                      <a:pt x="223" y="160"/>
                      <a:pt x="223" y="159"/>
                      <a:pt x="223" y="159"/>
                    </a:cubicBezTo>
                    <a:cubicBezTo>
                      <a:pt x="223" y="158"/>
                      <a:pt x="223" y="158"/>
                      <a:pt x="222" y="157"/>
                    </a:cubicBezTo>
                    <a:cubicBezTo>
                      <a:pt x="222" y="157"/>
                      <a:pt x="222" y="156"/>
                      <a:pt x="222" y="156"/>
                    </a:cubicBezTo>
                    <a:cubicBezTo>
                      <a:pt x="222" y="156"/>
                      <a:pt x="222" y="155"/>
                      <a:pt x="222" y="155"/>
                    </a:cubicBezTo>
                    <a:cubicBezTo>
                      <a:pt x="222" y="154"/>
                      <a:pt x="222" y="154"/>
                      <a:pt x="222" y="154"/>
                    </a:cubicBezTo>
                    <a:cubicBezTo>
                      <a:pt x="222" y="153"/>
                      <a:pt x="221" y="153"/>
                      <a:pt x="221" y="152"/>
                    </a:cubicBezTo>
                    <a:cubicBezTo>
                      <a:pt x="221" y="152"/>
                      <a:pt x="221" y="152"/>
                      <a:pt x="221" y="151"/>
                    </a:cubicBezTo>
                    <a:cubicBezTo>
                      <a:pt x="221" y="151"/>
                      <a:pt x="221" y="150"/>
                      <a:pt x="221" y="150"/>
                    </a:cubicBezTo>
                    <a:cubicBezTo>
                      <a:pt x="221" y="150"/>
                      <a:pt x="221" y="150"/>
                      <a:pt x="220" y="150"/>
                    </a:cubicBezTo>
                    <a:cubicBezTo>
                      <a:pt x="220" y="149"/>
                      <a:pt x="220" y="148"/>
                      <a:pt x="220" y="148"/>
                    </a:cubicBezTo>
                    <a:cubicBezTo>
                      <a:pt x="218" y="143"/>
                      <a:pt x="216" y="134"/>
                      <a:pt x="217" y="130"/>
                    </a:cubicBezTo>
                    <a:cubicBezTo>
                      <a:pt x="218" y="127"/>
                      <a:pt x="220" y="127"/>
                      <a:pt x="221" y="126"/>
                    </a:cubicBezTo>
                    <a:cubicBezTo>
                      <a:pt x="223" y="126"/>
                      <a:pt x="223" y="126"/>
                      <a:pt x="223" y="125"/>
                    </a:cubicBezTo>
                    <a:cubicBezTo>
                      <a:pt x="223" y="125"/>
                      <a:pt x="221" y="124"/>
                      <a:pt x="220" y="124"/>
                    </a:cubicBezTo>
                    <a:cubicBezTo>
                      <a:pt x="218" y="123"/>
                      <a:pt x="216" y="121"/>
                      <a:pt x="215" y="119"/>
                    </a:cubicBezTo>
                    <a:cubicBezTo>
                      <a:pt x="215" y="118"/>
                      <a:pt x="215" y="116"/>
                      <a:pt x="216" y="115"/>
                    </a:cubicBezTo>
                    <a:cubicBezTo>
                      <a:pt x="217" y="113"/>
                      <a:pt x="219" y="112"/>
                      <a:pt x="221" y="112"/>
                    </a:cubicBezTo>
                    <a:cubicBezTo>
                      <a:pt x="222" y="112"/>
                      <a:pt x="223" y="112"/>
                      <a:pt x="224" y="113"/>
                    </a:cubicBezTo>
                    <a:cubicBezTo>
                      <a:pt x="225" y="114"/>
                      <a:pt x="226" y="114"/>
                      <a:pt x="227" y="114"/>
                    </a:cubicBezTo>
                    <a:cubicBezTo>
                      <a:pt x="233" y="114"/>
                      <a:pt x="237" y="117"/>
                      <a:pt x="237" y="122"/>
                    </a:cubicBezTo>
                    <a:cubicBezTo>
                      <a:pt x="237" y="123"/>
                      <a:pt x="239" y="125"/>
                      <a:pt x="240" y="126"/>
                    </a:cubicBezTo>
                    <a:cubicBezTo>
                      <a:pt x="242" y="125"/>
                      <a:pt x="249" y="125"/>
                      <a:pt x="253" y="125"/>
                    </a:cubicBezTo>
                    <a:cubicBezTo>
                      <a:pt x="257" y="125"/>
                      <a:pt x="263" y="125"/>
                      <a:pt x="263" y="130"/>
                    </a:cubicBezTo>
                    <a:cubicBezTo>
                      <a:pt x="263" y="133"/>
                      <a:pt x="258" y="143"/>
                      <a:pt x="252" y="143"/>
                    </a:cubicBezTo>
                    <a:cubicBezTo>
                      <a:pt x="252" y="143"/>
                      <a:pt x="251" y="144"/>
                      <a:pt x="251" y="146"/>
                    </a:cubicBezTo>
                    <a:cubicBezTo>
                      <a:pt x="251" y="149"/>
                      <a:pt x="251" y="151"/>
                      <a:pt x="252" y="151"/>
                    </a:cubicBezTo>
                    <a:cubicBezTo>
                      <a:pt x="252" y="151"/>
                      <a:pt x="254" y="149"/>
                      <a:pt x="255" y="148"/>
                    </a:cubicBezTo>
                    <a:cubicBezTo>
                      <a:pt x="255" y="147"/>
                      <a:pt x="255" y="147"/>
                      <a:pt x="255" y="147"/>
                    </a:cubicBezTo>
                    <a:cubicBezTo>
                      <a:pt x="256" y="145"/>
                      <a:pt x="258" y="142"/>
                      <a:pt x="260" y="142"/>
                    </a:cubicBezTo>
                    <a:cubicBezTo>
                      <a:pt x="262" y="142"/>
                      <a:pt x="263" y="146"/>
                      <a:pt x="265" y="157"/>
                    </a:cubicBezTo>
                    <a:cubicBezTo>
                      <a:pt x="265" y="158"/>
                      <a:pt x="265" y="160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5" name="Freeform 1121">
                <a:extLst>
                  <a:ext uri="{FF2B5EF4-FFF2-40B4-BE49-F238E27FC236}">
                    <a16:creationId xmlns:a16="http://schemas.microsoft.com/office/drawing/2014/main" xmlns="" id="{37562A67-BC86-478A-ACF7-F24EB07B5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" y="1823"/>
                <a:ext cx="112" cy="46"/>
              </a:xfrm>
              <a:custGeom>
                <a:avLst/>
                <a:gdLst>
                  <a:gd name="T0" fmla="*/ 117 w 118"/>
                  <a:gd name="T1" fmla="*/ 12 h 48"/>
                  <a:gd name="T2" fmla="*/ 116 w 118"/>
                  <a:gd name="T3" fmla="*/ 12 h 48"/>
                  <a:gd name="T4" fmla="*/ 109 w 118"/>
                  <a:gd name="T5" fmla="*/ 9 h 48"/>
                  <a:gd name="T6" fmla="*/ 105 w 118"/>
                  <a:gd name="T7" fmla="*/ 7 h 48"/>
                  <a:gd name="T8" fmla="*/ 77 w 118"/>
                  <a:gd name="T9" fmla="*/ 4 h 48"/>
                  <a:gd name="T10" fmla="*/ 56 w 118"/>
                  <a:gd name="T11" fmla="*/ 1 h 48"/>
                  <a:gd name="T12" fmla="*/ 53 w 118"/>
                  <a:gd name="T13" fmla="*/ 0 h 48"/>
                  <a:gd name="T14" fmla="*/ 41 w 118"/>
                  <a:gd name="T15" fmla="*/ 9 h 48"/>
                  <a:gd name="T16" fmla="*/ 25 w 118"/>
                  <a:gd name="T17" fmla="*/ 5 h 48"/>
                  <a:gd name="T18" fmla="*/ 13 w 118"/>
                  <a:gd name="T19" fmla="*/ 15 h 48"/>
                  <a:gd name="T20" fmla="*/ 12 w 118"/>
                  <a:gd name="T21" fmla="*/ 16 h 48"/>
                  <a:gd name="T22" fmla="*/ 11 w 118"/>
                  <a:gd name="T23" fmla="*/ 18 h 48"/>
                  <a:gd name="T24" fmla="*/ 14 w 118"/>
                  <a:gd name="T25" fmla="*/ 22 h 48"/>
                  <a:gd name="T26" fmla="*/ 20 w 118"/>
                  <a:gd name="T27" fmla="*/ 22 h 48"/>
                  <a:gd name="T28" fmla="*/ 39 w 118"/>
                  <a:gd name="T29" fmla="*/ 28 h 48"/>
                  <a:gd name="T30" fmla="*/ 38 w 118"/>
                  <a:gd name="T31" fmla="*/ 35 h 48"/>
                  <a:gd name="T32" fmla="*/ 29 w 118"/>
                  <a:gd name="T33" fmla="*/ 39 h 48"/>
                  <a:gd name="T34" fmla="*/ 23 w 118"/>
                  <a:gd name="T35" fmla="*/ 39 h 48"/>
                  <a:gd name="T36" fmla="*/ 22 w 118"/>
                  <a:gd name="T37" fmla="*/ 40 h 48"/>
                  <a:gd name="T38" fmla="*/ 20 w 118"/>
                  <a:gd name="T39" fmla="*/ 40 h 48"/>
                  <a:gd name="T40" fmla="*/ 17 w 118"/>
                  <a:gd name="T41" fmla="*/ 41 h 48"/>
                  <a:gd name="T42" fmla="*/ 10 w 118"/>
                  <a:gd name="T43" fmla="*/ 41 h 48"/>
                  <a:gd name="T44" fmla="*/ 9 w 118"/>
                  <a:gd name="T45" fmla="*/ 41 h 48"/>
                  <a:gd name="T46" fmla="*/ 5 w 118"/>
                  <a:gd name="T47" fmla="*/ 42 h 48"/>
                  <a:gd name="T48" fmla="*/ 5 w 118"/>
                  <a:gd name="T49" fmla="*/ 41 h 48"/>
                  <a:gd name="T50" fmla="*/ 5 w 118"/>
                  <a:gd name="T51" fmla="*/ 41 h 48"/>
                  <a:gd name="T52" fmla="*/ 3 w 118"/>
                  <a:gd name="T53" fmla="*/ 45 h 48"/>
                  <a:gd name="T54" fmla="*/ 14 w 118"/>
                  <a:gd name="T55" fmla="*/ 46 h 48"/>
                  <a:gd name="T56" fmla="*/ 18 w 118"/>
                  <a:gd name="T57" fmla="*/ 46 h 48"/>
                  <a:gd name="T58" fmla="*/ 28 w 118"/>
                  <a:gd name="T59" fmla="*/ 48 h 48"/>
                  <a:gd name="T60" fmla="*/ 31 w 118"/>
                  <a:gd name="T61" fmla="*/ 47 h 48"/>
                  <a:gd name="T62" fmla="*/ 34 w 118"/>
                  <a:gd name="T63" fmla="*/ 48 h 48"/>
                  <a:gd name="T64" fmla="*/ 37 w 118"/>
                  <a:gd name="T65" fmla="*/ 48 h 48"/>
                  <a:gd name="T66" fmla="*/ 39 w 118"/>
                  <a:gd name="T67" fmla="*/ 48 h 48"/>
                  <a:gd name="T68" fmla="*/ 40 w 118"/>
                  <a:gd name="T69" fmla="*/ 48 h 48"/>
                  <a:gd name="T70" fmla="*/ 42 w 118"/>
                  <a:gd name="T71" fmla="*/ 47 h 48"/>
                  <a:gd name="T72" fmla="*/ 44 w 118"/>
                  <a:gd name="T73" fmla="*/ 47 h 48"/>
                  <a:gd name="T74" fmla="*/ 46 w 118"/>
                  <a:gd name="T75" fmla="*/ 47 h 48"/>
                  <a:gd name="T76" fmla="*/ 47 w 118"/>
                  <a:gd name="T77" fmla="*/ 47 h 48"/>
                  <a:gd name="T78" fmla="*/ 47 w 118"/>
                  <a:gd name="T79" fmla="*/ 45 h 48"/>
                  <a:gd name="T80" fmla="*/ 47 w 118"/>
                  <a:gd name="T81" fmla="*/ 44 h 48"/>
                  <a:gd name="T82" fmla="*/ 47 w 118"/>
                  <a:gd name="T83" fmla="*/ 43 h 48"/>
                  <a:gd name="T84" fmla="*/ 54 w 118"/>
                  <a:gd name="T85" fmla="*/ 38 h 48"/>
                  <a:gd name="T86" fmla="*/ 61 w 118"/>
                  <a:gd name="T87" fmla="*/ 34 h 48"/>
                  <a:gd name="T88" fmla="*/ 68 w 118"/>
                  <a:gd name="T89" fmla="*/ 32 h 48"/>
                  <a:gd name="T90" fmla="*/ 73 w 118"/>
                  <a:gd name="T91" fmla="*/ 35 h 48"/>
                  <a:gd name="T92" fmla="*/ 76 w 118"/>
                  <a:gd name="T93" fmla="*/ 33 h 48"/>
                  <a:gd name="T94" fmla="*/ 90 w 118"/>
                  <a:gd name="T95" fmla="*/ 27 h 48"/>
                  <a:gd name="T96" fmla="*/ 99 w 118"/>
                  <a:gd name="T97" fmla="*/ 23 h 48"/>
                  <a:gd name="T98" fmla="*/ 108 w 118"/>
                  <a:gd name="T99" fmla="*/ 17 h 48"/>
                  <a:gd name="T100" fmla="*/ 110 w 118"/>
                  <a:gd name="T101" fmla="*/ 16 h 48"/>
                  <a:gd name="T102" fmla="*/ 111 w 118"/>
                  <a:gd name="T103" fmla="*/ 15 h 48"/>
                  <a:gd name="T104" fmla="*/ 113 w 118"/>
                  <a:gd name="T105" fmla="*/ 14 h 48"/>
                  <a:gd name="T106" fmla="*/ 114 w 118"/>
                  <a:gd name="T107" fmla="*/ 14 h 48"/>
                  <a:gd name="T108" fmla="*/ 118 w 118"/>
                  <a:gd name="T10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48">
                    <a:moveTo>
                      <a:pt x="118" y="12"/>
                    </a:move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6" y="12"/>
                      <a:pt x="116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3" y="12"/>
                      <a:pt x="111" y="11"/>
                      <a:pt x="109" y="9"/>
                    </a:cubicBezTo>
                    <a:cubicBezTo>
                      <a:pt x="107" y="7"/>
                      <a:pt x="106" y="7"/>
                      <a:pt x="106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3" y="7"/>
                      <a:pt x="101" y="7"/>
                      <a:pt x="100" y="7"/>
                    </a:cubicBezTo>
                    <a:cubicBezTo>
                      <a:pt x="96" y="6"/>
                      <a:pt x="85" y="4"/>
                      <a:pt x="77" y="4"/>
                    </a:cubicBezTo>
                    <a:cubicBezTo>
                      <a:pt x="73" y="4"/>
                      <a:pt x="72" y="5"/>
                      <a:pt x="72" y="5"/>
                    </a:cubicBezTo>
                    <a:cubicBezTo>
                      <a:pt x="68" y="6"/>
                      <a:pt x="60" y="3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0" y="0"/>
                      <a:pt x="47" y="2"/>
                      <a:pt x="46" y="3"/>
                    </a:cubicBezTo>
                    <a:cubicBezTo>
                      <a:pt x="46" y="7"/>
                      <a:pt x="44" y="9"/>
                      <a:pt x="41" y="9"/>
                    </a:cubicBezTo>
                    <a:cubicBezTo>
                      <a:pt x="39" y="9"/>
                      <a:pt x="37" y="8"/>
                      <a:pt x="34" y="7"/>
                    </a:cubicBezTo>
                    <a:cubicBezTo>
                      <a:pt x="31" y="5"/>
                      <a:pt x="28" y="5"/>
                      <a:pt x="25" y="5"/>
                    </a:cubicBezTo>
                    <a:cubicBezTo>
                      <a:pt x="22" y="5"/>
                      <a:pt x="21" y="5"/>
                      <a:pt x="21" y="6"/>
                    </a:cubicBezTo>
                    <a:cubicBezTo>
                      <a:pt x="21" y="10"/>
                      <a:pt x="15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7"/>
                      <a:pt x="11" y="18"/>
                    </a:cubicBezTo>
                    <a:cubicBezTo>
                      <a:pt x="12" y="19"/>
                      <a:pt x="13" y="20"/>
                      <a:pt x="14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2"/>
                      <a:pt x="16" y="23"/>
                      <a:pt x="17" y="23"/>
                    </a:cubicBezTo>
                    <a:cubicBezTo>
                      <a:pt x="19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3" y="20"/>
                    </a:cubicBezTo>
                    <a:cubicBezTo>
                      <a:pt x="27" y="20"/>
                      <a:pt x="34" y="25"/>
                      <a:pt x="39" y="28"/>
                    </a:cubicBezTo>
                    <a:cubicBezTo>
                      <a:pt x="40" y="29"/>
                      <a:pt x="41" y="31"/>
                      <a:pt x="41" y="32"/>
                    </a:cubicBezTo>
                    <a:cubicBezTo>
                      <a:pt x="41" y="34"/>
                      <a:pt x="39" y="34"/>
                      <a:pt x="38" y="35"/>
                    </a:cubicBezTo>
                    <a:cubicBezTo>
                      <a:pt x="36" y="35"/>
                      <a:pt x="35" y="35"/>
                      <a:pt x="34" y="36"/>
                    </a:cubicBezTo>
                    <a:cubicBezTo>
                      <a:pt x="34" y="38"/>
                      <a:pt x="32" y="39"/>
                      <a:pt x="29" y="39"/>
                    </a:cubicBezTo>
                    <a:cubicBezTo>
                      <a:pt x="28" y="39"/>
                      <a:pt x="26" y="39"/>
                      <a:pt x="25" y="39"/>
                    </a:cubicBezTo>
                    <a:cubicBezTo>
                      <a:pt x="24" y="39"/>
                      <a:pt x="24" y="39"/>
                      <a:pt x="23" y="39"/>
                    </a:cubicBezTo>
                    <a:cubicBezTo>
                      <a:pt x="23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40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0"/>
                      <a:pt x="19" y="40"/>
                      <a:pt x="18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7" y="41"/>
                      <a:pt x="17" y="41"/>
                      <a:pt x="16" y="41"/>
                    </a:cubicBezTo>
                    <a:cubicBezTo>
                      <a:pt x="14" y="41"/>
                      <a:pt x="11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3" y="41"/>
                      <a:pt x="1" y="43"/>
                      <a:pt x="0" y="45"/>
                    </a:cubicBezTo>
                    <a:cubicBezTo>
                      <a:pt x="1" y="45"/>
                      <a:pt x="2" y="45"/>
                      <a:pt x="3" y="45"/>
                    </a:cubicBezTo>
                    <a:cubicBezTo>
                      <a:pt x="5" y="45"/>
                      <a:pt x="6" y="44"/>
                      <a:pt x="8" y="44"/>
                    </a:cubicBezTo>
                    <a:cubicBezTo>
                      <a:pt x="11" y="44"/>
                      <a:pt x="13" y="45"/>
                      <a:pt x="14" y="46"/>
                    </a:cubicBezTo>
                    <a:cubicBezTo>
                      <a:pt x="15" y="46"/>
                      <a:pt x="16" y="46"/>
                      <a:pt x="16" y="46"/>
                    </a:cubicBezTo>
                    <a:cubicBezTo>
                      <a:pt x="17" y="46"/>
                      <a:pt x="18" y="46"/>
                      <a:pt x="18" y="46"/>
                    </a:cubicBezTo>
                    <a:cubicBezTo>
                      <a:pt x="21" y="45"/>
                      <a:pt x="24" y="45"/>
                      <a:pt x="25" y="47"/>
                    </a:cubicBezTo>
                    <a:cubicBezTo>
                      <a:pt x="25" y="47"/>
                      <a:pt x="26" y="48"/>
                      <a:pt x="28" y="48"/>
                    </a:cubicBezTo>
                    <a:cubicBezTo>
                      <a:pt x="28" y="48"/>
                      <a:pt x="29" y="48"/>
                      <a:pt x="30" y="48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32" y="47"/>
                      <a:pt x="33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48"/>
                      <a:pt x="36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8"/>
                      <a:pt x="38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6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7" y="47"/>
                      <a:pt x="47" y="47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3"/>
                      <a:pt x="47" y="43"/>
                    </a:cubicBezTo>
                    <a:cubicBezTo>
                      <a:pt x="47" y="39"/>
                      <a:pt x="51" y="39"/>
                      <a:pt x="52" y="39"/>
                    </a:cubicBezTo>
                    <a:cubicBezTo>
                      <a:pt x="53" y="38"/>
                      <a:pt x="53" y="38"/>
                      <a:pt x="54" y="38"/>
                    </a:cubicBezTo>
                    <a:cubicBezTo>
                      <a:pt x="55" y="38"/>
                      <a:pt x="55" y="37"/>
                      <a:pt x="56" y="37"/>
                    </a:cubicBezTo>
                    <a:cubicBezTo>
                      <a:pt x="57" y="35"/>
                      <a:pt x="59" y="34"/>
                      <a:pt x="61" y="34"/>
                    </a:cubicBezTo>
                    <a:cubicBezTo>
                      <a:pt x="61" y="34"/>
                      <a:pt x="62" y="34"/>
                      <a:pt x="63" y="33"/>
                    </a:cubicBezTo>
                    <a:cubicBezTo>
                      <a:pt x="64" y="32"/>
                      <a:pt x="66" y="31"/>
                      <a:pt x="68" y="32"/>
                    </a:cubicBezTo>
                    <a:cubicBezTo>
                      <a:pt x="69" y="32"/>
                      <a:pt x="70" y="33"/>
                      <a:pt x="71" y="34"/>
                    </a:cubicBezTo>
                    <a:cubicBezTo>
                      <a:pt x="71" y="34"/>
                      <a:pt x="72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5" y="33"/>
                      <a:pt x="76" y="33"/>
                    </a:cubicBezTo>
                    <a:cubicBezTo>
                      <a:pt x="77" y="33"/>
                      <a:pt x="78" y="33"/>
                      <a:pt x="80" y="30"/>
                    </a:cubicBezTo>
                    <a:cubicBezTo>
                      <a:pt x="83" y="27"/>
                      <a:pt x="86" y="26"/>
                      <a:pt x="90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6" y="27"/>
                      <a:pt x="97" y="25"/>
                      <a:pt x="99" y="23"/>
                    </a:cubicBezTo>
                    <a:cubicBezTo>
                      <a:pt x="100" y="20"/>
                      <a:pt x="102" y="19"/>
                      <a:pt x="105" y="19"/>
                    </a:cubicBezTo>
                    <a:cubicBezTo>
                      <a:pt x="106" y="18"/>
                      <a:pt x="107" y="18"/>
                      <a:pt x="108" y="17"/>
                    </a:cubicBezTo>
                    <a:cubicBezTo>
                      <a:pt x="108" y="17"/>
                      <a:pt x="109" y="17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5"/>
                      <a:pt x="112" y="15"/>
                      <a:pt x="112" y="15"/>
                    </a:cubicBezTo>
                    <a:cubicBezTo>
                      <a:pt x="112" y="15"/>
                      <a:pt x="112" y="14"/>
                      <a:pt x="113" y="14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3" y="14"/>
                      <a:pt x="114" y="14"/>
                      <a:pt x="114" y="14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6" y="13"/>
                      <a:pt x="117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6" name="Freeform 1122">
                <a:extLst>
                  <a:ext uri="{FF2B5EF4-FFF2-40B4-BE49-F238E27FC236}">
                    <a16:creationId xmlns:a16="http://schemas.microsoft.com/office/drawing/2014/main" xmlns="" id="{FFFA3938-80BA-4543-9BA3-3DA22EF58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1917"/>
                <a:ext cx="21" cy="19"/>
              </a:xfrm>
              <a:custGeom>
                <a:avLst/>
                <a:gdLst>
                  <a:gd name="T0" fmla="*/ 1 w 22"/>
                  <a:gd name="T1" fmla="*/ 6 h 20"/>
                  <a:gd name="T2" fmla="*/ 1 w 22"/>
                  <a:gd name="T3" fmla="*/ 6 h 20"/>
                  <a:gd name="T4" fmla="*/ 1 w 22"/>
                  <a:gd name="T5" fmla="*/ 8 h 20"/>
                  <a:gd name="T6" fmla="*/ 1 w 22"/>
                  <a:gd name="T7" fmla="*/ 8 h 20"/>
                  <a:gd name="T8" fmla="*/ 5 w 22"/>
                  <a:gd name="T9" fmla="*/ 13 h 20"/>
                  <a:gd name="T10" fmla="*/ 7 w 22"/>
                  <a:gd name="T11" fmla="*/ 14 h 20"/>
                  <a:gd name="T12" fmla="*/ 8 w 22"/>
                  <a:gd name="T13" fmla="*/ 15 h 20"/>
                  <a:gd name="T14" fmla="*/ 9 w 22"/>
                  <a:gd name="T15" fmla="*/ 15 h 20"/>
                  <a:gd name="T16" fmla="*/ 9 w 22"/>
                  <a:gd name="T17" fmla="*/ 17 h 20"/>
                  <a:gd name="T18" fmla="*/ 9 w 22"/>
                  <a:gd name="T19" fmla="*/ 17 h 20"/>
                  <a:gd name="T20" fmla="*/ 10 w 22"/>
                  <a:gd name="T21" fmla="*/ 18 h 20"/>
                  <a:gd name="T22" fmla="*/ 10 w 22"/>
                  <a:gd name="T23" fmla="*/ 19 h 20"/>
                  <a:gd name="T24" fmla="*/ 10 w 22"/>
                  <a:gd name="T25" fmla="*/ 20 h 20"/>
                  <a:gd name="T26" fmla="*/ 10 w 22"/>
                  <a:gd name="T27" fmla="*/ 20 h 20"/>
                  <a:gd name="T28" fmla="*/ 10 w 22"/>
                  <a:gd name="T29" fmla="*/ 20 h 20"/>
                  <a:gd name="T30" fmla="*/ 11 w 22"/>
                  <a:gd name="T31" fmla="*/ 20 h 20"/>
                  <a:gd name="T32" fmla="*/ 11 w 22"/>
                  <a:gd name="T33" fmla="*/ 20 h 20"/>
                  <a:gd name="T34" fmla="*/ 12 w 22"/>
                  <a:gd name="T35" fmla="*/ 20 h 20"/>
                  <a:gd name="T36" fmla="*/ 22 w 22"/>
                  <a:gd name="T37" fmla="*/ 8 h 20"/>
                  <a:gd name="T38" fmla="*/ 10 w 22"/>
                  <a:gd name="T39" fmla="*/ 0 h 20"/>
                  <a:gd name="T40" fmla="*/ 10 w 22"/>
                  <a:gd name="T41" fmla="*/ 0 h 20"/>
                  <a:gd name="T42" fmla="*/ 9 w 22"/>
                  <a:gd name="T43" fmla="*/ 0 h 20"/>
                  <a:gd name="T44" fmla="*/ 8 w 22"/>
                  <a:gd name="T45" fmla="*/ 0 h 20"/>
                  <a:gd name="T46" fmla="*/ 7 w 22"/>
                  <a:gd name="T47" fmla="*/ 0 h 20"/>
                  <a:gd name="T48" fmla="*/ 7 w 22"/>
                  <a:gd name="T49" fmla="*/ 0 h 20"/>
                  <a:gd name="T50" fmla="*/ 6 w 22"/>
                  <a:gd name="T51" fmla="*/ 1 h 20"/>
                  <a:gd name="T52" fmla="*/ 5 w 22"/>
                  <a:gd name="T53" fmla="*/ 1 h 20"/>
                  <a:gd name="T54" fmla="*/ 4 w 22"/>
                  <a:gd name="T55" fmla="*/ 2 h 20"/>
                  <a:gd name="T56" fmla="*/ 3 w 22"/>
                  <a:gd name="T57" fmla="*/ 2 h 20"/>
                  <a:gd name="T58" fmla="*/ 3 w 22"/>
                  <a:gd name="T59" fmla="*/ 2 h 20"/>
                  <a:gd name="T60" fmla="*/ 2 w 22"/>
                  <a:gd name="T61" fmla="*/ 3 h 20"/>
                  <a:gd name="T62" fmla="*/ 1 w 22"/>
                  <a:gd name="T63" fmla="*/ 3 h 20"/>
                  <a:gd name="T64" fmla="*/ 1 w 22"/>
                  <a:gd name="T65" fmla="*/ 4 h 20"/>
                  <a:gd name="T66" fmla="*/ 0 w 22"/>
                  <a:gd name="T67" fmla="*/ 4 h 20"/>
                  <a:gd name="T68" fmla="*/ 0 w 22"/>
                  <a:gd name="T69" fmla="*/ 5 h 20"/>
                  <a:gd name="T70" fmla="*/ 0 w 22"/>
                  <a:gd name="T71" fmla="*/ 5 h 20"/>
                  <a:gd name="T72" fmla="*/ 0 w 22"/>
                  <a:gd name="T73" fmla="*/ 5 h 20"/>
                  <a:gd name="T74" fmla="*/ 1 w 22"/>
                  <a:gd name="T7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" h="20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11"/>
                      <a:pt x="5" y="13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9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4" y="19"/>
                      <a:pt x="21" y="11"/>
                      <a:pt x="22" y="8"/>
                    </a:cubicBezTo>
                    <a:cubicBezTo>
                      <a:pt x="21" y="6"/>
                      <a:pt x="1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7" name="Freeform 1123">
                <a:extLst>
                  <a:ext uri="{FF2B5EF4-FFF2-40B4-BE49-F238E27FC236}">
                    <a16:creationId xmlns:a16="http://schemas.microsoft.com/office/drawing/2014/main" xmlns="" id="{6814ED94-4917-41C7-98B2-3990258EB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1827"/>
                <a:ext cx="66" cy="65"/>
              </a:xfrm>
              <a:custGeom>
                <a:avLst/>
                <a:gdLst>
                  <a:gd name="T0" fmla="*/ 11 w 69"/>
                  <a:gd name="T1" fmla="*/ 46 h 68"/>
                  <a:gd name="T2" fmla="*/ 7 w 69"/>
                  <a:gd name="T3" fmla="*/ 58 h 68"/>
                  <a:gd name="T4" fmla="*/ 4 w 69"/>
                  <a:gd name="T5" fmla="*/ 60 h 68"/>
                  <a:gd name="T6" fmla="*/ 4 w 69"/>
                  <a:gd name="T7" fmla="*/ 61 h 68"/>
                  <a:gd name="T8" fmla="*/ 5 w 69"/>
                  <a:gd name="T9" fmla="*/ 62 h 68"/>
                  <a:gd name="T10" fmla="*/ 7 w 69"/>
                  <a:gd name="T11" fmla="*/ 66 h 68"/>
                  <a:gd name="T12" fmla="*/ 9 w 69"/>
                  <a:gd name="T13" fmla="*/ 68 h 68"/>
                  <a:gd name="T14" fmla="*/ 9 w 69"/>
                  <a:gd name="T15" fmla="*/ 68 h 68"/>
                  <a:gd name="T16" fmla="*/ 14 w 69"/>
                  <a:gd name="T17" fmla="*/ 65 h 68"/>
                  <a:gd name="T18" fmla="*/ 16 w 69"/>
                  <a:gd name="T19" fmla="*/ 65 h 68"/>
                  <a:gd name="T20" fmla="*/ 22 w 69"/>
                  <a:gd name="T21" fmla="*/ 66 h 68"/>
                  <a:gd name="T22" fmla="*/ 22 w 69"/>
                  <a:gd name="T23" fmla="*/ 66 h 68"/>
                  <a:gd name="T24" fmla="*/ 25 w 69"/>
                  <a:gd name="T25" fmla="*/ 64 h 68"/>
                  <a:gd name="T26" fmla="*/ 27 w 69"/>
                  <a:gd name="T27" fmla="*/ 62 h 68"/>
                  <a:gd name="T28" fmla="*/ 39 w 69"/>
                  <a:gd name="T29" fmla="*/ 59 h 68"/>
                  <a:gd name="T30" fmla="*/ 40 w 69"/>
                  <a:gd name="T31" fmla="*/ 59 h 68"/>
                  <a:gd name="T32" fmla="*/ 41 w 69"/>
                  <a:gd name="T33" fmla="*/ 59 h 68"/>
                  <a:gd name="T34" fmla="*/ 41 w 69"/>
                  <a:gd name="T35" fmla="*/ 59 h 68"/>
                  <a:gd name="T36" fmla="*/ 42 w 69"/>
                  <a:gd name="T37" fmla="*/ 59 h 68"/>
                  <a:gd name="T38" fmla="*/ 34 w 69"/>
                  <a:gd name="T39" fmla="*/ 51 h 68"/>
                  <a:gd name="T40" fmla="*/ 31 w 69"/>
                  <a:gd name="T41" fmla="*/ 45 h 68"/>
                  <a:gd name="T42" fmla="*/ 37 w 69"/>
                  <a:gd name="T43" fmla="*/ 38 h 68"/>
                  <a:gd name="T44" fmla="*/ 51 w 69"/>
                  <a:gd name="T45" fmla="*/ 29 h 68"/>
                  <a:gd name="T46" fmla="*/ 57 w 69"/>
                  <a:gd name="T47" fmla="*/ 26 h 68"/>
                  <a:gd name="T48" fmla="*/ 58 w 69"/>
                  <a:gd name="T49" fmla="*/ 21 h 68"/>
                  <a:gd name="T50" fmla="*/ 60 w 69"/>
                  <a:gd name="T51" fmla="*/ 13 h 68"/>
                  <a:gd name="T52" fmla="*/ 69 w 69"/>
                  <a:gd name="T53" fmla="*/ 4 h 68"/>
                  <a:gd name="T54" fmla="*/ 69 w 69"/>
                  <a:gd name="T55" fmla="*/ 3 h 68"/>
                  <a:gd name="T56" fmla="*/ 64 w 69"/>
                  <a:gd name="T57" fmla="*/ 1 h 68"/>
                  <a:gd name="T58" fmla="*/ 62 w 69"/>
                  <a:gd name="T59" fmla="*/ 0 h 68"/>
                  <a:gd name="T60" fmla="*/ 60 w 69"/>
                  <a:gd name="T61" fmla="*/ 3 h 68"/>
                  <a:gd name="T62" fmla="*/ 55 w 69"/>
                  <a:gd name="T63" fmla="*/ 8 h 68"/>
                  <a:gd name="T64" fmla="*/ 53 w 69"/>
                  <a:gd name="T65" fmla="*/ 10 h 68"/>
                  <a:gd name="T66" fmla="*/ 47 w 69"/>
                  <a:gd name="T67" fmla="*/ 14 h 68"/>
                  <a:gd name="T68" fmla="*/ 47 w 69"/>
                  <a:gd name="T69" fmla="*/ 14 h 68"/>
                  <a:gd name="T70" fmla="*/ 44 w 69"/>
                  <a:gd name="T71" fmla="*/ 15 h 68"/>
                  <a:gd name="T72" fmla="*/ 44 w 69"/>
                  <a:gd name="T73" fmla="*/ 16 h 68"/>
                  <a:gd name="T74" fmla="*/ 45 w 69"/>
                  <a:gd name="T75" fmla="*/ 19 h 68"/>
                  <a:gd name="T76" fmla="*/ 41 w 69"/>
                  <a:gd name="T77" fmla="*/ 21 h 68"/>
                  <a:gd name="T78" fmla="*/ 38 w 69"/>
                  <a:gd name="T79" fmla="*/ 21 h 68"/>
                  <a:gd name="T80" fmla="*/ 35 w 69"/>
                  <a:gd name="T81" fmla="*/ 21 h 68"/>
                  <a:gd name="T82" fmla="*/ 30 w 69"/>
                  <a:gd name="T83" fmla="*/ 19 h 68"/>
                  <a:gd name="T84" fmla="*/ 28 w 69"/>
                  <a:gd name="T85" fmla="*/ 18 h 68"/>
                  <a:gd name="T86" fmla="*/ 24 w 69"/>
                  <a:gd name="T87" fmla="*/ 22 h 68"/>
                  <a:gd name="T88" fmla="*/ 23 w 69"/>
                  <a:gd name="T89" fmla="*/ 25 h 68"/>
                  <a:gd name="T90" fmla="*/ 4 w 69"/>
                  <a:gd name="T91" fmla="*/ 36 h 68"/>
                  <a:gd name="T92" fmla="*/ 1 w 69"/>
                  <a:gd name="T93" fmla="*/ 37 h 68"/>
                  <a:gd name="T94" fmla="*/ 1 w 69"/>
                  <a:gd name="T95" fmla="*/ 37 h 68"/>
                  <a:gd name="T96" fmla="*/ 1 w 69"/>
                  <a:gd name="T97" fmla="*/ 37 h 68"/>
                  <a:gd name="T98" fmla="*/ 0 w 69"/>
                  <a:gd name="T99" fmla="*/ 38 h 68"/>
                  <a:gd name="T100" fmla="*/ 0 w 69"/>
                  <a:gd name="T101" fmla="*/ 38 h 68"/>
                  <a:gd name="T102" fmla="*/ 0 w 69"/>
                  <a:gd name="T103" fmla="*/ 38 h 68"/>
                  <a:gd name="T104" fmla="*/ 0 w 69"/>
                  <a:gd name="T105" fmla="*/ 38 h 68"/>
                  <a:gd name="T106" fmla="*/ 0 w 69"/>
                  <a:gd name="T107" fmla="*/ 39 h 68"/>
                  <a:gd name="T108" fmla="*/ 0 w 69"/>
                  <a:gd name="T109" fmla="*/ 39 h 68"/>
                  <a:gd name="T110" fmla="*/ 11 w 69"/>
                  <a:gd name="T111" fmla="*/ 4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" h="68">
                    <a:moveTo>
                      <a:pt x="11" y="46"/>
                    </a:moveTo>
                    <a:cubicBezTo>
                      <a:pt x="15" y="50"/>
                      <a:pt x="10" y="54"/>
                      <a:pt x="7" y="58"/>
                    </a:cubicBezTo>
                    <a:cubicBezTo>
                      <a:pt x="6" y="58"/>
                      <a:pt x="5" y="59"/>
                      <a:pt x="4" y="60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5" y="62"/>
                    </a:cubicBezTo>
                    <a:cubicBezTo>
                      <a:pt x="5" y="62"/>
                      <a:pt x="7" y="64"/>
                      <a:pt x="7" y="66"/>
                    </a:cubicBezTo>
                    <a:cubicBezTo>
                      <a:pt x="7" y="67"/>
                      <a:pt x="8" y="68"/>
                      <a:pt x="9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0" y="65"/>
                      <a:pt x="12" y="65"/>
                      <a:pt x="14" y="65"/>
                    </a:cubicBezTo>
                    <a:cubicBezTo>
                      <a:pt x="15" y="65"/>
                      <a:pt x="16" y="65"/>
                      <a:pt x="16" y="65"/>
                    </a:cubicBezTo>
                    <a:cubicBezTo>
                      <a:pt x="18" y="65"/>
                      <a:pt x="21" y="65"/>
                      <a:pt x="22" y="66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3" y="65"/>
                      <a:pt x="24" y="64"/>
                      <a:pt x="25" y="64"/>
                    </a:cubicBezTo>
                    <a:cubicBezTo>
                      <a:pt x="26" y="63"/>
                      <a:pt x="27" y="62"/>
                      <a:pt x="27" y="62"/>
                    </a:cubicBezTo>
                    <a:cubicBezTo>
                      <a:pt x="29" y="60"/>
                      <a:pt x="33" y="59"/>
                      <a:pt x="39" y="59"/>
                    </a:cubicBezTo>
                    <a:cubicBezTo>
                      <a:pt x="39" y="59"/>
                      <a:pt x="40" y="59"/>
                      <a:pt x="40" y="59"/>
                    </a:cubicBezTo>
                    <a:cubicBezTo>
                      <a:pt x="40" y="59"/>
                      <a:pt x="40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38" y="55"/>
                      <a:pt x="35" y="52"/>
                      <a:pt x="34" y="51"/>
                    </a:cubicBezTo>
                    <a:cubicBezTo>
                      <a:pt x="32" y="50"/>
                      <a:pt x="30" y="48"/>
                      <a:pt x="31" y="45"/>
                    </a:cubicBezTo>
                    <a:cubicBezTo>
                      <a:pt x="31" y="41"/>
                      <a:pt x="34" y="38"/>
                      <a:pt x="37" y="38"/>
                    </a:cubicBezTo>
                    <a:cubicBezTo>
                      <a:pt x="40" y="37"/>
                      <a:pt x="47" y="32"/>
                      <a:pt x="51" y="29"/>
                    </a:cubicBezTo>
                    <a:cubicBezTo>
                      <a:pt x="54" y="28"/>
                      <a:pt x="55" y="26"/>
                      <a:pt x="57" y="26"/>
                    </a:cubicBezTo>
                    <a:cubicBezTo>
                      <a:pt x="57" y="25"/>
                      <a:pt x="58" y="24"/>
                      <a:pt x="58" y="21"/>
                    </a:cubicBezTo>
                    <a:cubicBezTo>
                      <a:pt x="58" y="19"/>
                      <a:pt x="58" y="16"/>
                      <a:pt x="60" y="13"/>
                    </a:cubicBezTo>
                    <a:cubicBezTo>
                      <a:pt x="61" y="11"/>
                      <a:pt x="65" y="7"/>
                      <a:pt x="69" y="4"/>
                    </a:cubicBezTo>
                    <a:cubicBezTo>
                      <a:pt x="69" y="4"/>
                      <a:pt x="69" y="3"/>
                      <a:pt x="69" y="3"/>
                    </a:cubicBezTo>
                    <a:cubicBezTo>
                      <a:pt x="67" y="3"/>
                      <a:pt x="65" y="2"/>
                      <a:pt x="64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61" y="0"/>
                      <a:pt x="61" y="2"/>
                      <a:pt x="60" y="3"/>
                    </a:cubicBezTo>
                    <a:cubicBezTo>
                      <a:pt x="59" y="5"/>
                      <a:pt x="58" y="8"/>
                      <a:pt x="55" y="8"/>
                    </a:cubicBezTo>
                    <a:cubicBezTo>
                      <a:pt x="55" y="8"/>
                      <a:pt x="54" y="9"/>
                      <a:pt x="53" y="10"/>
                    </a:cubicBezTo>
                    <a:cubicBezTo>
                      <a:pt x="52" y="11"/>
                      <a:pt x="51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6" y="14"/>
                      <a:pt x="45" y="15"/>
                      <a:pt x="44" y="15"/>
                    </a:cubicBezTo>
                    <a:cubicBezTo>
                      <a:pt x="44" y="15"/>
                      <a:pt x="44" y="15"/>
                      <a:pt x="44" y="16"/>
                    </a:cubicBezTo>
                    <a:cubicBezTo>
                      <a:pt x="45" y="16"/>
                      <a:pt x="46" y="18"/>
                      <a:pt x="45" y="19"/>
                    </a:cubicBezTo>
                    <a:cubicBezTo>
                      <a:pt x="44" y="21"/>
                      <a:pt x="42" y="21"/>
                      <a:pt x="41" y="21"/>
                    </a:cubicBezTo>
                    <a:cubicBezTo>
                      <a:pt x="40" y="21"/>
                      <a:pt x="39" y="21"/>
                      <a:pt x="38" y="21"/>
                    </a:cubicBezTo>
                    <a:cubicBezTo>
                      <a:pt x="37" y="21"/>
                      <a:pt x="36" y="21"/>
                      <a:pt x="35" y="21"/>
                    </a:cubicBezTo>
                    <a:cubicBezTo>
                      <a:pt x="32" y="21"/>
                      <a:pt x="31" y="20"/>
                      <a:pt x="30" y="19"/>
                    </a:cubicBezTo>
                    <a:cubicBezTo>
                      <a:pt x="29" y="18"/>
                      <a:pt x="29" y="18"/>
                      <a:pt x="28" y="18"/>
                    </a:cubicBezTo>
                    <a:cubicBezTo>
                      <a:pt x="27" y="18"/>
                      <a:pt x="25" y="21"/>
                      <a:pt x="24" y="22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1" y="28"/>
                      <a:pt x="13" y="32"/>
                      <a:pt x="4" y="36"/>
                    </a:cubicBezTo>
                    <a:cubicBezTo>
                      <a:pt x="3" y="36"/>
                      <a:pt x="2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0" y="37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5" y="40"/>
                      <a:pt x="9" y="43"/>
                      <a:pt x="1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8" name="Freeform 1124">
                <a:extLst>
                  <a:ext uri="{FF2B5EF4-FFF2-40B4-BE49-F238E27FC236}">
                    <a16:creationId xmlns:a16="http://schemas.microsoft.com/office/drawing/2014/main" xmlns="" id="{5F4098BF-55BC-43D8-84C9-6151F035C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2007"/>
                <a:ext cx="85" cy="194"/>
              </a:xfrm>
              <a:custGeom>
                <a:avLst/>
                <a:gdLst>
                  <a:gd name="T0" fmla="*/ 84 w 89"/>
                  <a:gd name="T1" fmla="*/ 92 h 204"/>
                  <a:gd name="T2" fmla="*/ 86 w 89"/>
                  <a:gd name="T3" fmla="*/ 90 h 204"/>
                  <a:gd name="T4" fmla="*/ 87 w 89"/>
                  <a:gd name="T5" fmla="*/ 89 h 204"/>
                  <a:gd name="T6" fmla="*/ 88 w 89"/>
                  <a:gd name="T7" fmla="*/ 86 h 204"/>
                  <a:gd name="T8" fmla="*/ 89 w 89"/>
                  <a:gd name="T9" fmla="*/ 84 h 204"/>
                  <a:gd name="T10" fmla="*/ 85 w 89"/>
                  <a:gd name="T11" fmla="*/ 85 h 204"/>
                  <a:gd name="T12" fmla="*/ 83 w 89"/>
                  <a:gd name="T13" fmla="*/ 84 h 204"/>
                  <a:gd name="T14" fmla="*/ 76 w 89"/>
                  <a:gd name="T15" fmla="*/ 77 h 204"/>
                  <a:gd name="T16" fmla="*/ 74 w 89"/>
                  <a:gd name="T17" fmla="*/ 67 h 204"/>
                  <a:gd name="T18" fmla="*/ 67 w 89"/>
                  <a:gd name="T19" fmla="*/ 61 h 204"/>
                  <a:gd name="T20" fmla="*/ 59 w 89"/>
                  <a:gd name="T21" fmla="*/ 53 h 204"/>
                  <a:gd name="T22" fmla="*/ 54 w 89"/>
                  <a:gd name="T23" fmla="*/ 47 h 204"/>
                  <a:gd name="T24" fmla="*/ 66 w 89"/>
                  <a:gd name="T25" fmla="*/ 14 h 204"/>
                  <a:gd name="T26" fmla="*/ 56 w 89"/>
                  <a:gd name="T27" fmla="*/ 0 h 204"/>
                  <a:gd name="T28" fmla="*/ 54 w 89"/>
                  <a:gd name="T29" fmla="*/ 1 h 204"/>
                  <a:gd name="T30" fmla="*/ 53 w 89"/>
                  <a:gd name="T31" fmla="*/ 3 h 204"/>
                  <a:gd name="T32" fmla="*/ 51 w 89"/>
                  <a:gd name="T33" fmla="*/ 6 h 204"/>
                  <a:gd name="T34" fmla="*/ 52 w 89"/>
                  <a:gd name="T35" fmla="*/ 12 h 204"/>
                  <a:gd name="T36" fmla="*/ 43 w 89"/>
                  <a:gd name="T37" fmla="*/ 14 h 204"/>
                  <a:gd name="T38" fmla="*/ 30 w 89"/>
                  <a:gd name="T39" fmla="*/ 26 h 204"/>
                  <a:gd name="T40" fmla="*/ 24 w 89"/>
                  <a:gd name="T41" fmla="*/ 49 h 204"/>
                  <a:gd name="T42" fmla="*/ 20 w 89"/>
                  <a:gd name="T43" fmla="*/ 56 h 204"/>
                  <a:gd name="T44" fmla="*/ 13 w 89"/>
                  <a:gd name="T45" fmla="*/ 57 h 204"/>
                  <a:gd name="T46" fmla="*/ 11 w 89"/>
                  <a:gd name="T47" fmla="*/ 72 h 204"/>
                  <a:gd name="T48" fmla="*/ 10 w 89"/>
                  <a:gd name="T49" fmla="*/ 74 h 204"/>
                  <a:gd name="T50" fmla="*/ 10 w 89"/>
                  <a:gd name="T51" fmla="*/ 76 h 204"/>
                  <a:gd name="T52" fmla="*/ 9 w 89"/>
                  <a:gd name="T53" fmla="*/ 77 h 204"/>
                  <a:gd name="T54" fmla="*/ 8 w 89"/>
                  <a:gd name="T55" fmla="*/ 78 h 204"/>
                  <a:gd name="T56" fmla="*/ 7 w 89"/>
                  <a:gd name="T57" fmla="*/ 78 h 204"/>
                  <a:gd name="T58" fmla="*/ 4 w 89"/>
                  <a:gd name="T59" fmla="*/ 85 h 204"/>
                  <a:gd name="T60" fmla="*/ 4 w 89"/>
                  <a:gd name="T61" fmla="*/ 86 h 204"/>
                  <a:gd name="T62" fmla="*/ 3 w 89"/>
                  <a:gd name="T63" fmla="*/ 87 h 204"/>
                  <a:gd name="T64" fmla="*/ 1 w 89"/>
                  <a:gd name="T65" fmla="*/ 88 h 204"/>
                  <a:gd name="T66" fmla="*/ 9 w 89"/>
                  <a:gd name="T67" fmla="*/ 97 h 204"/>
                  <a:gd name="T68" fmla="*/ 21 w 89"/>
                  <a:gd name="T69" fmla="*/ 142 h 204"/>
                  <a:gd name="T70" fmla="*/ 34 w 89"/>
                  <a:gd name="T71" fmla="*/ 144 h 204"/>
                  <a:gd name="T72" fmla="*/ 46 w 89"/>
                  <a:gd name="T73" fmla="*/ 130 h 204"/>
                  <a:gd name="T74" fmla="*/ 57 w 89"/>
                  <a:gd name="T75" fmla="*/ 150 h 204"/>
                  <a:gd name="T76" fmla="*/ 67 w 89"/>
                  <a:gd name="T77" fmla="*/ 193 h 204"/>
                  <a:gd name="T78" fmla="*/ 71 w 89"/>
                  <a:gd name="T79" fmla="*/ 198 h 204"/>
                  <a:gd name="T80" fmla="*/ 73 w 89"/>
                  <a:gd name="T81" fmla="*/ 194 h 204"/>
                  <a:gd name="T82" fmla="*/ 70 w 89"/>
                  <a:gd name="T83" fmla="*/ 182 h 204"/>
                  <a:gd name="T84" fmla="*/ 62 w 89"/>
                  <a:gd name="T85" fmla="*/ 155 h 204"/>
                  <a:gd name="T86" fmla="*/ 64 w 89"/>
                  <a:gd name="T87" fmla="*/ 146 h 204"/>
                  <a:gd name="T88" fmla="*/ 65 w 89"/>
                  <a:gd name="T89" fmla="*/ 145 h 204"/>
                  <a:gd name="T90" fmla="*/ 53 w 89"/>
                  <a:gd name="T91" fmla="*/ 125 h 204"/>
                  <a:gd name="T92" fmla="*/ 64 w 89"/>
                  <a:gd name="T93" fmla="*/ 102 h 204"/>
                  <a:gd name="T94" fmla="*/ 77 w 89"/>
                  <a:gd name="T95" fmla="*/ 96 h 204"/>
                  <a:gd name="T96" fmla="*/ 81 w 89"/>
                  <a:gd name="T97" fmla="*/ 9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204">
                    <a:moveTo>
                      <a:pt x="81" y="93"/>
                    </a:move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2"/>
                      <a:pt x="84" y="92"/>
                      <a:pt x="84" y="92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6" y="91"/>
                      <a:pt x="86" y="90"/>
                    </a:cubicBezTo>
                    <a:cubicBezTo>
                      <a:pt x="86" y="90"/>
                      <a:pt x="86" y="90"/>
                      <a:pt x="86" y="90"/>
                    </a:cubicBezTo>
                    <a:cubicBezTo>
                      <a:pt x="86" y="90"/>
                      <a:pt x="86" y="90"/>
                      <a:pt x="86" y="89"/>
                    </a:cubicBezTo>
                    <a:cubicBezTo>
                      <a:pt x="86" y="89"/>
                      <a:pt x="87" y="89"/>
                      <a:pt x="87" y="89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87" y="87"/>
                      <a:pt x="88" y="86"/>
                      <a:pt x="88" y="86"/>
                    </a:cubicBezTo>
                    <a:cubicBezTo>
                      <a:pt x="88" y="86"/>
                      <a:pt x="88" y="86"/>
                      <a:pt x="88" y="85"/>
                    </a:cubicBezTo>
                    <a:cubicBezTo>
                      <a:pt x="88" y="85"/>
                      <a:pt x="89" y="85"/>
                      <a:pt x="89" y="85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9" y="84"/>
                      <a:pt x="88" y="84"/>
                      <a:pt x="88" y="85"/>
                    </a:cubicBezTo>
                    <a:cubicBezTo>
                      <a:pt x="88" y="85"/>
                      <a:pt x="87" y="85"/>
                      <a:pt x="87" y="85"/>
                    </a:cubicBezTo>
                    <a:cubicBezTo>
                      <a:pt x="87" y="85"/>
                      <a:pt x="86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4" y="85"/>
                      <a:pt x="84" y="84"/>
                      <a:pt x="83" y="84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2" y="84"/>
                      <a:pt x="82" y="83"/>
                      <a:pt x="81" y="83"/>
                    </a:cubicBezTo>
                    <a:cubicBezTo>
                      <a:pt x="80" y="82"/>
                      <a:pt x="80" y="80"/>
                      <a:pt x="80" y="78"/>
                    </a:cubicBezTo>
                    <a:cubicBezTo>
                      <a:pt x="80" y="77"/>
                      <a:pt x="77" y="77"/>
                      <a:pt x="76" y="77"/>
                    </a:cubicBezTo>
                    <a:cubicBezTo>
                      <a:pt x="75" y="77"/>
                      <a:pt x="74" y="77"/>
                      <a:pt x="73" y="76"/>
                    </a:cubicBezTo>
                    <a:cubicBezTo>
                      <a:pt x="72" y="74"/>
                      <a:pt x="73" y="71"/>
                      <a:pt x="74" y="6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4" y="67"/>
                      <a:pt x="74" y="66"/>
                      <a:pt x="74" y="66"/>
                    </a:cubicBezTo>
                    <a:cubicBezTo>
                      <a:pt x="74" y="65"/>
                      <a:pt x="73" y="65"/>
                      <a:pt x="72" y="65"/>
                    </a:cubicBezTo>
                    <a:cubicBezTo>
                      <a:pt x="70" y="65"/>
                      <a:pt x="68" y="64"/>
                      <a:pt x="67" y="61"/>
                    </a:cubicBezTo>
                    <a:cubicBezTo>
                      <a:pt x="66" y="59"/>
                      <a:pt x="65" y="56"/>
                      <a:pt x="66" y="54"/>
                    </a:cubicBezTo>
                    <a:cubicBezTo>
                      <a:pt x="65" y="53"/>
                      <a:pt x="64" y="53"/>
                      <a:pt x="62" y="53"/>
                    </a:cubicBezTo>
                    <a:cubicBezTo>
                      <a:pt x="61" y="53"/>
                      <a:pt x="59" y="53"/>
                      <a:pt x="59" y="53"/>
                    </a:cubicBezTo>
                    <a:cubicBezTo>
                      <a:pt x="57" y="54"/>
                      <a:pt x="56" y="54"/>
                      <a:pt x="55" y="53"/>
                    </a:cubicBezTo>
                    <a:cubicBezTo>
                      <a:pt x="54" y="52"/>
                      <a:pt x="54" y="51"/>
                      <a:pt x="54" y="49"/>
                    </a:cubicBezTo>
                    <a:cubicBezTo>
                      <a:pt x="54" y="48"/>
                      <a:pt x="54" y="47"/>
                      <a:pt x="54" y="47"/>
                    </a:cubicBezTo>
                    <a:cubicBezTo>
                      <a:pt x="52" y="42"/>
                      <a:pt x="61" y="32"/>
                      <a:pt x="64" y="29"/>
                    </a:cubicBezTo>
                    <a:cubicBezTo>
                      <a:pt x="67" y="26"/>
                      <a:pt x="66" y="22"/>
                      <a:pt x="66" y="18"/>
                    </a:cubicBezTo>
                    <a:cubicBezTo>
                      <a:pt x="66" y="17"/>
                      <a:pt x="66" y="15"/>
                      <a:pt x="66" y="14"/>
                    </a:cubicBezTo>
                    <a:cubicBezTo>
                      <a:pt x="66" y="10"/>
                      <a:pt x="65" y="10"/>
                      <a:pt x="63" y="10"/>
                    </a:cubicBezTo>
                    <a:cubicBezTo>
                      <a:pt x="59" y="10"/>
                      <a:pt x="59" y="5"/>
                      <a:pt x="59" y="2"/>
                    </a:cubicBezTo>
                    <a:cubicBezTo>
                      <a:pt x="59" y="1"/>
                      <a:pt x="57" y="0"/>
                      <a:pt x="56" y="0"/>
                    </a:cubicBezTo>
                    <a:cubicBezTo>
                      <a:pt x="55" y="0"/>
                      <a:pt x="55" y="0"/>
                      <a:pt x="55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3" y="1"/>
                    </a:cubicBezTo>
                    <a:cubicBezTo>
                      <a:pt x="53" y="2"/>
                      <a:pt x="53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4"/>
                      <a:pt x="52" y="4"/>
                    </a:cubicBezTo>
                    <a:cubicBezTo>
                      <a:pt x="52" y="4"/>
                      <a:pt x="52" y="4"/>
                      <a:pt x="52" y="5"/>
                    </a:cubicBezTo>
                    <a:cubicBezTo>
                      <a:pt x="52" y="5"/>
                      <a:pt x="52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7"/>
                      <a:pt x="50" y="7"/>
                      <a:pt x="50" y="7"/>
                    </a:cubicBezTo>
                    <a:cubicBezTo>
                      <a:pt x="50" y="7"/>
                      <a:pt x="50" y="9"/>
                      <a:pt x="52" y="12"/>
                    </a:cubicBezTo>
                    <a:cubicBezTo>
                      <a:pt x="53" y="13"/>
                      <a:pt x="53" y="15"/>
                      <a:pt x="52" y="16"/>
                    </a:cubicBezTo>
                    <a:cubicBezTo>
                      <a:pt x="52" y="16"/>
                      <a:pt x="51" y="17"/>
                      <a:pt x="49" y="17"/>
                    </a:cubicBezTo>
                    <a:cubicBezTo>
                      <a:pt x="48" y="17"/>
                      <a:pt x="45" y="16"/>
                      <a:pt x="43" y="14"/>
                    </a:cubicBezTo>
                    <a:cubicBezTo>
                      <a:pt x="42" y="15"/>
                      <a:pt x="40" y="16"/>
                      <a:pt x="37" y="18"/>
                    </a:cubicBezTo>
                    <a:cubicBezTo>
                      <a:pt x="36" y="19"/>
                      <a:pt x="35" y="20"/>
                      <a:pt x="34" y="20"/>
                    </a:cubicBezTo>
                    <a:cubicBezTo>
                      <a:pt x="32" y="22"/>
                      <a:pt x="30" y="23"/>
                      <a:pt x="30" y="26"/>
                    </a:cubicBezTo>
                    <a:cubicBezTo>
                      <a:pt x="30" y="29"/>
                      <a:pt x="29" y="31"/>
                      <a:pt x="28" y="33"/>
                    </a:cubicBezTo>
                    <a:cubicBezTo>
                      <a:pt x="27" y="36"/>
                      <a:pt x="27" y="38"/>
                      <a:pt x="27" y="39"/>
                    </a:cubicBezTo>
                    <a:cubicBezTo>
                      <a:pt x="28" y="42"/>
                      <a:pt x="26" y="46"/>
                      <a:pt x="24" y="49"/>
                    </a:cubicBezTo>
                    <a:cubicBezTo>
                      <a:pt x="24" y="51"/>
                      <a:pt x="23" y="53"/>
                      <a:pt x="23" y="53"/>
                    </a:cubicBezTo>
                    <a:cubicBezTo>
                      <a:pt x="23" y="54"/>
                      <a:pt x="23" y="55"/>
                      <a:pt x="22" y="55"/>
                    </a:cubicBezTo>
                    <a:cubicBezTo>
                      <a:pt x="22" y="56"/>
                      <a:pt x="20" y="56"/>
                      <a:pt x="20" y="56"/>
                    </a:cubicBezTo>
                    <a:cubicBezTo>
                      <a:pt x="18" y="56"/>
                      <a:pt x="16" y="56"/>
                      <a:pt x="14" y="55"/>
                    </a:cubicBezTo>
                    <a:cubicBezTo>
                      <a:pt x="14" y="55"/>
                      <a:pt x="14" y="55"/>
                      <a:pt x="13" y="55"/>
                    </a:cubicBezTo>
                    <a:cubicBezTo>
                      <a:pt x="13" y="56"/>
                      <a:pt x="13" y="57"/>
                      <a:pt x="13" y="57"/>
                    </a:cubicBezTo>
                    <a:cubicBezTo>
                      <a:pt x="13" y="60"/>
                      <a:pt x="13" y="63"/>
                      <a:pt x="12" y="65"/>
                    </a:cubicBezTo>
                    <a:cubicBezTo>
                      <a:pt x="11" y="66"/>
                      <a:pt x="11" y="69"/>
                      <a:pt x="11" y="70"/>
                    </a:cubicBezTo>
                    <a:cubicBezTo>
                      <a:pt x="11" y="71"/>
                      <a:pt x="11" y="71"/>
                      <a:pt x="11" y="72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11" y="72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0" y="75"/>
                      <a:pt x="10" y="75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8"/>
                      <a:pt x="9" y="7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8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80"/>
                      <a:pt x="4" y="83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86"/>
                      <a:pt x="3" y="86"/>
                      <a:pt x="3" y="87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7"/>
                      <a:pt x="1" y="88"/>
                      <a:pt x="1" y="88"/>
                    </a:cubicBezTo>
                    <a:cubicBezTo>
                      <a:pt x="1" y="88"/>
                      <a:pt x="1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92"/>
                      <a:pt x="6" y="96"/>
                      <a:pt x="9" y="97"/>
                    </a:cubicBezTo>
                    <a:cubicBezTo>
                      <a:pt x="15" y="99"/>
                      <a:pt x="19" y="108"/>
                      <a:pt x="23" y="121"/>
                    </a:cubicBezTo>
                    <a:cubicBezTo>
                      <a:pt x="25" y="129"/>
                      <a:pt x="24" y="137"/>
                      <a:pt x="21" y="141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21" y="143"/>
                      <a:pt x="22" y="143"/>
                      <a:pt x="23" y="143"/>
                    </a:cubicBezTo>
                    <a:cubicBezTo>
                      <a:pt x="24" y="144"/>
                      <a:pt x="24" y="144"/>
                      <a:pt x="25" y="144"/>
                    </a:cubicBezTo>
                    <a:cubicBezTo>
                      <a:pt x="29" y="146"/>
                      <a:pt x="32" y="146"/>
                      <a:pt x="34" y="144"/>
                    </a:cubicBezTo>
                    <a:cubicBezTo>
                      <a:pt x="35" y="142"/>
                      <a:pt x="36" y="141"/>
                      <a:pt x="38" y="139"/>
                    </a:cubicBezTo>
                    <a:cubicBezTo>
                      <a:pt x="40" y="137"/>
                      <a:pt x="42" y="135"/>
                      <a:pt x="43" y="133"/>
                    </a:cubicBezTo>
                    <a:cubicBezTo>
                      <a:pt x="43" y="131"/>
                      <a:pt x="45" y="130"/>
                      <a:pt x="46" y="130"/>
                    </a:cubicBezTo>
                    <a:cubicBezTo>
                      <a:pt x="47" y="130"/>
                      <a:pt x="49" y="132"/>
                      <a:pt x="50" y="134"/>
                    </a:cubicBezTo>
                    <a:cubicBezTo>
                      <a:pt x="51" y="135"/>
                      <a:pt x="51" y="136"/>
                      <a:pt x="52" y="137"/>
                    </a:cubicBezTo>
                    <a:cubicBezTo>
                      <a:pt x="55" y="139"/>
                      <a:pt x="57" y="144"/>
                      <a:pt x="57" y="150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8" y="158"/>
                      <a:pt x="59" y="170"/>
                      <a:pt x="62" y="173"/>
                    </a:cubicBezTo>
                    <a:cubicBezTo>
                      <a:pt x="68" y="179"/>
                      <a:pt x="69" y="190"/>
                      <a:pt x="67" y="193"/>
                    </a:cubicBezTo>
                    <a:cubicBezTo>
                      <a:pt x="67" y="195"/>
                      <a:pt x="67" y="197"/>
                      <a:pt x="68" y="199"/>
                    </a:cubicBezTo>
                    <a:cubicBezTo>
                      <a:pt x="68" y="200"/>
                      <a:pt x="69" y="202"/>
                      <a:pt x="69" y="204"/>
                    </a:cubicBezTo>
                    <a:cubicBezTo>
                      <a:pt x="70" y="202"/>
                      <a:pt x="70" y="200"/>
                      <a:pt x="71" y="198"/>
                    </a:cubicBezTo>
                    <a:cubicBezTo>
                      <a:pt x="71" y="198"/>
                      <a:pt x="71" y="198"/>
                      <a:pt x="71" y="197"/>
                    </a:cubicBezTo>
                    <a:cubicBezTo>
                      <a:pt x="72" y="197"/>
                      <a:pt x="72" y="196"/>
                      <a:pt x="72" y="195"/>
                    </a:cubicBezTo>
                    <a:cubicBezTo>
                      <a:pt x="72" y="194"/>
                      <a:pt x="73" y="194"/>
                      <a:pt x="73" y="194"/>
                    </a:cubicBezTo>
                    <a:cubicBezTo>
                      <a:pt x="73" y="193"/>
                      <a:pt x="73" y="192"/>
                      <a:pt x="74" y="190"/>
                    </a:cubicBezTo>
                    <a:cubicBezTo>
                      <a:pt x="74" y="189"/>
                      <a:pt x="73" y="188"/>
                      <a:pt x="72" y="187"/>
                    </a:cubicBezTo>
                    <a:cubicBezTo>
                      <a:pt x="71" y="186"/>
                      <a:pt x="70" y="184"/>
                      <a:pt x="70" y="182"/>
                    </a:cubicBezTo>
                    <a:cubicBezTo>
                      <a:pt x="70" y="179"/>
                      <a:pt x="70" y="173"/>
                      <a:pt x="66" y="170"/>
                    </a:cubicBezTo>
                    <a:cubicBezTo>
                      <a:pt x="63" y="167"/>
                      <a:pt x="61" y="162"/>
                      <a:pt x="61" y="159"/>
                    </a:cubicBezTo>
                    <a:cubicBezTo>
                      <a:pt x="61" y="157"/>
                      <a:pt x="61" y="156"/>
                      <a:pt x="62" y="155"/>
                    </a:cubicBezTo>
                    <a:cubicBezTo>
                      <a:pt x="63" y="154"/>
                      <a:pt x="63" y="152"/>
                      <a:pt x="63" y="150"/>
                    </a:cubicBezTo>
                    <a:cubicBezTo>
                      <a:pt x="63" y="149"/>
                      <a:pt x="63" y="148"/>
                      <a:pt x="64" y="147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65" y="146"/>
                      <a:pt x="65" y="146"/>
                      <a:pt x="65" y="145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63" y="143"/>
                      <a:pt x="63" y="141"/>
                      <a:pt x="63" y="139"/>
                    </a:cubicBezTo>
                    <a:cubicBezTo>
                      <a:pt x="63" y="138"/>
                      <a:pt x="63" y="137"/>
                      <a:pt x="63" y="137"/>
                    </a:cubicBezTo>
                    <a:cubicBezTo>
                      <a:pt x="60" y="136"/>
                      <a:pt x="53" y="128"/>
                      <a:pt x="53" y="125"/>
                    </a:cubicBezTo>
                    <a:cubicBezTo>
                      <a:pt x="53" y="123"/>
                      <a:pt x="54" y="115"/>
                      <a:pt x="55" y="108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3"/>
                      <a:pt x="61" y="102"/>
                      <a:pt x="64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9" y="102"/>
                      <a:pt x="70" y="101"/>
                      <a:pt x="70" y="100"/>
                    </a:cubicBezTo>
                    <a:cubicBezTo>
                      <a:pt x="72" y="98"/>
                      <a:pt x="75" y="97"/>
                      <a:pt x="77" y="96"/>
                    </a:cubicBezTo>
                    <a:cubicBezTo>
                      <a:pt x="79" y="95"/>
                      <a:pt x="80" y="95"/>
                      <a:pt x="81" y="94"/>
                    </a:cubicBezTo>
                    <a:cubicBezTo>
                      <a:pt x="81" y="94"/>
                      <a:pt x="81" y="94"/>
                      <a:pt x="81" y="94"/>
                    </a:cubicBezTo>
                    <a:lnTo>
                      <a:pt x="81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9" name="Freeform 1125">
                <a:extLst>
                  <a:ext uri="{FF2B5EF4-FFF2-40B4-BE49-F238E27FC236}">
                    <a16:creationId xmlns:a16="http://schemas.microsoft.com/office/drawing/2014/main" xmlns="" id="{B1A0EA92-EFB3-4C45-964E-29F6CF23F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2067"/>
                <a:ext cx="73" cy="159"/>
              </a:xfrm>
              <a:custGeom>
                <a:avLst/>
                <a:gdLst>
                  <a:gd name="T0" fmla="*/ 1 w 77"/>
                  <a:gd name="T1" fmla="*/ 11 h 167"/>
                  <a:gd name="T2" fmla="*/ 2 w 77"/>
                  <a:gd name="T3" fmla="*/ 12 h 167"/>
                  <a:gd name="T4" fmla="*/ 3 w 77"/>
                  <a:gd name="T5" fmla="*/ 14 h 167"/>
                  <a:gd name="T6" fmla="*/ 8 w 77"/>
                  <a:gd name="T7" fmla="*/ 23 h 167"/>
                  <a:gd name="T8" fmla="*/ 9 w 77"/>
                  <a:gd name="T9" fmla="*/ 24 h 167"/>
                  <a:gd name="T10" fmla="*/ 9 w 77"/>
                  <a:gd name="T11" fmla="*/ 24 h 167"/>
                  <a:gd name="T12" fmla="*/ 10 w 77"/>
                  <a:gd name="T13" fmla="*/ 25 h 167"/>
                  <a:gd name="T14" fmla="*/ 14 w 77"/>
                  <a:gd name="T15" fmla="*/ 26 h 167"/>
                  <a:gd name="T16" fmla="*/ 20 w 77"/>
                  <a:gd name="T17" fmla="*/ 25 h 167"/>
                  <a:gd name="T18" fmla="*/ 27 w 77"/>
                  <a:gd name="T19" fmla="*/ 34 h 167"/>
                  <a:gd name="T20" fmla="*/ 23 w 77"/>
                  <a:gd name="T21" fmla="*/ 43 h 167"/>
                  <a:gd name="T22" fmla="*/ 26 w 77"/>
                  <a:gd name="T23" fmla="*/ 48 h 167"/>
                  <a:gd name="T24" fmla="*/ 35 w 77"/>
                  <a:gd name="T25" fmla="*/ 59 h 167"/>
                  <a:gd name="T26" fmla="*/ 42 w 77"/>
                  <a:gd name="T27" fmla="*/ 68 h 167"/>
                  <a:gd name="T28" fmla="*/ 53 w 77"/>
                  <a:gd name="T29" fmla="*/ 81 h 167"/>
                  <a:gd name="T30" fmla="*/ 59 w 77"/>
                  <a:gd name="T31" fmla="*/ 97 h 167"/>
                  <a:gd name="T32" fmla="*/ 59 w 77"/>
                  <a:gd name="T33" fmla="*/ 104 h 167"/>
                  <a:gd name="T34" fmla="*/ 59 w 77"/>
                  <a:gd name="T35" fmla="*/ 107 h 167"/>
                  <a:gd name="T36" fmla="*/ 60 w 77"/>
                  <a:gd name="T37" fmla="*/ 110 h 167"/>
                  <a:gd name="T38" fmla="*/ 62 w 77"/>
                  <a:gd name="T39" fmla="*/ 114 h 167"/>
                  <a:gd name="T40" fmla="*/ 54 w 77"/>
                  <a:gd name="T41" fmla="*/ 129 h 167"/>
                  <a:gd name="T42" fmla="*/ 46 w 77"/>
                  <a:gd name="T43" fmla="*/ 137 h 167"/>
                  <a:gd name="T44" fmla="*/ 42 w 77"/>
                  <a:gd name="T45" fmla="*/ 136 h 167"/>
                  <a:gd name="T46" fmla="*/ 43 w 77"/>
                  <a:gd name="T47" fmla="*/ 139 h 167"/>
                  <a:gd name="T48" fmla="*/ 41 w 77"/>
                  <a:gd name="T49" fmla="*/ 147 h 167"/>
                  <a:gd name="T50" fmla="*/ 32 w 77"/>
                  <a:gd name="T51" fmla="*/ 146 h 167"/>
                  <a:gd name="T52" fmla="*/ 31 w 77"/>
                  <a:gd name="T53" fmla="*/ 147 h 167"/>
                  <a:gd name="T54" fmla="*/ 30 w 77"/>
                  <a:gd name="T55" fmla="*/ 148 h 167"/>
                  <a:gd name="T56" fmla="*/ 29 w 77"/>
                  <a:gd name="T57" fmla="*/ 149 h 167"/>
                  <a:gd name="T58" fmla="*/ 26 w 77"/>
                  <a:gd name="T59" fmla="*/ 150 h 167"/>
                  <a:gd name="T60" fmla="*/ 29 w 77"/>
                  <a:gd name="T61" fmla="*/ 152 h 167"/>
                  <a:gd name="T62" fmla="*/ 29 w 77"/>
                  <a:gd name="T63" fmla="*/ 158 h 167"/>
                  <a:gd name="T64" fmla="*/ 29 w 77"/>
                  <a:gd name="T65" fmla="*/ 167 h 167"/>
                  <a:gd name="T66" fmla="*/ 40 w 77"/>
                  <a:gd name="T67" fmla="*/ 158 h 167"/>
                  <a:gd name="T68" fmla="*/ 40 w 77"/>
                  <a:gd name="T69" fmla="*/ 158 h 167"/>
                  <a:gd name="T70" fmla="*/ 44 w 77"/>
                  <a:gd name="T71" fmla="*/ 152 h 167"/>
                  <a:gd name="T72" fmla="*/ 49 w 77"/>
                  <a:gd name="T73" fmla="*/ 146 h 167"/>
                  <a:gd name="T74" fmla="*/ 53 w 77"/>
                  <a:gd name="T75" fmla="*/ 147 h 167"/>
                  <a:gd name="T76" fmla="*/ 67 w 77"/>
                  <a:gd name="T77" fmla="*/ 140 h 167"/>
                  <a:gd name="T78" fmla="*/ 75 w 77"/>
                  <a:gd name="T79" fmla="*/ 126 h 167"/>
                  <a:gd name="T80" fmla="*/ 73 w 77"/>
                  <a:gd name="T81" fmla="*/ 100 h 167"/>
                  <a:gd name="T82" fmla="*/ 64 w 77"/>
                  <a:gd name="T83" fmla="*/ 84 h 167"/>
                  <a:gd name="T84" fmla="*/ 45 w 77"/>
                  <a:gd name="T85" fmla="*/ 69 h 167"/>
                  <a:gd name="T86" fmla="*/ 40 w 77"/>
                  <a:gd name="T87" fmla="*/ 60 h 167"/>
                  <a:gd name="T88" fmla="*/ 42 w 77"/>
                  <a:gd name="T89" fmla="*/ 36 h 167"/>
                  <a:gd name="T90" fmla="*/ 46 w 77"/>
                  <a:gd name="T91" fmla="*/ 26 h 167"/>
                  <a:gd name="T92" fmla="*/ 57 w 77"/>
                  <a:gd name="T93" fmla="*/ 20 h 167"/>
                  <a:gd name="T94" fmla="*/ 56 w 77"/>
                  <a:gd name="T95" fmla="*/ 20 h 167"/>
                  <a:gd name="T96" fmla="*/ 54 w 77"/>
                  <a:gd name="T97" fmla="*/ 19 h 167"/>
                  <a:gd name="T98" fmla="*/ 52 w 77"/>
                  <a:gd name="T99" fmla="*/ 17 h 167"/>
                  <a:gd name="T100" fmla="*/ 50 w 77"/>
                  <a:gd name="T101" fmla="*/ 16 h 167"/>
                  <a:gd name="T102" fmla="*/ 48 w 77"/>
                  <a:gd name="T103" fmla="*/ 14 h 167"/>
                  <a:gd name="T104" fmla="*/ 46 w 77"/>
                  <a:gd name="T105" fmla="*/ 13 h 167"/>
                  <a:gd name="T106" fmla="*/ 45 w 77"/>
                  <a:gd name="T107" fmla="*/ 11 h 167"/>
                  <a:gd name="T108" fmla="*/ 45 w 77"/>
                  <a:gd name="T109" fmla="*/ 7 h 167"/>
                  <a:gd name="T110" fmla="*/ 46 w 77"/>
                  <a:gd name="T111" fmla="*/ 6 h 167"/>
                  <a:gd name="T112" fmla="*/ 33 w 77"/>
                  <a:gd name="T113" fmla="*/ 0 h 167"/>
                  <a:gd name="T114" fmla="*/ 27 w 77"/>
                  <a:gd name="T115" fmla="*/ 5 h 167"/>
                  <a:gd name="T116" fmla="*/ 22 w 77"/>
                  <a:gd name="T117" fmla="*/ 7 h 167"/>
                  <a:gd name="T118" fmla="*/ 11 w 77"/>
                  <a:gd name="T119" fmla="*/ 7 h 167"/>
                  <a:gd name="T120" fmla="*/ 6 w 77"/>
                  <a:gd name="T121" fmla="*/ 8 h 167"/>
                  <a:gd name="T122" fmla="*/ 1 w 77"/>
                  <a:gd name="T123" fmla="*/ 7 h 167"/>
                  <a:gd name="T124" fmla="*/ 0 w 77"/>
                  <a:gd name="T125" fmla="*/ 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167">
                    <a:moveTo>
                      <a:pt x="0" y="10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3" y="15"/>
                      <a:pt x="4" y="16"/>
                      <a:pt x="5" y="17"/>
                    </a:cubicBezTo>
                    <a:cubicBezTo>
                      <a:pt x="6" y="18"/>
                      <a:pt x="8" y="20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6"/>
                      <a:pt x="13" y="26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5"/>
                      <a:pt x="18" y="25"/>
                      <a:pt x="20" y="25"/>
                    </a:cubicBezTo>
                    <a:cubicBezTo>
                      <a:pt x="23" y="25"/>
                      <a:pt x="25" y="27"/>
                      <a:pt x="25" y="30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8" y="35"/>
                      <a:pt x="29" y="36"/>
                      <a:pt x="29" y="39"/>
                    </a:cubicBezTo>
                    <a:cubicBezTo>
                      <a:pt x="29" y="42"/>
                      <a:pt x="26" y="43"/>
                      <a:pt x="23" y="43"/>
                    </a:cubicBezTo>
                    <a:cubicBezTo>
                      <a:pt x="22" y="43"/>
                      <a:pt x="21" y="44"/>
                      <a:pt x="20" y="44"/>
                    </a:cubicBezTo>
                    <a:cubicBezTo>
                      <a:pt x="21" y="45"/>
                      <a:pt x="24" y="47"/>
                      <a:pt x="26" y="48"/>
                    </a:cubicBezTo>
                    <a:cubicBezTo>
                      <a:pt x="30" y="50"/>
                      <a:pt x="33" y="52"/>
                      <a:pt x="33" y="54"/>
                    </a:cubicBezTo>
                    <a:cubicBezTo>
                      <a:pt x="33" y="55"/>
                      <a:pt x="34" y="57"/>
                      <a:pt x="35" y="59"/>
                    </a:cubicBezTo>
                    <a:cubicBezTo>
                      <a:pt x="36" y="60"/>
                      <a:pt x="37" y="62"/>
                      <a:pt x="38" y="64"/>
                    </a:cubicBezTo>
                    <a:cubicBezTo>
                      <a:pt x="39" y="65"/>
                      <a:pt x="40" y="67"/>
                      <a:pt x="42" y="68"/>
                    </a:cubicBezTo>
                    <a:cubicBezTo>
                      <a:pt x="44" y="71"/>
                      <a:pt x="47" y="73"/>
                      <a:pt x="47" y="76"/>
                    </a:cubicBezTo>
                    <a:cubicBezTo>
                      <a:pt x="48" y="78"/>
                      <a:pt x="51" y="80"/>
                      <a:pt x="53" y="81"/>
                    </a:cubicBezTo>
                    <a:cubicBezTo>
                      <a:pt x="54" y="82"/>
                      <a:pt x="55" y="83"/>
                      <a:pt x="56" y="84"/>
                    </a:cubicBezTo>
                    <a:cubicBezTo>
                      <a:pt x="59" y="87"/>
                      <a:pt x="60" y="93"/>
                      <a:pt x="59" y="97"/>
                    </a:cubicBezTo>
                    <a:cubicBezTo>
                      <a:pt x="59" y="98"/>
                      <a:pt x="59" y="99"/>
                      <a:pt x="59" y="101"/>
                    </a:cubicBezTo>
                    <a:cubicBezTo>
                      <a:pt x="59" y="102"/>
                      <a:pt x="59" y="103"/>
                      <a:pt x="59" y="104"/>
                    </a:cubicBezTo>
                    <a:cubicBezTo>
                      <a:pt x="59" y="104"/>
                      <a:pt x="59" y="104"/>
                      <a:pt x="59" y="104"/>
                    </a:cubicBezTo>
                    <a:cubicBezTo>
                      <a:pt x="59" y="105"/>
                      <a:pt x="59" y="106"/>
                      <a:pt x="59" y="107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60" y="109"/>
                      <a:pt x="60" y="110"/>
                    </a:cubicBezTo>
                    <a:cubicBezTo>
                      <a:pt x="60" y="110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2" y="114"/>
                    </a:cubicBezTo>
                    <a:cubicBezTo>
                      <a:pt x="66" y="120"/>
                      <a:pt x="61" y="124"/>
                      <a:pt x="57" y="127"/>
                    </a:cubicBezTo>
                    <a:cubicBezTo>
                      <a:pt x="56" y="127"/>
                      <a:pt x="55" y="128"/>
                      <a:pt x="54" y="129"/>
                    </a:cubicBezTo>
                    <a:cubicBezTo>
                      <a:pt x="54" y="130"/>
                      <a:pt x="53" y="131"/>
                      <a:pt x="53" y="132"/>
                    </a:cubicBezTo>
                    <a:cubicBezTo>
                      <a:pt x="52" y="134"/>
                      <a:pt x="51" y="137"/>
                      <a:pt x="46" y="137"/>
                    </a:cubicBezTo>
                    <a:cubicBezTo>
                      <a:pt x="45" y="137"/>
                      <a:pt x="44" y="137"/>
                      <a:pt x="42" y="136"/>
                    </a:cubicBezTo>
                    <a:cubicBezTo>
                      <a:pt x="42" y="136"/>
                      <a:pt x="42" y="136"/>
                      <a:pt x="42" y="136"/>
                    </a:cubicBezTo>
                    <a:cubicBezTo>
                      <a:pt x="42" y="137"/>
                      <a:pt x="42" y="138"/>
                      <a:pt x="43" y="138"/>
                    </a:cubicBezTo>
                    <a:cubicBezTo>
                      <a:pt x="43" y="138"/>
                      <a:pt x="43" y="139"/>
                      <a:pt x="43" y="139"/>
                    </a:cubicBezTo>
                    <a:cubicBezTo>
                      <a:pt x="44" y="141"/>
                      <a:pt x="45" y="143"/>
                      <a:pt x="44" y="145"/>
                    </a:cubicBezTo>
                    <a:cubicBezTo>
                      <a:pt x="44" y="146"/>
                      <a:pt x="43" y="147"/>
                      <a:pt x="41" y="147"/>
                    </a:cubicBezTo>
                    <a:cubicBezTo>
                      <a:pt x="39" y="147"/>
                      <a:pt x="37" y="147"/>
                      <a:pt x="35" y="146"/>
                    </a:cubicBezTo>
                    <a:cubicBezTo>
                      <a:pt x="34" y="146"/>
                      <a:pt x="33" y="146"/>
                      <a:pt x="32" y="146"/>
                    </a:cubicBezTo>
                    <a:cubicBezTo>
                      <a:pt x="32" y="146"/>
                      <a:pt x="31" y="146"/>
                      <a:pt x="31" y="146"/>
                    </a:cubicBezTo>
                    <a:cubicBezTo>
                      <a:pt x="31" y="146"/>
                      <a:pt x="31" y="147"/>
                      <a:pt x="31" y="147"/>
                    </a:cubicBezTo>
                    <a:cubicBezTo>
                      <a:pt x="31" y="147"/>
                      <a:pt x="31" y="147"/>
                      <a:pt x="30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30" y="148"/>
                      <a:pt x="29" y="148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28" y="149"/>
                      <a:pt x="27" y="150"/>
                      <a:pt x="27" y="150"/>
                    </a:cubicBezTo>
                    <a:cubicBezTo>
                      <a:pt x="27" y="150"/>
                      <a:pt x="26" y="150"/>
                      <a:pt x="26" y="150"/>
                    </a:cubicBezTo>
                    <a:cubicBezTo>
                      <a:pt x="27" y="151"/>
                      <a:pt x="27" y="151"/>
                      <a:pt x="28" y="151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30" y="153"/>
                      <a:pt x="30" y="153"/>
                      <a:pt x="31" y="154"/>
                    </a:cubicBezTo>
                    <a:cubicBezTo>
                      <a:pt x="31" y="156"/>
                      <a:pt x="30" y="157"/>
                      <a:pt x="29" y="158"/>
                    </a:cubicBezTo>
                    <a:cubicBezTo>
                      <a:pt x="28" y="160"/>
                      <a:pt x="27" y="161"/>
                      <a:pt x="27" y="163"/>
                    </a:cubicBezTo>
                    <a:cubicBezTo>
                      <a:pt x="27" y="166"/>
                      <a:pt x="28" y="167"/>
                      <a:pt x="29" y="167"/>
                    </a:cubicBezTo>
                    <a:cubicBezTo>
                      <a:pt x="29" y="167"/>
                      <a:pt x="29" y="167"/>
                      <a:pt x="29" y="167"/>
                    </a:cubicBezTo>
                    <a:cubicBezTo>
                      <a:pt x="30" y="164"/>
                      <a:pt x="37" y="159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4"/>
                      <a:pt x="42" y="154"/>
                      <a:pt x="43" y="154"/>
                    </a:cubicBezTo>
                    <a:cubicBezTo>
                      <a:pt x="43" y="154"/>
                      <a:pt x="43" y="153"/>
                      <a:pt x="44" y="152"/>
                    </a:cubicBezTo>
                    <a:cubicBezTo>
                      <a:pt x="44" y="151"/>
                      <a:pt x="44" y="150"/>
                      <a:pt x="44" y="149"/>
                    </a:cubicBezTo>
                    <a:cubicBezTo>
                      <a:pt x="46" y="147"/>
                      <a:pt x="48" y="146"/>
                      <a:pt x="49" y="146"/>
                    </a:cubicBezTo>
                    <a:cubicBezTo>
                      <a:pt x="50" y="146"/>
                      <a:pt x="50" y="146"/>
                      <a:pt x="51" y="146"/>
                    </a:cubicBezTo>
                    <a:cubicBezTo>
                      <a:pt x="52" y="146"/>
                      <a:pt x="52" y="147"/>
                      <a:pt x="53" y="147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7" y="147"/>
                      <a:pt x="62" y="143"/>
                      <a:pt x="67" y="140"/>
                    </a:cubicBezTo>
                    <a:cubicBezTo>
                      <a:pt x="67" y="140"/>
                      <a:pt x="67" y="140"/>
                      <a:pt x="67" y="140"/>
                    </a:cubicBezTo>
                    <a:cubicBezTo>
                      <a:pt x="73" y="136"/>
                      <a:pt x="73" y="136"/>
                      <a:pt x="75" y="126"/>
                    </a:cubicBezTo>
                    <a:cubicBezTo>
                      <a:pt x="77" y="119"/>
                      <a:pt x="75" y="110"/>
                      <a:pt x="74" y="105"/>
                    </a:cubicBezTo>
                    <a:cubicBezTo>
                      <a:pt x="73" y="103"/>
                      <a:pt x="73" y="101"/>
                      <a:pt x="73" y="100"/>
                    </a:cubicBezTo>
                    <a:cubicBezTo>
                      <a:pt x="73" y="98"/>
                      <a:pt x="66" y="85"/>
                      <a:pt x="64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2" y="84"/>
                      <a:pt x="57" y="81"/>
                      <a:pt x="47" y="70"/>
                    </a:cubicBezTo>
                    <a:cubicBezTo>
                      <a:pt x="46" y="70"/>
                      <a:pt x="45" y="69"/>
                      <a:pt x="45" y="69"/>
                    </a:cubicBezTo>
                    <a:cubicBezTo>
                      <a:pt x="43" y="67"/>
                      <a:pt x="43" y="66"/>
                      <a:pt x="42" y="64"/>
                    </a:cubicBezTo>
                    <a:cubicBezTo>
                      <a:pt x="42" y="63"/>
                      <a:pt x="41" y="61"/>
                      <a:pt x="40" y="60"/>
                    </a:cubicBezTo>
                    <a:cubicBezTo>
                      <a:pt x="36" y="56"/>
                      <a:pt x="35" y="49"/>
                      <a:pt x="36" y="43"/>
                    </a:cubicBezTo>
                    <a:cubicBezTo>
                      <a:pt x="37" y="39"/>
                      <a:pt x="39" y="37"/>
                      <a:pt x="42" y="36"/>
                    </a:cubicBezTo>
                    <a:cubicBezTo>
                      <a:pt x="43" y="35"/>
                      <a:pt x="44" y="34"/>
                      <a:pt x="44" y="33"/>
                    </a:cubicBezTo>
                    <a:cubicBezTo>
                      <a:pt x="44" y="30"/>
                      <a:pt x="45" y="28"/>
                      <a:pt x="46" y="26"/>
                    </a:cubicBezTo>
                    <a:cubicBezTo>
                      <a:pt x="47" y="25"/>
                      <a:pt x="48" y="25"/>
                      <a:pt x="50" y="25"/>
                    </a:cubicBezTo>
                    <a:cubicBezTo>
                      <a:pt x="53" y="24"/>
                      <a:pt x="56" y="22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5" y="19"/>
                      <a:pt x="55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1" y="17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49" y="16"/>
                    </a:cubicBezTo>
                    <a:cubicBezTo>
                      <a:pt x="49" y="15"/>
                      <a:pt x="48" y="15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5" y="12"/>
                      <a:pt x="45" y="11"/>
                      <a:pt x="45" y="11"/>
                    </a:cubicBezTo>
                    <a:cubicBezTo>
                      <a:pt x="45" y="11"/>
                      <a:pt x="45" y="10"/>
                      <a:pt x="45" y="10"/>
                    </a:cubicBezTo>
                    <a:cubicBezTo>
                      <a:pt x="45" y="9"/>
                      <a:pt x="45" y="8"/>
                      <a:pt x="45" y="7"/>
                    </a:cubicBezTo>
                    <a:cubicBezTo>
                      <a:pt x="46" y="7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5" y="5"/>
                      <a:pt x="43" y="5"/>
                    </a:cubicBezTo>
                    <a:cubicBezTo>
                      <a:pt x="37" y="4"/>
                      <a:pt x="35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8" y="3"/>
                      <a:pt x="27" y="5"/>
                    </a:cubicBezTo>
                    <a:cubicBezTo>
                      <a:pt x="26" y="6"/>
                      <a:pt x="25" y="7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6"/>
                      <a:pt x="20" y="6"/>
                      <a:pt x="19" y="7"/>
                    </a:cubicBezTo>
                    <a:cubicBezTo>
                      <a:pt x="16" y="8"/>
                      <a:pt x="13" y="7"/>
                      <a:pt x="11" y="7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8"/>
                      <a:pt x="8" y="8"/>
                      <a:pt x="6" y="8"/>
                    </a:cubicBezTo>
                    <a:cubicBezTo>
                      <a:pt x="5" y="8"/>
                      <a:pt x="4" y="8"/>
                      <a:pt x="3" y="8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0" name="Freeform 1126">
                <a:extLst>
                  <a:ext uri="{FF2B5EF4-FFF2-40B4-BE49-F238E27FC236}">
                    <a16:creationId xmlns:a16="http://schemas.microsoft.com/office/drawing/2014/main" xmlns="" id="{E65D409D-2EA0-419D-9EF9-A5AE85102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" y="2077"/>
                <a:ext cx="73" cy="91"/>
              </a:xfrm>
              <a:custGeom>
                <a:avLst/>
                <a:gdLst>
                  <a:gd name="T0" fmla="*/ 16 w 77"/>
                  <a:gd name="T1" fmla="*/ 0 h 95"/>
                  <a:gd name="T2" fmla="*/ 14 w 77"/>
                  <a:gd name="T3" fmla="*/ 0 h 95"/>
                  <a:gd name="T4" fmla="*/ 14 w 77"/>
                  <a:gd name="T5" fmla="*/ 2 h 95"/>
                  <a:gd name="T6" fmla="*/ 11 w 77"/>
                  <a:gd name="T7" fmla="*/ 14 h 95"/>
                  <a:gd name="T8" fmla="*/ 6 w 77"/>
                  <a:gd name="T9" fmla="*/ 10 h 95"/>
                  <a:gd name="T10" fmla="*/ 5 w 77"/>
                  <a:gd name="T11" fmla="*/ 12 h 95"/>
                  <a:gd name="T12" fmla="*/ 4 w 77"/>
                  <a:gd name="T13" fmla="*/ 14 h 95"/>
                  <a:gd name="T14" fmla="*/ 3 w 77"/>
                  <a:gd name="T15" fmla="*/ 15 h 95"/>
                  <a:gd name="T16" fmla="*/ 2 w 77"/>
                  <a:gd name="T17" fmla="*/ 18 h 95"/>
                  <a:gd name="T18" fmla="*/ 2 w 77"/>
                  <a:gd name="T19" fmla="*/ 19 h 95"/>
                  <a:gd name="T20" fmla="*/ 1 w 77"/>
                  <a:gd name="T21" fmla="*/ 20 h 95"/>
                  <a:gd name="T22" fmla="*/ 0 w 77"/>
                  <a:gd name="T23" fmla="*/ 20 h 95"/>
                  <a:gd name="T24" fmla="*/ 0 w 77"/>
                  <a:gd name="T25" fmla="*/ 20 h 95"/>
                  <a:gd name="T26" fmla="*/ 1 w 77"/>
                  <a:gd name="T27" fmla="*/ 25 h 95"/>
                  <a:gd name="T28" fmla="*/ 3 w 77"/>
                  <a:gd name="T29" fmla="*/ 30 h 95"/>
                  <a:gd name="T30" fmla="*/ 6 w 77"/>
                  <a:gd name="T31" fmla="*/ 30 h 95"/>
                  <a:gd name="T32" fmla="*/ 7 w 77"/>
                  <a:gd name="T33" fmla="*/ 30 h 95"/>
                  <a:gd name="T34" fmla="*/ 8 w 77"/>
                  <a:gd name="T35" fmla="*/ 31 h 95"/>
                  <a:gd name="T36" fmla="*/ 9 w 77"/>
                  <a:gd name="T37" fmla="*/ 41 h 95"/>
                  <a:gd name="T38" fmla="*/ 8 w 77"/>
                  <a:gd name="T39" fmla="*/ 47 h 95"/>
                  <a:gd name="T40" fmla="*/ 5 w 77"/>
                  <a:gd name="T41" fmla="*/ 53 h 95"/>
                  <a:gd name="T42" fmla="*/ 5 w 77"/>
                  <a:gd name="T43" fmla="*/ 54 h 95"/>
                  <a:gd name="T44" fmla="*/ 12 w 77"/>
                  <a:gd name="T45" fmla="*/ 49 h 95"/>
                  <a:gd name="T46" fmla="*/ 24 w 77"/>
                  <a:gd name="T47" fmla="*/ 49 h 95"/>
                  <a:gd name="T48" fmla="*/ 34 w 77"/>
                  <a:gd name="T49" fmla="*/ 44 h 95"/>
                  <a:gd name="T50" fmla="*/ 41 w 77"/>
                  <a:gd name="T51" fmla="*/ 46 h 95"/>
                  <a:gd name="T52" fmla="*/ 49 w 77"/>
                  <a:gd name="T53" fmla="*/ 54 h 95"/>
                  <a:gd name="T54" fmla="*/ 49 w 77"/>
                  <a:gd name="T55" fmla="*/ 67 h 95"/>
                  <a:gd name="T56" fmla="*/ 58 w 77"/>
                  <a:gd name="T57" fmla="*/ 85 h 95"/>
                  <a:gd name="T58" fmla="*/ 59 w 77"/>
                  <a:gd name="T59" fmla="*/ 87 h 95"/>
                  <a:gd name="T60" fmla="*/ 59 w 77"/>
                  <a:gd name="T61" fmla="*/ 89 h 95"/>
                  <a:gd name="T62" fmla="*/ 59 w 77"/>
                  <a:gd name="T63" fmla="*/ 91 h 95"/>
                  <a:gd name="T64" fmla="*/ 58 w 77"/>
                  <a:gd name="T65" fmla="*/ 93 h 95"/>
                  <a:gd name="T66" fmla="*/ 58 w 77"/>
                  <a:gd name="T67" fmla="*/ 93 h 95"/>
                  <a:gd name="T68" fmla="*/ 61 w 77"/>
                  <a:gd name="T69" fmla="*/ 94 h 95"/>
                  <a:gd name="T70" fmla="*/ 71 w 77"/>
                  <a:gd name="T71" fmla="*/ 90 h 95"/>
                  <a:gd name="T72" fmla="*/ 74 w 77"/>
                  <a:gd name="T73" fmla="*/ 90 h 95"/>
                  <a:gd name="T74" fmla="*/ 75 w 77"/>
                  <a:gd name="T75" fmla="*/ 90 h 95"/>
                  <a:gd name="T76" fmla="*/ 76 w 77"/>
                  <a:gd name="T77" fmla="*/ 89 h 95"/>
                  <a:gd name="T78" fmla="*/ 77 w 77"/>
                  <a:gd name="T79" fmla="*/ 89 h 95"/>
                  <a:gd name="T80" fmla="*/ 77 w 77"/>
                  <a:gd name="T81" fmla="*/ 87 h 95"/>
                  <a:gd name="T82" fmla="*/ 77 w 77"/>
                  <a:gd name="T83" fmla="*/ 85 h 95"/>
                  <a:gd name="T84" fmla="*/ 77 w 77"/>
                  <a:gd name="T85" fmla="*/ 82 h 95"/>
                  <a:gd name="T86" fmla="*/ 75 w 77"/>
                  <a:gd name="T87" fmla="*/ 76 h 95"/>
                  <a:gd name="T88" fmla="*/ 66 w 77"/>
                  <a:gd name="T89" fmla="*/ 66 h 95"/>
                  <a:gd name="T90" fmla="*/ 56 w 77"/>
                  <a:gd name="T91" fmla="*/ 54 h 95"/>
                  <a:gd name="T92" fmla="*/ 51 w 77"/>
                  <a:gd name="T93" fmla="*/ 43 h 95"/>
                  <a:gd name="T94" fmla="*/ 39 w 77"/>
                  <a:gd name="T95" fmla="*/ 32 h 95"/>
                  <a:gd name="T96" fmla="*/ 47 w 77"/>
                  <a:gd name="T97" fmla="*/ 28 h 95"/>
                  <a:gd name="T98" fmla="*/ 43 w 77"/>
                  <a:gd name="T99" fmla="*/ 19 h 95"/>
                  <a:gd name="T100" fmla="*/ 39 w 77"/>
                  <a:gd name="T101" fmla="*/ 19 h 95"/>
                  <a:gd name="T102" fmla="*/ 37 w 77"/>
                  <a:gd name="T103" fmla="*/ 19 h 95"/>
                  <a:gd name="T104" fmla="*/ 32 w 77"/>
                  <a:gd name="T105" fmla="*/ 19 h 95"/>
                  <a:gd name="T106" fmla="*/ 30 w 77"/>
                  <a:gd name="T107" fmla="*/ 17 h 95"/>
                  <a:gd name="T108" fmla="*/ 30 w 77"/>
                  <a:gd name="T109" fmla="*/ 17 h 95"/>
                  <a:gd name="T110" fmla="*/ 28 w 77"/>
                  <a:gd name="T111" fmla="*/ 16 h 95"/>
                  <a:gd name="T112" fmla="*/ 27 w 77"/>
                  <a:gd name="T113" fmla="*/ 14 h 95"/>
                  <a:gd name="T114" fmla="*/ 26 w 77"/>
                  <a:gd name="T115" fmla="*/ 12 h 95"/>
                  <a:gd name="T116" fmla="*/ 21 w 77"/>
                  <a:gd name="T117" fmla="*/ 3 h 95"/>
                  <a:gd name="T118" fmla="*/ 20 w 77"/>
                  <a:gd name="T119" fmla="*/ 2 h 95"/>
                  <a:gd name="T120" fmla="*/ 19 w 77"/>
                  <a:gd name="T121" fmla="*/ 1 h 95"/>
                  <a:gd name="T122" fmla="*/ 18 w 77"/>
                  <a:gd name="T123" fmla="*/ 0 h 95"/>
                  <a:gd name="T124" fmla="*/ 18 w 77"/>
                  <a:gd name="T12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95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1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7" y="9"/>
                      <a:pt x="15" y="12"/>
                    </a:cubicBezTo>
                    <a:cubicBezTo>
                      <a:pt x="15" y="14"/>
                      <a:pt x="13" y="15"/>
                      <a:pt x="11" y="14"/>
                    </a:cubicBezTo>
                    <a:cubicBezTo>
                      <a:pt x="9" y="14"/>
                      <a:pt x="7" y="12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1" y="22"/>
                      <a:pt x="1" y="23"/>
                      <a:pt x="1" y="25"/>
                    </a:cubicBezTo>
                    <a:cubicBezTo>
                      <a:pt x="1" y="27"/>
                      <a:pt x="1" y="28"/>
                      <a:pt x="1" y="30"/>
                    </a:cubicBezTo>
                    <a:cubicBezTo>
                      <a:pt x="2" y="30"/>
                      <a:pt x="2" y="30"/>
                      <a:pt x="3" y="30"/>
                    </a:cubicBezTo>
                    <a:cubicBezTo>
                      <a:pt x="3" y="29"/>
                      <a:pt x="4" y="29"/>
                      <a:pt x="5" y="29"/>
                    </a:cubicBezTo>
                    <a:cubicBezTo>
                      <a:pt x="5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6"/>
                      <a:pt x="9" y="39"/>
                      <a:pt x="9" y="41"/>
                    </a:cubicBezTo>
                    <a:cubicBezTo>
                      <a:pt x="9" y="42"/>
                      <a:pt x="8" y="44"/>
                      <a:pt x="8" y="45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8" y="49"/>
                      <a:pt x="7" y="50"/>
                      <a:pt x="6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3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3"/>
                      <a:pt x="9" y="51"/>
                      <a:pt x="10" y="50"/>
                    </a:cubicBezTo>
                    <a:cubicBezTo>
                      <a:pt x="11" y="50"/>
                      <a:pt x="12" y="49"/>
                      <a:pt x="12" y="49"/>
                    </a:cubicBezTo>
                    <a:cubicBezTo>
                      <a:pt x="17" y="45"/>
                      <a:pt x="21" y="46"/>
                      <a:pt x="23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25" y="49"/>
                      <a:pt x="27" y="48"/>
                      <a:pt x="27" y="47"/>
                    </a:cubicBezTo>
                    <a:cubicBezTo>
                      <a:pt x="28" y="45"/>
                      <a:pt x="31" y="44"/>
                      <a:pt x="34" y="44"/>
                    </a:cubicBezTo>
                    <a:cubicBezTo>
                      <a:pt x="35" y="44"/>
                      <a:pt x="36" y="44"/>
                      <a:pt x="36" y="44"/>
                    </a:cubicBezTo>
                    <a:cubicBezTo>
                      <a:pt x="38" y="44"/>
                      <a:pt x="40" y="45"/>
                      <a:pt x="41" y="46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4" y="50"/>
                      <a:pt x="46" y="52"/>
                      <a:pt x="49" y="54"/>
                    </a:cubicBezTo>
                    <a:cubicBezTo>
                      <a:pt x="52" y="56"/>
                      <a:pt x="51" y="60"/>
                      <a:pt x="50" y="63"/>
                    </a:cubicBezTo>
                    <a:cubicBezTo>
                      <a:pt x="50" y="64"/>
                      <a:pt x="49" y="66"/>
                      <a:pt x="49" y="67"/>
                    </a:cubicBezTo>
                    <a:cubicBezTo>
                      <a:pt x="53" y="69"/>
                      <a:pt x="59" y="75"/>
                      <a:pt x="58" y="81"/>
                    </a:cubicBezTo>
                    <a:cubicBezTo>
                      <a:pt x="58" y="83"/>
                      <a:pt x="58" y="84"/>
                      <a:pt x="58" y="85"/>
                    </a:cubicBezTo>
                    <a:cubicBezTo>
                      <a:pt x="59" y="86"/>
                      <a:pt x="59" y="86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8"/>
                      <a:pt x="59" y="88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90"/>
                      <a:pt x="59" y="90"/>
                      <a:pt x="59" y="91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8" y="92"/>
                      <a:pt x="58" y="92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9" y="94"/>
                      <a:pt x="60" y="94"/>
                      <a:pt x="61" y="95"/>
                    </a:cubicBezTo>
                    <a:cubicBezTo>
                      <a:pt x="61" y="95"/>
                      <a:pt x="61" y="94"/>
                      <a:pt x="61" y="94"/>
                    </a:cubicBezTo>
                    <a:cubicBezTo>
                      <a:pt x="61" y="91"/>
                      <a:pt x="63" y="89"/>
                      <a:pt x="67" y="89"/>
                    </a:cubicBezTo>
                    <a:cubicBezTo>
                      <a:pt x="68" y="89"/>
                      <a:pt x="70" y="89"/>
                      <a:pt x="71" y="90"/>
                    </a:cubicBezTo>
                    <a:cubicBezTo>
                      <a:pt x="72" y="90"/>
                      <a:pt x="72" y="90"/>
                      <a:pt x="73" y="90"/>
                    </a:cubicBezTo>
                    <a:cubicBezTo>
                      <a:pt x="73" y="90"/>
                      <a:pt x="73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5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6" y="90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7" y="89"/>
                      <a:pt x="77" y="89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7" y="88"/>
                      <a:pt x="77" y="88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6"/>
                      <a:pt x="77" y="86"/>
                      <a:pt x="77" y="85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7" y="84"/>
                      <a:pt x="77" y="83"/>
                      <a:pt x="77" y="82"/>
                    </a:cubicBezTo>
                    <a:cubicBezTo>
                      <a:pt x="77" y="80"/>
                      <a:pt x="77" y="78"/>
                      <a:pt x="76" y="77"/>
                    </a:cubicBezTo>
                    <a:cubicBezTo>
                      <a:pt x="76" y="76"/>
                      <a:pt x="76" y="76"/>
                      <a:pt x="75" y="76"/>
                    </a:cubicBezTo>
                    <a:cubicBezTo>
                      <a:pt x="75" y="75"/>
                      <a:pt x="74" y="74"/>
                      <a:pt x="73" y="74"/>
                    </a:cubicBezTo>
                    <a:cubicBezTo>
                      <a:pt x="70" y="72"/>
                      <a:pt x="67" y="70"/>
                      <a:pt x="66" y="66"/>
                    </a:cubicBezTo>
                    <a:cubicBezTo>
                      <a:pt x="65" y="64"/>
                      <a:pt x="63" y="62"/>
                      <a:pt x="61" y="60"/>
                    </a:cubicBezTo>
                    <a:cubicBezTo>
                      <a:pt x="59" y="58"/>
                      <a:pt x="57" y="56"/>
                      <a:pt x="56" y="54"/>
                    </a:cubicBezTo>
                    <a:cubicBezTo>
                      <a:pt x="56" y="53"/>
                      <a:pt x="55" y="51"/>
                      <a:pt x="54" y="50"/>
                    </a:cubicBezTo>
                    <a:cubicBezTo>
                      <a:pt x="52" y="48"/>
                      <a:pt x="51" y="46"/>
                      <a:pt x="51" y="43"/>
                    </a:cubicBezTo>
                    <a:cubicBezTo>
                      <a:pt x="50" y="43"/>
                      <a:pt x="48" y="42"/>
                      <a:pt x="46" y="41"/>
                    </a:cubicBezTo>
                    <a:cubicBezTo>
                      <a:pt x="42" y="38"/>
                      <a:pt x="37" y="36"/>
                      <a:pt x="39" y="32"/>
                    </a:cubicBezTo>
                    <a:cubicBezTo>
                      <a:pt x="40" y="29"/>
                      <a:pt x="43" y="29"/>
                      <a:pt x="45" y="28"/>
                    </a:cubicBezTo>
                    <a:cubicBezTo>
                      <a:pt x="46" y="28"/>
                      <a:pt x="47" y="28"/>
                      <a:pt x="47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4"/>
                      <a:pt x="44" y="22"/>
                      <a:pt x="43" y="19"/>
                    </a:cubicBezTo>
                    <a:cubicBezTo>
                      <a:pt x="43" y="18"/>
                      <a:pt x="43" y="18"/>
                      <a:pt x="42" y="18"/>
                    </a:cubicBezTo>
                    <a:cubicBezTo>
                      <a:pt x="41" y="18"/>
                      <a:pt x="39" y="18"/>
                      <a:pt x="39" y="19"/>
                    </a:cubicBezTo>
                    <a:cubicBezTo>
                      <a:pt x="38" y="19"/>
                      <a:pt x="38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6" y="19"/>
                      <a:pt x="36" y="19"/>
                    </a:cubicBezTo>
                    <a:cubicBezTo>
                      <a:pt x="35" y="19"/>
                      <a:pt x="34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8"/>
                      <a:pt x="31" y="18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8" y="16"/>
                      <a:pt x="28" y="15"/>
                      <a:pt x="27" y="15"/>
                    </a:cubicBezTo>
                    <a:cubicBezTo>
                      <a:pt x="27" y="15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6" y="11"/>
                      <a:pt x="25" y="10"/>
                      <a:pt x="24" y="9"/>
                    </a:cubicBezTo>
                    <a:cubicBezTo>
                      <a:pt x="22" y="7"/>
                      <a:pt x="21" y="6"/>
                      <a:pt x="21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1" name="Freeform 1127">
                <a:extLst>
                  <a:ext uri="{FF2B5EF4-FFF2-40B4-BE49-F238E27FC236}">
                    <a16:creationId xmlns:a16="http://schemas.microsoft.com/office/drawing/2014/main" xmlns="" id="{8E52604A-ADB8-43AF-AD4F-2407C570C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2098"/>
                <a:ext cx="82" cy="159"/>
              </a:xfrm>
              <a:custGeom>
                <a:avLst/>
                <a:gdLst>
                  <a:gd name="T0" fmla="*/ 86 w 86"/>
                  <a:gd name="T1" fmla="*/ 67 h 166"/>
                  <a:gd name="T2" fmla="*/ 86 w 86"/>
                  <a:gd name="T3" fmla="*/ 66 h 166"/>
                  <a:gd name="T4" fmla="*/ 85 w 86"/>
                  <a:gd name="T5" fmla="*/ 59 h 166"/>
                  <a:gd name="T6" fmla="*/ 77 w 86"/>
                  <a:gd name="T7" fmla="*/ 40 h 166"/>
                  <a:gd name="T8" fmla="*/ 70 w 86"/>
                  <a:gd name="T9" fmla="*/ 28 h 166"/>
                  <a:gd name="T10" fmla="*/ 65 w 86"/>
                  <a:gd name="T11" fmla="*/ 26 h 166"/>
                  <a:gd name="T12" fmla="*/ 55 w 86"/>
                  <a:gd name="T13" fmla="*/ 31 h 166"/>
                  <a:gd name="T14" fmla="*/ 49 w 86"/>
                  <a:gd name="T15" fmla="*/ 28 h 166"/>
                  <a:gd name="T16" fmla="*/ 44 w 86"/>
                  <a:gd name="T17" fmla="*/ 31 h 166"/>
                  <a:gd name="T18" fmla="*/ 32 w 86"/>
                  <a:gd name="T19" fmla="*/ 33 h 166"/>
                  <a:gd name="T20" fmla="*/ 34 w 86"/>
                  <a:gd name="T21" fmla="*/ 27 h 166"/>
                  <a:gd name="T22" fmla="*/ 35 w 86"/>
                  <a:gd name="T23" fmla="*/ 23 h 166"/>
                  <a:gd name="T24" fmla="*/ 36 w 86"/>
                  <a:gd name="T25" fmla="*/ 12 h 166"/>
                  <a:gd name="T26" fmla="*/ 34 w 86"/>
                  <a:gd name="T27" fmla="*/ 11 h 166"/>
                  <a:gd name="T28" fmla="*/ 28 w 86"/>
                  <a:gd name="T29" fmla="*/ 3 h 166"/>
                  <a:gd name="T30" fmla="*/ 28 w 86"/>
                  <a:gd name="T31" fmla="*/ 1 h 166"/>
                  <a:gd name="T32" fmla="*/ 27 w 86"/>
                  <a:gd name="T33" fmla="*/ 0 h 166"/>
                  <a:gd name="T34" fmla="*/ 26 w 86"/>
                  <a:gd name="T35" fmla="*/ 1 h 166"/>
                  <a:gd name="T36" fmla="*/ 25 w 86"/>
                  <a:gd name="T37" fmla="*/ 2 h 166"/>
                  <a:gd name="T38" fmla="*/ 24 w 86"/>
                  <a:gd name="T39" fmla="*/ 3 h 166"/>
                  <a:gd name="T40" fmla="*/ 17 w 86"/>
                  <a:gd name="T41" fmla="*/ 6 h 166"/>
                  <a:gd name="T42" fmla="*/ 7 w 86"/>
                  <a:gd name="T43" fmla="*/ 10 h 166"/>
                  <a:gd name="T44" fmla="*/ 2 w 86"/>
                  <a:gd name="T45" fmla="*/ 12 h 166"/>
                  <a:gd name="T46" fmla="*/ 7 w 86"/>
                  <a:gd name="T47" fmla="*/ 38 h 166"/>
                  <a:gd name="T48" fmla="*/ 10 w 86"/>
                  <a:gd name="T49" fmla="*/ 45 h 166"/>
                  <a:gd name="T50" fmla="*/ 10 w 86"/>
                  <a:gd name="T51" fmla="*/ 54 h 166"/>
                  <a:gd name="T52" fmla="*/ 8 w 86"/>
                  <a:gd name="T53" fmla="*/ 62 h 166"/>
                  <a:gd name="T54" fmla="*/ 12 w 86"/>
                  <a:gd name="T55" fmla="*/ 71 h 166"/>
                  <a:gd name="T56" fmla="*/ 18 w 86"/>
                  <a:gd name="T57" fmla="*/ 89 h 166"/>
                  <a:gd name="T58" fmla="*/ 21 w 86"/>
                  <a:gd name="T59" fmla="*/ 95 h 166"/>
                  <a:gd name="T60" fmla="*/ 20 w 86"/>
                  <a:gd name="T61" fmla="*/ 98 h 166"/>
                  <a:gd name="T62" fmla="*/ 19 w 86"/>
                  <a:gd name="T63" fmla="*/ 101 h 166"/>
                  <a:gd name="T64" fmla="*/ 18 w 86"/>
                  <a:gd name="T65" fmla="*/ 104 h 166"/>
                  <a:gd name="T66" fmla="*/ 17 w 86"/>
                  <a:gd name="T67" fmla="*/ 107 h 166"/>
                  <a:gd name="T68" fmla="*/ 14 w 86"/>
                  <a:gd name="T69" fmla="*/ 112 h 166"/>
                  <a:gd name="T70" fmla="*/ 12 w 86"/>
                  <a:gd name="T71" fmla="*/ 114 h 166"/>
                  <a:gd name="T72" fmla="*/ 11 w 86"/>
                  <a:gd name="T73" fmla="*/ 115 h 166"/>
                  <a:gd name="T74" fmla="*/ 8 w 86"/>
                  <a:gd name="T75" fmla="*/ 130 h 166"/>
                  <a:gd name="T76" fmla="*/ 23 w 86"/>
                  <a:gd name="T77" fmla="*/ 153 h 166"/>
                  <a:gd name="T78" fmla="*/ 32 w 86"/>
                  <a:gd name="T79" fmla="*/ 158 h 166"/>
                  <a:gd name="T80" fmla="*/ 36 w 86"/>
                  <a:gd name="T81" fmla="*/ 160 h 166"/>
                  <a:gd name="T82" fmla="*/ 41 w 86"/>
                  <a:gd name="T83" fmla="*/ 166 h 166"/>
                  <a:gd name="T84" fmla="*/ 45 w 86"/>
                  <a:gd name="T85" fmla="*/ 165 h 166"/>
                  <a:gd name="T86" fmla="*/ 45 w 86"/>
                  <a:gd name="T87" fmla="*/ 164 h 166"/>
                  <a:gd name="T88" fmla="*/ 46 w 86"/>
                  <a:gd name="T89" fmla="*/ 163 h 166"/>
                  <a:gd name="T90" fmla="*/ 30 w 86"/>
                  <a:gd name="T91" fmla="*/ 154 h 166"/>
                  <a:gd name="T92" fmla="*/ 25 w 86"/>
                  <a:gd name="T93" fmla="*/ 138 h 166"/>
                  <a:gd name="T94" fmla="*/ 19 w 86"/>
                  <a:gd name="T95" fmla="*/ 130 h 166"/>
                  <a:gd name="T96" fmla="*/ 15 w 86"/>
                  <a:gd name="T97" fmla="*/ 114 h 166"/>
                  <a:gd name="T98" fmla="*/ 19 w 86"/>
                  <a:gd name="T99" fmla="*/ 100 h 166"/>
                  <a:gd name="T100" fmla="*/ 23 w 86"/>
                  <a:gd name="T101" fmla="*/ 83 h 166"/>
                  <a:gd name="T102" fmla="*/ 36 w 86"/>
                  <a:gd name="T103" fmla="*/ 83 h 166"/>
                  <a:gd name="T104" fmla="*/ 43 w 86"/>
                  <a:gd name="T105" fmla="*/ 88 h 166"/>
                  <a:gd name="T106" fmla="*/ 54 w 86"/>
                  <a:gd name="T107" fmla="*/ 94 h 166"/>
                  <a:gd name="T108" fmla="*/ 53 w 86"/>
                  <a:gd name="T109" fmla="*/ 93 h 166"/>
                  <a:gd name="T110" fmla="*/ 51 w 86"/>
                  <a:gd name="T111" fmla="*/ 85 h 166"/>
                  <a:gd name="T112" fmla="*/ 70 w 86"/>
                  <a:gd name="T113" fmla="*/ 68 h 166"/>
                  <a:gd name="T114" fmla="*/ 76 w 86"/>
                  <a:gd name="T115" fmla="*/ 68 h 166"/>
                  <a:gd name="T116" fmla="*/ 82 w 86"/>
                  <a:gd name="T117" fmla="*/ 68 h 166"/>
                  <a:gd name="T118" fmla="*/ 83 w 86"/>
                  <a:gd name="T119" fmla="*/ 68 h 166"/>
                  <a:gd name="T120" fmla="*/ 84 w 86"/>
                  <a:gd name="T121" fmla="*/ 68 h 166"/>
                  <a:gd name="T122" fmla="*/ 85 w 86"/>
                  <a:gd name="T123" fmla="*/ 6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" h="166">
                    <a:moveTo>
                      <a:pt x="86" y="68"/>
                    </a:moveTo>
                    <a:cubicBezTo>
                      <a:pt x="86" y="67"/>
                      <a:pt x="86" y="67"/>
                      <a:pt x="86" y="67"/>
                    </a:cubicBezTo>
                    <a:cubicBezTo>
                      <a:pt x="86" y="67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5"/>
                      <a:pt x="86" y="65"/>
                      <a:pt x="86" y="64"/>
                    </a:cubicBezTo>
                    <a:cubicBezTo>
                      <a:pt x="85" y="62"/>
                      <a:pt x="85" y="61"/>
                      <a:pt x="85" y="59"/>
                    </a:cubicBezTo>
                    <a:cubicBezTo>
                      <a:pt x="86" y="54"/>
                      <a:pt x="81" y="50"/>
                      <a:pt x="79" y="49"/>
                    </a:cubicBezTo>
                    <a:cubicBezTo>
                      <a:pt x="76" y="48"/>
                      <a:pt x="76" y="44"/>
                      <a:pt x="77" y="40"/>
                    </a:cubicBezTo>
                    <a:cubicBezTo>
                      <a:pt x="77" y="39"/>
                      <a:pt x="78" y="36"/>
                      <a:pt x="78" y="35"/>
                    </a:cubicBezTo>
                    <a:cubicBezTo>
                      <a:pt x="74" y="33"/>
                      <a:pt x="72" y="31"/>
                      <a:pt x="70" y="28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8" y="26"/>
                      <a:pt x="67" y="26"/>
                      <a:pt x="65" y="26"/>
                    </a:cubicBezTo>
                    <a:cubicBezTo>
                      <a:pt x="63" y="26"/>
                      <a:pt x="62" y="26"/>
                      <a:pt x="62" y="27"/>
                    </a:cubicBezTo>
                    <a:cubicBezTo>
                      <a:pt x="61" y="29"/>
                      <a:pt x="57" y="31"/>
                      <a:pt x="55" y="31"/>
                    </a:cubicBezTo>
                    <a:cubicBezTo>
                      <a:pt x="53" y="31"/>
                      <a:pt x="52" y="30"/>
                      <a:pt x="51" y="29"/>
                    </a:cubicBezTo>
                    <a:cubicBezTo>
                      <a:pt x="51" y="28"/>
                      <a:pt x="50" y="28"/>
                      <a:pt x="49" y="28"/>
                    </a:cubicBezTo>
                    <a:cubicBezTo>
                      <a:pt x="49" y="28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1" y="34"/>
                      <a:pt x="38" y="36"/>
                      <a:pt x="36" y="36"/>
                    </a:cubicBezTo>
                    <a:cubicBezTo>
                      <a:pt x="35" y="36"/>
                      <a:pt x="33" y="36"/>
                      <a:pt x="32" y="33"/>
                    </a:cubicBezTo>
                    <a:cubicBezTo>
                      <a:pt x="32" y="32"/>
                      <a:pt x="32" y="31"/>
                      <a:pt x="32" y="30"/>
                    </a:cubicBezTo>
                    <a:cubicBezTo>
                      <a:pt x="32" y="29"/>
                      <a:pt x="33" y="27"/>
                      <a:pt x="34" y="27"/>
                    </a:cubicBezTo>
                    <a:cubicBezTo>
                      <a:pt x="34" y="26"/>
                      <a:pt x="35" y="25"/>
                      <a:pt x="35" y="25"/>
                    </a:cubicBezTo>
                    <a:cubicBezTo>
                      <a:pt x="35" y="24"/>
                      <a:pt x="35" y="24"/>
                      <a:pt x="35" y="23"/>
                    </a:cubicBezTo>
                    <a:cubicBezTo>
                      <a:pt x="35" y="21"/>
                      <a:pt x="36" y="20"/>
                      <a:pt x="36" y="18"/>
                    </a:cubicBezTo>
                    <a:cubicBezTo>
                      <a:pt x="37" y="16"/>
                      <a:pt x="37" y="14"/>
                      <a:pt x="36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5" y="11"/>
                      <a:pt x="35" y="11"/>
                      <a:pt x="34" y="11"/>
                    </a:cubicBezTo>
                    <a:cubicBezTo>
                      <a:pt x="32" y="12"/>
                      <a:pt x="30" y="11"/>
                      <a:pt x="29" y="9"/>
                    </a:cubicBezTo>
                    <a:cubicBezTo>
                      <a:pt x="28" y="7"/>
                      <a:pt x="28" y="5"/>
                      <a:pt x="28" y="3"/>
                    </a:cubicBezTo>
                    <a:cubicBezTo>
                      <a:pt x="28" y="2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1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6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3"/>
                      <a:pt x="22" y="4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6" y="9"/>
                      <a:pt x="13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0"/>
                      <a:pt x="3" y="10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22"/>
                      <a:pt x="0" y="28"/>
                      <a:pt x="0" y="29"/>
                    </a:cubicBezTo>
                    <a:cubicBezTo>
                      <a:pt x="1" y="31"/>
                      <a:pt x="6" y="37"/>
                      <a:pt x="7" y="38"/>
                    </a:cubicBezTo>
                    <a:cubicBezTo>
                      <a:pt x="10" y="38"/>
                      <a:pt x="10" y="41"/>
                      <a:pt x="10" y="43"/>
                    </a:cubicBezTo>
                    <a:cubicBezTo>
                      <a:pt x="10" y="43"/>
                      <a:pt x="10" y="45"/>
                      <a:pt x="10" y="45"/>
                    </a:cubicBezTo>
                    <a:cubicBezTo>
                      <a:pt x="12" y="46"/>
                      <a:pt x="13" y="48"/>
                      <a:pt x="12" y="51"/>
                    </a:cubicBezTo>
                    <a:cubicBezTo>
                      <a:pt x="12" y="52"/>
                      <a:pt x="11" y="53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6"/>
                      <a:pt x="10" y="60"/>
                      <a:pt x="8" y="62"/>
                    </a:cubicBezTo>
                    <a:cubicBezTo>
                      <a:pt x="8" y="62"/>
                      <a:pt x="8" y="62"/>
                      <a:pt x="8" y="63"/>
                    </a:cubicBezTo>
                    <a:cubicBezTo>
                      <a:pt x="8" y="65"/>
                      <a:pt x="9" y="68"/>
                      <a:pt x="12" y="71"/>
                    </a:cubicBezTo>
                    <a:cubicBezTo>
                      <a:pt x="17" y="75"/>
                      <a:pt x="17" y="82"/>
                      <a:pt x="17" y="86"/>
                    </a:cubicBezTo>
                    <a:cubicBezTo>
                      <a:pt x="17" y="87"/>
                      <a:pt x="18" y="88"/>
                      <a:pt x="18" y="89"/>
                    </a:cubicBezTo>
                    <a:cubicBezTo>
                      <a:pt x="19" y="90"/>
                      <a:pt x="21" y="92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0" y="96"/>
                      <a:pt x="20" y="97"/>
                      <a:pt x="20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99"/>
                      <a:pt x="19" y="100"/>
                      <a:pt x="19" y="100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2"/>
                      <a:pt x="18" y="103"/>
                      <a:pt x="18" y="104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5"/>
                      <a:pt x="17" y="106"/>
                      <a:pt x="17" y="107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6" y="109"/>
                      <a:pt x="15" y="110"/>
                      <a:pt x="14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3" y="113"/>
                      <a:pt x="13" y="113"/>
                      <a:pt x="13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4"/>
                      <a:pt x="11" y="115"/>
                      <a:pt x="11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1" y="116"/>
                      <a:pt x="10" y="118"/>
                      <a:pt x="10" y="119"/>
                    </a:cubicBezTo>
                    <a:cubicBezTo>
                      <a:pt x="9" y="123"/>
                      <a:pt x="9" y="127"/>
                      <a:pt x="8" y="130"/>
                    </a:cubicBezTo>
                    <a:cubicBezTo>
                      <a:pt x="7" y="132"/>
                      <a:pt x="6" y="137"/>
                      <a:pt x="7" y="138"/>
                    </a:cubicBezTo>
                    <a:cubicBezTo>
                      <a:pt x="10" y="138"/>
                      <a:pt x="15" y="143"/>
                      <a:pt x="23" y="153"/>
                    </a:cubicBezTo>
                    <a:cubicBezTo>
                      <a:pt x="24" y="154"/>
                      <a:pt x="25" y="156"/>
                      <a:pt x="26" y="158"/>
                    </a:cubicBezTo>
                    <a:cubicBezTo>
                      <a:pt x="28" y="158"/>
                      <a:pt x="30" y="158"/>
                      <a:pt x="32" y="158"/>
                    </a:cubicBezTo>
                    <a:cubicBezTo>
                      <a:pt x="32" y="158"/>
                      <a:pt x="33" y="159"/>
                      <a:pt x="33" y="159"/>
                    </a:cubicBezTo>
                    <a:cubicBezTo>
                      <a:pt x="34" y="159"/>
                      <a:pt x="35" y="160"/>
                      <a:pt x="36" y="160"/>
                    </a:cubicBezTo>
                    <a:cubicBezTo>
                      <a:pt x="38" y="162"/>
                      <a:pt x="39" y="164"/>
                      <a:pt x="39" y="166"/>
                    </a:cubicBezTo>
                    <a:cubicBezTo>
                      <a:pt x="39" y="166"/>
                      <a:pt x="40" y="166"/>
                      <a:pt x="41" y="166"/>
                    </a:cubicBezTo>
                    <a:cubicBezTo>
                      <a:pt x="42" y="166"/>
                      <a:pt x="44" y="166"/>
                      <a:pt x="44" y="166"/>
                    </a:cubicBezTo>
                    <a:cubicBezTo>
                      <a:pt x="44" y="166"/>
                      <a:pt x="45" y="166"/>
                      <a:pt x="45" y="165"/>
                    </a:cubicBezTo>
                    <a:cubicBezTo>
                      <a:pt x="45" y="165"/>
                      <a:pt x="45" y="165"/>
                      <a:pt x="45" y="165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5" y="164"/>
                      <a:pt x="46" y="164"/>
                      <a:pt x="46" y="164"/>
                    </a:cubicBezTo>
                    <a:cubicBezTo>
                      <a:pt x="46" y="163"/>
                      <a:pt x="46" y="163"/>
                      <a:pt x="46" y="163"/>
                    </a:cubicBezTo>
                    <a:cubicBezTo>
                      <a:pt x="44" y="161"/>
                      <a:pt x="39" y="158"/>
                      <a:pt x="36" y="158"/>
                    </a:cubicBezTo>
                    <a:cubicBezTo>
                      <a:pt x="34" y="158"/>
                      <a:pt x="32" y="156"/>
                      <a:pt x="30" y="154"/>
                    </a:cubicBezTo>
                    <a:cubicBezTo>
                      <a:pt x="27" y="151"/>
                      <a:pt x="26" y="146"/>
                      <a:pt x="26" y="143"/>
                    </a:cubicBezTo>
                    <a:cubicBezTo>
                      <a:pt x="27" y="141"/>
                      <a:pt x="26" y="140"/>
                      <a:pt x="25" y="138"/>
                    </a:cubicBezTo>
                    <a:cubicBezTo>
                      <a:pt x="23" y="137"/>
                      <a:pt x="22" y="135"/>
                      <a:pt x="22" y="133"/>
                    </a:cubicBezTo>
                    <a:cubicBezTo>
                      <a:pt x="22" y="132"/>
                      <a:pt x="22" y="131"/>
                      <a:pt x="19" y="130"/>
                    </a:cubicBezTo>
                    <a:cubicBezTo>
                      <a:pt x="18" y="130"/>
                      <a:pt x="17" y="130"/>
                      <a:pt x="16" y="129"/>
                    </a:cubicBezTo>
                    <a:cubicBezTo>
                      <a:pt x="12" y="127"/>
                      <a:pt x="14" y="120"/>
                      <a:pt x="15" y="114"/>
                    </a:cubicBezTo>
                    <a:cubicBezTo>
                      <a:pt x="16" y="112"/>
                      <a:pt x="16" y="110"/>
                      <a:pt x="16" y="109"/>
                    </a:cubicBezTo>
                    <a:cubicBezTo>
                      <a:pt x="17" y="107"/>
                      <a:pt x="18" y="104"/>
                      <a:pt x="19" y="100"/>
                    </a:cubicBezTo>
                    <a:cubicBezTo>
                      <a:pt x="21" y="96"/>
                      <a:pt x="24" y="89"/>
                      <a:pt x="23" y="87"/>
                    </a:cubicBezTo>
                    <a:cubicBezTo>
                      <a:pt x="22" y="86"/>
                      <a:pt x="22" y="84"/>
                      <a:pt x="23" y="83"/>
                    </a:cubicBezTo>
                    <a:cubicBezTo>
                      <a:pt x="24" y="80"/>
                      <a:pt x="28" y="79"/>
                      <a:pt x="30" y="79"/>
                    </a:cubicBezTo>
                    <a:cubicBezTo>
                      <a:pt x="33" y="79"/>
                      <a:pt x="35" y="80"/>
                      <a:pt x="36" y="83"/>
                    </a:cubicBezTo>
                    <a:cubicBezTo>
                      <a:pt x="37" y="88"/>
                      <a:pt x="38" y="88"/>
                      <a:pt x="42" y="88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7" y="88"/>
                      <a:pt x="49" y="90"/>
                      <a:pt x="51" y="92"/>
                    </a:cubicBezTo>
                    <a:cubicBezTo>
                      <a:pt x="52" y="93"/>
                      <a:pt x="53" y="94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4" y="94"/>
                      <a:pt x="54" y="94"/>
                      <a:pt x="53" y="93"/>
                    </a:cubicBezTo>
                    <a:cubicBezTo>
                      <a:pt x="53" y="92"/>
                      <a:pt x="52" y="91"/>
                      <a:pt x="52" y="88"/>
                    </a:cubicBezTo>
                    <a:cubicBezTo>
                      <a:pt x="52" y="87"/>
                      <a:pt x="52" y="86"/>
                      <a:pt x="51" y="85"/>
                    </a:cubicBezTo>
                    <a:cubicBezTo>
                      <a:pt x="50" y="83"/>
                      <a:pt x="49" y="81"/>
                      <a:pt x="52" y="77"/>
                    </a:cubicBezTo>
                    <a:cubicBezTo>
                      <a:pt x="57" y="70"/>
                      <a:pt x="65" y="67"/>
                      <a:pt x="70" y="68"/>
                    </a:cubicBezTo>
                    <a:cubicBezTo>
                      <a:pt x="70" y="68"/>
                      <a:pt x="70" y="68"/>
                      <a:pt x="71" y="68"/>
                    </a:cubicBezTo>
                    <a:cubicBezTo>
                      <a:pt x="72" y="69"/>
                      <a:pt x="74" y="68"/>
                      <a:pt x="76" y="68"/>
                    </a:cubicBezTo>
                    <a:cubicBezTo>
                      <a:pt x="78" y="68"/>
                      <a:pt x="79" y="68"/>
                      <a:pt x="81" y="68"/>
                    </a:cubicBezTo>
                    <a:cubicBezTo>
                      <a:pt x="81" y="68"/>
                      <a:pt x="81" y="68"/>
                      <a:pt x="82" y="68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2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85" y="68"/>
                      <a:pt x="85" y="68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6" y="68"/>
                      <a:pt x="86" y="68"/>
                      <a:pt x="8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2" name="Freeform 1128">
                <a:extLst>
                  <a:ext uri="{FF2B5EF4-FFF2-40B4-BE49-F238E27FC236}">
                    <a16:creationId xmlns:a16="http://schemas.microsoft.com/office/drawing/2014/main" xmlns="" id="{21E67EB7-53D2-46F1-B4C5-41B1EC73C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" y="2251"/>
                <a:ext cx="100" cy="60"/>
              </a:xfrm>
              <a:custGeom>
                <a:avLst/>
                <a:gdLst>
                  <a:gd name="T0" fmla="*/ 94 w 105"/>
                  <a:gd name="T1" fmla="*/ 19 h 63"/>
                  <a:gd name="T2" fmla="*/ 105 w 105"/>
                  <a:gd name="T3" fmla="*/ 16 h 63"/>
                  <a:gd name="T4" fmla="*/ 99 w 105"/>
                  <a:gd name="T5" fmla="*/ 12 h 63"/>
                  <a:gd name="T6" fmla="*/ 90 w 105"/>
                  <a:gd name="T7" fmla="*/ 11 h 63"/>
                  <a:gd name="T8" fmla="*/ 78 w 105"/>
                  <a:gd name="T9" fmla="*/ 0 h 63"/>
                  <a:gd name="T10" fmla="*/ 68 w 105"/>
                  <a:gd name="T11" fmla="*/ 14 h 63"/>
                  <a:gd name="T12" fmla="*/ 63 w 105"/>
                  <a:gd name="T13" fmla="*/ 21 h 63"/>
                  <a:gd name="T14" fmla="*/ 64 w 105"/>
                  <a:gd name="T15" fmla="*/ 24 h 63"/>
                  <a:gd name="T16" fmla="*/ 64 w 105"/>
                  <a:gd name="T17" fmla="*/ 25 h 63"/>
                  <a:gd name="T18" fmla="*/ 64 w 105"/>
                  <a:gd name="T19" fmla="*/ 27 h 63"/>
                  <a:gd name="T20" fmla="*/ 63 w 105"/>
                  <a:gd name="T21" fmla="*/ 28 h 63"/>
                  <a:gd name="T22" fmla="*/ 61 w 105"/>
                  <a:gd name="T23" fmla="*/ 29 h 63"/>
                  <a:gd name="T24" fmla="*/ 54 w 105"/>
                  <a:gd name="T25" fmla="*/ 32 h 63"/>
                  <a:gd name="T26" fmla="*/ 53 w 105"/>
                  <a:gd name="T27" fmla="*/ 31 h 63"/>
                  <a:gd name="T28" fmla="*/ 52 w 105"/>
                  <a:gd name="T29" fmla="*/ 31 h 63"/>
                  <a:gd name="T30" fmla="*/ 51 w 105"/>
                  <a:gd name="T31" fmla="*/ 30 h 63"/>
                  <a:gd name="T32" fmla="*/ 50 w 105"/>
                  <a:gd name="T33" fmla="*/ 30 h 63"/>
                  <a:gd name="T34" fmla="*/ 49 w 105"/>
                  <a:gd name="T35" fmla="*/ 28 h 63"/>
                  <a:gd name="T36" fmla="*/ 48 w 105"/>
                  <a:gd name="T37" fmla="*/ 27 h 63"/>
                  <a:gd name="T38" fmla="*/ 47 w 105"/>
                  <a:gd name="T39" fmla="*/ 25 h 63"/>
                  <a:gd name="T40" fmla="*/ 39 w 105"/>
                  <a:gd name="T41" fmla="*/ 38 h 63"/>
                  <a:gd name="T42" fmla="*/ 21 w 105"/>
                  <a:gd name="T43" fmla="*/ 44 h 63"/>
                  <a:gd name="T44" fmla="*/ 16 w 105"/>
                  <a:gd name="T45" fmla="*/ 57 h 63"/>
                  <a:gd name="T46" fmla="*/ 3 w 105"/>
                  <a:gd name="T47" fmla="*/ 57 h 63"/>
                  <a:gd name="T48" fmla="*/ 0 w 105"/>
                  <a:gd name="T49" fmla="*/ 56 h 63"/>
                  <a:gd name="T50" fmla="*/ 0 w 105"/>
                  <a:gd name="T51" fmla="*/ 56 h 63"/>
                  <a:gd name="T52" fmla="*/ 1 w 105"/>
                  <a:gd name="T53" fmla="*/ 57 h 63"/>
                  <a:gd name="T54" fmla="*/ 1 w 105"/>
                  <a:gd name="T55" fmla="*/ 57 h 63"/>
                  <a:gd name="T56" fmla="*/ 6 w 105"/>
                  <a:gd name="T57" fmla="*/ 60 h 63"/>
                  <a:gd name="T58" fmla="*/ 7 w 105"/>
                  <a:gd name="T59" fmla="*/ 62 h 63"/>
                  <a:gd name="T60" fmla="*/ 8 w 105"/>
                  <a:gd name="T61" fmla="*/ 62 h 63"/>
                  <a:gd name="T62" fmla="*/ 10 w 105"/>
                  <a:gd name="T63" fmla="*/ 62 h 63"/>
                  <a:gd name="T64" fmla="*/ 17 w 105"/>
                  <a:gd name="T65" fmla="*/ 61 h 63"/>
                  <a:gd name="T66" fmla="*/ 24 w 105"/>
                  <a:gd name="T67" fmla="*/ 61 h 63"/>
                  <a:gd name="T68" fmla="*/ 36 w 105"/>
                  <a:gd name="T69" fmla="*/ 56 h 63"/>
                  <a:gd name="T70" fmla="*/ 43 w 105"/>
                  <a:gd name="T71" fmla="*/ 59 h 63"/>
                  <a:gd name="T72" fmla="*/ 43 w 105"/>
                  <a:gd name="T73" fmla="*/ 59 h 63"/>
                  <a:gd name="T74" fmla="*/ 52 w 105"/>
                  <a:gd name="T75" fmla="*/ 56 h 63"/>
                  <a:gd name="T76" fmla="*/ 57 w 105"/>
                  <a:gd name="T77" fmla="*/ 46 h 63"/>
                  <a:gd name="T78" fmla="*/ 62 w 105"/>
                  <a:gd name="T79" fmla="*/ 38 h 63"/>
                  <a:gd name="T80" fmla="*/ 66 w 105"/>
                  <a:gd name="T81" fmla="*/ 27 h 63"/>
                  <a:gd name="T82" fmla="*/ 84 w 105"/>
                  <a:gd name="T83" fmla="*/ 24 h 63"/>
                  <a:gd name="T84" fmla="*/ 85 w 105"/>
                  <a:gd name="T85" fmla="*/ 24 h 63"/>
                  <a:gd name="T86" fmla="*/ 87 w 105"/>
                  <a:gd name="T87" fmla="*/ 24 h 63"/>
                  <a:gd name="T88" fmla="*/ 89 w 105"/>
                  <a:gd name="T89" fmla="*/ 25 h 63"/>
                  <a:gd name="T90" fmla="*/ 95 w 105"/>
                  <a:gd name="T9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5" h="63">
                    <a:moveTo>
                      <a:pt x="95" y="22"/>
                    </a:moveTo>
                    <a:cubicBezTo>
                      <a:pt x="93" y="21"/>
                      <a:pt x="94" y="20"/>
                      <a:pt x="94" y="19"/>
                    </a:cubicBezTo>
                    <a:cubicBezTo>
                      <a:pt x="94" y="17"/>
                      <a:pt x="96" y="17"/>
                      <a:pt x="99" y="17"/>
                    </a:cubicBezTo>
                    <a:cubicBezTo>
                      <a:pt x="100" y="17"/>
                      <a:pt x="104" y="17"/>
                      <a:pt x="105" y="16"/>
                    </a:cubicBezTo>
                    <a:cubicBezTo>
                      <a:pt x="105" y="15"/>
                      <a:pt x="105" y="15"/>
                      <a:pt x="104" y="14"/>
                    </a:cubicBezTo>
                    <a:cubicBezTo>
                      <a:pt x="103" y="12"/>
                      <a:pt x="100" y="11"/>
                      <a:pt x="99" y="12"/>
                    </a:cubicBezTo>
                    <a:cubicBezTo>
                      <a:pt x="98" y="12"/>
                      <a:pt x="97" y="12"/>
                      <a:pt x="96" y="12"/>
                    </a:cubicBezTo>
                    <a:cubicBezTo>
                      <a:pt x="94" y="12"/>
                      <a:pt x="92" y="12"/>
                      <a:pt x="90" y="11"/>
                    </a:cubicBezTo>
                    <a:cubicBezTo>
                      <a:pt x="87" y="10"/>
                      <a:pt x="87" y="8"/>
                      <a:pt x="87" y="7"/>
                    </a:cubicBezTo>
                    <a:cubicBezTo>
                      <a:pt x="87" y="5"/>
                      <a:pt x="81" y="0"/>
                      <a:pt x="78" y="0"/>
                    </a:cubicBezTo>
                    <a:cubicBezTo>
                      <a:pt x="76" y="0"/>
                      <a:pt x="72" y="7"/>
                      <a:pt x="71" y="10"/>
                    </a:cubicBezTo>
                    <a:cubicBezTo>
                      <a:pt x="71" y="12"/>
                      <a:pt x="69" y="13"/>
                      <a:pt x="68" y="14"/>
                    </a:cubicBezTo>
                    <a:cubicBezTo>
                      <a:pt x="66" y="15"/>
                      <a:pt x="65" y="16"/>
                      <a:pt x="65" y="17"/>
                    </a:cubicBezTo>
                    <a:cubicBezTo>
                      <a:pt x="66" y="18"/>
                      <a:pt x="65" y="20"/>
                      <a:pt x="63" y="21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4" y="23"/>
                      <a:pt x="6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26"/>
                      <a:pt x="64" y="27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7"/>
                      <a:pt x="64" y="28"/>
                      <a:pt x="63" y="28"/>
                    </a:cubicBezTo>
                    <a:cubicBezTo>
                      <a:pt x="63" y="29"/>
                      <a:pt x="62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0" y="29"/>
                      <a:pt x="60" y="29"/>
                      <a:pt x="59" y="30"/>
                    </a:cubicBezTo>
                    <a:cubicBezTo>
                      <a:pt x="58" y="30"/>
                      <a:pt x="56" y="32"/>
                      <a:pt x="54" y="32"/>
                    </a:cubicBezTo>
                    <a:cubicBezTo>
                      <a:pt x="54" y="32"/>
                      <a:pt x="53" y="32"/>
                      <a:pt x="53" y="32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1" y="31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0" y="30"/>
                      <a:pt x="50" y="30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49" y="28"/>
                    </a:cubicBezTo>
                    <a:cubicBezTo>
                      <a:pt x="49" y="28"/>
                      <a:pt x="49" y="28"/>
                      <a:pt x="49" y="27"/>
                    </a:cubicBezTo>
                    <a:cubicBezTo>
                      <a:pt x="49" y="27"/>
                      <a:pt x="48" y="27"/>
                      <a:pt x="48" y="27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5" y="26"/>
                      <a:pt x="40" y="32"/>
                      <a:pt x="39" y="38"/>
                    </a:cubicBezTo>
                    <a:cubicBezTo>
                      <a:pt x="38" y="44"/>
                      <a:pt x="33" y="44"/>
                      <a:pt x="27" y="44"/>
                    </a:cubicBezTo>
                    <a:cubicBezTo>
                      <a:pt x="25" y="44"/>
                      <a:pt x="23" y="44"/>
                      <a:pt x="21" y="44"/>
                    </a:cubicBezTo>
                    <a:cubicBezTo>
                      <a:pt x="17" y="45"/>
                      <a:pt x="17" y="47"/>
                      <a:pt x="17" y="52"/>
                    </a:cubicBezTo>
                    <a:cubicBezTo>
                      <a:pt x="16" y="54"/>
                      <a:pt x="16" y="56"/>
                      <a:pt x="16" y="57"/>
                    </a:cubicBezTo>
                    <a:cubicBezTo>
                      <a:pt x="15" y="58"/>
                      <a:pt x="14" y="60"/>
                      <a:pt x="12" y="60"/>
                    </a:cubicBezTo>
                    <a:cubicBezTo>
                      <a:pt x="9" y="60"/>
                      <a:pt x="6" y="58"/>
                      <a:pt x="3" y="57"/>
                    </a:cubicBezTo>
                    <a:cubicBezTo>
                      <a:pt x="2" y="56"/>
                      <a:pt x="1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8"/>
                      <a:pt x="1" y="58"/>
                    </a:cubicBezTo>
                    <a:cubicBezTo>
                      <a:pt x="3" y="58"/>
                      <a:pt x="4" y="59"/>
                      <a:pt x="6" y="60"/>
                    </a:cubicBezTo>
                    <a:cubicBezTo>
                      <a:pt x="6" y="61"/>
                      <a:pt x="7" y="61"/>
                      <a:pt x="7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3"/>
                      <a:pt x="9" y="63"/>
                      <a:pt x="9" y="63"/>
                    </a:cubicBezTo>
                    <a:cubicBezTo>
                      <a:pt x="9" y="62"/>
                      <a:pt x="10" y="62"/>
                      <a:pt x="10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2" y="61"/>
                      <a:pt x="15" y="61"/>
                      <a:pt x="17" y="61"/>
                    </a:cubicBezTo>
                    <a:cubicBezTo>
                      <a:pt x="18" y="61"/>
                      <a:pt x="19" y="61"/>
                      <a:pt x="20" y="61"/>
                    </a:cubicBezTo>
                    <a:cubicBezTo>
                      <a:pt x="21" y="61"/>
                      <a:pt x="23" y="61"/>
                      <a:pt x="24" y="61"/>
                    </a:cubicBezTo>
                    <a:cubicBezTo>
                      <a:pt x="25" y="61"/>
                      <a:pt x="26" y="60"/>
                      <a:pt x="27" y="59"/>
                    </a:cubicBezTo>
                    <a:cubicBezTo>
                      <a:pt x="29" y="58"/>
                      <a:pt x="31" y="56"/>
                      <a:pt x="36" y="56"/>
                    </a:cubicBezTo>
                    <a:cubicBezTo>
                      <a:pt x="40" y="56"/>
                      <a:pt x="41" y="58"/>
                      <a:pt x="42" y="59"/>
                    </a:cubicBezTo>
                    <a:cubicBezTo>
                      <a:pt x="42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4" y="59"/>
                      <a:pt x="46" y="58"/>
                    </a:cubicBezTo>
                    <a:cubicBezTo>
                      <a:pt x="48" y="57"/>
                      <a:pt x="50" y="57"/>
                      <a:pt x="52" y="56"/>
                    </a:cubicBezTo>
                    <a:cubicBezTo>
                      <a:pt x="55" y="56"/>
                      <a:pt x="55" y="56"/>
                      <a:pt x="54" y="54"/>
                    </a:cubicBezTo>
                    <a:cubicBezTo>
                      <a:pt x="54" y="50"/>
                      <a:pt x="56" y="48"/>
                      <a:pt x="57" y="46"/>
                    </a:cubicBezTo>
                    <a:cubicBezTo>
                      <a:pt x="57" y="45"/>
                      <a:pt x="58" y="45"/>
                      <a:pt x="58" y="43"/>
                    </a:cubicBezTo>
                    <a:cubicBezTo>
                      <a:pt x="57" y="40"/>
                      <a:pt x="60" y="39"/>
                      <a:pt x="62" y="38"/>
                    </a:cubicBezTo>
                    <a:cubicBezTo>
                      <a:pt x="63" y="37"/>
                      <a:pt x="65" y="37"/>
                      <a:pt x="64" y="33"/>
                    </a:cubicBezTo>
                    <a:cubicBezTo>
                      <a:pt x="64" y="31"/>
                      <a:pt x="65" y="29"/>
                      <a:pt x="66" y="27"/>
                    </a:cubicBezTo>
                    <a:cubicBezTo>
                      <a:pt x="70" y="23"/>
                      <a:pt x="77" y="23"/>
                      <a:pt x="82" y="24"/>
                    </a:cubicBezTo>
                    <a:cubicBezTo>
                      <a:pt x="83" y="24"/>
                      <a:pt x="83" y="24"/>
                      <a:pt x="84" y="24"/>
                    </a:cubicBezTo>
                    <a:cubicBezTo>
                      <a:pt x="84" y="24"/>
                      <a:pt x="84" y="24"/>
                      <a:pt x="85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8" y="25"/>
                    </a:cubicBezTo>
                    <a:cubicBezTo>
                      <a:pt x="88" y="25"/>
                      <a:pt x="88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91" y="24"/>
                      <a:pt x="94" y="23"/>
                      <a:pt x="9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3" name="Freeform 1129">
                <a:extLst>
                  <a:ext uri="{FF2B5EF4-FFF2-40B4-BE49-F238E27FC236}">
                    <a16:creationId xmlns:a16="http://schemas.microsoft.com/office/drawing/2014/main" xmlns="" id="{CC22B79E-1530-49B9-BC32-C90403A9D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2253"/>
                <a:ext cx="40" cy="53"/>
              </a:xfrm>
              <a:custGeom>
                <a:avLst/>
                <a:gdLst>
                  <a:gd name="T0" fmla="*/ 9 w 42"/>
                  <a:gd name="T1" fmla="*/ 29 h 56"/>
                  <a:gd name="T2" fmla="*/ 13 w 42"/>
                  <a:gd name="T3" fmla="*/ 36 h 56"/>
                  <a:gd name="T4" fmla="*/ 20 w 42"/>
                  <a:gd name="T5" fmla="*/ 43 h 56"/>
                  <a:gd name="T6" fmla="*/ 23 w 42"/>
                  <a:gd name="T7" fmla="*/ 45 h 56"/>
                  <a:gd name="T8" fmla="*/ 42 w 42"/>
                  <a:gd name="T9" fmla="*/ 56 h 56"/>
                  <a:gd name="T10" fmla="*/ 35 w 42"/>
                  <a:gd name="T11" fmla="*/ 43 h 56"/>
                  <a:gd name="T12" fmla="*/ 33 w 42"/>
                  <a:gd name="T13" fmla="*/ 28 h 56"/>
                  <a:gd name="T14" fmla="*/ 34 w 42"/>
                  <a:gd name="T15" fmla="*/ 20 h 56"/>
                  <a:gd name="T16" fmla="*/ 31 w 42"/>
                  <a:gd name="T17" fmla="*/ 15 h 56"/>
                  <a:gd name="T18" fmla="*/ 26 w 42"/>
                  <a:gd name="T19" fmla="*/ 9 h 56"/>
                  <a:gd name="T20" fmla="*/ 24 w 42"/>
                  <a:gd name="T21" fmla="*/ 7 h 56"/>
                  <a:gd name="T22" fmla="*/ 20 w 42"/>
                  <a:gd name="T23" fmla="*/ 4 h 56"/>
                  <a:gd name="T24" fmla="*/ 20 w 42"/>
                  <a:gd name="T25" fmla="*/ 5 h 56"/>
                  <a:gd name="T26" fmla="*/ 20 w 42"/>
                  <a:gd name="T27" fmla="*/ 5 h 56"/>
                  <a:gd name="T28" fmla="*/ 18 w 42"/>
                  <a:gd name="T29" fmla="*/ 8 h 56"/>
                  <a:gd name="T30" fmla="*/ 13 w 42"/>
                  <a:gd name="T31" fmla="*/ 8 h 56"/>
                  <a:gd name="T32" fmla="*/ 11 w 42"/>
                  <a:gd name="T33" fmla="*/ 8 h 56"/>
                  <a:gd name="T34" fmla="*/ 10 w 42"/>
                  <a:gd name="T35" fmla="*/ 8 h 56"/>
                  <a:gd name="T36" fmla="*/ 10 w 42"/>
                  <a:gd name="T37" fmla="*/ 8 h 56"/>
                  <a:gd name="T38" fmla="*/ 9 w 42"/>
                  <a:gd name="T39" fmla="*/ 8 h 56"/>
                  <a:gd name="T40" fmla="*/ 8 w 42"/>
                  <a:gd name="T41" fmla="*/ 7 h 56"/>
                  <a:gd name="T42" fmla="*/ 7 w 42"/>
                  <a:gd name="T43" fmla="*/ 7 h 56"/>
                  <a:gd name="T44" fmla="*/ 7 w 42"/>
                  <a:gd name="T45" fmla="*/ 6 h 56"/>
                  <a:gd name="T46" fmla="*/ 7 w 42"/>
                  <a:gd name="T47" fmla="*/ 5 h 56"/>
                  <a:gd name="T48" fmla="*/ 3 w 42"/>
                  <a:gd name="T49" fmla="*/ 0 h 56"/>
                  <a:gd name="T50" fmla="*/ 0 w 42"/>
                  <a:gd name="T51" fmla="*/ 0 h 56"/>
                  <a:gd name="T52" fmla="*/ 0 w 42"/>
                  <a:gd name="T53" fmla="*/ 0 h 56"/>
                  <a:gd name="T54" fmla="*/ 2 w 42"/>
                  <a:gd name="T55" fmla="*/ 15 h 56"/>
                  <a:gd name="T56" fmla="*/ 9 w 42"/>
                  <a:gd name="T57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56">
                    <a:moveTo>
                      <a:pt x="9" y="29"/>
                    </a:moveTo>
                    <a:cubicBezTo>
                      <a:pt x="11" y="32"/>
                      <a:pt x="13" y="34"/>
                      <a:pt x="13" y="36"/>
                    </a:cubicBezTo>
                    <a:cubicBezTo>
                      <a:pt x="14" y="39"/>
                      <a:pt x="16" y="40"/>
                      <a:pt x="20" y="43"/>
                    </a:cubicBezTo>
                    <a:cubicBezTo>
                      <a:pt x="21" y="44"/>
                      <a:pt x="22" y="45"/>
                      <a:pt x="23" y="45"/>
                    </a:cubicBezTo>
                    <a:cubicBezTo>
                      <a:pt x="30" y="50"/>
                      <a:pt x="39" y="55"/>
                      <a:pt x="42" y="56"/>
                    </a:cubicBezTo>
                    <a:cubicBezTo>
                      <a:pt x="42" y="53"/>
                      <a:pt x="38" y="47"/>
                      <a:pt x="35" y="43"/>
                    </a:cubicBezTo>
                    <a:cubicBezTo>
                      <a:pt x="32" y="40"/>
                      <a:pt x="33" y="34"/>
                      <a:pt x="33" y="28"/>
                    </a:cubicBezTo>
                    <a:cubicBezTo>
                      <a:pt x="34" y="25"/>
                      <a:pt x="34" y="23"/>
                      <a:pt x="34" y="20"/>
                    </a:cubicBezTo>
                    <a:cubicBezTo>
                      <a:pt x="34" y="17"/>
                      <a:pt x="33" y="16"/>
                      <a:pt x="31" y="15"/>
                    </a:cubicBezTo>
                    <a:cubicBezTo>
                      <a:pt x="29" y="13"/>
                      <a:pt x="27" y="12"/>
                      <a:pt x="26" y="9"/>
                    </a:cubicBezTo>
                    <a:cubicBezTo>
                      <a:pt x="25" y="7"/>
                      <a:pt x="25" y="7"/>
                      <a:pt x="24" y="7"/>
                    </a:cubicBezTo>
                    <a:cubicBezTo>
                      <a:pt x="23" y="7"/>
                      <a:pt x="21" y="6"/>
                      <a:pt x="20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6"/>
                      <a:pt x="20" y="8"/>
                      <a:pt x="18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7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4"/>
                      <a:pt x="7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0"/>
                      <a:pt x="2" y="15"/>
                    </a:cubicBezTo>
                    <a:cubicBezTo>
                      <a:pt x="2" y="19"/>
                      <a:pt x="6" y="24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4" name="Freeform 1130">
                <a:extLst>
                  <a:ext uri="{FF2B5EF4-FFF2-40B4-BE49-F238E27FC236}">
                    <a16:creationId xmlns:a16="http://schemas.microsoft.com/office/drawing/2014/main" xmlns="" id="{997C9333-E1A6-4CAD-825A-3A9BAE3E6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1944"/>
                <a:ext cx="23" cy="28"/>
              </a:xfrm>
              <a:custGeom>
                <a:avLst/>
                <a:gdLst>
                  <a:gd name="T0" fmla="*/ 1 w 24"/>
                  <a:gd name="T1" fmla="*/ 10 h 30"/>
                  <a:gd name="T2" fmla="*/ 4 w 24"/>
                  <a:gd name="T3" fmla="*/ 6 h 30"/>
                  <a:gd name="T4" fmla="*/ 6 w 24"/>
                  <a:gd name="T5" fmla="*/ 4 h 30"/>
                  <a:gd name="T6" fmla="*/ 9 w 24"/>
                  <a:gd name="T7" fmla="*/ 6 h 30"/>
                  <a:gd name="T8" fmla="*/ 9 w 24"/>
                  <a:gd name="T9" fmla="*/ 19 h 30"/>
                  <a:gd name="T10" fmla="*/ 9 w 24"/>
                  <a:gd name="T11" fmla="*/ 29 h 30"/>
                  <a:gd name="T12" fmla="*/ 11 w 24"/>
                  <a:gd name="T13" fmla="*/ 30 h 30"/>
                  <a:gd name="T14" fmla="*/ 11 w 24"/>
                  <a:gd name="T15" fmla="*/ 30 h 30"/>
                  <a:gd name="T16" fmla="*/ 16 w 24"/>
                  <a:gd name="T17" fmla="*/ 22 h 30"/>
                  <a:gd name="T18" fmla="*/ 23 w 24"/>
                  <a:gd name="T19" fmla="*/ 12 h 30"/>
                  <a:gd name="T20" fmla="*/ 24 w 24"/>
                  <a:gd name="T21" fmla="*/ 10 h 30"/>
                  <a:gd name="T22" fmla="*/ 23 w 24"/>
                  <a:gd name="T23" fmla="*/ 10 h 30"/>
                  <a:gd name="T24" fmla="*/ 20 w 24"/>
                  <a:gd name="T25" fmla="*/ 6 h 30"/>
                  <a:gd name="T26" fmla="*/ 17 w 24"/>
                  <a:gd name="T27" fmla="*/ 4 h 30"/>
                  <a:gd name="T28" fmla="*/ 12 w 24"/>
                  <a:gd name="T29" fmla="*/ 0 h 30"/>
                  <a:gd name="T30" fmla="*/ 5 w 24"/>
                  <a:gd name="T31" fmla="*/ 4 h 30"/>
                  <a:gd name="T32" fmla="*/ 4 w 24"/>
                  <a:gd name="T33" fmla="*/ 5 h 30"/>
                  <a:gd name="T34" fmla="*/ 1 w 24"/>
                  <a:gd name="T35" fmla="*/ 9 h 30"/>
                  <a:gd name="T36" fmla="*/ 1 w 24"/>
                  <a:gd name="T37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30">
                    <a:moveTo>
                      <a:pt x="1" y="10"/>
                    </a:moveTo>
                    <a:cubicBezTo>
                      <a:pt x="2" y="10"/>
                      <a:pt x="3" y="8"/>
                      <a:pt x="4" y="6"/>
                    </a:cubicBezTo>
                    <a:cubicBezTo>
                      <a:pt x="4" y="4"/>
                      <a:pt x="6" y="4"/>
                      <a:pt x="6" y="4"/>
                    </a:cubicBezTo>
                    <a:cubicBezTo>
                      <a:pt x="7" y="4"/>
                      <a:pt x="8" y="4"/>
                      <a:pt x="9" y="6"/>
                    </a:cubicBezTo>
                    <a:cubicBezTo>
                      <a:pt x="10" y="8"/>
                      <a:pt x="11" y="14"/>
                      <a:pt x="9" y="19"/>
                    </a:cubicBezTo>
                    <a:cubicBezTo>
                      <a:pt x="7" y="22"/>
                      <a:pt x="8" y="26"/>
                      <a:pt x="9" y="29"/>
                    </a:cubicBezTo>
                    <a:cubicBezTo>
                      <a:pt x="10" y="29"/>
                      <a:pt x="10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5" y="25"/>
                      <a:pt x="16" y="22"/>
                    </a:cubicBezTo>
                    <a:cubicBezTo>
                      <a:pt x="18" y="18"/>
                      <a:pt x="20" y="14"/>
                      <a:pt x="23" y="12"/>
                    </a:cubicBezTo>
                    <a:cubicBezTo>
                      <a:pt x="23" y="11"/>
                      <a:pt x="24" y="10"/>
                      <a:pt x="24" y="10"/>
                    </a:cubicBezTo>
                    <a:cubicBezTo>
                      <a:pt x="24" y="10"/>
                      <a:pt x="23" y="10"/>
                      <a:pt x="23" y="10"/>
                    </a:cubicBezTo>
                    <a:cubicBezTo>
                      <a:pt x="22" y="9"/>
                      <a:pt x="20" y="8"/>
                      <a:pt x="20" y="6"/>
                    </a:cubicBezTo>
                    <a:cubicBezTo>
                      <a:pt x="20" y="5"/>
                      <a:pt x="18" y="5"/>
                      <a:pt x="17" y="4"/>
                    </a:cubicBezTo>
                    <a:cubicBezTo>
                      <a:pt x="15" y="4"/>
                      <a:pt x="13" y="3"/>
                      <a:pt x="12" y="0"/>
                    </a:cubicBezTo>
                    <a:cubicBezTo>
                      <a:pt x="11" y="0"/>
                      <a:pt x="8" y="2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8"/>
                      <a:pt x="0" y="8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5" name="Freeform 1131">
                <a:extLst>
                  <a:ext uri="{FF2B5EF4-FFF2-40B4-BE49-F238E27FC236}">
                    <a16:creationId xmlns:a16="http://schemas.microsoft.com/office/drawing/2014/main" xmlns="" id="{F5607A61-73B8-4651-8507-9EE43BBEF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1850"/>
                <a:ext cx="118" cy="92"/>
              </a:xfrm>
              <a:custGeom>
                <a:avLst/>
                <a:gdLst>
                  <a:gd name="T0" fmla="*/ 7 w 123"/>
                  <a:gd name="T1" fmla="*/ 91 h 96"/>
                  <a:gd name="T2" fmla="*/ 11 w 123"/>
                  <a:gd name="T3" fmla="*/ 90 h 96"/>
                  <a:gd name="T4" fmla="*/ 41 w 123"/>
                  <a:gd name="T5" fmla="*/ 82 h 96"/>
                  <a:gd name="T6" fmla="*/ 42 w 123"/>
                  <a:gd name="T7" fmla="*/ 82 h 96"/>
                  <a:gd name="T8" fmla="*/ 48 w 123"/>
                  <a:gd name="T9" fmla="*/ 84 h 96"/>
                  <a:gd name="T10" fmla="*/ 49 w 123"/>
                  <a:gd name="T11" fmla="*/ 90 h 96"/>
                  <a:gd name="T12" fmla="*/ 48 w 123"/>
                  <a:gd name="T13" fmla="*/ 94 h 96"/>
                  <a:gd name="T14" fmla="*/ 51 w 123"/>
                  <a:gd name="T15" fmla="*/ 96 h 96"/>
                  <a:gd name="T16" fmla="*/ 58 w 123"/>
                  <a:gd name="T17" fmla="*/ 92 h 96"/>
                  <a:gd name="T18" fmla="*/ 62 w 123"/>
                  <a:gd name="T19" fmla="*/ 88 h 96"/>
                  <a:gd name="T20" fmla="*/ 63 w 123"/>
                  <a:gd name="T21" fmla="*/ 88 h 96"/>
                  <a:gd name="T22" fmla="*/ 62 w 123"/>
                  <a:gd name="T23" fmla="*/ 87 h 96"/>
                  <a:gd name="T24" fmla="*/ 60 w 123"/>
                  <a:gd name="T25" fmla="*/ 83 h 96"/>
                  <a:gd name="T26" fmla="*/ 64 w 123"/>
                  <a:gd name="T27" fmla="*/ 80 h 96"/>
                  <a:gd name="T28" fmla="*/ 68 w 123"/>
                  <a:gd name="T29" fmla="*/ 83 h 96"/>
                  <a:gd name="T30" fmla="*/ 73 w 123"/>
                  <a:gd name="T31" fmla="*/ 85 h 96"/>
                  <a:gd name="T32" fmla="*/ 79 w 123"/>
                  <a:gd name="T33" fmla="*/ 82 h 96"/>
                  <a:gd name="T34" fmla="*/ 84 w 123"/>
                  <a:gd name="T35" fmla="*/ 79 h 96"/>
                  <a:gd name="T36" fmla="*/ 87 w 123"/>
                  <a:gd name="T37" fmla="*/ 81 h 96"/>
                  <a:gd name="T38" fmla="*/ 89 w 123"/>
                  <a:gd name="T39" fmla="*/ 82 h 96"/>
                  <a:gd name="T40" fmla="*/ 93 w 123"/>
                  <a:gd name="T41" fmla="*/ 77 h 96"/>
                  <a:gd name="T42" fmla="*/ 96 w 123"/>
                  <a:gd name="T43" fmla="*/ 74 h 96"/>
                  <a:gd name="T44" fmla="*/ 98 w 123"/>
                  <a:gd name="T45" fmla="*/ 77 h 96"/>
                  <a:gd name="T46" fmla="*/ 99 w 123"/>
                  <a:gd name="T47" fmla="*/ 77 h 96"/>
                  <a:gd name="T48" fmla="*/ 105 w 123"/>
                  <a:gd name="T49" fmla="*/ 74 h 96"/>
                  <a:gd name="T50" fmla="*/ 107 w 123"/>
                  <a:gd name="T51" fmla="*/ 67 h 96"/>
                  <a:gd name="T52" fmla="*/ 108 w 123"/>
                  <a:gd name="T53" fmla="*/ 58 h 96"/>
                  <a:gd name="T54" fmla="*/ 111 w 123"/>
                  <a:gd name="T55" fmla="*/ 43 h 96"/>
                  <a:gd name="T56" fmla="*/ 117 w 123"/>
                  <a:gd name="T57" fmla="*/ 31 h 96"/>
                  <a:gd name="T58" fmla="*/ 121 w 123"/>
                  <a:gd name="T59" fmla="*/ 28 h 96"/>
                  <a:gd name="T60" fmla="*/ 118 w 123"/>
                  <a:gd name="T61" fmla="*/ 11 h 96"/>
                  <a:gd name="T62" fmla="*/ 115 w 123"/>
                  <a:gd name="T63" fmla="*/ 0 h 96"/>
                  <a:gd name="T64" fmla="*/ 115 w 123"/>
                  <a:gd name="T65" fmla="*/ 0 h 96"/>
                  <a:gd name="T66" fmla="*/ 107 w 123"/>
                  <a:gd name="T67" fmla="*/ 4 h 96"/>
                  <a:gd name="T68" fmla="*/ 104 w 123"/>
                  <a:gd name="T69" fmla="*/ 6 h 96"/>
                  <a:gd name="T70" fmla="*/ 101 w 123"/>
                  <a:gd name="T71" fmla="*/ 12 h 96"/>
                  <a:gd name="T72" fmla="*/ 102 w 123"/>
                  <a:gd name="T73" fmla="*/ 17 h 96"/>
                  <a:gd name="T74" fmla="*/ 101 w 123"/>
                  <a:gd name="T75" fmla="*/ 27 h 96"/>
                  <a:gd name="T76" fmla="*/ 97 w 123"/>
                  <a:gd name="T77" fmla="*/ 34 h 96"/>
                  <a:gd name="T78" fmla="*/ 93 w 123"/>
                  <a:gd name="T79" fmla="*/ 42 h 96"/>
                  <a:gd name="T80" fmla="*/ 90 w 123"/>
                  <a:gd name="T81" fmla="*/ 45 h 96"/>
                  <a:gd name="T82" fmla="*/ 85 w 123"/>
                  <a:gd name="T83" fmla="*/ 51 h 96"/>
                  <a:gd name="T84" fmla="*/ 79 w 123"/>
                  <a:gd name="T85" fmla="*/ 55 h 96"/>
                  <a:gd name="T86" fmla="*/ 69 w 123"/>
                  <a:gd name="T87" fmla="*/ 54 h 96"/>
                  <a:gd name="T88" fmla="*/ 68 w 123"/>
                  <a:gd name="T89" fmla="*/ 51 h 96"/>
                  <a:gd name="T90" fmla="*/ 64 w 123"/>
                  <a:gd name="T91" fmla="*/ 58 h 96"/>
                  <a:gd name="T92" fmla="*/ 59 w 123"/>
                  <a:gd name="T93" fmla="*/ 68 h 96"/>
                  <a:gd name="T94" fmla="*/ 57 w 123"/>
                  <a:gd name="T95" fmla="*/ 69 h 96"/>
                  <a:gd name="T96" fmla="*/ 57 w 123"/>
                  <a:gd name="T97" fmla="*/ 72 h 96"/>
                  <a:gd name="T98" fmla="*/ 51 w 123"/>
                  <a:gd name="T99" fmla="*/ 75 h 96"/>
                  <a:gd name="T100" fmla="*/ 47 w 123"/>
                  <a:gd name="T101" fmla="*/ 74 h 96"/>
                  <a:gd name="T102" fmla="*/ 46 w 123"/>
                  <a:gd name="T103" fmla="*/ 72 h 96"/>
                  <a:gd name="T104" fmla="*/ 35 w 123"/>
                  <a:gd name="T105" fmla="*/ 75 h 96"/>
                  <a:gd name="T106" fmla="*/ 25 w 123"/>
                  <a:gd name="T107" fmla="*/ 76 h 96"/>
                  <a:gd name="T108" fmla="*/ 19 w 123"/>
                  <a:gd name="T109" fmla="*/ 76 h 96"/>
                  <a:gd name="T110" fmla="*/ 19 w 123"/>
                  <a:gd name="T111" fmla="*/ 77 h 96"/>
                  <a:gd name="T112" fmla="*/ 1 w 123"/>
                  <a:gd name="T113" fmla="*/ 90 h 96"/>
                  <a:gd name="T114" fmla="*/ 0 w 123"/>
                  <a:gd name="T115" fmla="*/ 91 h 96"/>
                  <a:gd name="T116" fmla="*/ 0 w 123"/>
                  <a:gd name="T117" fmla="*/ 92 h 96"/>
                  <a:gd name="T118" fmla="*/ 7 w 123"/>
                  <a:gd name="T119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96">
                    <a:moveTo>
                      <a:pt x="7" y="91"/>
                    </a:moveTo>
                    <a:cubicBezTo>
                      <a:pt x="9" y="91"/>
                      <a:pt x="11" y="91"/>
                      <a:pt x="11" y="90"/>
                    </a:cubicBezTo>
                    <a:cubicBezTo>
                      <a:pt x="14" y="86"/>
                      <a:pt x="33" y="83"/>
                      <a:pt x="41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4" y="82"/>
                      <a:pt x="47" y="82"/>
                      <a:pt x="48" y="84"/>
                    </a:cubicBezTo>
                    <a:cubicBezTo>
                      <a:pt x="50" y="86"/>
                      <a:pt x="49" y="88"/>
                      <a:pt x="49" y="90"/>
                    </a:cubicBezTo>
                    <a:cubicBezTo>
                      <a:pt x="48" y="91"/>
                      <a:pt x="48" y="93"/>
                      <a:pt x="48" y="94"/>
                    </a:cubicBezTo>
                    <a:cubicBezTo>
                      <a:pt x="48" y="94"/>
                      <a:pt x="48" y="96"/>
                      <a:pt x="51" y="96"/>
                    </a:cubicBezTo>
                    <a:cubicBezTo>
                      <a:pt x="53" y="96"/>
                      <a:pt x="56" y="95"/>
                      <a:pt x="58" y="92"/>
                    </a:cubicBezTo>
                    <a:cubicBezTo>
                      <a:pt x="59" y="90"/>
                      <a:pt x="61" y="89"/>
                      <a:pt x="62" y="88"/>
                    </a:cubicBezTo>
                    <a:cubicBezTo>
                      <a:pt x="62" y="88"/>
                      <a:pt x="62" y="88"/>
                      <a:pt x="63" y="88"/>
                    </a:cubicBezTo>
                    <a:cubicBezTo>
                      <a:pt x="63" y="88"/>
                      <a:pt x="62" y="88"/>
                      <a:pt x="62" y="87"/>
                    </a:cubicBezTo>
                    <a:cubicBezTo>
                      <a:pt x="60" y="86"/>
                      <a:pt x="60" y="84"/>
                      <a:pt x="60" y="83"/>
                    </a:cubicBezTo>
                    <a:cubicBezTo>
                      <a:pt x="61" y="81"/>
                      <a:pt x="62" y="80"/>
                      <a:pt x="64" y="80"/>
                    </a:cubicBezTo>
                    <a:cubicBezTo>
                      <a:pt x="65" y="80"/>
                      <a:pt x="67" y="81"/>
                      <a:pt x="68" y="83"/>
                    </a:cubicBezTo>
                    <a:cubicBezTo>
                      <a:pt x="69" y="84"/>
                      <a:pt x="71" y="85"/>
                      <a:pt x="73" y="85"/>
                    </a:cubicBezTo>
                    <a:cubicBezTo>
                      <a:pt x="76" y="85"/>
                      <a:pt x="78" y="84"/>
                      <a:pt x="79" y="82"/>
                    </a:cubicBezTo>
                    <a:cubicBezTo>
                      <a:pt x="80" y="81"/>
                      <a:pt x="82" y="79"/>
                      <a:pt x="84" y="79"/>
                    </a:cubicBezTo>
                    <a:cubicBezTo>
                      <a:pt x="85" y="79"/>
                      <a:pt x="86" y="80"/>
                      <a:pt x="87" y="81"/>
                    </a:cubicBezTo>
                    <a:cubicBezTo>
                      <a:pt x="88" y="81"/>
                      <a:pt x="88" y="82"/>
                      <a:pt x="89" y="82"/>
                    </a:cubicBezTo>
                    <a:cubicBezTo>
                      <a:pt x="90" y="82"/>
                      <a:pt x="92" y="79"/>
                      <a:pt x="93" y="77"/>
                    </a:cubicBezTo>
                    <a:cubicBezTo>
                      <a:pt x="94" y="76"/>
                      <a:pt x="94" y="74"/>
                      <a:pt x="96" y="74"/>
                    </a:cubicBezTo>
                    <a:cubicBezTo>
                      <a:pt x="96" y="74"/>
                      <a:pt x="98" y="75"/>
                      <a:pt x="98" y="77"/>
                    </a:cubicBezTo>
                    <a:cubicBezTo>
                      <a:pt x="98" y="77"/>
                      <a:pt x="98" y="77"/>
                      <a:pt x="99" y="77"/>
                    </a:cubicBezTo>
                    <a:cubicBezTo>
                      <a:pt x="101" y="77"/>
                      <a:pt x="103" y="76"/>
                      <a:pt x="105" y="74"/>
                    </a:cubicBezTo>
                    <a:cubicBezTo>
                      <a:pt x="107" y="72"/>
                      <a:pt x="107" y="70"/>
                      <a:pt x="107" y="67"/>
                    </a:cubicBezTo>
                    <a:cubicBezTo>
                      <a:pt x="107" y="64"/>
                      <a:pt x="107" y="61"/>
                      <a:pt x="108" y="58"/>
                    </a:cubicBezTo>
                    <a:cubicBezTo>
                      <a:pt x="111" y="55"/>
                      <a:pt x="113" y="47"/>
                      <a:pt x="111" y="43"/>
                    </a:cubicBezTo>
                    <a:cubicBezTo>
                      <a:pt x="108" y="38"/>
                      <a:pt x="113" y="34"/>
                      <a:pt x="117" y="31"/>
                    </a:cubicBezTo>
                    <a:cubicBezTo>
                      <a:pt x="119" y="30"/>
                      <a:pt x="120" y="29"/>
                      <a:pt x="121" y="28"/>
                    </a:cubicBezTo>
                    <a:cubicBezTo>
                      <a:pt x="123" y="27"/>
                      <a:pt x="120" y="16"/>
                      <a:pt x="118" y="11"/>
                    </a:cubicBezTo>
                    <a:cubicBezTo>
                      <a:pt x="117" y="6"/>
                      <a:pt x="116" y="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09" y="2"/>
                      <a:pt x="107" y="4"/>
                    </a:cubicBezTo>
                    <a:cubicBezTo>
                      <a:pt x="106" y="5"/>
                      <a:pt x="105" y="5"/>
                      <a:pt x="104" y="6"/>
                    </a:cubicBezTo>
                    <a:cubicBezTo>
                      <a:pt x="103" y="6"/>
                      <a:pt x="102" y="9"/>
                      <a:pt x="101" y="12"/>
                    </a:cubicBezTo>
                    <a:cubicBezTo>
                      <a:pt x="101" y="15"/>
                      <a:pt x="101" y="17"/>
                      <a:pt x="102" y="17"/>
                    </a:cubicBezTo>
                    <a:cubicBezTo>
                      <a:pt x="106" y="20"/>
                      <a:pt x="103" y="24"/>
                      <a:pt x="101" y="27"/>
                    </a:cubicBezTo>
                    <a:cubicBezTo>
                      <a:pt x="99" y="29"/>
                      <a:pt x="97" y="31"/>
                      <a:pt x="97" y="34"/>
                    </a:cubicBezTo>
                    <a:cubicBezTo>
                      <a:pt x="98" y="38"/>
                      <a:pt x="95" y="41"/>
                      <a:pt x="93" y="42"/>
                    </a:cubicBezTo>
                    <a:cubicBezTo>
                      <a:pt x="92" y="43"/>
                      <a:pt x="91" y="44"/>
                      <a:pt x="90" y="45"/>
                    </a:cubicBezTo>
                    <a:cubicBezTo>
                      <a:pt x="90" y="49"/>
                      <a:pt x="87" y="50"/>
                      <a:pt x="85" y="51"/>
                    </a:cubicBezTo>
                    <a:cubicBezTo>
                      <a:pt x="83" y="52"/>
                      <a:pt x="81" y="53"/>
                      <a:pt x="79" y="55"/>
                    </a:cubicBezTo>
                    <a:cubicBezTo>
                      <a:pt x="75" y="57"/>
                      <a:pt x="71" y="57"/>
                      <a:pt x="69" y="54"/>
                    </a:cubicBezTo>
                    <a:cubicBezTo>
                      <a:pt x="69" y="53"/>
                      <a:pt x="69" y="52"/>
                      <a:pt x="68" y="51"/>
                    </a:cubicBezTo>
                    <a:cubicBezTo>
                      <a:pt x="67" y="53"/>
                      <a:pt x="64" y="55"/>
                      <a:pt x="64" y="58"/>
                    </a:cubicBezTo>
                    <a:cubicBezTo>
                      <a:pt x="65" y="63"/>
                      <a:pt x="61" y="66"/>
                      <a:pt x="59" y="68"/>
                    </a:cubicBezTo>
                    <a:cubicBezTo>
                      <a:pt x="58" y="68"/>
                      <a:pt x="58" y="68"/>
                      <a:pt x="57" y="69"/>
                    </a:cubicBezTo>
                    <a:cubicBezTo>
                      <a:pt x="58" y="70"/>
                      <a:pt x="58" y="71"/>
                      <a:pt x="57" y="72"/>
                    </a:cubicBezTo>
                    <a:cubicBezTo>
                      <a:pt x="56" y="75"/>
                      <a:pt x="53" y="75"/>
                      <a:pt x="51" y="75"/>
                    </a:cubicBezTo>
                    <a:cubicBezTo>
                      <a:pt x="49" y="75"/>
                      <a:pt x="48" y="75"/>
                      <a:pt x="47" y="74"/>
                    </a:cubicBezTo>
                    <a:cubicBezTo>
                      <a:pt x="47" y="74"/>
                      <a:pt x="46" y="73"/>
                      <a:pt x="46" y="72"/>
                    </a:cubicBezTo>
                    <a:cubicBezTo>
                      <a:pt x="45" y="72"/>
                      <a:pt x="42" y="73"/>
                      <a:pt x="35" y="75"/>
                    </a:cubicBezTo>
                    <a:cubicBezTo>
                      <a:pt x="32" y="77"/>
                      <a:pt x="28" y="76"/>
                      <a:pt x="25" y="76"/>
                    </a:cubicBezTo>
                    <a:cubicBezTo>
                      <a:pt x="22" y="75"/>
                      <a:pt x="21" y="75"/>
                      <a:pt x="19" y="76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4" y="81"/>
                      <a:pt x="7" y="89"/>
                      <a:pt x="1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2" y="91"/>
                      <a:pt x="5" y="91"/>
                      <a:pt x="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6" name="Freeform 1132">
                <a:extLst>
                  <a:ext uri="{FF2B5EF4-FFF2-40B4-BE49-F238E27FC236}">
                    <a16:creationId xmlns:a16="http://schemas.microsoft.com/office/drawing/2014/main" xmlns="" id="{D3A5C15A-0E96-405F-940C-F809DCEC3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" y="1795"/>
                <a:ext cx="58" cy="41"/>
              </a:xfrm>
              <a:custGeom>
                <a:avLst/>
                <a:gdLst>
                  <a:gd name="T0" fmla="*/ 1 w 60"/>
                  <a:gd name="T1" fmla="*/ 33 h 43"/>
                  <a:gd name="T2" fmla="*/ 0 w 60"/>
                  <a:gd name="T3" fmla="*/ 37 h 43"/>
                  <a:gd name="T4" fmla="*/ 3 w 60"/>
                  <a:gd name="T5" fmla="*/ 37 h 43"/>
                  <a:gd name="T6" fmla="*/ 8 w 60"/>
                  <a:gd name="T7" fmla="*/ 37 h 43"/>
                  <a:gd name="T8" fmla="*/ 13 w 60"/>
                  <a:gd name="T9" fmla="*/ 36 h 43"/>
                  <a:gd name="T10" fmla="*/ 27 w 60"/>
                  <a:gd name="T11" fmla="*/ 41 h 43"/>
                  <a:gd name="T12" fmla="*/ 30 w 60"/>
                  <a:gd name="T13" fmla="*/ 43 h 43"/>
                  <a:gd name="T14" fmla="*/ 31 w 60"/>
                  <a:gd name="T15" fmla="*/ 40 h 43"/>
                  <a:gd name="T16" fmla="*/ 49 w 60"/>
                  <a:gd name="T17" fmla="*/ 31 h 43"/>
                  <a:gd name="T18" fmla="*/ 55 w 60"/>
                  <a:gd name="T19" fmla="*/ 29 h 43"/>
                  <a:gd name="T20" fmla="*/ 54 w 60"/>
                  <a:gd name="T21" fmla="*/ 29 h 43"/>
                  <a:gd name="T22" fmla="*/ 53 w 60"/>
                  <a:gd name="T23" fmla="*/ 27 h 43"/>
                  <a:gd name="T24" fmla="*/ 60 w 60"/>
                  <a:gd name="T25" fmla="*/ 19 h 43"/>
                  <a:gd name="T26" fmla="*/ 56 w 60"/>
                  <a:gd name="T27" fmla="*/ 17 h 43"/>
                  <a:gd name="T28" fmla="*/ 55 w 60"/>
                  <a:gd name="T29" fmla="*/ 17 h 43"/>
                  <a:gd name="T30" fmla="*/ 52 w 60"/>
                  <a:gd name="T31" fmla="*/ 19 h 43"/>
                  <a:gd name="T32" fmla="*/ 46 w 60"/>
                  <a:gd name="T33" fmla="*/ 21 h 43"/>
                  <a:gd name="T34" fmla="*/ 45 w 60"/>
                  <a:gd name="T35" fmla="*/ 21 h 43"/>
                  <a:gd name="T36" fmla="*/ 20 w 60"/>
                  <a:gd name="T37" fmla="*/ 2 h 43"/>
                  <a:gd name="T38" fmla="*/ 15 w 60"/>
                  <a:gd name="T39" fmla="*/ 1 h 43"/>
                  <a:gd name="T40" fmla="*/ 16 w 60"/>
                  <a:gd name="T41" fmla="*/ 3 h 43"/>
                  <a:gd name="T42" fmla="*/ 16 w 60"/>
                  <a:gd name="T43" fmla="*/ 11 h 43"/>
                  <a:gd name="T44" fmla="*/ 15 w 60"/>
                  <a:gd name="T45" fmla="*/ 16 h 43"/>
                  <a:gd name="T46" fmla="*/ 13 w 60"/>
                  <a:gd name="T47" fmla="*/ 23 h 43"/>
                  <a:gd name="T48" fmla="*/ 12 w 60"/>
                  <a:gd name="T49" fmla="*/ 26 h 43"/>
                  <a:gd name="T50" fmla="*/ 11 w 60"/>
                  <a:gd name="T51" fmla="*/ 29 h 43"/>
                  <a:gd name="T52" fmla="*/ 4 w 60"/>
                  <a:gd name="T53" fmla="*/ 32 h 43"/>
                  <a:gd name="T54" fmla="*/ 1 w 60"/>
                  <a:gd name="T55" fmla="*/ 32 h 43"/>
                  <a:gd name="T56" fmla="*/ 1 w 60"/>
                  <a:gd name="T57" fmla="*/ 32 h 43"/>
                  <a:gd name="T58" fmla="*/ 1 w 60"/>
                  <a:gd name="T5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0" h="43">
                    <a:moveTo>
                      <a:pt x="1" y="33"/>
                    </a:moveTo>
                    <a:cubicBezTo>
                      <a:pt x="1" y="34"/>
                      <a:pt x="1" y="35"/>
                      <a:pt x="0" y="37"/>
                    </a:cubicBezTo>
                    <a:cubicBezTo>
                      <a:pt x="1" y="36"/>
                      <a:pt x="2" y="37"/>
                      <a:pt x="3" y="37"/>
                    </a:cubicBezTo>
                    <a:cubicBezTo>
                      <a:pt x="5" y="37"/>
                      <a:pt x="7" y="38"/>
                      <a:pt x="8" y="37"/>
                    </a:cubicBezTo>
                    <a:cubicBezTo>
                      <a:pt x="9" y="36"/>
                      <a:pt x="11" y="36"/>
                      <a:pt x="13" y="36"/>
                    </a:cubicBezTo>
                    <a:cubicBezTo>
                      <a:pt x="18" y="36"/>
                      <a:pt x="23" y="38"/>
                      <a:pt x="27" y="41"/>
                    </a:cubicBezTo>
                    <a:cubicBezTo>
                      <a:pt x="29" y="43"/>
                      <a:pt x="30" y="43"/>
                      <a:pt x="30" y="43"/>
                    </a:cubicBezTo>
                    <a:cubicBezTo>
                      <a:pt x="30" y="43"/>
                      <a:pt x="31" y="43"/>
                      <a:pt x="31" y="40"/>
                    </a:cubicBezTo>
                    <a:cubicBezTo>
                      <a:pt x="32" y="33"/>
                      <a:pt x="41" y="31"/>
                      <a:pt x="49" y="31"/>
                    </a:cubicBezTo>
                    <a:cubicBezTo>
                      <a:pt x="53" y="31"/>
                      <a:pt x="55" y="29"/>
                      <a:pt x="55" y="29"/>
                    </a:cubicBezTo>
                    <a:cubicBezTo>
                      <a:pt x="55" y="29"/>
                      <a:pt x="55" y="29"/>
                      <a:pt x="54" y="29"/>
                    </a:cubicBezTo>
                    <a:cubicBezTo>
                      <a:pt x="54" y="28"/>
                      <a:pt x="53" y="28"/>
                      <a:pt x="53" y="27"/>
                    </a:cubicBezTo>
                    <a:cubicBezTo>
                      <a:pt x="53" y="25"/>
                      <a:pt x="55" y="23"/>
                      <a:pt x="60" y="19"/>
                    </a:cubicBezTo>
                    <a:cubicBezTo>
                      <a:pt x="58" y="19"/>
                      <a:pt x="57" y="19"/>
                      <a:pt x="56" y="17"/>
                    </a:cubicBezTo>
                    <a:cubicBezTo>
                      <a:pt x="56" y="17"/>
                      <a:pt x="56" y="17"/>
                      <a:pt x="55" y="17"/>
                    </a:cubicBezTo>
                    <a:cubicBezTo>
                      <a:pt x="55" y="17"/>
                      <a:pt x="53" y="18"/>
                      <a:pt x="52" y="19"/>
                    </a:cubicBezTo>
                    <a:cubicBezTo>
                      <a:pt x="51" y="19"/>
                      <a:pt x="49" y="20"/>
                      <a:pt x="46" y="21"/>
                    </a:cubicBezTo>
                    <a:cubicBezTo>
                      <a:pt x="46" y="21"/>
                      <a:pt x="46" y="21"/>
                      <a:pt x="45" y="21"/>
                    </a:cubicBezTo>
                    <a:cubicBezTo>
                      <a:pt x="39" y="21"/>
                      <a:pt x="24" y="8"/>
                      <a:pt x="20" y="2"/>
                    </a:cubicBezTo>
                    <a:cubicBezTo>
                      <a:pt x="18" y="0"/>
                      <a:pt x="16" y="0"/>
                      <a:pt x="15" y="1"/>
                    </a:cubicBezTo>
                    <a:cubicBezTo>
                      <a:pt x="15" y="2"/>
                      <a:pt x="15" y="2"/>
                      <a:pt x="16" y="3"/>
                    </a:cubicBezTo>
                    <a:cubicBezTo>
                      <a:pt x="18" y="7"/>
                      <a:pt x="17" y="9"/>
                      <a:pt x="16" y="11"/>
                    </a:cubicBezTo>
                    <a:cubicBezTo>
                      <a:pt x="16" y="12"/>
                      <a:pt x="15" y="14"/>
                      <a:pt x="15" y="16"/>
                    </a:cubicBezTo>
                    <a:cubicBezTo>
                      <a:pt x="15" y="20"/>
                      <a:pt x="14" y="22"/>
                      <a:pt x="13" y="23"/>
                    </a:cubicBezTo>
                    <a:cubicBezTo>
                      <a:pt x="12" y="24"/>
                      <a:pt x="12" y="25"/>
                      <a:pt x="12" y="26"/>
                    </a:cubicBezTo>
                    <a:cubicBezTo>
                      <a:pt x="12" y="27"/>
                      <a:pt x="12" y="28"/>
                      <a:pt x="11" y="29"/>
                    </a:cubicBezTo>
                    <a:cubicBezTo>
                      <a:pt x="10" y="31"/>
                      <a:pt x="7" y="31"/>
                      <a:pt x="4" y="32"/>
                    </a:cubicBezTo>
                    <a:cubicBezTo>
                      <a:pt x="3" y="32"/>
                      <a:pt x="2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7" name="Freeform 1133">
                <a:extLst>
                  <a:ext uri="{FF2B5EF4-FFF2-40B4-BE49-F238E27FC236}">
                    <a16:creationId xmlns:a16="http://schemas.microsoft.com/office/drawing/2014/main" xmlns="" id="{AD2731A2-5D20-4C45-A714-019D2FE85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8" y="1936"/>
                <a:ext cx="21" cy="16"/>
              </a:xfrm>
              <a:custGeom>
                <a:avLst/>
                <a:gdLst>
                  <a:gd name="T0" fmla="*/ 15 w 22"/>
                  <a:gd name="T1" fmla="*/ 1 h 17"/>
                  <a:gd name="T2" fmla="*/ 7 w 22"/>
                  <a:gd name="T3" fmla="*/ 5 h 17"/>
                  <a:gd name="T4" fmla="*/ 2 w 22"/>
                  <a:gd name="T5" fmla="*/ 6 h 17"/>
                  <a:gd name="T6" fmla="*/ 0 w 22"/>
                  <a:gd name="T7" fmla="*/ 11 h 17"/>
                  <a:gd name="T8" fmla="*/ 1 w 22"/>
                  <a:gd name="T9" fmla="*/ 17 h 17"/>
                  <a:gd name="T10" fmla="*/ 3 w 22"/>
                  <a:gd name="T11" fmla="*/ 17 h 17"/>
                  <a:gd name="T12" fmla="*/ 5 w 22"/>
                  <a:gd name="T13" fmla="*/ 15 h 17"/>
                  <a:gd name="T14" fmla="*/ 13 w 22"/>
                  <a:gd name="T15" fmla="*/ 9 h 17"/>
                  <a:gd name="T16" fmla="*/ 17 w 22"/>
                  <a:gd name="T17" fmla="*/ 10 h 17"/>
                  <a:gd name="T18" fmla="*/ 20 w 22"/>
                  <a:gd name="T19" fmla="*/ 8 h 17"/>
                  <a:gd name="T20" fmla="*/ 22 w 22"/>
                  <a:gd name="T21" fmla="*/ 2 h 17"/>
                  <a:gd name="T22" fmla="*/ 18 w 22"/>
                  <a:gd name="T23" fmla="*/ 0 h 17"/>
                  <a:gd name="T24" fmla="*/ 15 w 22"/>
                  <a:gd name="T2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7">
                    <a:moveTo>
                      <a:pt x="15" y="1"/>
                    </a:moveTo>
                    <a:cubicBezTo>
                      <a:pt x="13" y="5"/>
                      <a:pt x="10" y="5"/>
                      <a:pt x="7" y="5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1" y="17"/>
                    </a:cubicBezTo>
                    <a:cubicBezTo>
                      <a:pt x="2" y="17"/>
                      <a:pt x="3" y="17"/>
                      <a:pt x="3" y="17"/>
                    </a:cubicBezTo>
                    <a:cubicBezTo>
                      <a:pt x="4" y="17"/>
                      <a:pt x="4" y="17"/>
                      <a:pt x="5" y="15"/>
                    </a:cubicBezTo>
                    <a:cubicBezTo>
                      <a:pt x="6" y="12"/>
                      <a:pt x="9" y="9"/>
                      <a:pt x="13" y="9"/>
                    </a:cubicBezTo>
                    <a:cubicBezTo>
                      <a:pt x="15" y="9"/>
                      <a:pt x="16" y="10"/>
                      <a:pt x="17" y="10"/>
                    </a:cubicBezTo>
                    <a:cubicBezTo>
                      <a:pt x="18" y="10"/>
                      <a:pt x="19" y="10"/>
                      <a:pt x="20" y="8"/>
                    </a:cubicBezTo>
                    <a:cubicBezTo>
                      <a:pt x="21" y="6"/>
                      <a:pt x="22" y="4"/>
                      <a:pt x="22" y="2"/>
                    </a:cubicBezTo>
                    <a:cubicBezTo>
                      <a:pt x="22" y="0"/>
                      <a:pt x="20" y="0"/>
                      <a:pt x="18" y="0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8" name="Freeform 1134">
                <a:extLst>
                  <a:ext uri="{FF2B5EF4-FFF2-40B4-BE49-F238E27FC236}">
                    <a16:creationId xmlns:a16="http://schemas.microsoft.com/office/drawing/2014/main" xmlns="" id="{304B37B6-B0E5-455D-8B41-A31315A01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1681"/>
                <a:ext cx="641" cy="415"/>
              </a:xfrm>
              <a:custGeom>
                <a:avLst/>
                <a:gdLst>
                  <a:gd name="T0" fmla="*/ 478 w 671"/>
                  <a:gd name="T1" fmla="*/ 83 h 435"/>
                  <a:gd name="T2" fmla="*/ 464 w 671"/>
                  <a:gd name="T3" fmla="*/ 113 h 435"/>
                  <a:gd name="T4" fmla="*/ 408 w 671"/>
                  <a:gd name="T5" fmla="*/ 147 h 435"/>
                  <a:gd name="T6" fmla="*/ 338 w 671"/>
                  <a:gd name="T7" fmla="*/ 171 h 435"/>
                  <a:gd name="T8" fmla="*/ 299 w 671"/>
                  <a:gd name="T9" fmla="*/ 162 h 435"/>
                  <a:gd name="T10" fmla="*/ 242 w 671"/>
                  <a:gd name="T11" fmla="*/ 157 h 435"/>
                  <a:gd name="T12" fmla="*/ 237 w 671"/>
                  <a:gd name="T13" fmla="*/ 155 h 435"/>
                  <a:gd name="T14" fmla="*/ 206 w 671"/>
                  <a:gd name="T15" fmla="*/ 124 h 435"/>
                  <a:gd name="T16" fmla="*/ 155 w 671"/>
                  <a:gd name="T17" fmla="*/ 73 h 435"/>
                  <a:gd name="T18" fmla="*/ 151 w 671"/>
                  <a:gd name="T19" fmla="*/ 68 h 435"/>
                  <a:gd name="T20" fmla="*/ 145 w 671"/>
                  <a:gd name="T21" fmla="*/ 63 h 435"/>
                  <a:gd name="T22" fmla="*/ 113 w 671"/>
                  <a:gd name="T23" fmla="*/ 96 h 435"/>
                  <a:gd name="T24" fmla="*/ 82 w 671"/>
                  <a:gd name="T25" fmla="*/ 121 h 435"/>
                  <a:gd name="T26" fmla="*/ 72 w 671"/>
                  <a:gd name="T27" fmla="*/ 159 h 435"/>
                  <a:gd name="T28" fmla="*/ 56 w 671"/>
                  <a:gd name="T29" fmla="*/ 171 h 435"/>
                  <a:gd name="T30" fmla="*/ 43 w 671"/>
                  <a:gd name="T31" fmla="*/ 180 h 435"/>
                  <a:gd name="T32" fmla="*/ 17 w 671"/>
                  <a:gd name="T33" fmla="*/ 185 h 435"/>
                  <a:gd name="T34" fmla="*/ 0 w 671"/>
                  <a:gd name="T35" fmla="*/ 198 h 435"/>
                  <a:gd name="T36" fmla="*/ 15 w 671"/>
                  <a:gd name="T37" fmla="*/ 229 h 435"/>
                  <a:gd name="T38" fmla="*/ 43 w 671"/>
                  <a:gd name="T39" fmla="*/ 248 h 435"/>
                  <a:gd name="T40" fmla="*/ 51 w 671"/>
                  <a:gd name="T41" fmla="*/ 244 h 435"/>
                  <a:gd name="T42" fmla="*/ 60 w 671"/>
                  <a:gd name="T43" fmla="*/ 271 h 435"/>
                  <a:gd name="T44" fmla="*/ 52 w 671"/>
                  <a:gd name="T45" fmla="*/ 291 h 435"/>
                  <a:gd name="T46" fmla="*/ 76 w 671"/>
                  <a:gd name="T47" fmla="*/ 315 h 435"/>
                  <a:gd name="T48" fmla="*/ 80 w 671"/>
                  <a:gd name="T49" fmla="*/ 316 h 435"/>
                  <a:gd name="T50" fmla="*/ 153 w 671"/>
                  <a:gd name="T51" fmla="*/ 345 h 435"/>
                  <a:gd name="T52" fmla="*/ 163 w 671"/>
                  <a:gd name="T53" fmla="*/ 348 h 435"/>
                  <a:gd name="T54" fmla="*/ 185 w 671"/>
                  <a:gd name="T55" fmla="*/ 343 h 435"/>
                  <a:gd name="T56" fmla="*/ 196 w 671"/>
                  <a:gd name="T57" fmla="*/ 345 h 435"/>
                  <a:gd name="T58" fmla="*/ 216 w 671"/>
                  <a:gd name="T59" fmla="*/ 330 h 435"/>
                  <a:gd name="T60" fmla="*/ 245 w 671"/>
                  <a:gd name="T61" fmla="*/ 338 h 435"/>
                  <a:gd name="T62" fmla="*/ 266 w 671"/>
                  <a:gd name="T63" fmla="*/ 359 h 435"/>
                  <a:gd name="T64" fmla="*/ 274 w 671"/>
                  <a:gd name="T65" fmla="*/ 410 h 435"/>
                  <a:gd name="T66" fmla="*/ 289 w 671"/>
                  <a:gd name="T67" fmla="*/ 420 h 435"/>
                  <a:gd name="T68" fmla="*/ 299 w 671"/>
                  <a:gd name="T69" fmla="*/ 411 h 435"/>
                  <a:gd name="T70" fmla="*/ 310 w 671"/>
                  <a:gd name="T71" fmla="*/ 408 h 435"/>
                  <a:gd name="T72" fmla="*/ 343 w 671"/>
                  <a:gd name="T73" fmla="*/ 402 h 435"/>
                  <a:gd name="T74" fmla="*/ 369 w 671"/>
                  <a:gd name="T75" fmla="*/ 422 h 435"/>
                  <a:gd name="T76" fmla="*/ 390 w 671"/>
                  <a:gd name="T77" fmla="*/ 429 h 435"/>
                  <a:gd name="T78" fmla="*/ 465 w 671"/>
                  <a:gd name="T79" fmla="*/ 403 h 435"/>
                  <a:gd name="T80" fmla="*/ 499 w 671"/>
                  <a:gd name="T81" fmla="*/ 373 h 435"/>
                  <a:gd name="T82" fmla="*/ 521 w 671"/>
                  <a:gd name="T83" fmla="*/ 333 h 435"/>
                  <a:gd name="T84" fmla="*/ 525 w 671"/>
                  <a:gd name="T85" fmla="*/ 308 h 435"/>
                  <a:gd name="T86" fmla="*/ 513 w 671"/>
                  <a:gd name="T87" fmla="*/ 283 h 435"/>
                  <a:gd name="T88" fmla="*/ 509 w 671"/>
                  <a:gd name="T89" fmla="*/ 241 h 435"/>
                  <a:gd name="T90" fmla="*/ 510 w 671"/>
                  <a:gd name="T91" fmla="*/ 226 h 435"/>
                  <a:gd name="T92" fmla="*/ 487 w 671"/>
                  <a:gd name="T93" fmla="*/ 201 h 435"/>
                  <a:gd name="T94" fmla="*/ 523 w 671"/>
                  <a:gd name="T95" fmla="*/ 201 h 435"/>
                  <a:gd name="T96" fmla="*/ 555 w 671"/>
                  <a:gd name="T97" fmla="*/ 187 h 435"/>
                  <a:gd name="T98" fmla="*/ 597 w 671"/>
                  <a:gd name="T99" fmla="*/ 166 h 435"/>
                  <a:gd name="T100" fmla="*/ 630 w 671"/>
                  <a:gd name="T101" fmla="*/ 152 h 435"/>
                  <a:gd name="T102" fmla="*/ 636 w 671"/>
                  <a:gd name="T103" fmla="*/ 121 h 435"/>
                  <a:gd name="T104" fmla="*/ 664 w 671"/>
                  <a:gd name="T105" fmla="*/ 102 h 435"/>
                  <a:gd name="T106" fmla="*/ 658 w 671"/>
                  <a:gd name="T107" fmla="*/ 81 h 435"/>
                  <a:gd name="T108" fmla="*/ 626 w 671"/>
                  <a:gd name="T109" fmla="*/ 70 h 435"/>
                  <a:gd name="T110" fmla="*/ 591 w 671"/>
                  <a:gd name="T111" fmla="*/ 49 h 435"/>
                  <a:gd name="T112" fmla="*/ 553 w 671"/>
                  <a:gd name="T113" fmla="*/ 2 h 435"/>
                  <a:gd name="T114" fmla="*/ 511 w 671"/>
                  <a:gd name="T115" fmla="*/ 8 h 435"/>
                  <a:gd name="T116" fmla="*/ 493 w 671"/>
                  <a:gd name="T117" fmla="*/ 53 h 435"/>
                  <a:gd name="T118" fmla="*/ 476 w 671"/>
                  <a:gd name="T119" fmla="*/ 59 h 435"/>
                  <a:gd name="T120" fmla="*/ 461 w 671"/>
                  <a:gd name="T121" fmla="*/ 71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1" h="435">
                    <a:moveTo>
                      <a:pt x="461" y="71"/>
                    </a:moveTo>
                    <a:cubicBezTo>
                      <a:pt x="461" y="77"/>
                      <a:pt x="461" y="77"/>
                      <a:pt x="461" y="77"/>
                    </a:cubicBezTo>
                    <a:cubicBezTo>
                      <a:pt x="459" y="78"/>
                      <a:pt x="459" y="78"/>
                      <a:pt x="459" y="78"/>
                    </a:cubicBezTo>
                    <a:cubicBezTo>
                      <a:pt x="459" y="78"/>
                      <a:pt x="458" y="78"/>
                      <a:pt x="458" y="79"/>
                    </a:cubicBezTo>
                    <a:cubicBezTo>
                      <a:pt x="458" y="79"/>
                      <a:pt x="458" y="79"/>
                      <a:pt x="459" y="80"/>
                    </a:cubicBezTo>
                    <a:cubicBezTo>
                      <a:pt x="460" y="82"/>
                      <a:pt x="461" y="82"/>
                      <a:pt x="461" y="82"/>
                    </a:cubicBezTo>
                    <a:cubicBezTo>
                      <a:pt x="462" y="82"/>
                      <a:pt x="462" y="82"/>
                      <a:pt x="463" y="81"/>
                    </a:cubicBezTo>
                    <a:cubicBezTo>
                      <a:pt x="464" y="81"/>
                      <a:pt x="466" y="80"/>
                      <a:pt x="469" y="80"/>
                    </a:cubicBezTo>
                    <a:cubicBezTo>
                      <a:pt x="472" y="80"/>
                      <a:pt x="475" y="82"/>
                      <a:pt x="477" y="82"/>
                    </a:cubicBezTo>
                    <a:cubicBezTo>
                      <a:pt x="477" y="83"/>
                      <a:pt x="478" y="83"/>
                      <a:pt x="478" y="83"/>
                    </a:cubicBezTo>
                    <a:cubicBezTo>
                      <a:pt x="479" y="80"/>
                      <a:pt x="483" y="78"/>
                      <a:pt x="486" y="78"/>
                    </a:cubicBezTo>
                    <a:cubicBezTo>
                      <a:pt x="488" y="78"/>
                      <a:pt x="491" y="79"/>
                      <a:pt x="492" y="81"/>
                    </a:cubicBezTo>
                    <a:cubicBezTo>
                      <a:pt x="493" y="83"/>
                      <a:pt x="496" y="85"/>
                      <a:pt x="498" y="86"/>
                    </a:cubicBezTo>
                    <a:cubicBezTo>
                      <a:pt x="503" y="91"/>
                      <a:pt x="508" y="95"/>
                      <a:pt x="507" y="98"/>
                    </a:cubicBezTo>
                    <a:cubicBezTo>
                      <a:pt x="507" y="100"/>
                      <a:pt x="506" y="102"/>
                      <a:pt x="500" y="102"/>
                    </a:cubicBezTo>
                    <a:cubicBezTo>
                      <a:pt x="498" y="102"/>
                      <a:pt x="496" y="102"/>
                      <a:pt x="493" y="101"/>
                    </a:cubicBezTo>
                    <a:cubicBezTo>
                      <a:pt x="491" y="100"/>
                      <a:pt x="489" y="101"/>
                      <a:pt x="486" y="102"/>
                    </a:cubicBezTo>
                    <a:cubicBezTo>
                      <a:pt x="484" y="103"/>
                      <a:pt x="481" y="104"/>
                      <a:pt x="479" y="104"/>
                    </a:cubicBezTo>
                    <a:cubicBezTo>
                      <a:pt x="476" y="104"/>
                      <a:pt x="471" y="105"/>
                      <a:pt x="467" y="109"/>
                    </a:cubicBezTo>
                    <a:cubicBezTo>
                      <a:pt x="465" y="111"/>
                      <a:pt x="465" y="112"/>
                      <a:pt x="464" y="113"/>
                    </a:cubicBezTo>
                    <a:cubicBezTo>
                      <a:pt x="462" y="116"/>
                      <a:pt x="461" y="119"/>
                      <a:pt x="455" y="119"/>
                    </a:cubicBezTo>
                    <a:cubicBezTo>
                      <a:pt x="454" y="119"/>
                      <a:pt x="453" y="119"/>
                      <a:pt x="452" y="120"/>
                    </a:cubicBezTo>
                    <a:cubicBezTo>
                      <a:pt x="448" y="120"/>
                      <a:pt x="445" y="120"/>
                      <a:pt x="440" y="124"/>
                    </a:cubicBezTo>
                    <a:cubicBezTo>
                      <a:pt x="436" y="126"/>
                      <a:pt x="432" y="128"/>
                      <a:pt x="428" y="128"/>
                    </a:cubicBezTo>
                    <a:cubicBezTo>
                      <a:pt x="424" y="128"/>
                      <a:pt x="420" y="126"/>
                      <a:pt x="419" y="126"/>
                    </a:cubicBezTo>
                    <a:cubicBezTo>
                      <a:pt x="419" y="125"/>
                      <a:pt x="417" y="125"/>
                      <a:pt x="416" y="125"/>
                    </a:cubicBezTo>
                    <a:cubicBezTo>
                      <a:pt x="414" y="125"/>
                      <a:pt x="412" y="126"/>
                      <a:pt x="411" y="128"/>
                    </a:cubicBezTo>
                    <a:cubicBezTo>
                      <a:pt x="410" y="129"/>
                      <a:pt x="411" y="130"/>
                      <a:pt x="412" y="132"/>
                    </a:cubicBezTo>
                    <a:cubicBezTo>
                      <a:pt x="413" y="134"/>
                      <a:pt x="415" y="137"/>
                      <a:pt x="414" y="140"/>
                    </a:cubicBezTo>
                    <a:cubicBezTo>
                      <a:pt x="414" y="144"/>
                      <a:pt x="411" y="146"/>
                      <a:pt x="408" y="147"/>
                    </a:cubicBezTo>
                    <a:cubicBezTo>
                      <a:pt x="405" y="148"/>
                      <a:pt x="402" y="149"/>
                      <a:pt x="400" y="152"/>
                    </a:cubicBezTo>
                    <a:cubicBezTo>
                      <a:pt x="394" y="159"/>
                      <a:pt x="383" y="162"/>
                      <a:pt x="378" y="161"/>
                    </a:cubicBezTo>
                    <a:cubicBezTo>
                      <a:pt x="377" y="161"/>
                      <a:pt x="376" y="161"/>
                      <a:pt x="375" y="161"/>
                    </a:cubicBezTo>
                    <a:cubicBezTo>
                      <a:pt x="373" y="160"/>
                      <a:pt x="369" y="160"/>
                      <a:pt x="365" y="160"/>
                    </a:cubicBezTo>
                    <a:cubicBezTo>
                      <a:pt x="360" y="160"/>
                      <a:pt x="357" y="160"/>
                      <a:pt x="354" y="162"/>
                    </a:cubicBezTo>
                    <a:cubicBezTo>
                      <a:pt x="350" y="164"/>
                      <a:pt x="346" y="166"/>
                      <a:pt x="343" y="168"/>
                    </a:cubicBezTo>
                    <a:cubicBezTo>
                      <a:pt x="343" y="168"/>
                      <a:pt x="342" y="169"/>
                      <a:pt x="341" y="169"/>
                    </a:cubicBezTo>
                    <a:cubicBezTo>
                      <a:pt x="341" y="170"/>
                      <a:pt x="340" y="170"/>
                      <a:pt x="339" y="170"/>
                    </a:cubicBezTo>
                    <a:cubicBezTo>
                      <a:pt x="339" y="170"/>
                      <a:pt x="339" y="171"/>
                      <a:pt x="339" y="171"/>
                    </a:cubicBezTo>
                    <a:cubicBezTo>
                      <a:pt x="338" y="171"/>
                      <a:pt x="338" y="171"/>
                      <a:pt x="338" y="171"/>
                    </a:cubicBezTo>
                    <a:cubicBezTo>
                      <a:pt x="337" y="172"/>
                      <a:pt x="337" y="172"/>
                      <a:pt x="336" y="172"/>
                    </a:cubicBezTo>
                    <a:cubicBezTo>
                      <a:pt x="336" y="172"/>
                      <a:pt x="336" y="172"/>
                      <a:pt x="335" y="172"/>
                    </a:cubicBezTo>
                    <a:cubicBezTo>
                      <a:pt x="335" y="172"/>
                      <a:pt x="334" y="172"/>
                      <a:pt x="334" y="172"/>
                    </a:cubicBezTo>
                    <a:cubicBezTo>
                      <a:pt x="334" y="172"/>
                      <a:pt x="334" y="172"/>
                      <a:pt x="334" y="172"/>
                    </a:cubicBezTo>
                    <a:cubicBezTo>
                      <a:pt x="333" y="172"/>
                      <a:pt x="333" y="172"/>
                      <a:pt x="333" y="172"/>
                    </a:cubicBezTo>
                    <a:cubicBezTo>
                      <a:pt x="331" y="172"/>
                      <a:pt x="329" y="171"/>
                      <a:pt x="328" y="169"/>
                    </a:cubicBezTo>
                    <a:cubicBezTo>
                      <a:pt x="327" y="168"/>
                      <a:pt x="327" y="168"/>
                      <a:pt x="325" y="168"/>
                    </a:cubicBezTo>
                    <a:cubicBezTo>
                      <a:pt x="319" y="169"/>
                      <a:pt x="316" y="167"/>
                      <a:pt x="312" y="165"/>
                    </a:cubicBezTo>
                    <a:cubicBezTo>
                      <a:pt x="311" y="164"/>
                      <a:pt x="310" y="164"/>
                      <a:pt x="309" y="164"/>
                    </a:cubicBezTo>
                    <a:cubicBezTo>
                      <a:pt x="306" y="164"/>
                      <a:pt x="304" y="165"/>
                      <a:pt x="299" y="162"/>
                    </a:cubicBezTo>
                    <a:cubicBezTo>
                      <a:pt x="295" y="159"/>
                      <a:pt x="289" y="158"/>
                      <a:pt x="284" y="158"/>
                    </a:cubicBezTo>
                    <a:cubicBezTo>
                      <a:pt x="283" y="158"/>
                      <a:pt x="281" y="158"/>
                      <a:pt x="280" y="158"/>
                    </a:cubicBezTo>
                    <a:cubicBezTo>
                      <a:pt x="278" y="157"/>
                      <a:pt x="272" y="157"/>
                      <a:pt x="267" y="157"/>
                    </a:cubicBezTo>
                    <a:cubicBezTo>
                      <a:pt x="262" y="157"/>
                      <a:pt x="256" y="157"/>
                      <a:pt x="253" y="157"/>
                    </a:cubicBezTo>
                    <a:cubicBezTo>
                      <a:pt x="251" y="157"/>
                      <a:pt x="249" y="157"/>
                      <a:pt x="246" y="157"/>
                    </a:cubicBezTo>
                    <a:cubicBezTo>
                      <a:pt x="245" y="157"/>
                      <a:pt x="244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39" y="156"/>
                      <a:pt x="239" y="156"/>
                      <a:pt x="239" y="156"/>
                    </a:cubicBezTo>
                    <a:cubicBezTo>
                      <a:pt x="239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7" y="155"/>
                    </a:cubicBezTo>
                    <a:cubicBezTo>
                      <a:pt x="237" y="155"/>
                      <a:pt x="237" y="155"/>
                      <a:pt x="237" y="155"/>
                    </a:cubicBezTo>
                    <a:cubicBezTo>
                      <a:pt x="237" y="155"/>
                      <a:pt x="237" y="154"/>
                      <a:pt x="237" y="154"/>
                    </a:cubicBezTo>
                    <a:cubicBezTo>
                      <a:pt x="237" y="153"/>
                      <a:pt x="236" y="152"/>
                      <a:pt x="235" y="151"/>
                    </a:cubicBezTo>
                    <a:cubicBezTo>
                      <a:pt x="233" y="149"/>
                      <a:pt x="231" y="147"/>
                      <a:pt x="230" y="142"/>
                    </a:cubicBezTo>
                    <a:cubicBezTo>
                      <a:pt x="229" y="136"/>
                      <a:pt x="226" y="135"/>
                      <a:pt x="223" y="134"/>
                    </a:cubicBezTo>
                    <a:cubicBezTo>
                      <a:pt x="221" y="134"/>
                      <a:pt x="219" y="132"/>
                      <a:pt x="218" y="131"/>
                    </a:cubicBezTo>
                    <a:cubicBezTo>
                      <a:pt x="217" y="130"/>
                      <a:pt x="217" y="130"/>
                      <a:pt x="216" y="129"/>
                    </a:cubicBezTo>
                    <a:cubicBezTo>
                      <a:pt x="215" y="129"/>
                      <a:pt x="214" y="128"/>
                      <a:pt x="213" y="127"/>
                    </a:cubicBezTo>
                    <a:cubicBezTo>
                      <a:pt x="212" y="126"/>
                      <a:pt x="210" y="124"/>
                      <a:pt x="208" y="124"/>
                    </a:cubicBezTo>
                    <a:cubicBezTo>
                      <a:pt x="207" y="124"/>
                      <a:pt x="207" y="124"/>
                      <a:pt x="206" y="124"/>
                    </a:cubicBezTo>
                    <a:cubicBezTo>
                      <a:pt x="200" y="124"/>
                      <a:pt x="184" y="122"/>
                      <a:pt x="181" y="117"/>
                    </a:cubicBezTo>
                    <a:cubicBezTo>
                      <a:pt x="179" y="114"/>
                      <a:pt x="180" y="111"/>
                      <a:pt x="182" y="110"/>
                    </a:cubicBezTo>
                    <a:cubicBezTo>
                      <a:pt x="182" y="109"/>
                      <a:pt x="183" y="108"/>
                      <a:pt x="183" y="107"/>
                    </a:cubicBezTo>
                    <a:cubicBezTo>
                      <a:pt x="183" y="105"/>
                      <a:pt x="183" y="103"/>
                      <a:pt x="184" y="101"/>
                    </a:cubicBezTo>
                    <a:cubicBezTo>
                      <a:pt x="184" y="100"/>
                      <a:pt x="185" y="98"/>
                      <a:pt x="184" y="97"/>
                    </a:cubicBezTo>
                    <a:cubicBezTo>
                      <a:pt x="182" y="96"/>
                      <a:pt x="178" y="91"/>
                      <a:pt x="178" y="87"/>
                    </a:cubicBezTo>
                    <a:cubicBezTo>
                      <a:pt x="177" y="85"/>
                      <a:pt x="173" y="81"/>
                      <a:pt x="170" y="81"/>
                    </a:cubicBezTo>
                    <a:cubicBezTo>
                      <a:pt x="165" y="81"/>
                      <a:pt x="162" y="78"/>
                      <a:pt x="159" y="75"/>
                    </a:cubicBezTo>
                    <a:cubicBezTo>
                      <a:pt x="158" y="74"/>
                      <a:pt x="157" y="74"/>
                      <a:pt x="156" y="74"/>
                    </a:cubicBezTo>
                    <a:cubicBezTo>
                      <a:pt x="156" y="73"/>
                      <a:pt x="156" y="73"/>
                      <a:pt x="155" y="73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5" y="73"/>
                      <a:pt x="155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3" y="71"/>
                    </a:cubicBezTo>
                    <a:cubicBezTo>
                      <a:pt x="153" y="71"/>
                      <a:pt x="153" y="71"/>
                      <a:pt x="153" y="71"/>
                    </a:cubicBezTo>
                    <a:cubicBezTo>
                      <a:pt x="153" y="71"/>
                      <a:pt x="153" y="71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69"/>
                      <a:pt x="152" y="69"/>
                    </a:cubicBezTo>
                    <a:cubicBezTo>
                      <a:pt x="152" y="69"/>
                      <a:pt x="151" y="69"/>
                      <a:pt x="151" y="69"/>
                    </a:cubicBezTo>
                    <a:cubicBezTo>
                      <a:pt x="151" y="68"/>
                      <a:pt x="151" y="68"/>
                      <a:pt x="151" y="68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1" y="67"/>
                      <a:pt x="150" y="66"/>
                      <a:pt x="150" y="66"/>
                    </a:cubicBezTo>
                    <a:cubicBezTo>
                      <a:pt x="150" y="66"/>
                      <a:pt x="150" y="65"/>
                      <a:pt x="150" y="65"/>
                    </a:cubicBezTo>
                    <a:cubicBezTo>
                      <a:pt x="150" y="65"/>
                      <a:pt x="150" y="64"/>
                      <a:pt x="150" y="64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8" y="63"/>
                      <a:pt x="148" y="63"/>
                      <a:pt x="147" y="63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6" y="63"/>
                      <a:pt x="146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3" y="65"/>
                      <a:pt x="142" y="66"/>
                      <a:pt x="142" y="67"/>
                    </a:cubicBezTo>
                    <a:cubicBezTo>
                      <a:pt x="142" y="71"/>
                      <a:pt x="140" y="75"/>
                      <a:pt x="135" y="75"/>
                    </a:cubicBezTo>
                    <a:cubicBezTo>
                      <a:pt x="133" y="75"/>
                      <a:pt x="130" y="77"/>
                      <a:pt x="130" y="82"/>
                    </a:cubicBezTo>
                    <a:cubicBezTo>
                      <a:pt x="130" y="84"/>
                      <a:pt x="131" y="85"/>
                      <a:pt x="131" y="86"/>
                    </a:cubicBezTo>
                    <a:cubicBezTo>
                      <a:pt x="132" y="88"/>
                      <a:pt x="133" y="89"/>
                      <a:pt x="131" y="92"/>
                    </a:cubicBezTo>
                    <a:cubicBezTo>
                      <a:pt x="129" y="94"/>
                      <a:pt x="124" y="97"/>
                      <a:pt x="120" y="97"/>
                    </a:cubicBezTo>
                    <a:cubicBezTo>
                      <a:pt x="120" y="97"/>
                      <a:pt x="119" y="97"/>
                      <a:pt x="118" y="96"/>
                    </a:cubicBezTo>
                    <a:cubicBezTo>
                      <a:pt x="117" y="96"/>
                      <a:pt x="115" y="96"/>
                      <a:pt x="113" y="96"/>
                    </a:cubicBezTo>
                    <a:cubicBezTo>
                      <a:pt x="111" y="96"/>
                      <a:pt x="110" y="96"/>
                      <a:pt x="108" y="95"/>
                    </a:cubicBezTo>
                    <a:cubicBezTo>
                      <a:pt x="107" y="95"/>
                      <a:pt x="105" y="94"/>
                      <a:pt x="104" y="94"/>
                    </a:cubicBezTo>
                    <a:cubicBezTo>
                      <a:pt x="104" y="94"/>
                      <a:pt x="103" y="93"/>
                      <a:pt x="103" y="93"/>
                    </a:cubicBezTo>
                    <a:cubicBezTo>
                      <a:pt x="103" y="93"/>
                      <a:pt x="103" y="94"/>
                      <a:pt x="103" y="94"/>
                    </a:cubicBezTo>
                    <a:cubicBezTo>
                      <a:pt x="102" y="96"/>
                      <a:pt x="101" y="99"/>
                      <a:pt x="100" y="103"/>
                    </a:cubicBezTo>
                    <a:cubicBezTo>
                      <a:pt x="98" y="106"/>
                      <a:pt x="96" y="112"/>
                      <a:pt x="96" y="114"/>
                    </a:cubicBezTo>
                    <a:cubicBezTo>
                      <a:pt x="97" y="116"/>
                      <a:pt x="99" y="118"/>
                      <a:pt x="98" y="120"/>
                    </a:cubicBezTo>
                    <a:cubicBezTo>
                      <a:pt x="98" y="121"/>
                      <a:pt x="97" y="122"/>
                      <a:pt x="94" y="122"/>
                    </a:cubicBezTo>
                    <a:cubicBezTo>
                      <a:pt x="89" y="122"/>
                      <a:pt x="86" y="122"/>
                      <a:pt x="85" y="120"/>
                    </a:cubicBezTo>
                    <a:cubicBezTo>
                      <a:pt x="84" y="120"/>
                      <a:pt x="83" y="121"/>
                      <a:pt x="82" y="121"/>
                    </a:cubicBezTo>
                    <a:cubicBezTo>
                      <a:pt x="80" y="122"/>
                      <a:pt x="78" y="123"/>
                      <a:pt x="76" y="123"/>
                    </a:cubicBezTo>
                    <a:cubicBezTo>
                      <a:pt x="75" y="123"/>
                      <a:pt x="72" y="123"/>
                      <a:pt x="71" y="124"/>
                    </a:cubicBezTo>
                    <a:cubicBezTo>
                      <a:pt x="73" y="126"/>
                      <a:pt x="73" y="130"/>
                      <a:pt x="73" y="135"/>
                    </a:cubicBezTo>
                    <a:cubicBezTo>
                      <a:pt x="73" y="135"/>
                      <a:pt x="75" y="137"/>
                      <a:pt x="75" y="139"/>
                    </a:cubicBezTo>
                    <a:cubicBezTo>
                      <a:pt x="77" y="143"/>
                      <a:pt x="79" y="146"/>
                      <a:pt x="78" y="148"/>
                    </a:cubicBezTo>
                    <a:cubicBezTo>
                      <a:pt x="77" y="149"/>
                      <a:pt x="76" y="150"/>
                      <a:pt x="75" y="152"/>
                    </a:cubicBezTo>
                    <a:cubicBezTo>
                      <a:pt x="73" y="153"/>
                      <a:pt x="72" y="155"/>
                      <a:pt x="72" y="156"/>
                    </a:cubicBezTo>
                    <a:cubicBezTo>
                      <a:pt x="72" y="157"/>
                      <a:pt x="72" y="157"/>
                      <a:pt x="72" y="158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0" y="164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69" y="165"/>
                      <a:pt x="69" y="165"/>
                      <a:pt x="69" y="165"/>
                    </a:cubicBezTo>
                    <a:cubicBezTo>
                      <a:pt x="67" y="166"/>
                      <a:pt x="63" y="168"/>
                      <a:pt x="60" y="169"/>
                    </a:cubicBezTo>
                    <a:cubicBezTo>
                      <a:pt x="59" y="170"/>
                      <a:pt x="58" y="171"/>
                      <a:pt x="56" y="171"/>
                    </a:cubicBezTo>
                    <a:cubicBezTo>
                      <a:pt x="54" y="172"/>
                      <a:pt x="53" y="172"/>
                      <a:pt x="52" y="174"/>
                    </a:cubicBezTo>
                    <a:cubicBezTo>
                      <a:pt x="52" y="175"/>
                      <a:pt x="51" y="176"/>
                      <a:pt x="49" y="178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9" y="178"/>
                      <a:pt x="48" y="178"/>
                      <a:pt x="48" y="178"/>
                    </a:cubicBezTo>
                    <a:cubicBezTo>
                      <a:pt x="48" y="178"/>
                      <a:pt x="48" y="178"/>
                      <a:pt x="48" y="17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79"/>
                      <a:pt x="46" y="179"/>
                      <a:pt x="46" y="179"/>
                    </a:cubicBezTo>
                    <a:cubicBezTo>
                      <a:pt x="46" y="179"/>
                      <a:pt x="46" y="179"/>
                      <a:pt x="45" y="180"/>
                    </a:cubicBezTo>
                    <a:cubicBezTo>
                      <a:pt x="45" y="180"/>
                      <a:pt x="45" y="180"/>
                      <a:pt x="44" y="180"/>
                    </a:cubicBezTo>
                    <a:cubicBezTo>
                      <a:pt x="44" y="180"/>
                      <a:pt x="44" y="180"/>
                      <a:pt x="43" y="180"/>
                    </a:cubicBezTo>
                    <a:cubicBezTo>
                      <a:pt x="43" y="180"/>
                      <a:pt x="43" y="180"/>
                      <a:pt x="43" y="180"/>
                    </a:cubicBezTo>
                    <a:cubicBezTo>
                      <a:pt x="42" y="180"/>
                      <a:pt x="42" y="180"/>
                      <a:pt x="41" y="180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39" y="179"/>
                      <a:pt x="38" y="179"/>
                      <a:pt x="37" y="179"/>
                    </a:cubicBezTo>
                    <a:cubicBezTo>
                      <a:pt x="36" y="179"/>
                      <a:pt x="35" y="179"/>
                      <a:pt x="33" y="182"/>
                    </a:cubicBezTo>
                    <a:cubicBezTo>
                      <a:pt x="30" y="185"/>
                      <a:pt x="29" y="185"/>
                      <a:pt x="27" y="186"/>
                    </a:cubicBezTo>
                    <a:cubicBezTo>
                      <a:pt x="27" y="186"/>
                      <a:pt x="26" y="186"/>
                      <a:pt x="26" y="187"/>
                    </a:cubicBezTo>
                    <a:cubicBezTo>
                      <a:pt x="25" y="187"/>
                      <a:pt x="24" y="188"/>
                      <a:pt x="23" y="188"/>
                    </a:cubicBezTo>
                    <a:cubicBezTo>
                      <a:pt x="21" y="188"/>
                      <a:pt x="19" y="187"/>
                      <a:pt x="18" y="186"/>
                    </a:cubicBezTo>
                    <a:cubicBezTo>
                      <a:pt x="18" y="185"/>
                      <a:pt x="17" y="185"/>
                      <a:pt x="17" y="185"/>
                    </a:cubicBezTo>
                    <a:cubicBezTo>
                      <a:pt x="16" y="185"/>
                      <a:pt x="15" y="185"/>
                      <a:pt x="15" y="186"/>
                    </a:cubicBezTo>
                    <a:cubicBezTo>
                      <a:pt x="13" y="186"/>
                      <a:pt x="12" y="187"/>
                      <a:pt x="11" y="187"/>
                    </a:cubicBezTo>
                    <a:cubicBezTo>
                      <a:pt x="10" y="187"/>
                      <a:pt x="9" y="188"/>
                      <a:pt x="9" y="188"/>
                    </a:cubicBezTo>
                    <a:cubicBezTo>
                      <a:pt x="8" y="189"/>
                      <a:pt x="7" y="191"/>
                      <a:pt x="5" y="191"/>
                    </a:cubicBezTo>
                    <a:cubicBezTo>
                      <a:pt x="4" y="191"/>
                      <a:pt x="3" y="191"/>
                      <a:pt x="3" y="192"/>
                    </a:cubicBezTo>
                    <a:cubicBezTo>
                      <a:pt x="2" y="192"/>
                      <a:pt x="2" y="192"/>
                      <a:pt x="1" y="192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1" y="193"/>
                      <a:pt x="1" y="194"/>
                      <a:pt x="1" y="195"/>
                    </a:cubicBezTo>
                    <a:cubicBezTo>
                      <a:pt x="1" y="195"/>
                      <a:pt x="1" y="195"/>
                      <a:pt x="1" y="196"/>
                    </a:cubicBezTo>
                    <a:cubicBezTo>
                      <a:pt x="1" y="196"/>
                      <a:pt x="0" y="197"/>
                      <a:pt x="0" y="198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5" y="207"/>
                      <a:pt x="10" y="210"/>
                      <a:pt x="12" y="213"/>
                    </a:cubicBezTo>
                    <a:cubicBezTo>
                      <a:pt x="12" y="213"/>
                      <a:pt x="12" y="214"/>
                      <a:pt x="12" y="214"/>
                    </a:cubicBezTo>
                    <a:cubicBezTo>
                      <a:pt x="13" y="215"/>
                      <a:pt x="13" y="215"/>
                      <a:pt x="13" y="216"/>
                    </a:cubicBezTo>
                    <a:cubicBezTo>
                      <a:pt x="13" y="216"/>
                      <a:pt x="13" y="216"/>
                      <a:pt x="13" y="216"/>
                    </a:cubicBezTo>
                    <a:cubicBezTo>
                      <a:pt x="13" y="216"/>
                      <a:pt x="13" y="217"/>
                      <a:pt x="13" y="217"/>
                    </a:cubicBezTo>
                    <a:cubicBezTo>
                      <a:pt x="13" y="221"/>
                      <a:pt x="14" y="226"/>
                      <a:pt x="14" y="228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6" y="230"/>
                      <a:pt x="17" y="231"/>
                      <a:pt x="18" y="232"/>
                    </a:cubicBezTo>
                    <a:cubicBezTo>
                      <a:pt x="23" y="235"/>
                      <a:pt x="25" y="236"/>
                      <a:pt x="25" y="238"/>
                    </a:cubicBezTo>
                    <a:cubicBezTo>
                      <a:pt x="25" y="239"/>
                      <a:pt x="25" y="243"/>
                      <a:pt x="29" y="245"/>
                    </a:cubicBezTo>
                    <a:cubicBezTo>
                      <a:pt x="30" y="245"/>
                      <a:pt x="32" y="246"/>
                      <a:pt x="33" y="246"/>
                    </a:cubicBezTo>
                    <a:cubicBezTo>
                      <a:pt x="33" y="247"/>
                      <a:pt x="33" y="247"/>
                      <a:pt x="34" y="247"/>
                    </a:cubicBezTo>
                    <a:cubicBezTo>
                      <a:pt x="34" y="247"/>
                      <a:pt x="35" y="248"/>
                      <a:pt x="36" y="248"/>
                    </a:cubicBezTo>
                    <a:cubicBezTo>
                      <a:pt x="36" y="248"/>
                      <a:pt x="36" y="248"/>
                      <a:pt x="36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4" y="249"/>
                      <a:pt x="44" y="249"/>
                    </a:cubicBezTo>
                    <a:cubicBezTo>
                      <a:pt x="44" y="249"/>
                      <a:pt x="45" y="249"/>
                      <a:pt x="45" y="248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46" y="247"/>
                      <a:pt x="46" y="247"/>
                      <a:pt x="46" y="247"/>
                    </a:cubicBezTo>
                    <a:cubicBezTo>
                      <a:pt x="47" y="247"/>
                      <a:pt x="47" y="247"/>
                      <a:pt x="47" y="246"/>
                    </a:cubicBezTo>
                    <a:cubicBezTo>
                      <a:pt x="47" y="246"/>
                      <a:pt x="48" y="246"/>
                      <a:pt x="49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50" y="245"/>
                      <a:pt x="50" y="245"/>
                      <a:pt x="51" y="244"/>
                    </a:cubicBezTo>
                    <a:cubicBezTo>
                      <a:pt x="51" y="244"/>
                      <a:pt x="51" y="244"/>
                      <a:pt x="51" y="244"/>
                    </a:cubicBezTo>
                    <a:cubicBezTo>
                      <a:pt x="52" y="244"/>
                      <a:pt x="52" y="244"/>
                      <a:pt x="53" y="243"/>
                    </a:cubicBezTo>
                    <a:cubicBezTo>
                      <a:pt x="53" y="243"/>
                      <a:pt x="53" y="243"/>
                      <a:pt x="53" y="243"/>
                    </a:cubicBezTo>
                    <a:cubicBezTo>
                      <a:pt x="54" y="243"/>
                      <a:pt x="54" y="243"/>
                      <a:pt x="55" y="243"/>
                    </a:cubicBezTo>
                    <a:cubicBezTo>
                      <a:pt x="55" y="243"/>
                      <a:pt x="55" y="243"/>
                      <a:pt x="55" y="243"/>
                    </a:cubicBezTo>
                    <a:cubicBezTo>
                      <a:pt x="56" y="243"/>
                      <a:pt x="57" y="243"/>
                      <a:pt x="57" y="243"/>
                    </a:cubicBezTo>
                    <a:cubicBezTo>
                      <a:pt x="58" y="243"/>
                      <a:pt x="58" y="243"/>
                      <a:pt x="58" y="243"/>
                    </a:cubicBezTo>
                    <a:cubicBezTo>
                      <a:pt x="62" y="243"/>
                      <a:pt x="69" y="248"/>
                      <a:pt x="71" y="252"/>
                    </a:cubicBezTo>
                    <a:cubicBezTo>
                      <a:pt x="72" y="254"/>
                      <a:pt x="73" y="255"/>
                      <a:pt x="72" y="256"/>
                    </a:cubicBezTo>
                    <a:cubicBezTo>
                      <a:pt x="71" y="259"/>
                      <a:pt x="64" y="270"/>
                      <a:pt x="60" y="271"/>
                    </a:cubicBezTo>
                    <a:cubicBezTo>
                      <a:pt x="59" y="271"/>
                      <a:pt x="58" y="271"/>
                      <a:pt x="58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6" y="271"/>
                      <a:pt x="56" y="271"/>
                    </a:cubicBezTo>
                    <a:cubicBezTo>
                      <a:pt x="56" y="272"/>
                      <a:pt x="56" y="273"/>
                      <a:pt x="56" y="273"/>
                    </a:cubicBezTo>
                    <a:cubicBezTo>
                      <a:pt x="56" y="274"/>
                      <a:pt x="57" y="276"/>
                      <a:pt x="58" y="277"/>
                    </a:cubicBezTo>
                    <a:cubicBezTo>
                      <a:pt x="59" y="279"/>
                      <a:pt x="61" y="280"/>
                      <a:pt x="62" y="282"/>
                    </a:cubicBezTo>
                    <a:cubicBezTo>
                      <a:pt x="63" y="284"/>
                      <a:pt x="63" y="286"/>
                      <a:pt x="62" y="287"/>
                    </a:cubicBezTo>
                    <a:cubicBezTo>
                      <a:pt x="60" y="290"/>
                      <a:pt x="55" y="291"/>
                      <a:pt x="52" y="289"/>
                    </a:cubicBezTo>
                    <a:cubicBezTo>
                      <a:pt x="52" y="289"/>
                      <a:pt x="52" y="289"/>
                      <a:pt x="52" y="289"/>
                    </a:cubicBezTo>
                    <a:cubicBezTo>
                      <a:pt x="52" y="289"/>
                      <a:pt x="52" y="290"/>
                      <a:pt x="52" y="291"/>
                    </a:cubicBezTo>
                    <a:cubicBezTo>
                      <a:pt x="53" y="292"/>
                      <a:pt x="53" y="294"/>
                      <a:pt x="54" y="296"/>
                    </a:cubicBezTo>
                    <a:cubicBezTo>
                      <a:pt x="54" y="297"/>
                      <a:pt x="54" y="299"/>
                      <a:pt x="55" y="299"/>
                    </a:cubicBezTo>
                    <a:cubicBezTo>
                      <a:pt x="57" y="299"/>
                      <a:pt x="59" y="301"/>
                      <a:pt x="60" y="303"/>
                    </a:cubicBezTo>
                    <a:cubicBezTo>
                      <a:pt x="61" y="304"/>
                      <a:pt x="63" y="306"/>
                      <a:pt x="64" y="306"/>
                    </a:cubicBezTo>
                    <a:cubicBezTo>
                      <a:pt x="68" y="306"/>
                      <a:pt x="71" y="310"/>
                      <a:pt x="72" y="312"/>
                    </a:cubicBezTo>
                    <a:cubicBezTo>
                      <a:pt x="73" y="312"/>
                      <a:pt x="73" y="313"/>
                      <a:pt x="73" y="313"/>
                    </a:cubicBezTo>
                    <a:cubicBezTo>
                      <a:pt x="73" y="313"/>
                      <a:pt x="74" y="313"/>
                      <a:pt x="74" y="313"/>
                    </a:cubicBezTo>
                    <a:cubicBezTo>
                      <a:pt x="74" y="314"/>
                      <a:pt x="75" y="314"/>
                      <a:pt x="75" y="314"/>
                    </a:cubicBezTo>
                    <a:cubicBezTo>
                      <a:pt x="75" y="314"/>
                      <a:pt x="75" y="314"/>
                      <a:pt x="75" y="314"/>
                    </a:cubicBezTo>
                    <a:cubicBezTo>
                      <a:pt x="75" y="315"/>
                      <a:pt x="76" y="315"/>
                      <a:pt x="76" y="315"/>
                    </a:cubicBezTo>
                    <a:cubicBezTo>
                      <a:pt x="76" y="315"/>
                      <a:pt x="76" y="316"/>
                      <a:pt x="76" y="316"/>
                    </a:cubicBezTo>
                    <a:cubicBezTo>
                      <a:pt x="77" y="316"/>
                      <a:pt x="77" y="316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8" y="317"/>
                      <a:pt x="78" y="317"/>
                      <a:pt x="78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1" y="315"/>
                      <a:pt x="82" y="314"/>
                      <a:pt x="85" y="314"/>
                    </a:cubicBezTo>
                    <a:cubicBezTo>
                      <a:pt x="87" y="314"/>
                      <a:pt x="90" y="315"/>
                      <a:pt x="93" y="317"/>
                    </a:cubicBezTo>
                    <a:cubicBezTo>
                      <a:pt x="94" y="319"/>
                      <a:pt x="100" y="323"/>
                      <a:pt x="105" y="326"/>
                    </a:cubicBezTo>
                    <a:cubicBezTo>
                      <a:pt x="109" y="329"/>
                      <a:pt x="113" y="332"/>
                      <a:pt x="115" y="334"/>
                    </a:cubicBezTo>
                    <a:cubicBezTo>
                      <a:pt x="120" y="338"/>
                      <a:pt x="132" y="342"/>
                      <a:pt x="136" y="342"/>
                    </a:cubicBezTo>
                    <a:cubicBezTo>
                      <a:pt x="136" y="342"/>
                      <a:pt x="136" y="342"/>
                      <a:pt x="136" y="342"/>
                    </a:cubicBezTo>
                    <a:cubicBezTo>
                      <a:pt x="138" y="342"/>
                      <a:pt x="140" y="343"/>
                      <a:pt x="142" y="343"/>
                    </a:cubicBezTo>
                    <a:cubicBezTo>
                      <a:pt x="145" y="344"/>
                      <a:pt x="147" y="345"/>
                      <a:pt x="150" y="345"/>
                    </a:cubicBezTo>
                    <a:cubicBezTo>
                      <a:pt x="151" y="345"/>
                      <a:pt x="151" y="345"/>
                      <a:pt x="151" y="345"/>
                    </a:cubicBezTo>
                    <a:cubicBezTo>
                      <a:pt x="152" y="345"/>
                      <a:pt x="152" y="345"/>
                      <a:pt x="153" y="345"/>
                    </a:cubicBezTo>
                    <a:cubicBezTo>
                      <a:pt x="153" y="345"/>
                      <a:pt x="153" y="344"/>
                      <a:pt x="154" y="344"/>
                    </a:cubicBezTo>
                    <a:cubicBezTo>
                      <a:pt x="154" y="344"/>
                      <a:pt x="155" y="344"/>
                      <a:pt x="155" y="343"/>
                    </a:cubicBezTo>
                    <a:cubicBezTo>
                      <a:pt x="156" y="342"/>
                      <a:pt x="157" y="341"/>
                      <a:pt x="158" y="341"/>
                    </a:cubicBezTo>
                    <a:cubicBezTo>
                      <a:pt x="159" y="341"/>
                      <a:pt x="160" y="342"/>
                      <a:pt x="161" y="343"/>
                    </a:cubicBezTo>
                    <a:cubicBezTo>
                      <a:pt x="161" y="343"/>
                      <a:pt x="161" y="344"/>
                      <a:pt x="162" y="344"/>
                    </a:cubicBezTo>
                    <a:cubicBezTo>
                      <a:pt x="162" y="344"/>
                      <a:pt x="162" y="345"/>
                      <a:pt x="162" y="345"/>
                    </a:cubicBezTo>
                    <a:cubicBezTo>
                      <a:pt x="162" y="345"/>
                      <a:pt x="162" y="346"/>
                      <a:pt x="162" y="346"/>
                    </a:cubicBezTo>
                    <a:cubicBezTo>
                      <a:pt x="162" y="346"/>
                      <a:pt x="162" y="346"/>
                      <a:pt x="162" y="346"/>
                    </a:cubicBezTo>
                    <a:cubicBezTo>
                      <a:pt x="163" y="347"/>
                      <a:pt x="163" y="347"/>
                      <a:pt x="163" y="348"/>
                    </a:cubicBezTo>
                    <a:cubicBezTo>
                      <a:pt x="163" y="348"/>
                      <a:pt x="163" y="348"/>
                      <a:pt x="163" y="348"/>
                    </a:cubicBezTo>
                    <a:cubicBezTo>
                      <a:pt x="163" y="347"/>
                      <a:pt x="164" y="346"/>
                      <a:pt x="164" y="346"/>
                    </a:cubicBezTo>
                    <a:cubicBezTo>
                      <a:pt x="164" y="346"/>
                      <a:pt x="164" y="346"/>
                      <a:pt x="164" y="346"/>
                    </a:cubicBezTo>
                    <a:cubicBezTo>
                      <a:pt x="165" y="345"/>
                      <a:pt x="165" y="345"/>
                      <a:pt x="166" y="344"/>
                    </a:cubicBezTo>
                    <a:cubicBezTo>
                      <a:pt x="166" y="344"/>
                      <a:pt x="166" y="344"/>
                      <a:pt x="166" y="344"/>
                    </a:cubicBezTo>
                    <a:cubicBezTo>
                      <a:pt x="166" y="344"/>
                      <a:pt x="167" y="343"/>
                      <a:pt x="167" y="343"/>
                    </a:cubicBezTo>
                    <a:cubicBezTo>
                      <a:pt x="167" y="343"/>
                      <a:pt x="167" y="343"/>
                      <a:pt x="167" y="343"/>
                    </a:cubicBezTo>
                    <a:cubicBezTo>
                      <a:pt x="168" y="343"/>
                      <a:pt x="168" y="343"/>
                      <a:pt x="169" y="343"/>
                    </a:cubicBezTo>
                    <a:cubicBezTo>
                      <a:pt x="169" y="342"/>
                      <a:pt x="170" y="342"/>
                      <a:pt x="170" y="342"/>
                    </a:cubicBezTo>
                    <a:cubicBezTo>
                      <a:pt x="173" y="339"/>
                      <a:pt x="176" y="340"/>
                      <a:pt x="182" y="343"/>
                    </a:cubicBezTo>
                    <a:cubicBezTo>
                      <a:pt x="183" y="343"/>
                      <a:pt x="184" y="343"/>
                      <a:pt x="185" y="343"/>
                    </a:cubicBezTo>
                    <a:cubicBezTo>
                      <a:pt x="186" y="343"/>
                      <a:pt x="187" y="343"/>
                      <a:pt x="187" y="343"/>
                    </a:cubicBezTo>
                    <a:cubicBezTo>
                      <a:pt x="188" y="343"/>
                      <a:pt x="189" y="343"/>
                      <a:pt x="189" y="343"/>
                    </a:cubicBezTo>
                    <a:cubicBezTo>
                      <a:pt x="189" y="343"/>
                      <a:pt x="190" y="343"/>
                      <a:pt x="190" y="343"/>
                    </a:cubicBezTo>
                    <a:cubicBezTo>
                      <a:pt x="190" y="343"/>
                      <a:pt x="191" y="344"/>
                      <a:pt x="191" y="344"/>
                    </a:cubicBezTo>
                    <a:cubicBezTo>
                      <a:pt x="191" y="344"/>
                      <a:pt x="192" y="344"/>
                      <a:pt x="192" y="344"/>
                    </a:cubicBezTo>
                    <a:cubicBezTo>
                      <a:pt x="192" y="344"/>
                      <a:pt x="193" y="345"/>
                      <a:pt x="193" y="345"/>
                    </a:cubicBezTo>
                    <a:cubicBezTo>
                      <a:pt x="193" y="345"/>
                      <a:pt x="193" y="345"/>
                      <a:pt x="194" y="345"/>
                    </a:cubicBezTo>
                    <a:cubicBezTo>
                      <a:pt x="194" y="346"/>
                      <a:pt x="194" y="346"/>
                      <a:pt x="194" y="346"/>
                    </a:cubicBezTo>
                    <a:cubicBezTo>
                      <a:pt x="195" y="346"/>
                      <a:pt x="195" y="346"/>
                      <a:pt x="195" y="346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7" y="345"/>
                      <a:pt x="198" y="345"/>
                      <a:pt x="198" y="345"/>
                    </a:cubicBezTo>
                    <a:cubicBezTo>
                      <a:pt x="198" y="345"/>
                      <a:pt x="199" y="343"/>
                      <a:pt x="200" y="343"/>
                    </a:cubicBezTo>
                    <a:cubicBezTo>
                      <a:pt x="200" y="342"/>
                      <a:pt x="201" y="341"/>
                      <a:pt x="202" y="341"/>
                    </a:cubicBezTo>
                    <a:cubicBezTo>
                      <a:pt x="202" y="340"/>
                      <a:pt x="203" y="339"/>
                      <a:pt x="203" y="339"/>
                    </a:cubicBezTo>
                    <a:cubicBezTo>
                      <a:pt x="204" y="337"/>
                      <a:pt x="205" y="335"/>
                      <a:pt x="208" y="336"/>
                    </a:cubicBezTo>
                    <a:cubicBezTo>
                      <a:pt x="208" y="336"/>
                      <a:pt x="208" y="335"/>
                      <a:pt x="208" y="335"/>
                    </a:cubicBezTo>
                    <a:cubicBezTo>
                      <a:pt x="209" y="335"/>
                      <a:pt x="210" y="335"/>
                      <a:pt x="210" y="334"/>
                    </a:cubicBezTo>
                    <a:cubicBezTo>
                      <a:pt x="211" y="333"/>
                      <a:pt x="213" y="332"/>
                      <a:pt x="215" y="331"/>
                    </a:cubicBezTo>
                    <a:cubicBezTo>
                      <a:pt x="215" y="330"/>
                      <a:pt x="216" y="330"/>
                      <a:pt x="216" y="330"/>
                    </a:cubicBezTo>
                    <a:cubicBezTo>
                      <a:pt x="220" y="328"/>
                      <a:pt x="224" y="328"/>
                      <a:pt x="227" y="329"/>
                    </a:cubicBezTo>
                    <a:cubicBezTo>
                      <a:pt x="228" y="329"/>
                      <a:pt x="229" y="329"/>
                      <a:pt x="230" y="329"/>
                    </a:cubicBezTo>
                    <a:cubicBezTo>
                      <a:pt x="232" y="328"/>
                      <a:pt x="234" y="327"/>
                      <a:pt x="235" y="327"/>
                    </a:cubicBezTo>
                    <a:cubicBezTo>
                      <a:pt x="237" y="327"/>
                      <a:pt x="239" y="328"/>
                      <a:pt x="239" y="330"/>
                    </a:cubicBezTo>
                    <a:cubicBezTo>
                      <a:pt x="239" y="330"/>
                      <a:pt x="240" y="332"/>
                      <a:pt x="240" y="333"/>
                    </a:cubicBezTo>
                    <a:cubicBezTo>
                      <a:pt x="241" y="334"/>
                      <a:pt x="242" y="335"/>
                      <a:pt x="243" y="337"/>
                    </a:cubicBezTo>
                    <a:cubicBezTo>
                      <a:pt x="243" y="337"/>
                      <a:pt x="243" y="337"/>
                      <a:pt x="243" y="337"/>
                    </a:cubicBezTo>
                    <a:cubicBezTo>
                      <a:pt x="244" y="338"/>
                      <a:pt x="244" y="338"/>
                      <a:pt x="244" y="338"/>
                    </a:cubicBezTo>
                    <a:cubicBezTo>
                      <a:pt x="244" y="338"/>
                      <a:pt x="244" y="338"/>
                      <a:pt x="245" y="338"/>
                    </a:cubicBezTo>
                    <a:cubicBezTo>
                      <a:pt x="245" y="338"/>
                      <a:pt x="245" y="338"/>
                      <a:pt x="245" y="338"/>
                    </a:cubicBezTo>
                    <a:cubicBezTo>
                      <a:pt x="245" y="338"/>
                      <a:pt x="246" y="338"/>
                      <a:pt x="246" y="339"/>
                    </a:cubicBezTo>
                    <a:cubicBezTo>
                      <a:pt x="246" y="339"/>
                      <a:pt x="246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8" y="339"/>
                      <a:pt x="248" y="338"/>
                      <a:pt x="248" y="338"/>
                    </a:cubicBezTo>
                    <a:cubicBezTo>
                      <a:pt x="249" y="338"/>
                      <a:pt x="251" y="337"/>
                      <a:pt x="252" y="337"/>
                    </a:cubicBezTo>
                    <a:cubicBezTo>
                      <a:pt x="255" y="337"/>
                      <a:pt x="259" y="340"/>
                      <a:pt x="259" y="343"/>
                    </a:cubicBezTo>
                    <a:cubicBezTo>
                      <a:pt x="259" y="347"/>
                      <a:pt x="259" y="347"/>
                      <a:pt x="260" y="347"/>
                    </a:cubicBezTo>
                    <a:cubicBezTo>
                      <a:pt x="263" y="347"/>
                      <a:pt x="266" y="348"/>
                      <a:pt x="266" y="355"/>
                    </a:cubicBezTo>
                    <a:cubicBezTo>
                      <a:pt x="266" y="356"/>
                      <a:pt x="266" y="357"/>
                      <a:pt x="266" y="359"/>
                    </a:cubicBezTo>
                    <a:cubicBezTo>
                      <a:pt x="266" y="363"/>
                      <a:pt x="267" y="368"/>
                      <a:pt x="263" y="373"/>
                    </a:cubicBezTo>
                    <a:cubicBezTo>
                      <a:pt x="258" y="378"/>
                      <a:pt x="254" y="385"/>
                      <a:pt x="254" y="387"/>
                    </a:cubicBezTo>
                    <a:cubicBezTo>
                      <a:pt x="254" y="388"/>
                      <a:pt x="254" y="389"/>
                      <a:pt x="254" y="390"/>
                    </a:cubicBezTo>
                    <a:cubicBezTo>
                      <a:pt x="255" y="390"/>
                      <a:pt x="257" y="390"/>
                      <a:pt x="258" y="390"/>
                    </a:cubicBezTo>
                    <a:cubicBezTo>
                      <a:pt x="260" y="390"/>
                      <a:pt x="265" y="391"/>
                      <a:pt x="266" y="393"/>
                    </a:cubicBezTo>
                    <a:cubicBezTo>
                      <a:pt x="266" y="394"/>
                      <a:pt x="266" y="395"/>
                      <a:pt x="266" y="396"/>
                    </a:cubicBezTo>
                    <a:cubicBezTo>
                      <a:pt x="266" y="396"/>
                      <a:pt x="266" y="399"/>
                      <a:pt x="267" y="401"/>
                    </a:cubicBezTo>
                    <a:cubicBezTo>
                      <a:pt x="267" y="402"/>
                      <a:pt x="268" y="402"/>
                      <a:pt x="268" y="402"/>
                    </a:cubicBezTo>
                    <a:cubicBezTo>
                      <a:pt x="270" y="402"/>
                      <a:pt x="272" y="403"/>
                      <a:pt x="273" y="405"/>
                    </a:cubicBezTo>
                    <a:cubicBezTo>
                      <a:pt x="274" y="406"/>
                      <a:pt x="275" y="407"/>
                      <a:pt x="274" y="410"/>
                    </a:cubicBezTo>
                    <a:cubicBezTo>
                      <a:pt x="274" y="410"/>
                      <a:pt x="274" y="410"/>
                      <a:pt x="274" y="410"/>
                    </a:cubicBezTo>
                    <a:cubicBezTo>
                      <a:pt x="273" y="411"/>
                      <a:pt x="273" y="411"/>
                      <a:pt x="273" y="411"/>
                    </a:cubicBezTo>
                    <a:cubicBezTo>
                      <a:pt x="273" y="412"/>
                      <a:pt x="272" y="414"/>
                      <a:pt x="272" y="414"/>
                    </a:cubicBezTo>
                    <a:cubicBezTo>
                      <a:pt x="275" y="414"/>
                      <a:pt x="278" y="415"/>
                      <a:pt x="279" y="416"/>
                    </a:cubicBezTo>
                    <a:cubicBezTo>
                      <a:pt x="280" y="417"/>
                      <a:pt x="280" y="418"/>
                      <a:pt x="280" y="420"/>
                    </a:cubicBezTo>
                    <a:cubicBezTo>
                      <a:pt x="280" y="420"/>
                      <a:pt x="280" y="421"/>
                      <a:pt x="280" y="421"/>
                    </a:cubicBezTo>
                    <a:cubicBezTo>
                      <a:pt x="281" y="422"/>
                      <a:pt x="282" y="422"/>
                      <a:pt x="282" y="422"/>
                    </a:cubicBezTo>
                    <a:cubicBezTo>
                      <a:pt x="283" y="422"/>
                      <a:pt x="284" y="422"/>
                      <a:pt x="284" y="421"/>
                    </a:cubicBezTo>
                    <a:cubicBezTo>
                      <a:pt x="285" y="421"/>
                      <a:pt x="286" y="421"/>
                      <a:pt x="286" y="421"/>
                    </a:cubicBezTo>
                    <a:cubicBezTo>
                      <a:pt x="287" y="420"/>
                      <a:pt x="288" y="420"/>
                      <a:pt x="289" y="420"/>
                    </a:cubicBezTo>
                    <a:cubicBezTo>
                      <a:pt x="290" y="420"/>
                      <a:pt x="290" y="420"/>
                      <a:pt x="290" y="420"/>
                    </a:cubicBezTo>
                    <a:cubicBezTo>
                      <a:pt x="290" y="420"/>
                      <a:pt x="290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3" y="421"/>
                      <a:pt x="293" y="422"/>
                      <a:pt x="294" y="423"/>
                    </a:cubicBezTo>
                    <a:cubicBezTo>
                      <a:pt x="295" y="424"/>
                      <a:pt x="295" y="425"/>
                      <a:pt x="296" y="425"/>
                    </a:cubicBezTo>
                    <a:cubicBezTo>
                      <a:pt x="296" y="424"/>
                      <a:pt x="295" y="421"/>
                      <a:pt x="295" y="420"/>
                    </a:cubicBezTo>
                    <a:cubicBezTo>
                      <a:pt x="293" y="418"/>
                      <a:pt x="294" y="415"/>
                      <a:pt x="295" y="413"/>
                    </a:cubicBezTo>
                    <a:cubicBezTo>
                      <a:pt x="295" y="411"/>
                      <a:pt x="297" y="411"/>
                      <a:pt x="298" y="411"/>
                    </a:cubicBezTo>
                    <a:cubicBezTo>
                      <a:pt x="298" y="411"/>
                      <a:pt x="299" y="411"/>
                      <a:pt x="299" y="411"/>
                    </a:cubicBezTo>
                    <a:cubicBezTo>
                      <a:pt x="300" y="411"/>
                      <a:pt x="301" y="411"/>
                      <a:pt x="301" y="411"/>
                    </a:cubicBezTo>
                    <a:cubicBezTo>
                      <a:pt x="301" y="411"/>
                      <a:pt x="301" y="411"/>
                      <a:pt x="302" y="411"/>
                    </a:cubicBezTo>
                    <a:cubicBezTo>
                      <a:pt x="302" y="410"/>
                      <a:pt x="302" y="410"/>
                      <a:pt x="303" y="410"/>
                    </a:cubicBezTo>
                    <a:cubicBezTo>
                      <a:pt x="303" y="410"/>
                      <a:pt x="303" y="410"/>
                      <a:pt x="303" y="410"/>
                    </a:cubicBezTo>
                    <a:cubicBezTo>
                      <a:pt x="303" y="410"/>
                      <a:pt x="304" y="409"/>
                      <a:pt x="304" y="409"/>
                    </a:cubicBezTo>
                    <a:cubicBezTo>
                      <a:pt x="304" y="409"/>
                      <a:pt x="304" y="409"/>
                      <a:pt x="304" y="409"/>
                    </a:cubicBezTo>
                    <a:cubicBezTo>
                      <a:pt x="304" y="409"/>
                      <a:pt x="304" y="408"/>
                      <a:pt x="305" y="408"/>
                    </a:cubicBezTo>
                    <a:cubicBezTo>
                      <a:pt x="305" y="408"/>
                      <a:pt x="305" y="408"/>
                      <a:pt x="306" y="407"/>
                    </a:cubicBezTo>
                    <a:cubicBezTo>
                      <a:pt x="306" y="407"/>
                      <a:pt x="307" y="407"/>
                      <a:pt x="307" y="407"/>
                    </a:cubicBezTo>
                    <a:cubicBezTo>
                      <a:pt x="308" y="407"/>
                      <a:pt x="310" y="408"/>
                      <a:pt x="310" y="408"/>
                    </a:cubicBezTo>
                    <a:cubicBezTo>
                      <a:pt x="311" y="408"/>
                      <a:pt x="312" y="408"/>
                      <a:pt x="312" y="408"/>
                    </a:cubicBezTo>
                    <a:cubicBezTo>
                      <a:pt x="313" y="407"/>
                      <a:pt x="314" y="406"/>
                      <a:pt x="316" y="406"/>
                    </a:cubicBezTo>
                    <a:cubicBezTo>
                      <a:pt x="317" y="406"/>
                      <a:pt x="318" y="407"/>
                      <a:pt x="319" y="407"/>
                    </a:cubicBezTo>
                    <a:cubicBezTo>
                      <a:pt x="320" y="408"/>
                      <a:pt x="322" y="408"/>
                      <a:pt x="323" y="407"/>
                    </a:cubicBezTo>
                    <a:cubicBezTo>
                      <a:pt x="325" y="406"/>
                      <a:pt x="328" y="406"/>
                      <a:pt x="329" y="407"/>
                    </a:cubicBezTo>
                    <a:cubicBezTo>
                      <a:pt x="329" y="407"/>
                      <a:pt x="329" y="407"/>
                      <a:pt x="330" y="407"/>
                    </a:cubicBezTo>
                    <a:cubicBezTo>
                      <a:pt x="330" y="407"/>
                      <a:pt x="330" y="407"/>
                      <a:pt x="330" y="407"/>
                    </a:cubicBezTo>
                    <a:cubicBezTo>
                      <a:pt x="331" y="404"/>
                      <a:pt x="337" y="400"/>
                      <a:pt x="340" y="400"/>
                    </a:cubicBezTo>
                    <a:cubicBezTo>
                      <a:pt x="341" y="400"/>
                      <a:pt x="341" y="400"/>
                      <a:pt x="342" y="401"/>
                    </a:cubicBezTo>
                    <a:cubicBezTo>
                      <a:pt x="342" y="401"/>
                      <a:pt x="342" y="401"/>
                      <a:pt x="343" y="402"/>
                    </a:cubicBezTo>
                    <a:cubicBezTo>
                      <a:pt x="344" y="403"/>
                      <a:pt x="345" y="404"/>
                      <a:pt x="350" y="405"/>
                    </a:cubicBezTo>
                    <a:cubicBezTo>
                      <a:pt x="352" y="405"/>
                      <a:pt x="354" y="406"/>
                      <a:pt x="355" y="408"/>
                    </a:cubicBezTo>
                    <a:cubicBezTo>
                      <a:pt x="356" y="409"/>
                      <a:pt x="356" y="411"/>
                      <a:pt x="355" y="412"/>
                    </a:cubicBezTo>
                    <a:cubicBezTo>
                      <a:pt x="355" y="413"/>
                      <a:pt x="355" y="413"/>
                      <a:pt x="355" y="414"/>
                    </a:cubicBezTo>
                    <a:cubicBezTo>
                      <a:pt x="355" y="415"/>
                      <a:pt x="362" y="420"/>
                      <a:pt x="364" y="420"/>
                    </a:cubicBezTo>
                    <a:cubicBezTo>
                      <a:pt x="365" y="420"/>
                      <a:pt x="365" y="420"/>
                      <a:pt x="365" y="421"/>
                    </a:cubicBezTo>
                    <a:cubicBezTo>
                      <a:pt x="365" y="421"/>
                      <a:pt x="365" y="421"/>
                      <a:pt x="366" y="421"/>
                    </a:cubicBezTo>
                    <a:cubicBezTo>
                      <a:pt x="366" y="421"/>
                      <a:pt x="366" y="421"/>
                      <a:pt x="367" y="422"/>
                    </a:cubicBezTo>
                    <a:cubicBezTo>
                      <a:pt x="367" y="422"/>
                      <a:pt x="367" y="422"/>
                      <a:pt x="367" y="422"/>
                    </a:cubicBezTo>
                    <a:cubicBezTo>
                      <a:pt x="367" y="422"/>
                      <a:pt x="368" y="422"/>
                      <a:pt x="369" y="422"/>
                    </a:cubicBezTo>
                    <a:cubicBezTo>
                      <a:pt x="370" y="422"/>
                      <a:pt x="370" y="422"/>
                      <a:pt x="370" y="422"/>
                    </a:cubicBezTo>
                    <a:cubicBezTo>
                      <a:pt x="371" y="422"/>
                      <a:pt x="371" y="421"/>
                      <a:pt x="371" y="421"/>
                    </a:cubicBezTo>
                    <a:cubicBezTo>
                      <a:pt x="372" y="419"/>
                      <a:pt x="374" y="418"/>
                      <a:pt x="376" y="418"/>
                    </a:cubicBezTo>
                    <a:cubicBezTo>
                      <a:pt x="378" y="418"/>
                      <a:pt x="380" y="419"/>
                      <a:pt x="381" y="421"/>
                    </a:cubicBezTo>
                    <a:cubicBezTo>
                      <a:pt x="381" y="422"/>
                      <a:pt x="382" y="422"/>
                      <a:pt x="382" y="422"/>
                    </a:cubicBezTo>
                    <a:cubicBezTo>
                      <a:pt x="382" y="422"/>
                      <a:pt x="383" y="422"/>
                      <a:pt x="384" y="421"/>
                    </a:cubicBezTo>
                    <a:cubicBezTo>
                      <a:pt x="385" y="420"/>
                      <a:pt x="386" y="420"/>
                      <a:pt x="387" y="420"/>
                    </a:cubicBezTo>
                    <a:cubicBezTo>
                      <a:pt x="389" y="420"/>
                      <a:pt x="391" y="421"/>
                      <a:pt x="391" y="423"/>
                    </a:cubicBezTo>
                    <a:cubicBezTo>
                      <a:pt x="392" y="424"/>
                      <a:pt x="392" y="427"/>
                      <a:pt x="390" y="429"/>
                    </a:cubicBezTo>
                    <a:cubicBezTo>
                      <a:pt x="390" y="429"/>
                      <a:pt x="390" y="429"/>
                      <a:pt x="390" y="429"/>
                    </a:cubicBezTo>
                    <a:cubicBezTo>
                      <a:pt x="390" y="431"/>
                      <a:pt x="391" y="434"/>
                      <a:pt x="392" y="435"/>
                    </a:cubicBezTo>
                    <a:cubicBezTo>
                      <a:pt x="393" y="435"/>
                      <a:pt x="393" y="434"/>
                      <a:pt x="392" y="433"/>
                    </a:cubicBezTo>
                    <a:cubicBezTo>
                      <a:pt x="391" y="428"/>
                      <a:pt x="398" y="424"/>
                      <a:pt x="409" y="421"/>
                    </a:cubicBezTo>
                    <a:cubicBezTo>
                      <a:pt x="419" y="417"/>
                      <a:pt x="429" y="411"/>
                      <a:pt x="430" y="409"/>
                    </a:cubicBezTo>
                    <a:cubicBezTo>
                      <a:pt x="430" y="408"/>
                      <a:pt x="431" y="407"/>
                      <a:pt x="433" y="407"/>
                    </a:cubicBezTo>
                    <a:cubicBezTo>
                      <a:pt x="433" y="407"/>
                      <a:pt x="434" y="408"/>
                      <a:pt x="436" y="408"/>
                    </a:cubicBezTo>
                    <a:cubicBezTo>
                      <a:pt x="438" y="409"/>
                      <a:pt x="441" y="409"/>
                      <a:pt x="442" y="408"/>
                    </a:cubicBezTo>
                    <a:cubicBezTo>
                      <a:pt x="445" y="406"/>
                      <a:pt x="454" y="405"/>
                      <a:pt x="461" y="405"/>
                    </a:cubicBezTo>
                    <a:cubicBezTo>
                      <a:pt x="462" y="405"/>
                      <a:pt x="462" y="405"/>
                      <a:pt x="462" y="405"/>
                    </a:cubicBezTo>
                    <a:cubicBezTo>
                      <a:pt x="463" y="405"/>
                      <a:pt x="464" y="405"/>
                      <a:pt x="465" y="403"/>
                    </a:cubicBezTo>
                    <a:cubicBezTo>
                      <a:pt x="465" y="402"/>
                      <a:pt x="466" y="401"/>
                      <a:pt x="468" y="400"/>
                    </a:cubicBezTo>
                    <a:cubicBezTo>
                      <a:pt x="469" y="399"/>
                      <a:pt x="470" y="398"/>
                      <a:pt x="470" y="397"/>
                    </a:cubicBezTo>
                    <a:cubicBezTo>
                      <a:pt x="472" y="396"/>
                      <a:pt x="472" y="395"/>
                      <a:pt x="475" y="394"/>
                    </a:cubicBezTo>
                    <a:cubicBezTo>
                      <a:pt x="479" y="393"/>
                      <a:pt x="480" y="390"/>
                      <a:pt x="480" y="389"/>
                    </a:cubicBezTo>
                    <a:cubicBezTo>
                      <a:pt x="480" y="387"/>
                      <a:pt x="483" y="386"/>
                      <a:pt x="485" y="385"/>
                    </a:cubicBezTo>
                    <a:cubicBezTo>
                      <a:pt x="486" y="384"/>
                      <a:pt x="488" y="384"/>
                      <a:pt x="488" y="384"/>
                    </a:cubicBezTo>
                    <a:cubicBezTo>
                      <a:pt x="488" y="382"/>
                      <a:pt x="490" y="381"/>
                      <a:pt x="492" y="380"/>
                    </a:cubicBezTo>
                    <a:cubicBezTo>
                      <a:pt x="492" y="380"/>
                      <a:pt x="494" y="379"/>
                      <a:pt x="494" y="379"/>
                    </a:cubicBezTo>
                    <a:cubicBezTo>
                      <a:pt x="494" y="376"/>
                      <a:pt x="496" y="375"/>
                      <a:pt x="497" y="374"/>
                    </a:cubicBezTo>
                    <a:cubicBezTo>
                      <a:pt x="498" y="374"/>
                      <a:pt x="499" y="374"/>
                      <a:pt x="499" y="373"/>
                    </a:cubicBezTo>
                    <a:cubicBezTo>
                      <a:pt x="499" y="373"/>
                      <a:pt x="499" y="371"/>
                      <a:pt x="499" y="370"/>
                    </a:cubicBezTo>
                    <a:cubicBezTo>
                      <a:pt x="499" y="368"/>
                      <a:pt x="498" y="365"/>
                      <a:pt x="501" y="364"/>
                    </a:cubicBezTo>
                    <a:cubicBezTo>
                      <a:pt x="500" y="364"/>
                      <a:pt x="500" y="363"/>
                      <a:pt x="500" y="363"/>
                    </a:cubicBezTo>
                    <a:cubicBezTo>
                      <a:pt x="499" y="362"/>
                      <a:pt x="499" y="362"/>
                      <a:pt x="499" y="361"/>
                    </a:cubicBezTo>
                    <a:cubicBezTo>
                      <a:pt x="498" y="360"/>
                      <a:pt x="499" y="359"/>
                      <a:pt x="499" y="359"/>
                    </a:cubicBezTo>
                    <a:cubicBezTo>
                      <a:pt x="500" y="358"/>
                      <a:pt x="501" y="357"/>
                      <a:pt x="503" y="356"/>
                    </a:cubicBezTo>
                    <a:cubicBezTo>
                      <a:pt x="505" y="356"/>
                      <a:pt x="506" y="356"/>
                      <a:pt x="507" y="355"/>
                    </a:cubicBezTo>
                    <a:cubicBezTo>
                      <a:pt x="510" y="353"/>
                      <a:pt x="511" y="351"/>
                      <a:pt x="512" y="348"/>
                    </a:cubicBezTo>
                    <a:cubicBezTo>
                      <a:pt x="512" y="344"/>
                      <a:pt x="518" y="341"/>
                      <a:pt x="520" y="340"/>
                    </a:cubicBezTo>
                    <a:cubicBezTo>
                      <a:pt x="521" y="340"/>
                      <a:pt x="522" y="337"/>
                      <a:pt x="521" y="333"/>
                    </a:cubicBezTo>
                    <a:cubicBezTo>
                      <a:pt x="521" y="331"/>
                      <a:pt x="522" y="329"/>
                      <a:pt x="523" y="329"/>
                    </a:cubicBezTo>
                    <a:cubicBezTo>
                      <a:pt x="522" y="328"/>
                      <a:pt x="522" y="327"/>
                      <a:pt x="522" y="326"/>
                    </a:cubicBezTo>
                    <a:cubicBezTo>
                      <a:pt x="523" y="325"/>
                      <a:pt x="523" y="324"/>
                      <a:pt x="525" y="323"/>
                    </a:cubicBezTo>
                    <a:cubicBezTo>
                      <a:pt x="523" y="323"/>
                      <a:pt x="522" y="321"/>
                      <a:pt x="521" y="320"/>
                    </a:cubicBezTo>
                    <a:cubicBezTo>
                      <a:pt x="520" y="320"/>
                      <a:pt x="520" y="320"/>
                      <a:pt x="520" y="320"/>
                    </a:cubicBezTo>
                    <a:cubicBezTo>
                      <a:pt x="519" y="320"/>
                      <a:pt x="518" y="321"/>
                      <a:pt x="517" y="321"/>
                    </a:cubicBezTo>
                    <a:cubicBezTo>
                      <a:pt x="515" y="321"/>
                      <a:pt x="512" y="319"/>
                      <a:pt x="512" y="317"/>
                    </a:cubicBezTo>
                    <a:cubicBezTo>
                      <a:pt x="511" y="316"/>
                      <a:pt x="512" y="314"/>
                      <a:pt x="514" y="314"/>
                    </a:cubicBezTo>
                    <a:cubicBezTo>
                      <a:pt x="516" y="313"/>
                      <a:pt x="519" y="312"/>
                      <a:pt x="521" y="310"/>
                    </a:cubicBezTo>
                    <a:cubicBezTo>
                      <a:pt x="523" y="310"/>
                      <a:pt x="524" y="309"/>
                      <a:pt x="525" y="308"/>
                    </a:cubicBezTo>
                    <a:cubicBezTo>
                      <a:pt x="524" y="307"/>
                      <a:pt x="521" y="306"/>
                      <a:pt x="520" y="306"/>
                    </a:cubicBezTo>
                    <a:cubicBezTo>
                      <a:pt x="520" y="306"/>
                      <a:pt x="520" y="306"/>
                      <a:pt x="520" y="306"/>
                    </a:cubicBezTo>
                    <a:cubicBezTo>
                      <a:pt x="517" y="306"/>
                      <a:pt x="515" y="303"/>
                      <a:pt x="513" y="301"/>
                    </a:cubicBezTo>
                    <a:cubicBezTo>
                      <a:pt x="512" y="300"/>
                      <a:pt x="511" y="298"/>
                      <a:pt x="510" y="298"/>
                    </a:cubicBezTo>
                    <a:cubicBezTo>
                      <a:pt x="507" y="298"/>
                      <a:pt x="507" y="297"/>
                      <a:pt x="507" y="296"/>
                    </a:cubicBezTo>
                    <a:cubicBezTo>
                      <a:pt x="507" y="293"/>
                      <a:pt x="511" y="293"/>
                      <a:pt x="512" y="293"/>
                    </a:cubicBezTo>
                    <a:cubicBezTo>
                      <a:pt x="514" y="293"/>
                      <a:pt x="516" y="293"/>
                      <a:pt x="517" y="294"/>
                    </a:cubicBezTo>
                    <a:cubicBezTo>
                      <a:pt x="520" y="296"/>
                      <a:pt x="522" y="297"/>
                      <a:pt x="524" y="297"/>
                    </a:cubicBezTo>
                    <a:cubicBezTo>
                      <a:pt x="523" y="295"/>
                      <a:pt x="520" y="292"/>
                      <a:pt x="515" y="289"/>
                    </a:cubicBezTo>
                    <a:cubicBezTo>
                      <a:pt x="513" y="287"/>
                      <a:pt x="513" y="284"/>
                      <a:pt x="513" y="283"/>
                    </a:cubicBezTo>
                    <a:cubicBezTo>
                      <a:pt x="513" y="282"/>
                      <a:pt x="513" y="282"/>
                      <a:pt x="513" y="282"/>
                    </a:cubicBezTo>
                    <a:cubicBezTo>
                      <a:pt x="511" y="280"/>
                      <a:pt x="507" y="270"/>
                      <a:pt x="506" y="267"/>
                    </a:cubicBezTo>
                    <a:cubicBezTo>
                      <a:pt x="505" y="266"/>
                      <a:pt x="503" y="265"/>
                      <a:pt x="501" y="264"/>
                    </a:cubicBezTo>
                    <a:cubicBezTo>
                      <a:pt x="499" y="263"/>
                      <a:pt x="497" y="262"/>
                      <a:pt x="496" y="261"/>
                    </a:cubicBezTo>
                    <a:cubicBezTo>
                      <a:pt x="495" y="259"/>
                      <a:pt x="495" y="257"/>
                      <a:pt x="495" y="255"/>
                    </a:cubicBezTo>
                    <a:cubicBezTo>
                      <a:pt x="496" y="252"/>
                      <a:pt x="499" y="249"/>
                      <a:pt x="502" y="247"/>
                    </a:cubicBezTo>
                    <a:cubicBezTo>
                      <a:pt x="504" y="247"/>
                      <a:pt x="504" y="245"/>
                      <a:pt x="505" y="244"/>
                    </a:cubicBezTo>
                    <a:cubicBezTo>
                      <a:pt x="505" y="243"/>
                      <a:pt x="506" y="241"/>
                      <a:pt x="508" y="241"/>
                    </a:cubicBezTo>
                    <a:cubicBezTo>
                      <a:pt x="508" y="241"/>
                      <a:pt x="508" y="241"/>
                      <a:pt x="508" y="241"/>
                    </a:cubicBezTo>
                    <a:cubicBezTo>
                      <a:pt x="509" y="241"/>
                      <a:pt x="509" y="241"/>
                      <a:pt x="509" y="241"/>
                    </a:cubicBezTo>
                    <a:cubicBezTo>
                      <a:pt x="510" y="241"/>
                      <a:pt x="511" y="241"/>
                      <a:pt x="512" y="238"/>
                    </a:cubicBezTo>
                    <a:cubicBezTo>
                      <a:pt x="514" y="235"/>
                      <a:pt x="517" y="235"/>
                      <a:pt x="518" y="234"/>
                    </a:cubicBezTo>
                    <a:cubicBezTo>
                      <a:pt x="519" y="234"/>
                      <a:pt x="519" y="234"/>
                      <a:pt x="520" y="234"/>
                    </a:cubicBezTo>
                    <a:cubicBezTo>
                      <a:pt x="521" y="233"/>
                      <a:pt x="524" y="232"/>
                      <a:pt x="527" y="231"/>
                    </a:cubicBezTo>
                    <a:cubicBezTo>
                      <a:pt x="529" y="231"/>
                      <a:pt x="532" y="231"/>
                      <a:pt x="533" y="230"/>
                    </a:cubicBezTo>
                    <a:cubicBezTo>
                      <a:pt x="533" y="230"/>
                      <a:pt x="533" y="229"/>
                      <a:pt x="532" y="228"/>
                    </a:cubicBezTo>
                    <a:cubicBezTo>
                      <a:pt x="531" y="227"/>
                      <a:pt x="529" y="226"/>
                      <a:pt x="528" y="226"/>
                    </a:cubicBezTo>
                    <a:cubicBezTo>
                      <a:pt x="527" y="227"/>
                      <a:pt x="526" y="227"/>
                      <a:pt x="525" y="227"/>
                    </a:cubicBezTo>
                    <a:cubicBezTo>
                      <a:pt x="521" y="227"/>
                      <a:pt x="517" y="225"/>
                      <a:pt x="515" y="221"/>
                    </a:cubicBezTo>
                    <a:cubicBezTo>
                      <a:pt x="514" y="221"/>
                      <a:pt x="511" y="224"/>
                      <a:pt x="510" y="226"/>
                    </a:cubicBezTo>
                    <a:cubicBezTo>
                      <a:pt x="507" y="228"/>
                      <a:pt x="505" y="230"/>
                      <a:pt x="502" y="232"/>
                    </a:cubicBezTo>
                    <a:cubicBezTo>
                      <a:pt x="499" y="233"/>
                      <a:pt x="496" y="232"/>
                      <a:pt x="494" y="229"/>
                    </a:cubicBezTo>
                    <a:cubicBezTo>
                      <a:pt x="492" y="226"/>
                      <a:pt x="491" y="223"/>
                      <a:pt x="493" y="220"/>
                    </a:cubicBezTo>
                    <a:cubicBezTo>
                      <a:pt x="493" y="219"/>
                      <a:pt x="493" y="219"/>
                      <a:pt x="493" y="219"/>
                    </a:cubicBezTo>
                    <a:cubicBezTo>
                      <a:pt x="493" y="219"/>
                      <a:pt x="492" y="219"/>
                      <a:pt x="488" y="219"/>
                    </a:cubicBezTo>
                    <a:cubicBezTo>
                      <a:pt x="486" y="219"/>
                      <a:pt x="485" y="219"/>
                      <a:pt x="483" y="219"/>
                    </a:cubicBezTo>
                    <a:cubicBezTo>
                      <a:pt x="483" y="219"/>
                      <a:pt x="483" y="219"/>
                      <a:pt x="483" y="219"/>
                    </a:cubicBezTo>
                    <a:cubicBezTo>
                      <a:pt x="479" y="219"/>
                      <a:pt x="476" y="216"/>
                      <a:pt x="476" y="212"/>
                    </a:cubicBezTo>
                    <a:cubicBezTo>
                      <a:pt x="476" y="208"/>
                      <a:pt x="478" y="201"/>
                      <a:pt x="482" y="201"/>
                    </a:cubicBezTo>
                    <a:cubicBezTo>
                      <a:pt x="484" y="201"/>
                      <a:pt x="486" y="201"/>
                      <a:pt x="487" y="201"/>
                    </a:cubicBezTo>
                    <a:cubicBezTo>
                      <a:pt x="488" y="201"/>
                      <a:pt x="490" y="202"/>
                      <a:pt x="491" y="202"/>
                    </a:cubicBezTo>
                    <a:cubicBezTo>
                      <a:pt x="492" y="202"/>
                      <a:pt x="494" y="201"/>
                      <a:pt x="495" y="198"/>
                    </a:cubicBezTo>
                    <a:cubicBezTo>
                      <a:pt x="496" y="193"/>
                      <a:pt x="499" y="192"/>
                      <a:pt x="502" y="192"/>
                    </a:cubicBezTo>
                    <a:cubicBezTo>
                      <a:pt x="504" y="191"/>
                      <a:pt x="506" y="191"/>
                      <a:pt x="508" y="188"/>
                    </a:cubicBezTo>
                    <a:cubicBezTo>
                      <a:pt x="512" y="184"/>
                      <a:pt x="518" y="178"/>
                      <a:pt x="524" y="178"/>
                    </a:cubicBezTo>
                    <a:cubicBezTo>
                      <a:pt x="526" y="178"/>
                      <a:pt x="528" y="179"/>
                      <a:pt x="530" y="180"/>
                    </a:cubicBezTo>
                    <a:cubicBezTo>
                      <a:pt x="532" y="182"/>
                      <a:pt x="532" y="183"/>
                      <a:pt x="532" y="184"/>
                    </a:cubicBezTo>
                    <a:cubicBezTo>
                      <a:pt x="533" y="188"/>
                      <a:pt x="530" y="191"/>
                      <a:pt x="527" y="194"/>
                    </a:cubicBezTo>
                    <a:cubicBezTo>
                      <a:pt x="525" y="195"/>
                      <a:pt x="524" y="197"/>
                      <a:pt x="523" y="198"/>
                    </a:cubicBezTo>
                    <a:cubicBezTo>
                      <a:pt x="523" y="199"/>
                      <a:pt x="523" y="200"/>
                      <a:pt x="523" y="201"/>
                    </a:cubicBezTo>
                    <a:cubicBezTo>
                      <a:pt x="523" y="202"/>
                      <a:pt x="523" y="204"/>
                      <a:pt x="522" y="206"/>
                    </a:cubicBezTo>
                    <a:cubicBezTo>
                      <a:pt x="523" y="206"/>
                      <a:pt x="525" y="205"/>
                      <a:pt x="526" y="204"/>
                    </a:cubicBezTo>
                    <a:cubicBezTo>
                      <a:pt x="534" y="199"/>
                      <a:pt x="541" y="195"/>
                      <a:pt x="548" y="192"/>
                    </a:cubicBezTo>
                    <a:cubicBezTo>
                      <a:pt x="549" y="192"/>
                      <a:pt x="551" y="191"/>
                      <a:pt x="552" y="191"/>
                    </a:cubicBezTo>
                    <a:cubicBezTo>
                      <a:pt x="552" y="191"/>
                      <a:pt x="552" y="191"/>
                      <a:pt x="553" y="191"/>
                    </a:cubicBezTo>
                    <a:cubicBezTo>
                      <a:pt x="553" y="191"/>
                      <a:pt x="553" y="190"/>
                      <a:pt x="553" y="190"/>
                    </a:cubicBezTo>
                    <a:cubicBezTo>
                      <a:pt x="553" y="190"/>
                      <a:pt x="553" y="189"/>
                      <a:pt x="554" y="189"/>
                    </a:cubicBezTo>
                    <a:cubicBezTo>
                      <a:pt x="554" y="189"/>
                      <a:pt x="554" y="189"/>
                      <a:pt x="554" y="189"/>
                    </a:cubicBezTo>
                    <a:cubicBezTo>
                      <a:pt x="554" y="188"/>
                      <a:pt x="554" y="188"/>
                      <a:pt x="555" y="188"/>
                    </a:cubicBezTo>
                    <a:cubicBezTo>
                      <a:pt x="555" y="188"/>
                      <a:pt x="555" y="188"/>
                      <a:pt x="555" y="187"/>
                    </a:cubicBezTo>
                    <a:cubicBezTo>
                      <a:pt x="555" y="187"/>
                      <a:pt x="556" y="187"/>
                      <a:pt x="556" y="187"/>
                    </a:cubicBezTo>
                    <a:cubicBezTo>
                      <a:pt x="557" y="186"/>
                      <a:pt x="558" y="186"/>
                      <a:pt x="559" y="185"/>
                    </a:cubicBezTo>
                    <a:cubicBezTo>
                      <a:pt x="564" y="183"/>
                      <a:pt x="575" y="178"/>
                      <a:pt x="576" y="176"/>
                    </a:cubicBezTo>
                    <a:cubicBezTo>
                      <a:pt x="577" y="175"/>
                      <a:pt x="577" y="174"/>
                      <a:pt x="578" y="173"/>
                    </a:cubicBezTo>
                    <a:cubicBezTo>
                      <a:pt x="580" y="170"/>
                      <a:pt x="582" y="167"/>
                      <a:pt x="585" y="167"/>
                    </a:cubicBezTo>
                    <a:cubicBezTo>
                      <a:pt x="587" y="167"/>
                      <a:pt x="588" y="168"/>
                      <a:pt x="589" y="169"/>
                    </a:cubicBezTo>
                    <a:cubicBezTo>
                      <a:pt x="590" y="169"/>
                      <a:pt x="591" y="170"/>
                      <a:pt x="592" y="170"/>
                    </a:cubicBezTo>
                    <a:cubicBezTo>
                      <a:pt x="594" y="170"/>
                      <a:pt x="595" y="170"/>
                      <a:pt x="596" y="170"/>
                    </a:cubicBezTo>
                    <a:cubicBezTo>
                      <a:pt x="596" y="170"/>
                      <a:pt x="597" y="170"/>
                      <a:pt x="598" y="170"/>
                    </a:cubicBezTo>
                    <a:cubicBezTo>
                      <a:pt x="597" y="169"/>
                      <a:pt x="596" y="167"/>
                      <a:pt x="597" y="166"/>
                    </a:cubicBezTo>
                    <a:cubicBezTo>
                      <a:pt x="598" y="164"/>
                      <a:pt x="600" y="164"/>
                      <a:pt x="603" y="163"/>
                    </a:cubicBezTo>
                    <a:cubicBezTo>
                      <a:pt x="604" y="163"/>
                      <a:pt x="604" y="163"/>
                      <a:pt x="604" y="163"/>
                    </a:cubicBezTo>
                    <a:cubicBezTo>
                      <a:pt x="606" y="163"/>
                      <a:pt x="606" y="162"/>
                      <a:pt x="607" y="161"/>
                    </a:cubicBezTo>
                    <a:cubicBezTo>
                      <a:pt x="608" y="159"/>
                      <a:pt x="609" y="157"/>
                      <a:pt x="612" y="157"/>
                    </a:cubicBezTo>
                    <a:cubicBezTo>
                      <a:pt x="612" y="157"/>
                      <a:pt x="613" y="155"/>
                      <a:pt x="613" y="154"/>
                    </a:cubicBezTo>
                    <a:cubicBezTo>
                      <a:pt x="614" y="152"/>
                      <a:pt x="615" y="149"/>
                      <a:pt x="619" y="149"/>
                    </a:cubicBezTo>
                    <a:cubicBezTo>
                      <a:pt x="621" y="149"/>
                      <a:pt x="622" y="150"/>
                      <a:pt x="624" y="151"/>
                    </a:cubicBezTo>
                    <a:cubicBezTo>
                      <a:pt x="625" y="152"/>
                      <a:pt x="626" y="153"/>
                      <a:pt x="627" y="152"/>
                    </a:cubicBezTo>
                    <a:cubicBezTo>
                      <a:pt x="628" y="152"/>
                      <a:pt x="629" y="152"/>
                      <a:pt x="629" y="152"/>
                    </a:cubicBezTo>
                    <a:cubicBezTo>
                      <a:pt x="629" y="152"/>
                      <a:pt x="630" y="152"/>
                      <a:pt x="630" y="152"/>
                    </a:cubicBezTo>
                    <a:cubicBezTo>
                      <a:pt x="630" y="152"/>
                      <a:pt x="630" y="152"/>
                      <a:pt x="631" y="153"/>
                    </a:cubicBezTo>
                    <a:cubicBezTo>
                      <a:pt x="631" y="152"/>
                      <a:pt x="631" y="152"/>
                      <a:pt x="632" y="152"/>
                    </a:cubicBezTo>
                    <a:cubicBezTo>
                      <a:pt x="632" y="152"/>
                      <a:pt x="632" y="152"/>
                      <a:pt x="632" y="151"/>
                    </a:cubicBezTo>
                    <a:cubicBezTo>
                      <a:pt x="632" y="150"/>
                      <a:pt x="632" y="149"/>
                      <a:pt x="632" y="148"/>
                    </a:cubicBezTo>
                    <a:cubicBezTo>
                      <a:pt x="632" y="146"/>
                      <a:pt x="632" y="144"/>
                      <a:pt x="631" y="143"/>
                    </a:cubicBezTo>
                    <a:cubicBezTo>
                      <a:pt x="630" y="140"/>
                      <a:pt x="630" y="137"/>
                      <a:pt x="630" y="136"/>
                    </a:cubicBezTo>
                    <a:cubicBezTo>
                      <a:pt x="631" y="135"/>
                      <a:pt x="631" y="134"/>
                      <a:pt x="630" y="133"/>
                    </a:cubicBezTo>
                    <a:cubicBezTo>
                      <a:pt x="630" y="132"/>
                      <a:pt x="629" y="127"/>
                      <a:pt x="631" y="124"/>
                    </a:cubicBezTo>
                    <a:cubicBezTo>
                      <a:pt x="632" y="123"/>
                      <a:pt x="633" y="123"/>
                      <a:pt x="634" y="123"/>
                    </a:cubicBezTo>
                    <a:cubicBezTo>
                      <a:pt x="634" y="123"/>
                      <a:pt x="636" y="121"/>
                      <a:pt x="636" y="121"/>
                    </a:cubicBezTo>
                    <a:cubicBezTo>
                      <a:pt x="638" y="119"/>
                      <a:pt x="640" y="118"/>
                      <a:pt x="642" y="118"/>
                    </a:cubicBezTo>
                    <a:cubicBezTo>
                      <a:pt x="643" y="118"/>
                      <a:pt x="644" y="118"/>
                      <a:pt x="645" y="119"/>
                    </a:cubicBezTo>
                    <a:cubicBezTo>
                      <a:pt x="646" y="120"/>
                      <a:pt x="648" y="120"/>
                      <a:pt x="650" y="120"/>
                    </a:cubicBezTo>
                    <a:cubicBezTo>
                      <a:pt x="650" y="120"/>
                      <a:pt x="650" y="120"/>
                      <a:pt x="650" y="120"/>
                    </a:cubicBezTo>
                    <a:cubicBezTo>
                      <a:pt x="651" y="120"/>
                      <a:pt x="651" y="120"/>
                      <a:pt x="652" y="120"/>
                    </a:cubicBezTo>
                    <a:cubicBezTo>
                      <a:pt x="651" y="118"/>
                      <a:pt x="653" y="117"/>
                      <a:pt x="654" y="115"/>
                    </a:cubicBezTo>
                    <a:cubicBezTo>
                      <a:pt x="656" y="114"/>
                      <a:pt x="657" y="114"/>
                      <a:pt x="657" y="113"/>
                    </a:cubicBezTo>
                    <a:cubicBezTo>
                      <a:pt x="657" y="110"/>
                      <a:pt x="659" y="108"/>
                      <a:pt x="661" y="107"/>
                    </a:cubicBezTo>
                    <a:cubicBezTo>
                      <a:pt x="662" y="106"/>
                      <a:pt x="663" y="105"/>
                      <a:pt x="663" y="104"/>
                    </a:cubicBezTo>
                    <a:cubicBezTo>
                      <a:pt x="664" y="103"/>
                      <a:pt x="664" y="103"/>
                      <a:pt x="664" y="102"/>
                    </a:cubicBezTo>
                    <a:cubicBezTo>
                      <a:pt x="665" y="97"/>
                      <a:pt x="666" y="93"/>
                      <a:pt x="668" y="90"/>
                    </a:cubicBezTo>
                    <a:cubicBezTo>
                      <a:pt x="669" y="89"/>
                      <a:pt x="670" y="89"/>
                      <a:pt x="670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0" y="87"/>
                      <a:pt x="670" y="87"/>
                    </a:cubicBezTo>
                    <a:cubicBezTo>
                      <a:pt x="670" y="86"/>
                      <a:pt x="669" y="84"/>
                      <a:pt x="669" y="80"/>
                    </a:cubicBezTo>
                    <a:cubicBezTo>
                      <a:pt x="669" y="80"/>
                      <a:pt x="669" y="79"/>
                      <a:pt x="669" y="79"/>
                    </a:cubicBezTo>
                    <a:cubicBezTo>
                      <a:pt x="668" y="79"/>
                      <a:pt x="668" y="79"/>
                      <a:pt x="667" y="79"/>
                    </a:cubicBezTo>
                    <a:cubicBezTo>
                      <a:pt x="666" y="79"/>
                      <a:pt x="664" y="79"/>
                      <a:pt x="663" y="80"/>
                    </a:cubicBezTo>
                    <a:cubicBezTo>
                      <a:pt x="662" y="81"/>
                      <a:pt x="660" y="81"/>
                      <a:pt x="658" y="81"/>
                    </a:cubicBezTo>
                    <a:cubicBezTo>
                      <a:pt x="656" y="81"/>
                      <a:pt x="654" y="82"/>
                      <a:pt x="653" y="83"/>
                    </a:cubicBezTo>
                    <a:cubicBezTo>
                      <a:pt x="651" y="86"/>
                      <a:pt x="649" y="87"/>
                      <a:pt x="647" y="87"/>
                    </a:cubicBezTo>
                    <a:cubicBezTo>
                      <a:pt x="646" y="87"/>
                      <a:pt x="646" y="87"/>
                      <a:pt x="645" y="87"/>
                    </a:cubicBezTo>
                    <a:cubicBezTo>
                      <a:pt x="644" y="86"/>
                      <a:pt x="643" y="86"/>
                      <a:pt x="641" y="87"/>
                    </a:cubicBezTo>
                    <a:cubicBezTo>
                      <a:pt x="641" y="87"/>
                      <a:pt x="640" y="87"/>
                      <a:pt x="639" y="87"/>
                    </a:cubicBezTo>
                    <a:cubicBezTo>
                      <a:pt x="636" y="87"/>
                      <a:pt x="631" y="86"/>
                      <a:pt x="629" y="83"/>
                    </a:cubicBezTo>
                    <a:cubicBezTo>
                      <a:pt x="628" y="82"/>
                      <a:pt x="628" y="81"/>
                      <a:pt x="628" y="80"/>
                    </a:cubicBezTo>
                    <a:cubicBezTo>
                      <a:pt x="628" y="79"/>
                      <a:pt x="628" y="78"/>
                      <a:pt x="627" y="77"/>
                    </a:cubicBezTo>
                    <a:cubicBezTo>
                      <a:pt x="627" y="76"/>
                      <a:pt x="627" y="76"/>
                      <a:pt x="627" y="75"/>
                    </a:cubicBezTo>
                    <a:cubicBezTo>
                      <a:pt x="626" y="74"/>
                      <a:pt x="626" y="72"/>
                      <a:pt x="626" y="70"/>
                    </a:cubicBezTo>
                    <a:cubicBezTo>
                      <a:pt x="626" y="70"/>
                      <a:pt x="625" y="70"/>
                      <a:pt x="624" y="70"/>
                    </a:cubicBezTo>
                    <a:cubicBezTo>
                      <a:pt x="622" y="69"/>
                      <a:pt x="620" y="69"/>
                      <a:pt x="618" y="67"/>
                    </a:cubicBezTo>
                    <a:cubicBezTo>
                      <a:pt x="618" y="66"/>
                      <a:pt x="617" y="65"/>
                      <a:pt x="616" y="65"/>
                    </a:cubicBezTo>
                    <a:cubicBezTo>
                      <a:pt x="613" y="63"/>
                      <a:pt x="610" y="62"/>
                      <a:pt x="609" y="62"/>
                    </a:cubicBezTo>
                    <a:cubicBezTo>
                      <a:pt x="609" y="62"/>
                      <a:pt x="609" y="62"/>
                      <a:pt x="609" y="62"/>
                    </a:cubicBezTo>
                    <a:cubicBezTo>
                      <a:pt x="608" y="62"/>
                      <a:pt x="608" y="62"/>
                      <a:pt x="608" y="62"/>
                    </a:cubicBezTo>
                    <a:cubicBezTo>
                      <a:pt x="607" y="62"/>
                      <a:pt x="606" y="62"/>
                      <a:pt x="604" y="61"/>
                    </a:cubicBezTo>
                    <a:cubicBezTo>
                      <a:pt x="603" y="60"/>
                      <a:pt x="600" y="58"/>
                      <a:pt x="597" y="58"/>
                    </a:cubicBezTo>
                    <a:cubicBezTo>
                      <a:pt x="595" y="58"/>
                      <a:pt x="593" y="57"/>
                      <a:pt x="592" y="56"/>
                    </a:cubicBezTo>
                    <a:cubicBezTo>
                      <a:pt x="590" y="54"/>
                      <a:pt x="591" y="51"/>
                      <a:pt x="591" y="49"/>
                    </a:cubicBezTo>
                    <a:cubicBezTo>
                      <a:pt x="591" y="49"/>
                      <a:pt x="590" y="45"/>
                      <a:pt x="589" y="44"/>
                    </a:cubicBezTo>
                    <a:cubicBezTo>
                      <a:pt x="587" y="41"/>
                      <a:pt x="586" y="39"/>
                      <a:pt x="585" y="37"/>
                    </a:cubicBezTo>
                    <a:cubicBezTo>
                      <a:pt x="585" y="36"/>
                      <a:pt x="585" y="35"/>
                      <a:pt x="584" y="34"/>
                    </a:cubicBezTo>
                    <a:cubicBezTo>
                      <a:pt x="582" y="32"/>
                      <a:pt x="580" y="29"/>
                      <a:pt x="579" y="23"/>
                    </a:cubicBezTo>
                    <a:cubicBezTo>
                      <a:pt x="578" y="19"/>
                      <a:pt x="577" y="18"/>
                      <a:pt x="575" y="17"/>
                    </a:cubicBezTo>
                    <a:cubicBezTo>
                      <a:pt x="574" y="16"/>
                      <a:pt x="573" y="15"/>
                      <a:pt x="573" y="12"/>
                    </a:cubicBezTo>
                    <a:cubicBezTo>
                      <a:pt x="574" y="11"/>
                      <a:pt x="572" y="10"/>
                      <a:pt x="570" y="8"/>
                    </a:cubicBezTo>
                    <a:cubicBezTo>
                      <a:pt x="569" y="7"/>
                      <a:pt x="567" y="7"/>
                      <a:pt x="566" y="5"/>
                    </a:cubicBezTo>
                    <a:cubicBezTo>
                      <a:pt x="566" y="5"/>
                      <a:pt x="564" y="5"/>
                      <a:pt x="562" y="4"/>
                    </a:cubicBezTo>
                    <a:cubicBezTo>
                      <a:pt x="559" y="4"/>
                      <a:pt x="556" y="3"/>
                      <a:pt x="553" y="2"/>
                    </a:cubicBezTo>
                    <a:cubicBezTo>
                      <a:pt x="551" y="1"/>
                      <a:pt x="550" y="1"/>
                      <a:pt x="548" y="1"/>
                    </a:cubicBezTo>
                    <a:cubicBezTo>
                      <a:pt x="546" y="1"/>
                      <a:pt x="546" y="1"/>
                      <a:pt x="546" y="1"/>
                    </a:cubicBezTo>
                    <a:cubicBezTo>
                      <a:pt x="545" y="1"/>
                      <a:pt x="543" y="1"/>
                      <a:pt x="541" y="0"/>
                    </a:cubicBezTo>
                    <a:cubicBezTo>
                      <a:pt x="539" y="0"/>
                      <a:pt x="534" y="0"/>
                      <a:pt x="530" y="1"/>
                    </a:cubicBezTo>
                    <a:cubicBezTo>
                      <a:pt x="529" y="1"/>
                      <a:pt x="529" y="1"/>
                      <a:pt x="528" y="1"/>
                    </a:cubicBezTo>
                    <a:cubicBezTo>
                      <a:pt x="527" y="1"/>
                      <a:pt x="525" y="2"/>
                      <a:pt x="525" y="2"/>
                    </a:cubicBezTo>
                    <a:cubicBezTo>
                      <a:pt x="525" y="2"/>
                      <a:pt x="525" y="2"/>
                      <a:pt x="524" y="2"/>
                    </a:cubicBezTo>
                    <a:cubicBezTo>
                      <a:pt x="524" y="1"/>
                      <a:pt x="523" y="1"/>
                      <a:pt x="522" y="1"/>
                    </a:cubicBezTo>
                    <a:cubicBezTo>
                      <a:pt x="517" y="1"/>
                      <a:pt x="514" y="3"/>
                      <a:pt x="512" y="5"/>
                    </a:cubicBezTo>
                    <a:cubicBezTo>
                      <a:pt x="511" y="7"/>
                      <a:pt x="511" y="8"/>
                      <a:pt x="511" y="8"/>
                    </a:cubicBezTo>
                    <a:cubicBezTo>
                      <a:pt x="511" y="8"/>
                      <a:pt x="511" y="8"/>
                      <a:pt x="511" y="8"/>
                    </a:cubicBezTo>
                    <a:cubicBezTo>
                      <a:pt x="512" y="8"/>
                      <a:pt x="512" y="8"/>
                      <a:pt x="512" y="8"/>
                    </a:cubicBezTo>
                    <a:cubicBezTo>
                      <a:pt x="512" y="8"/>
                      <a:pt x="513" y="8"/>
                      <a:pt x="513" y="8"/>
                    </a:cubicBezTo>
                    <a:cubicBezTo>
                      <a:pt x="515" y="9"/>
                      <a:pt x="516" y="14"/>
                      <a:pt x="517" y="18"/>
                    </a:cubicBezTo>
                    <a:cubicBezTo>
                      <a:pt x="518" y="21"/>
                      <a:pt x="513" y="25"/>
                      <a:pt x="511" y="26"/>
                    </a:cubicBezTo>
                    <a:cubicBezTo>
                      <a:pt x="510" y="26"/>
                      <a:pt x="506" y="33"/>
                      <a:pt x="505" y="35"/>
                    </a:cubicBezTo>
                    <a:cubicBezTo>
                      <a:pt x="505" y="36"/>
                      <a:pt x="504" y="38"/>
                      <a:pt x="502" y="40"/>
                    </a:cubicBezTo>
                    <a:cubicBezTo>
                      <a:pt x="501" y="42"/>
                      <a:pt x="500" y="45"/>
                      <a:pt x="500" y="46"/>
                    </a:cubicBezTo>
                    <a:cubicBezTo>
                      <a:pt x="500" y="47"/>
                      <a:pt x="500" y="48"/>
                      <a:pt x="499" y="50"/>
                    </a:cubicBezTo>
                    <a:cubicBezTo>
                      <a:pt x="498" y="52"/>
                      <a:pt x="495" y="53"/>
                      <a:pt x="493" y="53"/>
                    </a:cubicBezTo>
                    <a:cubicBezTo>
                      <a:pt x="492" y="53"/>
                      <a:pt x="489" y="55"/>
                      <a:pt x="487" y="56"/>
                    </a:cubicBezTo>
                    <a:cubicBezTo>
                      <a:pt x="487" y="57"/>
                      <a:pt x="487" y="57"/>
                      <a:pt x="486" y="57"/>
                    </a:cubicBezTo>
                    <a:cubicBezTo>
                      <a:pt x="485" y="58"/>
                      <a:pt x="484" y="59"/>
                      <a:pt x="483" y="59"/>
                    </a:cubicBezTo>
                    <a:cubicBezTo>
                      <a:pt x="482" y="59"/>
                      <a:pt x="481" y="59"/>
                      <a:pt x="481" y="59"/>
                    </a:cubicBezTo>
                    <a:cubicBezTo>
                      <a:pt x="480" y="59"/>
                      <a:pt x="480" y="59"/>
                      <a:pt x="480" y="59"/>
                    </a:cubicBezTo>
                    <a:cubicBezTo>
                      <a:pt x="479" y="59"/>
                      <a:pt x="479" y="59"/>
                      <a:pt x="479" y="59"/>
                    </a:cubicBezTo>
                    <a:cubicBezTo>
                      <a:pt x="479" y="59"/>
                      <a:pt x="479" y="59"/>
                      <a:pt x="478" y="59"/>
                    </a:cubicBezTo>
                    <a:cubicBezTo>
                      <a:pt x="478" y="59"/>
                      <a:pt x="478" y="59"/>
                      <a:pt x="478" y="59"/>
                    </a:cubicBezTo>
                    <a:cubicBezTo>
                      <a:pt x="477" y="59"/>
                      <a:pt x="477" y="59"/>
                      <a:pt x="477" y="59"/>
                    </a:cubicBezTo>
                    <a:cubicBezTo>
                      <a:pt x="476" y="59"/>
                      <a:pt x="476" y="59"/>
                      <a:pt x="476" y="59"/>
                    </a:cubicBezTo>
                    <a:cubicBezTo>
                      <a:pt x="476" y="58"/>
                      <a:pt x="475" y="58"/>
                      <a:pt x="475" y="58"/>
                    </a:cubicBezTo>
                    <a:cubicBezTo>
                      <a:pt x="475" y="58"/>
                      <a:pt x="474" y="58"/>
                      <a:pt x="474" y="58"/>
                    </a:cubicBezTo>
                    <a:cubicBezTo>
                      <a:pt x="474" y="58"/>
                      <a:pt x="473" y="58"/>
                      <a:pt x="473" y="58"/>
                    </a:cubicBezTo>
                    <a:cubicBezTo>
                      <a:pt x="473" y="58"/>
                      <a:pt x="473" y="57"/>
                      <a:pt x="472" y="57"/>
                    </a:cubicBezTo>
                    <a:cubicBezTo>
                      <a:pt x="472" y="57"/>
                      <a:pt x="472" y="57"/>
                      <a:pt x="472" y="57"/>
                    </a:cubicBezTo>
                    <a:cubicBezTo>
                      <a:pt x="471" y="57"/>
                      <a:pt x="471" y="57"/>
                      <a:pt x="471" y="57"/>
                    </a:cubicBezTo>
                    <a:cubicBezTo>
                      <a:pt x="471" y="56"/>
                      <a:pt x="470" y="56"/>
                      <a:pt x="470" y="56"/>
                    </a:cubicBezTo>
                    <a:cubicBezTo>
                      <a:pt x="470" y="56"/>
                      <a:pt x="470" y="56"/>
                      <a:pt x="470" y="55"/>
                    </a:cubicBezTo>
                    <a:cubicBezTo>
                      <a:pt x="470" y="55"/>
                      <a:pt x="469" y="55"/>
                      <a:pt x="469" y="55"/>
                    </a:cubicBezTo>
                    <a:lnTo>
                      <a:pt x="461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9" name="Freeform 1135">
                <a:extLst>
                  <a:ext uri="{FF2B5EF4-FFF2-40B4-BE49-F238E27FC236}">
                    <a16:creationId xmlns:a16="http://schemas.microsoft.com/office/drawing/2014/main" xmlns="" id="{6D5266BE-CADE-41C7-988C-B11FA0E17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04"/>
                <a:ext cx="22" cy="16"/>
              </a:xfrm>
              <a:custGeom>
                <a:avLst/>
                <a:gdLst>
                  <a:gd name="T0" fmla="*/ 2 w 23"/>
                  <a:gd name="T1" fmla="*/ 6 h 17"/>
                  <a:gd name="T2" fmla="*/ 2 w 23"/>
                  <a:gd name="T3" fmla="*/ 13 h 17"/>
                  <a:gd name="T4" fmla="*/ 8 w 23"/>
                  <a:gd name="T5" fmla="*/ 17 h 17"/>
                  <a:gd name="T6" fmla="*/ 17 w 23"/>
                  <a:gd name="T7" fmla="*/ 13 h 17"/>
                  <a:gd name="T8" fmla="*/ 20 w 23"/>
                  <a:gd name="T9" fmla="*/ 5 h 17"/>
                  <a:gd name="T10" fmla="*/ 23 w 23"/>
                  <a:gd name="T11" fmla="*/ 0 h 17"/>
                  <a:gd name="T12" fmla="*/ 20 w 23"/>
                  <a:gd name="T13" fmla="*/ 0 h 17"/>
                  <a:gd name="T14" fmla="*/ 15 w 23"/>
                  <a:gd name="T15" fmla="*/ 0 h 17"/>
                  <a:gd name="T16" fmla="*/ 11 w 23"/>
                  <a:gd name="T17" fmla="*/ 1 h 17"/>
                  <a:gd name="T18" fmla="*/ 2 w 23"/>
                  <a:gd name="T1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7">
                    <a:moveTo>
                      <a:pt x="2" y="6"/>
                    </a:moveTo>
                    <a:cubicBezTo>
                      <a:pt x="0" y="8"/>
                      <a:pt x="0" y="11"/>
                      <a:pt x="2" y="13"/>
                    </a:cubicBezTo>
                    <a:cubicBezTo>
                      <a:pt x="3" y="15"/>
                      <a:pt x="5" y="17"/>
                      <a:pt x="8" y="17"/>
                    </a:cubicBezTo>
                    <a:cubicBezTo>
                      <a:pt x="12" y="17"/>
                      <a:pt x="17" y="14"/>
                      <a:pt x="17" y="13"/>
                    </a:cubicBezTo>
                    <a:cubicBezTo>
                      <a:pt x="17" y="10"/>
                      <a:pt x="19" y="8"/>
                      <a:pt x="20" y="5"/>
                    </a:cubicBezTo>
                    <a:cubicBezTo>
                      <a:pt x="21" y="4"/>
                      <a:pt x="23" y="2"/>
                      <a:pt x="23" y="0"/>
                    </a:cubicBezTo>
                    <a:cubicBezTo>
                      <a:pt x="22" y="0"/>
                      <a:pt x="22" y="0"/>
                      <a:pt x="20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13" y="0"/>
                      <a:pt x="12" y="1"/>
                      <a:pt x="11" y="1"/>
                    </a:cubicBezTo>
                    <a:cubicBezTo>
                      <a:pt x="9" y="1"/>
                      <a:pt x="4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0" name="Freeform 1136">
                <a:extLst>
                  <a:ext uri="{FF2B5EF4-FFF2-40B4-BE49-F238E27FC236}">
                    <a16:creationId xmlns:a16="http://schemas.microsoft.com/office/drawing/2014/main" xmlns="" id="{B008B6C1-5E09-4260-B693-03A0488CB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045"/>
                <a:ext cx="20" cy="30"/>
              </a:xfrm>
              <a:custGeom>
                <a:avLst/>
                <a:gdLst>
                  <a:gd name="T0" fmla="*/ 6 w 21"/>
                  <a:gd name="T1" fmla="*/ 32 h 32"/>
                  <a:gd name="T2" fmla="*/ 19 w 21"/>
                  <a:gd name="T3" fmla="*/ 1 h 32"/>
                  <a:gd name="T4" fmla="*/ 18 w 21"/>
                  <a:gd name="T5" fmla="*/ 0 h 32"/>
                  <a:gd name="T6" fmla="*/ 3 w 21"/>
                  <a:gd name="T7" fmla="*/ 16 h 32"/>
                  <a:gd name="T8" fmla="*/ 6 w 2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6" y="32"/>
                    </a:moveTo>
                    <a:cubicBezTo>
                      <a:pt x="10" y="28"/>
                      <a:pt x="21" y="4"/>
                      <a:pt x="19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4" y="0"/>
                      <a:pt x="5" y="6"/>
                      <a:pt x="3" y="16"/>
                    </a:cubicBezTo>
                    <a:cubicBezTo>
                      <a:pt x="0" y="26"/>
                      <a:pt x="4" y="31"/>
                      <a:pt x="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1" name="Freeform 1137">
                <a:extLst>
                  <a:ext uri="{FF2B5EF4-FFF2-40B4-BE49-F238E27FC236}">
                    <a16:creationId xmlns:a16="http://schemas.microsoft.com/office/drawing/2014/main" xmlns="" id="{CB66F2CA-B928-4AA4-AB11-88856CA2E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218"/>
                <a:ext cx="48" cy="44"/>
              </a:xfrm>
              <a:custGeom>
                <a:avLst/>
                <a:gdLst>
                  <a:gd name="T0" fmla="*/ 43 w 51"/>
                  <a:gd name="T1" fmla="*/ 0 h 46"/>
                  <a:gd name="T2" fmla="*/ 41 w 51"/>
                  <a:gd name="T3" fmla="*/ 1 h 46"/>
                  <a:gd name="T4" fmla="*/ 41 w 51"/>
                  <a:gd name="T5" fmla="*/ 2 h 46"/>
                  <a:gd name="T6" fmla="*/ 42 w 51"/>
                  <a:gd name="T7" fmla="*/ 6 h 46"/>
                  <a:gd name="T8" fmla="*/ 38 w 51"/>
                  <a:gd name="T9" fmla="*/ 8 h 46"/>
                  <a:gd name="T10" fmla="*/ 35 w 51"/>
                  <a:gd name="T11" fmla="*/ 9 h 46"/>
                  <a:gd name="T12" fmla="*/ 30 w 51"/>
                  <a:gd name="T13" fmla="*/ 14 h 46"/>
                  <a:gd name="T14" fmla="*/ 29 w 51"/>
                  <a:gd name="T15" fmla="*/ 14 h 46"/>
                  <a:gd name="T16" fmla="*/ 28 w 51"/>
                  <a:gd name="T17" fmla="*/ 17 h 46"/>
                  <a:gd name="T18" fmla="*/ 25 w 51"/>
                  <a:gd name="T19" fmla="*/ 18 h 46"/>
                  <a:gd name="T20" fmla="*/ 16 w 51"/>
                  <a:gd name="T21" fmla="*/ 13 h 46"/>
                  <a:gd name="T22" fmla="*/ 11 w 51"/>
                  <a:gd name="T23" fmla="*/ 16 h 46"/>
                  <a:gd name="T24" fmla="*/ 4 w 51"/>
                  <a:gd name="T25" fmla="*/ 21 h 46"/>
                  <a:gd name="T26" fmla="*/ 1 w 51"/>
                  <a:gd name="T27" fmla="*/ 25 h 46"/>
                  <a:gd name="T28" fmla="*/ 0 w 51"/>
                  <a:gd name="T29" fmla="*/ 29 h 46"/>
                  <a:gd name="T30" fmla="*/ 3 w 51"/>
                  <a:gd name="T31" fmla="*/ 27 h 46"/>
                  <a:gd name="T32" fmla="*/ 9 w 51"/>
                  <a:gd name="T33" fmla="*/ 24 h 46"/>
                  <a:gd name="T34" fmla="*/ 10 w 51"/>
                  <a:gd name="T35" fmla="*/ 24 h 46"/>
                  <a:gd name="T36" fmla="*/ 11 w 51"/>
                  <a:gd name="T37" fmla="*/ 23 h 46"/>
                  <a:gd name="T38" fmla="*/ 16 w 51"/>
                  <a:gd name="T39" fmla="*/ 20 h 46"/>
                  <a:gd name="T40" fmla="*/ 18 w 51"/>
                  <a:gd name="T41" fmla="*/ 21 h 46"/>
                  <a:gd name="T42" fmla="*/ 23 w 51"/>
                  <a:gd name="T43" fmla="*/ 31 h 46"/>
                  <a:gd name="T44" fmla="*/ 27 w 51"/>
                  <a:gd name="T45" fmla="*/ 40 h 46"/>
                  <a:gd name="T46" fmla="*/ 36 w 51"/>
                  <a:gd name="T47" fmla="*/ 44 h 46"/>
                  <a:gd name="T48" fmla="*/ 38 w 51"/>
                  <a:gd name="T49" fmla="*/ 46 h 46"/>
                  <a:gd name="T50" fmla="*/ 37 w 51"/>
                  <a:gd name="T51" fmla="*/ 40 h 46"/>
                  <a:gd name="T52" fmla="*/ 36 w 51"/>
                  <a:gd name="T53" fmla="*/ 33 h 46"/>
                  <a:gd name="T54" fmla="*/ 43 w 51"/>
                  <a:gd name="T55" fmla="*/ 29 h 46"/>
                  <a:gd name="T56" fmla="*/ 49 w 51"/>
                  <a:gd name="T57" fmla="*/ 27 h 46"/>
                  <a:gd name="T58" fmla="*/ 48 w 51"/>
                  <a:gd name="T59" fmla="*/ 15 h 46"/>
                  <a:gd name="T60" fmla="*/ 46 w 51"/>
                  <a:gd name="T61" fmla="*/ 4 h 46"/>
                  <a:gd name="T62" fmla="*/ 43 w 51"/>
                  <a:gd name="T6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" h="46">
                    <a:moveTo>
                      <a:pt x="43" y="0"/>
                    </a:moveTo>
                    <a:cubicBezTo>
                      <a:pt x="42" y="0"/>
                      <a:pt x="41" y="1"/>
                      <a:pt x="41" y="1"/>
                    </a:cubicBezTo>
                    <a:cubicBezTo>
                      <a:pt x="41" y="1"/>
                      <a:pt x="41" y="2"/>
                      <a:pt x="41" y="2"/>
                    </a:cubicBezTo>
                    <a:cubicBezTo>
                      <a:pt x="42" y="3"/>
                      <a:pt x="43" y="4"/>
                      <a:pt x="42" y="6"/>
                    </a:cubicBezTo>
                    <a:cubicBezTo>
                      <a:pt x="41" y="7"/>
                      <a:pt x="40" y="8"/>
                      <a:pt x="38" y="8"/>
                    </a:cubicBezTo>
                    <a:cubicBezTo>
                      <a:pt x="36" y="8"/>
                      <a:pt x="35" y="8"/>
                      <a:pt x="35" y="9"/>
                    </a:cubicBezTo>
                    <a:cubicBezTo>
                      <a:pt x="35" y="13"/>
                      <a:pt x="31" y="14"/>
                      <a:pt x="30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28" y="16"/>
                      <a:pt x="28" y="17"/>
                    </a:cubicBezTo>
                    <a:cubicBezTo>
                      <a:pt x="27" y="17"/>
                      <a:pt x="27" y="18"/>
                      <a:pt x="25" y="18"/>
                    </a:cubicBezTo>
                    <a:cubicBezTo>
                      <a:pt x="22" y="18"/>
                      <a:pt x="17" y="14"/>
                      <a:pt x="16" y="13"/>
                    </a:cubicBezTo>
                    <a:cubicBezTo>
                      <a:pt x="15" y="13"/>
                      <a:pt x="13" y="15"/>
                      <a:pt x="11" y="16"/>
                    </a:cubicBezTo>
                    <a:cubicBezTo>
                      <a:pt x="9" y="18"/>
                      <a:pt x="7" y="20"/>
                      <a:pt x="4" y="21"/>
                    </a:cubicBezTo>
                    <a:cubicBezTo>
                      <a:pt x="3" y="21"/>
                      <a:pt x="2" y="23"/>
                      <a:pt x="1" y="25"/>
                    </a:cubicBezTo>
                    <a:cubicBezTo>
                      <a:pt x="0" y="26"/>
                      <a:pt x="0" y="28"/>
                      <a:pt x="0" y="29"/>
                    </a:cubicBezTo>
                    <a:cubicBezTo>
                      <a:pt x="1" y="28"/>
                      <a:pt x="2" y="28"/>
                      <a:pt x="3" y="27"/>
                    </a:cubicBezTo>
                    <a:cubicBezTo>
                      <a:pt x="5" y="25"/>
                      <a:pt x="6" y="24"/>
                      <a:pt x="9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1" y="23"/>
                      <a:pt x="11" y="23"/>
                    </a:cubicBezTo>
                    <a:cubicBezTo>
                      <a:pt x="12" y="22"/>
                      <a:pt x="13" y="20"/>
                      <a:pt x="16" y="20"/>
                    </a:cubicBezTo>
                    <a:cubicBezTo>
                      <a:pt x="17" y="20"/>
                      <a:pt x="17" y="20"/>
                      <a:pt x="18" y="21"/>
                    </a:cubicBezTo>
                    <a:cubicBezTo>
                      <a:pt x="22" y="21"/>
                      <a:pt x="23" y="26"/>
                      <a:pt x="23" y="31"/>
                    </a:cubicBezTo>
                    <a:cubicBezTo>
                      <a:pt x="24" y="36"/>
                      <a:pt x="25" y="40"/>
                      <a:pt x="27" y="40"/>
                    </a:cubicBezTo>
                    <a:cubicBezTo>
                      <a:pt x="32" y="41"/>
                      <a:pt x="35" y="43"/>
                      <a:pt x="36" y="44"/>
                    </a:cubicBezTo>
                    <a:cubicBezTo>
                      <a:pt x="37" y="45"/>
                      <a:pt x="38" y="46"/>
                      <a:pt x="38" y="46"/>
                    </a:cubicBezTo>
                    <a:cubicBezTo>
                      <a:pt x="38" y="45"/>
                      <a:pt x="38" y="42"/>
                      <a:pt x="37" y="40"/>
                    </a:cubicBezTo>
                    <a:cubicBezTo>
                      <a:pt x="37" y="37"/>
                      <a:pt x="36" y="35"/>
                      <a:pt x="36" y="33"/>
                    </a:cubicBezTo>
                    <a:cubicBezTo>
                      <a:pt x="37" y="30"/>
                      <a:pt x="40" y="30"/>
                      <a:pt x="43" y="29"/>
                    </a:cubicBezTo>
                    <a:cubicBezTo>
                      <a:pt x="45" y="29"/>
                      <a:pt x="47" y="29"/>
                      <a:pt x="49" y="27"/>
                    </a:cubicBezTo>
                    <a:cubicBezTo>
                      <a:pt x="51" y="25"/>
                      <a:pt x="49" y="20"/>
                      <a:pt x="48" y="15"/>
                    </a:cubicBezTo>
                    <a:cubicBezTo>
                      <a:pt x="47" y="11"/>
                      <a:pt x="46" y="7"/>
                      <a:pt x="46" y="4"/>
                    </a:cubicBezTo>
                    <a:cubicBezTo>
                      <a:pt x="46" y="1"/>
                      <a:pt x="44" y="0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2" name="Freeform 1138">
                <a:extLst>
                  <a:ext uri="{FF2B5EF4-FFF2-40B4-BE49-F238E27FC236}">
                    <a16:creationId xmlns:a16="http://schemas.microsoft.com/office/drawing/2014/main" xmlns="" id="{50DD94BB-C270-4444-96E2-448F74C4A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2121"/>
                <a:ext cx="25" cy="49"/>
              </a:xfrm>
              <a:custGeom>
                <a:avLst/>
                <a:gdLst>
                  <a:gd name="T0" fmla="*/ 6 w 26"/>
                  <a:gd name="T1" fmla="*/ 40 h 51"/>
                  <a:gd name="T2" fmla="*/ 6 w 26"/>
                  <a:gd name="T3" fmla="*/ 49 h 51"/>
                  <a:gd name="T4" fmla="*/ 6 w 26"/>
                  <a:gd name="T5" fmla="*/ 50 h 51"/>
                  <a:gd name="T6" fmla="*/ 9 w 26"/>
                  <a:gd name="T7" fmla="*/ 51 h 51"/>
                  <a:gd name="T8" fmla="*/ 15 w 26"/>
                  <a:gd name="T9" fmla="*/ 50 h 51"/>
                  <a:gd name="T10" fmla="*/ 18 w 26"/>
                  <a:gd name="T11" fmla="*/ 49 h 51"/>
                  <a:gd name="T12" fmla="*/ 18 w 26"/>
                  <a:gd name="T13" fmla="*/ 46 h 51"/>
                  <a:gd name="T14" fmla="*/ 16 w 26"/>
                  <a:gd name="T15" fmla="*/ 40 h 51"/>
                  <a:gd name="T16" fmla="*/ 22 w 26"/>
                  <a:gd name="T17" fmla="*/ 24 h 51"/>
                  <a:gd name="T18" fmla="*/ 24 w 26"/>
                  <a:gd name="T19" fmla="*/ 22 h 51"/>
                  <a:gd name="T20" fmla="*/ 24 w 26"/>
                  <a:gd name="T21" fmla="*/ 11 h 51"/>
                  <a:gd name="T22" fmla="*/ 22 w 26"/>
                  <a:gd name="T23" fmla="*/ 4 h 51"/>
                  <a:gd name="T24" fmla="*/ 23 w 26"/>
                  <a:gd name="T25" fmla="*/ 3 h 51"/>
                  <a:gd name="T26" fmla="*/ 16 w 26"/>
                  <a:gd name="T27" fmla="*/ 2 h 51"/>
                  <a:gd name="T28" fmla="*/ 7 w 26"/>
                  <a:gd name="T29" fmla="*/ 1 h 51"/>
                  <a:gd name="T30" fmla="*/ 6 w 26"/>
                  <a:gd name="T31" fmla="*/ 16 h 51"/>
                  <a:gd name="T32" fmla="*/ 5 w 26"/>
                  <a:gd name="T33" fmla="*/ 27 h 51"/>
                  <a:gd name="T34" fmla="*/ 0 w 26"/>
                  <a:gd name="T35" fmla="*/ 27 h 51"/>
                  <a:gd name="T36" fmla="*/ 2 w 26"/>
                  <a:gd name="T37" fmla="*/ 38 h 51"/>
                  <a:gd name="T38" fmla="*/ 6 w 26"/>
                  <a:gd name="T3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1">
                    <a:moveTo>
                      <a:pt x="6" y="40"/>
                    </a:moveTo>
                    <a:cubicBezTo>
                      <a:pt x="7" y="42"/>
                      <a:pt x="7" y="45"/>
                      <a:pt x="6" y="49"/>
                    </a:cubicBezTo>
                    <a:cubicBezTo>
                      <a:pt x="6" y="49"/>
                      <a:pt x="6" y="50"/>
                      <a:pt x="6" y="50"/>
                    </a:cubicBezTo>
                    <a:cubicBezTo>
                      <a:pt x="7" y="51"/>
                      <a:pt x="8" y="51"/>
                      <a:pt x="9" y="51"/>
                    </a:cubicBezTo>
                    <a:cubicBezTo>
                      <a:pt x="11" y="51"/>
                      <a:pt x="13" y="51"/>
                      <a:pt x="15" y="50"/>
                    </a:cubicBezTo>
                    <a:cubicBezTo>
                      <a:pt x="16" y="50"/>
                      <a:pt x="17" y="49"/>
                      <a:pt x="18" y="49"/>
                    </a:cubicBezTo>
                    <a:cubicBezTo>
                      <a:pt x="18" y="48"/>
                      <a:pt x="18" y="47"/>
                      <a:pt x="18" y="46"/>
                    </a:cubicBezTo>
                    <a:cubicBezTo>
                      <a:pt x="17" y="44"/>
                      <a:pt x="17" y="42"/>
                      <a:pt x="16" y="40"/>
                    </a:cubicBezTo>
                    <a:cubicBezTo>
                      <a:pt x="11" y="35"/>
                      <a:pt x="17" y="29"/>
                      <a:pt x="22" y="24"/>
                    </a:cubicBezTo>
                    <a:cubicBezTo>
                      <a:pt x="22" y="23"/>
                      <a:pt x="23" y="22"/>
                      <a:pt x="24" y="22"/>
                    </a:cubicBezTo>
                    <a:cubicBezTo>
                      <a:pt x="26" y="19"/>
                      <a:pt x="25" y="15"/>
                      <a:pt x="24" y="11"/>
                    </a:cubicBezTo>
                    <a:cubicBezTo>
                      <a:pt x="23" y="8"/>
                      <a:pt x="22" y="6"/>
                      <a:pt x="22" y="4"/>
                    </a:cubicBezTo>
                    <a:cubicBezTo>
                      <a:pt x="23" y="4"/>
                      <a:pt x="23" y="3"/>
                      <a:pt x="23" y="3"/>
                    </a:cubicBezTo>
                    <a:cubicBezTo>
                      <a:pt x="21" y="3"/>
                      <a:pt x="19" y="3"/>
                      <a:pt x="16" y="2"/>
                    </a:cubicBezTo>
                    <a:cubicBezTo>
                      <a:pt x="13" y="1"/>
                      <a:pt x="9" y="0"/>
                      <a:pt x="7" y="1"/>
                    </a:cubicBezTo>
                    <a:cubicBezTo>
                      <a:pt x="6" y="2"/>
                      <a:pt x="6" y="12"/>
                      <a:pt x="6" y="16"/>
                    </a:cubicBezTo>
                    <a:cubicBezTo>
                      <a:pt x="6" y="23"/>
                      <a:pt x="7" y="26"/>
                      <a:pt x="5" y="27"/>
                    </a:cubicBezTo>
                    <a:cubicBezTo>
                      <a:pt x="4" y="28"/>
                      <a:pt x="1" y="28"/>
                      <a:pt x="0" y="27"/>
                    </a:cubicBezTo>
                    <a:cubicBezTo>
                      <a:pt x="0" y="30"/>
                      <a:pt x="1" y="36"/>
                      <a:pt x="2" y="38"/>
                    </a:cubicBezTo>
                    <a:cubicBezTo>
                      <a:pt x="3" y="38"/>
                      <a:pt x="5" y="39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3" name="Freeform 1139">
                <a:extLst>
                  <a:ext uri="{FF2B5EF4-FFF2-40B4-BE49-F238E27FC236}">
                    <a16:creationId xmlns:a16="http://schemas.microsoft.com/office/drawing/2014/main" xmlns="" id="{6C37CD76-394C-4D90-BEEC-76AE72178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169"/>
                <a:ext cx="38" cy="41"/>
              </a:xfrm>
              <a:custGeom>
                <a:avLst/>
                <a:gdLst>
                  <a:gd name="T0" fmla="*/ 4 w 40"/>
                  <a:gd name="T1" fmla="*/ 3 h 43"/>
                  <a:gd name="T2" fmla="*/ 19 w 40"/>
                  <a:gd name="T3" fmla="*/ 11 h 43"/>
                  <a:gd name="T4" fmla="*/ 20 w 40"/>
                  <a:gd name="T5" fmla="*/ 16 h 43"/>
                  <a:gd name="T6" fmla="*/ 20 w 40"/>
                  <a:gd name="T7" fmla="*/ 23 h 43"/>
                  <a:gd name="T8" fmla="*/ 23 w 40"/>
                  <a:gd name="T9" fmla="*/ 22 h 43"/>
                  <a:gd name="T10" fmla="*/ 28 w 40"/>
                  <a:gd name="T11" fmla="*/ 25 h 43"/>
                  <a:gd name="T12" fmla="*/ 27 w 40"/>
                  <a:gd name="T13" fmla="*/ 31 h 43"/>
                  <a:gd name="T14" fmla="*/ 30 w 40"/>
                  <a:gd name="T15" fmla="*/ 37 h 43"/>
                  <a:gd name="T16" fmla="*/ 33 w 40"/>
                  <a:gd name="T17" fmla="*/ 43 h 43"/>
                  <a:gd name="T18" fmla="*/ 33 w 40"/>
                  <a:gd name="T19" fmla="*/ 42 h 43"/>
                  <a:gd name="T20" fmla="*/ 37 w 40"/>
                  <a:gd name="T21" fmla="*/ 34 h 43"/>
                  <a:gd name="T22" fmla="*/ 39 w 40"/>
                  <a:gd name="T23" fmla="*/ 33 h 43"/>
                  <a:gd name="T24" fmla="*/ 37 w 40"/>
                  <a:gd name="T25" fmla="*/ 26 h 43"/>
                  <a:gd name="T26" fmla="*/ 35 w 40"/>
                  <a:gd name="T27" fmla="*/ 22 h 43"/>
                  <a:gd name="T28" fmla="*/ 29 w 40"/>
                  <a:gd name="T29" fmla="*/ 18 h 43"/>
                  <a:gd name="T30" fmla="*/ 22 w 40"/>
                  <a:gd name="T31" fmla="*/ 12 h 43"/>
                  <a:gd name="T32" fmla="*/ 19 w 40"/>
                  <a:gd name="T33" fmla="*/ 7 h 43"/>
                  <a:gd name="T34" fmla="*/ 15 w 40"/>
                  <a:gd name="T35" fmla="*/ 2 h 43"/>
                  <a:gd name="T36" fmla="*/ 7 w 40"/>
                  <a:gd name="T37" fmla="*/ 0 h 43"/>
                  <a:gd name="T38" fmla="*/ 2 w 40"/>
                  <a:gd name="T39" fmla="*/ 1 h 43"/>
                  <a:gd name="T40" fmla="*/ 0 w 40"/>
                  <a:gd name="T41" fmla="*/ 2 h 43"/>
                  <a:gd name="T42" fmla="*/ 1 w 40"/>
                  <a:gd name="T43" fmla="*/ 2 h 43"/>
                  <a:gd name="T44" fmla="*/ 4 w 40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43">
                    <a:moveTo>
                      <a:pt x="4" y="3"/>
                    </a:moveTo>
                    <a:cubicBezTo>
                      <a:pt x="9" y="2"/>
                      <a:pt x="16" y="7"/>
                      <a:pt x="19" y="11"/>
                    </a:cubicBezTo>
                    <a:cubicBezTo>
                      <a:pt x="20" y="13"/>
                      <a:pt x="20" y="15"/>
                      <a:pt x="20" y="16"/>
                    </a:cubicBezTo>
                    <a:cubicBezTo>
                      <a:pt x="19" y="18"/>
                      <a:pt x="19" y="22"/>
                      <a:pt x="20" y="23"/>
                    </a:cubicBezTo>
                    <a:cubicBezTo>
                      <a:pt x="21" y="23"/>
                      <a:pt x="22" y="22"/>
                      <a:pt x="23" y="22"/>
                    </a:cubicBezTo>
                    <a:cubicBezTo>
                      <a:pt x="25" y="22"/>
                      <a:pt x="27" y="23"/>
                      <a:pt x="28" y="25"/>
                    </a:cubicBezTo>
                    <a:cubicBezTo>
                      <a:pt x="29" y="27"/>
                      <a:pt x="29" y="29"/>
                      <a:pt x="27" y="31"/>
                    </a:cubicBezTo>
                    <a:cubicBezTo>
                      <a:pt x="27" y="33"/>
                      <a:pt x="27" y="34"/>
                      <a:pt x="30" y="37"/>
                    </a:cubicBezTo>
                    <a:cubicBezTo>
                      <a:pt x="31" y="39"/>
                      <a:pt x="32" y="41"/>
                      <a:pt x="33" y="43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2" y="37"/>
                      <a:pt x="34" y="36"/>
                      <a:pt x="37" y="34"/>
                    </a:cubicBezTo>
                    <a:cubicBezTo>
                      <a:pt x="37" y="34"/>
                      <a:pt x="38" y="34"/>
                      <a:pt x="39" y="33"/>
                    </a:cubicBezTo>
                    <a:cubicBezTo>
                      <a:pt x="40" y="32"/>
                      <a:pt x="40" y="31"/>
                      <a:pt x="37" y="26"/>
                    </a:cubicBezTo>
                    <a:cubicBezTo>
                      <a:pt x="37" y="24"/>
                      <a:pt x="36" y="23"/>
                      <a:pt x="35" y="22"/>
                    </a:cubicBezTo>
                    <a:cubicBezTo>
                      <a:pt x="34" y="20"/>
                      <a:pt x="32" y="19"/>
                      <a:pt x="29" y="18"/>
                    </a:cubicBezTo>
                    <a:cubicBezTo>
                      <a:pt x="26" y="17"/>
                      <a:pt x="22" y="16"/>
                      <a:pt x="22" y="12"/>
                    </a:cubicBezTo>
                    <a:cubicBezTo>
                      <a:pt x="22" y="10"/>
                      <a:pt x="21" y="9"/>
                      <a:pt x="19" y="7"/>
                    </a:cubicBezTo>
                    <a:cubicBezTo>
                      <a:pt x="17" y="6"/>
                      <a:pt x="15" y="4"/>
                      <a:pt x="15" y="2"/>
                    </a:cubicBezTo>
                    <a:cubicBezTo>
                      <a:pt x="14" y="2"/>
                      <a:pt x="11" y="0"/>
                      <a:pt x="7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4" name="Freeform 1140">
                <a:extLst>
                  <a:ext uri="{FF2B5EF4-FFF2-40B4-BE49-F238E27FC236}">
                    <a16:creationId xmlns:a16="http://schemas.microsoft.com/office/drawing/2014/main" xmlns="" id="{054C8498-32B6-425A-B6FD-47AAC9990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195"/>
                <a:ext cx="20" cy="28"/>
              </a:xfrm>
              <a:custGeom>
                <a:avLst/>
                <a:gdLst>
                  <a:gd name="T0" fmla="*/ 19 w 21"/>
                  <a:gd name="T1" fmla="*/ 15 h 30"/>
                  <a:gd name="T2" fmla="*/ 18 w 21"/>
                  <a:gd name="T3" fmla="*/ 15 h 30"/>
                  <a:gd name="T4" fmla="*/ 17 w 21"/>
                  <a:gd name="T5" fmla="*/ 14 h 30"/>
                  <a:gd name="T6" fmla="*/ 17 w 21"/>
                  <a:gd name="T7" fmla="*/ 11 h 30"/>
                  <a:gd name="T8" fmla="*/ 15 w 21"/>
                  <a:gd name="T9" fmla="*/ 8 h 30"/>
                  <a:gd name="T10" fmla="*/ 2 w 21"/>
                  <a:gd name="T11" fmla="*/ 0 h 30"/>
                  <a:gd name="T12" fmla="*/ 1 w 21"/>
                  <a:gd name="T13" fmla="*/ 3 h 30"/>
                  <a:gd name="T14" fmla="*/ 2 w 21"/>
                  <a:gd name="T15" fmla="*/ 12 h 30"/>
                  <a:gd name="T16" fmla="*/ 3 w 21"/>
                  <a:gd name="T17" fmla="*/ 11 h 30"/>
                  <a:gd name="T18" fmla="*/ 6 w 21"/>
                  <a:gd name="T19" fmla="*/ 10 h 30"/>
                  <a:gd name="T20" fmla="*/ 9 w 21"/>
                  <a:gd name="T21" fmla="*/ 8 h 30"/>
                  <a:gd name="T22" fmla="*/ 11 w 21"/>
                  <a:gd name="T23" fmla="*/ 10 h 30"/>
                  <a:gd name="T24" fmla="*/ 11 w 21"/>
                  <a:gd name="T25" fmla="*/ 21 h 30"/>
                  <a:gd name="T26" fmla="*/ 10 w 21"/>
                  <a:gd name="T27" fmla="*/ 27 h 30"/>
                  <a:gd name="T28" fmla="*/ 11 w 21"/>
                  <a:gd name="T29" fmla="*/ 30 h 30"/>
                  <a:gd name="T30" fmla="*/ 12 w 21"/>
                  <a:gd name="T31" fmla="*/ 30 h 30"/>
                  <a:gd name="T32" fmla="*/ 15 w 21"/>
                  <a:gd name="T33" fmla="*/ 27 h 30"/>
                  <a:gd name="T34" fmla="*/ 21 w 21"/>
                  <a:gd name="T35" fmla="*/ 15 h 30"/>
                  <a:gd name="T36" fmla="*/ 21 w 21"/>
                  <a:gd name="T37" fmla="*/ 15 h 30"/>
                  <a:gd name="T38" fmla="*/ 19 w 21"/>
                  <a:gd name="T3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30">
                    <a:moveTo>
                      <a:pt x="19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3"/>
                      <a:pt x="17" y="12"/>
                      <a:pt x="17" y="11"/>
                    </a:cubicBezTo>
                    <a:cubicBezTo>
                      <a:pt x="17" y="11"/>
                      <a:pt x="16" y="10"/>
                      <a:pt x="15" y="8"/>
                    </a:cubicBezTo>
                    <a:cubicBezTo>
                      <a:pt x="11" y="4"/>
                      <a:pt x="5" y="0"/>
                      <a:pt x="2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2" y="12"/>
                      <a:pt x="3" y="11"/>
                      <a:pt x="3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10" y="8"/>
                      <a:pt x="11" y="9"/>
                      <a:pt x="11" y="10"/>
                    </a:cubicBezTo>
                    <a:cubicBezTo>
                      <a:pt x="12" y="12"/>
                      <a:pt x="14" y="18"/>
                      <a:pt x="11" y="21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0" y="29"/>
                      <a:pt x="11" y="29"/>
                      <a:pt x="11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29"/>
                      <a:pt x="15" y="27"/>
                    </a:cubicBezTo>
                    <a:cubicBezTo>
                      <a:pt x="18" y="23"/>
                      <a:pt x="21" y="17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5"/>
                      <a:pt x="20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5" name="Freeform 1141">
                <a:extLst>
                  <a:ext uri="{FF2B5EF4-FFF2-40B4-BE49-F238E27FC236}">
                    <a16:creationId xmlns:a16="http://schemas.microsoft.com/office/drawing/2014/main" xmlns="" id="{7734348E-76B8-4D45-A62C-2C83E34D3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220"/>
                <a:ext cx="20" cy="37"/>
              </a:xfrm>
              <a:custGeom>
                <a:avLst/>
                <a:gdLst>
                  <a:gd name="T0" fmla="*/ 4 w 20"/>
                  <a:gd name="T1" fmla="*/ 0 h 39"/>
                  <a:gd name="T2" fmla="*/ 3 w 20"/>
                  <a:gd name="T3" fmla="*/ 4 h 39"/>
                  <a:gd name="T4" fmla="*/ 1 w 20"/>
                  <a:gd name="T5" fmla="*/ 9 h 39"/>
                  <a:gd name="T6" fmla="*/ 1 w 20"/>
                  <a:gd name="T7" fmla="*/ 23 h 39"/>
                  <a:gd name="T8" fmla="*/ 1 w 20"/>
                  <a:gd name="T9" fmla="*/ 26 h 39"/>
                  <a:gd name="T10" fmla="*/ 5 w 20"/>
                  <a:gd name="T11" fmla="*/ 38 h 39"/>
                  <a:gd name="T12" fmla="*/ 8 w 20"/>
                  <a:gd name="T13" fmla="*/ 39 h 39"/>
                  <a:gd name="T14" fmla="*/ 20 w 20"/>
                  <a:gd name="T15" fmla="*/ 24 h 39"/>
                  <a:gd name="T16" fmla="*/ 4 w 20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9">
                    <a:moveTo>
                      <a:pt x="4" y="0"/>
                    </a:moveTo>
                    <a:cubicBezTo>
                      <a:pt x="3" y="0"/>
                      <a:pt x="3" y="2"/>
                      <a:pt x="3" y="4"/>
                    </a:cubicBezTo>
                    <a:cubicBezTo>
                      <a:pt x="2" y="5"/>
                      <a:pt x="2" y="7"/>
                      <a:pt x="1" y="9"/>
                    </a:cubicBezTo>
                    <a:cubicBezTo>
                      <a:pt x="0" y="13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6"/>
                    </a:cubicBezTo>
                    <a:cubicBezTo>
                      <a:pt x="1" y="31"/>
                      <a:pt x="2" y="36"/>
                      <a:pt x="5" y="38"/>
                    </a:cubicBezTo>
                    <a:cubicBezTo>
                      <a:pt x="6" y="39"/>
                      <a:pt x="7" y="39"/>
                      <a:pt x="8" y="39"/>
                    </a:cubicBezTo>
                    <a:cubicBezTo>
                      <a:pt x="12" y="39"/>
                      <a:pt x="19" y="31"/>
                      <a:pt x="20" y="24"/>
                    </a:cubicBezTo>
                    <a:cubicBezTo>
                      <a:pt x="20" y="16"/>
                      <a:pt x="7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6" name="Freeform 1142">
                <a:extLst>
                  <a:ext uri="{FF2B5EF4-FFF2-40B4-BE49-F238E27FC236}">
                    <a16:creationId xmlns:a16="http://schemas.microsoft.com/office/drawing/2014/main" xmlns="" id="{CE4571E6-B9EE-477C-B356-B763EDD151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0" y="1652"/>
                <a:ext cx="434" cy="200"/>
              </a:xfrm>
              <a:custGeom>
                <a:avLst/>
                <a:gdLst>
                  <a:gd name="T0" fmla="*/ 74 w 454"/>
                  <a:gd name="T1" fmla="*/ 126 h 209"/>
                  <a:gd name="T2" fmla="*/ 61 w 454"/>
                  <a:gd name="T3" fmla="*/ 149 h 209"/>
                  <a:gd name="T4" fmla="*/ 42 w 454"/>
                  <a:gd name="T5" fmla="*/ 160 h 209"/>
                  <a:gd name="T6" fmla="*/ 63 w 454"/>
                  <a:gd name="T7" fmla="*/ 181 h 209"/>
                  <a:gd name="T8" fmla="*/ 70 w 454"/>
                  <a:gd name="T9" fmla="*/ 194 h 209"/>
                  <a:gd name="T10" fmla="*/ 70 w 454"/>
                  <a:gd name="T11" fmla="*/ 190 h 209"/>
                  <a:gd name="T12" fmla="*/ 134 w 454"/>
                  <a:gd name="T13" fmla="*/ 140 h 209"/>
                  <a:gd name="T14" fmla="*/ 155 w 454"/>
                  <a:gd name="T15" fmla="*/ 140 h 209"/>
                  <a:gd name="T16" fmla="*/ 164 w 454"/>
                  <a:gd name="T17" fmla="*/ 159 h 209"/>
                  <a:gd name="T18" fmla="*/ 170 w 454"/>
                  <a:gd name="T19" fmla="*/ 165 h 209"/>
                  <a:gd name="T20" fmla="*/ 175 w 454"/>
                  <a:gd name="T21" fmla="*/ 171 h 209"/>
                  <a:gd name="T22" fmla="*/ 187 w 454"/>
                  <a:gd name="T23" fmla="*/ 169 h 209"/>
                  <a:gd name="T24" fmla="*/ 224 w 454"/>
                  <a:gd name="T25" fmla="*/ 186 h 209"/>
                  <a:gd name="T26" fmla="*/ 249 w 454"/>
                  <a:gd name="T27" fmla="*/ 209 h 209"/>
                  <a:gd name="T28" fmla="*/ 269 w 454"/>
                  <a:gd name="T29" fmla="*/ 196 h 209"/>
                  <a:gd name="T30" fmla="*/ 270 w 454"/>
                  <a:gd name="T31" fmla="*/ 194 h 209"/>
                  <a:gd name="T32" fmla="*/ 272 w 454"/>
                  <a:gd name="T33" fmla="*/ 191 h 209"/>
                  <a:gd name="T34" fmla="*/ 279 w 454"/>
                  <a:gd name="T35" fmla="*/ 184 h 209"/>
                  <a:gd name="T36" fmla="*/ 319 w 454"/>
                  <a:gd name="T37" fmla="*/ 176 h 209"/>
                  <a:gd name="T38" fmla="*/ 366 w 454"/>
                  <a:gd name="T39" fmla="*/ 182 h 209"/>
                  <a:gd name="T40" fmla="*/ 380 w 454"/>
                  <a:gd name="T41" fmla="*/ 186 h 209"/>
                  <a:gd name="T42" fmla="*/ 378 w 454"/>
                  <a:gd name="T43" fmla="*/ 154 h 209"/>
                  <a:gd name="T44" fmla="*/ 405 w 454"/>
                  <a:gd name="T45" fmla="*/ 147 h 209"/>
                  <a:gd name="T46" fmla="*/ 425 w 454"/>
                  <a:gd name="T47" fmla="*/ 122 h 209"/>
                  <a:gd name="T48" fmla="*/ 438 w 454"/>
                  <a:gd name="T49" fmla="*/ 111 h 209"/>
                  <a:gd name="T50" fmla="*/ 454 w 454"/>
                  <a:gd name="T51" fmla="*/ 90 h 209"/>
                  <a:gd name="T52" fmla="*/ 433 w 454"/>
                  <a:gd name="T53" fmla="*/ 82 h 209"/>
                  <a:gd name="T54" fmla="*/ 410 w 454"/>
                  <a:gd name="T55" fmla="*/ 70 h 209"/>
                  <a:gd name="T56" fmla="*/ 386 w 454"/>
                  <a:gd name="T57" fmla="*/ 66 h 209"/>
                  <a:gd name="T58" fmla="*/ 341 w 454"/>
                  <a:gd name="T59" fmla="*/ 20 h 209"/>
                  <a:gd name="T60" fmla="*/ 327 w 454"/>
                  <a:gd name="T61" fmla="*/ 22 h 209"/>
                  <a:gd name="T62" fmla="*/ 304 w 454"/>
                  <a:gd name="T63" fmla="*/ 26 h 209"/>
                  <a:gd name="T64" fmla="*/ 297 w 454"/>
                  <a:gd name="T65" fmla="*/ 21 h 209"/>
                  <a:gd name="T66" fmla="*/ 293 w 454"/>
                  <a:gd name="T67" fmla="*/ 16 h 209"/>
                  <a:gd name="T68" fmla="*/ 281 w 454"/>
                  <a:gd name="T69" fmla="*/ 12 h 209"/>
                  <a:gd name="T70" fmla="*/ 264 w 454"/>
                  <a:gd name="T71" fmla="*/ 0 h 209"/>
                  <a:gd name="T72" fmla="*/ 215 w 454"/>
                  <a:gd name="T73" fmla="*/ 13 h 209"/>
                  <a:gd name="T74" fmla="*/ 184 w 454"/>
                  <a:gd name="T75" fmla="*/ 20 h 209"/>
                  <a:gd name="T76" fmla="*/ 168 w 454"/>
                  <a:gd name="T77" fmla="*/ 21 h 209"/>
                  <a:gd name="T78" fmla="*/ 170 w 454"/>
                  <a:gd name="T79" fmla="*/ 37 h 209"/>
                  <a:gd name="T80" fmla="*/ 158 w 454"/>
                  <a:gd name="T81" fmla="*/ 52 h 209"/>
                  <a:gd name="T82" fmla="*/ 157 w 454"/>
                  <a:gd name="T83" fmla="*/ 70 h 209"/>
                  <a:gd name="T84" fmla="*/ 147 w 454"/>
                  <a:gd name="T85" fmla="*/ 72 h 209"/>
                  <a:gd name="T86" fmla="*/ 120 w 454"/>
                  <a:gd name="T87" fmla="*/ 66 h 209"/>
                  <a:gd name="T88" fmla="*/ 94 w 454"/>
                  <a:gd name="T89" fmla="*/ 68 h 209"/>
                  <a:gd name="T90" fmla="*/ 90 w 454"/>
                  <a:gd name="T91" fmla="*/ 71 h 209"/>
                  <a:gd name="T92" fmla="*/ 88 w 454"/>
                  <a:gd name="T93" fmla="*/ 69 h 209"/>
                  <a:gd name="T94" fmla="*/ 73 w 454"/>
                  <a:gd name="T95" fmla="*/ 59 h 209"/>
                  <a:gd name="T96" fmla="*/ 52 w 454"/>
                  <a:gd name="T97" fmla="*/ 57 h 209"/>
                  <a:gd name="T98" fmla="*/ 32 w 454"/>
                  <a:gd name="T99" fmla="*/ 66 h 209"/>
                  <a:gd name="T100" fmla="*/ 27 w 454"/>
                  <a:gd name="T101" fmla="*/ 79 h 209"/>
                  <a:gd name="T102" fmla="*/ 11 w 454"/>
                  <a:gd name="T103" fmla="*/ 75 h 209"/>
                  <a:gd name="T104" fmla="*/ 6 w 454"/>
                  <a:gd name="T105" fmla="*/ 90 h 209"/>
                  <a:gd name="T106" fmla="*/ 11 w 454"/>
                  <a:gd name="T107" fmla="*/ 109 h 209"/>
                  <a:gd name="T108" fmla="*/ 24 w 454"/>
                  <a:gd name="T109" fmla="*/ 128 h 209"/>
                  <a:gd name="T110" fmla="*/ 311 w 454"/>
                  <a:gd name="T111" fmla="*/ 132 h 209"/>
                  <a:gd name="T112" fmla="*/ 358 w 454"/>
                  <a:gd name="T113" fmla="*/ 135 h 209"/>
                  <a:gd name="T114" fmla="*/ 313 w 454"/>
                  <a:gd name="T115" fmla="*/ 154 h 209"/>
                  <a:gd name="T116" fmla="*/ 170 w 454"/>
                  <a:gd name="T117" fmla="*/ 13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4" h="209">
                    <a:moveTo>
                      <a:pt x="30" y="130"/>
                    </a:moveTo>
                    <a:cubicBezTo>
                      <a:pt x="35" y="126"/>
                      <a:pt x="43" y="121"/>
                      <a:pt x="51" y="121"/>
                    </a:cubicBezTo>
                    <a:cubicBezTo>
                      <a:pt x="52" y="121"/>
                      <a:pt x="54" y="122"/>
                      <a:pt x="55" y="122"/>
                    </a:cubicBezTo>
                    <a:cubicBezTo>
                      <a:pt x="58" y="123"/>
                      <a:pt x="61" y="123"/>
                      <a:pt x="63" y="12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8" y="123"/>
                      <a:pt x="71" y="123"/>
                      <a:pt x="74" y="126"/>
                    </a:cubicBezTo>
                    <a:cubicBezTo>
                      <a:pt x="76" y="130"/>
                      <a:pt x="76" y="134"/>
                      <a:pt x="75" y="138"/>
                    </a:cubicBezTo>
                    <a:cubicBezTo>
                      <a:pt x="75" y="140"/>
                      <a:pt x="75" y="142"/>
                      <a:pt x="75" y="143"/>
                    </a:cubicBezTo>
                    <a:cubicBezTo>
                      <a:pt x="76" y="144"/>
                      <a:pt x="76" y="146"/>
                      <a:pt x="75" y="147"/>
                    </a:cubicBezTo>
                    <a:cubicBezTo>
                      <a:pt x="74" y="148"/>
                      <a:pt x="71" y="149"/>
                      <a:pt x="67" y="149"/>
                    </a:cubicBezTo>
                    <a:cubicBezTo>
                      <a:pt x="65" y="149"/>
                      <a:pt x="64" y="149"/>
                      <a:pt x="62" y="149"/>
                    </a:cubicBezTo>
                    <a:cubicBezTo>
                      <a:pt x="62" y="149"/>
                      <a:pt x="61" y="149"/>
                      <a:pt x="61" y="149"/>
                    </a:cubicBezTo>
                    <a:cubicBezTo>
                      <a:pt x="56" y="149"/>
                      <a:pt x="52" y="150"/>
                      <a:pt x="50" y="151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2" y="155"/>
                      <a:pt x="53" y="158"/>
                      <a:pt x="52" y="160"/>
                    </a:cubicBezTo>
                    <a:cubicBezTo>
                      <a:pt x="51" y="162"/>
                      <a:pt x="49" y="162"/>
                      <a:pt x="46" y="160"/>
                    </a:cubicBezTo>
                    <a:cubicBezTo>
                      <a:pt x="44" y="159"/>
                      <a:pt x="42" y="159"/>
                      <a:pt x="42" y="160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6" y="160"/>
                      <a:pt x="52" y="165"/>
                      <a:pt x="52" y="169"/>
                    </a:cubicBezTo>
                    <a:cubicBezTo>
                      <a:pt x="52" y="174"/>
                      <a:pt x="53" y="176"/>
                      <a:pt x="53" y="176"/>
                    </a:cubicBezTo>
                    <a:cubicBezTo>
                      <a:pt x="53" y="176"/>
                      <a:pt x="54" y="176"/>
                      <a:pt x="54" y="176"/>
                    </a:cubicBezTo>
                    <a:cubicBezTo>
                      <a:pt x="56" y="176"/>
                      <a:pt x="57" y="177"/>
                      <a:pt x="58" y="179"/>
                    </a:cubicBezTo>
                    <a:cubicBezTo>
                      <a:pt x="59" y="180"/>
                      <a:pt x="60" y="181"/>
                      <a:pt x="61" y="181"/>
                    </a:cubicBezTo>
                    <a:cubicBezTo>
                      <a:pt x="62" y="181"/>
                      <a:pt x="62" y="181"/>
                      <a:pt x="63" y="181"/>
                    </a:cubicBezTo>
                    <a:cubicBezTo>
                      <a:pt x="66" y="181"/>
                      <a:pt x="69" y="182"/>
                      <a:pt x="70" y="184"/>
                    </a:cubicBezTo>
                    <a:cubicBezTo>
                      <a:pt x="70" y="185"/>
                      <a:pt x="71" y="187"/>
                      <a:pt x="68" y="190"/>
                    </a:cubicBezTo>
                    <a:cubicBezTo>
                      <a:pt x="68" y="190"/>
                      <a:pt x="67" y="192"/>
                      <a:pt x="68" y="193"/>
                    </a:cubicBezTo>
                    <a:cubicBezTo>
                      <a:pt x="68" y="195"/>
                      <a:pt x="68" y="197"/>
                      <a:pt x="69" y="198"/>
                    </a:cubicBezTo>
                    <a:cubicBezTo>
                      <a:pt x="69" y="197"/>
                      <a:pt x="69" y="195"/>
                      <a:pt x="70" y="194"/>
                    </a:cubicBezTo>
                    <a:cubicBezTo>
                      <a:pt x="70" y="194"/>
                      <a:pt x="70" y="194"/>
                      <a:pt x="70" y="194"/>
                    </a:cubicBezTo>
                    <a:cubicBezTo>
                      <a:pt x="70" y="193"/>
                      <a:pt x="70" y="193"/>
                      <a:pt x="69" y="193"/>
                    </a:cubicBezTo>
                    <a:cubicBezTo>
                      <a:pt x="69" y="193"/>
                      <a:pt x="69" y="193"/>
                      <a:pt x="69" y="192"/>
                    </a:cubicBezTo>
                    <a:cubicBezTo>
                      <a:pt x="69" y="192"/>
                      <a:pt x="69" y="192"/>
                      <a:pt x="70" y="192"/>
                    </a:cubicBezTo>
                    <a:cubicBezTo>
                      <a:pt x="70" y="192"/>
                      <a:pt x="70" y="191"/>
                      <a:pt x="70" y="191"/>
                    </a:cubicBezTo>
                    <a:cubicBezTo>
                      <a:pt x="70" y="191"/>
                      <a:pt x="70" y="191"/>
                      <a:pt x="70" y="191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2" y="187"/>
                      <a:pt x="78" y="186"/>
                      <a:pt x="83" y="186"/>
                    </a:cubicBezTo>
                    <a:cubicBezTo>
                      <a:pt x="88" y="186"/>
                      <a:pt x="95" y="193"/>
                      <a:pt x="99" y="198"/>
                    </a:cubicBezTo>
                    <a:cubicBezTo>
                      <a:pt x="100" y="200"/>
                      <a:pt x="102" y="200"/>
                      <a:pt x="103" y="19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1"/>
                      <a:pt x="134" y="140"/>
                    </a:cubicBezTo>
                    <a:cubicBezTo>
                      <a:pt x="136" y="137"/>
                      <a:pt x="139" y="137"/>
                      <a:pt x="140" y="137"/>
                    </a:cubicBezTo>
                    <a:cubicBezTo>
                      <a:pt x="142" y="137"/>
                      <a:pt x="144" y="138"/>
                      <a:pt x="146" y="139"/>
                    </a:cubicBezTo>
                    <a:cubicBezTo>
                      <a:pt x="146" y="137"/>
                      <a:pt x="148" y="134"/>
                      <a:pt x="151" y="134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3" y="134"/>
                      <a:pt x="154" y="135"/>
                      <a:pt x="154" y="136"/>
                    </a:cubicBezTo>
                    <a:cubicBezTo>
                      <a:pt x="155" y="137"/>
                      <a:pt x="155" y="139"/>
                      <a:pt x="155" y="140"/>
                    </a:cubicBezTo>
                    <a:cubicBezTo>
                      <a:pt x="155" y="141"/>
                      <a:pt x="155" y="141"/>
                      <a:pt x="155" y="141"/>
                    </a:cubicBezTo>
                    <a:cubicBezTo>
                      <a:pt x="156" y="141"/>
                      <a:pt x="157" y="142"/>
                      <a:pt x="158" y="144"/>
                    </a:cubicBezTo>
                    <a:cubicBezTo>
                      <a:pt x="160" y="147"/>
                      <a:pt x="163" y="152"/>
                      <a:pt x="162" y="157"/>
                    </a:cubicBezTo>
                    <a:cubicBezTo>
                      <a:pt x="162" y="157"/>
                      <a:pt x="162" y="157"/>
                      <a:pt x="162" y="157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3" y="158"/>
                      <a:pt x="164" y="159"/>
                      <a:pt x="164" y="159"/>
                    </a:cubicBezTo>
                    <a:cubicBezTo>
                      <a:pt x="164" y="159"/>
                      <a:pt x="165" y="159"/>
                      <a:pt x="165" y="160"/>
                    </a:cubicBezTo>
                    <a:cubicBezTo>
                      <a:pt x="165" y="160"/>
                      <a:pt x="166" y="160"/>
                      <a:pt x="166" y="161"/>
                    </a:cubicBezTo>
                    <a:cubicBezTo>
                      <a:pt x="166" y="161"/>
                      <a:pt x="167" y="161"/>
                      <a:pt x="167" y="162"/>
                    </a:cubicBezTo>
                    <a:cubicBezTo>
                      <a:pt x="167" y="162"/>
                      <a:pt x="168" y="162"/>
                      <a:pt x="168" y="163"/>
                    </a:cubicBezTo>
                    <a:cubicBezTo>
                      <a:pt x="168" y="163"/>
                      <a:pt x="169" y="163"/>
                      <a:pt x="169" y="164"/>
                    </a:cubicBezTo>
                    <a:cubicBezTo>
                      <a:pt x="169" y="164"/>
                      <a:pt x="170" y="165"/>
                      <a:pt x="170" y="165"/>
                    </a:cubicBezTo>
                    <a:cubicBezTo>
                      <a:pt x="170" y="165"/>
                      <a:pt x="170" y="166"/>
                      <a:pt x="171" y="166"/>
                    </a:cubicBezTo>
                    <a:cubicBezTo>
                      <a:pt x="171" y="166"/>
                      <a:pt x="171" y="167"/>
                      <a:pt x="172" y="167"/>
                    </a:cubicBezTo>
                    <a:cubicBezTo>
                      <a:pt x="172" y="167"/>
                      <a:pt x="172" y="168"/>
                      <a:pt x="172" y="168"/>
                    </a:cubicBezTo>
                    <a:cubicBezTo>
                      <a:pt x="173" y="168"/>
                      <a:pt x="173" y="169"/>
                      <a:pt x="173" y="169"/>
                    </a:cubicBezTo>
                    <a:cubicBezTo>
                      <a:pt x="173" y="169"/>
                      <a:pt x="174" y="169"/>
                      <a:pt x="174" y="170"/>
                    </a:cubicBezTo>
                    <a:cubicBezTo>
                      <a:pt x="174" y="170"/>
                      <a:pt x="174" y="171"/>
                      <a:pt x="175" y="171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7" y="171"/>
                      <a:pt x="179" y="170"/>
                      <a:pt x="181" y="170"/>
                    </a:cubicBezTo>
                    <a:cubicBezTo>
                      <a:pt x="182" y="170"/>
                      <a:pt x="183" y="170"/>
                      <a:pt x="184" y="169"/>
                    </a:cubicBezTo>
                    <a:cubicBezTo>
                      <a:pt x="184" y="169"/>
                      <a:pt x="184" y="169"/>
                      <a:pt x="185" y="169"/>
                    </a:cubicBezTo>
                    <a:cubicBezTo>
                      <a:pt x="185" y="169"/>
                      <a:pt x="186" y="169"/>
                      <a:pt x="186" y="169"/>
                    </a:cubicBezTo>
                    <a:cubicBezTo>
                      <a:pt x="186" y="169"/>
                      <a:pt x="187" y="169"/>
                      <a:pt x="187" y="169"/>
                    </a:cubicBezTo>
                    <a:cubicBezTo>
                      <a:pt x="187" y="169"/>
                      <a:pt x="187" y="169"/>
                      <a:pt x="187" y="169"/>
                    </a:cubicBezTo>
                    <a:cubicBezTo>
                      <a:pt x="187" y="169"/>
                      <a:pt x="188" y="169"/>
                      <a:pt x="188" y="169"/>
                    </a:cubicBezTo>
                    <a:cubicBezTo>
                      <a:pt x="189" y="170"/>
                      <a:pt x="196" y="170"/>
                      <a:pt x="210" y="170"/>
                    </a:cubicBezTo>
                    <a:cubicBezTo>
                      <a:pt x="213" y="170"/>
                      <a:pt x="215" y="172"/>
                      <a:pt x="216" y="174"/>
                    </a:cubicBezTo>
                    <a:cubicBezTo>
                      <a:pt x="217" y="175"/>
                      <a:pt x="219" y="177"/>
                      <a:pt x="220" y="177"/>
                    </a:cubicBezTo>
                    <a:cubicBezTo>
                      <a:pt x="224" y="178"/>
                      <a:pt x="224" y="183"/>
                      <a:pt x="224" y="186"/>
                    </a:cubicBezTo>
                    <a:cubicBezTo>
                      <a:pt x="224" y="187"/>
                      <a:pt x="224" y="188"/>
                      <a:pt x="224" y="189"/>
                    </a:cubicBezTo>
                    <a:cubicBezTo>
                      <a:pt x="224" y="191"/>
                      <a:pt x="225" y="193"/>
                      <a:pt x="227" y="194"/>
                    </a:cubicBezTo>
                    <a:cubicBezTo>
                      <a:pt x="228" y="196"/>
                      <a:pt x="230" y="199"/>
                      <a:pt x="230" y="201"/>
                    </a:cubicBezTo>
                    <a:cubicBezTo>
                      <a:pt x="230" y="202"/>
                      <a:pt x="235" y="201"/>
                      <a:pt x="238" y="202"/>
                    </a:cubicBezTo>
                    <a:cubicBezTo>
                      <a:pt x="239" y="202"/>
                      <a:pt x="241" y="202"/>
                      <a:pt x="242" y="203"/>
                    </a:cubicBezTo>
                    <a:cubicBezTo>
                      <a:pt x="245" y="204"/>
                      <a:pt x="249" y="205"/>
                      <a:pt x="249" y="209"/>
                    </a:cubicBezTo>
                    <a:cubicBezTo>
                      <a:pt x="250" y="209"/>
                      <a:pt x="250" y="208"/>
                      <a:pt x="250" y="208"/>
                    </a:cubicBezTo>
                    <a:cubicBezTo>
                      <a:pt x="251" y="208"/>
                      <a:pt x="251" y="208"/>
                      <a:pt x="251" y="207"/>
                    </a:cubicBezTo>
                    <a:cubicBezTo>
                      <a:pt x="251" y="203"/>
                      <a:pt x="258" y="199"/>
                      <a:pt x="263" y="197"/>
                    </a:cubicBezTo>
                    <a:cubicBezTo>
                      <a:pt x="265" y="197"/>
                      <a:pt x="266" y="196"/>
                      <a:pt x="266" y="196"/>
                    </a:cubicBezTo>
                    <a:cubicBezTo>
                      <a:pt x="267" y="196"/>
                      <a:pt x="267" y="196"/>
                      <a:pt x="267" y="196"/>
                    </a:cubicBezTo>
                    <a:cubicBezTo>
                      <a:pt x="268" y="196"/>
                      <a:pt x="268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70" y="196"/>
                      <a:pt x="270" y="196"/>
                    </a:cubicBezTo>
                    <a:cubicBezTo>
                      <a:pt x="270" y="196"/>
                      <a:pt x="270" y="195"/>
                      <a:pt x="270" y="195"/>
                    </a:cubicBezTo>
                    <a:cubicBezTo>
                      <a:pt x="270" y="195"/>
                      <a:pt x="270" y="195"/>
                      <a:pt x="270" y="194"/>
                    </a:cubicBezTo>
                    <a:cubicBezTo>
                      <a:pt x="270" y="194"/>
                      <a:pt x="270" y="194"/>
                      <a:pt x="270" y="194"/>
                    </a:cubicBezTo>
                    <a:cubicBezTo>
                      <a:pt x="271" y="194"/>
                      <a:pt x="271" y="193"/>
                      <a:pt x="271" y="193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2" y="192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3" y="191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5" y="189"/>
                      <a:pt x="279" y="186"/>
                      <a:pt x="279" y="184"/>
                    </a:cubicBezTo>
                    <a:cubicBezTo>
                      <a:pt x="279" y="183"/>
                      <a:pt x="280" y="180"/>
                      <a:pt x="287" y="180"/>
                    </a:cubicBezTo>
                    <a:cubicBezTo>
                      <a:pt x="290" y="180"/>
                      <a:pt x="294" y="181"/>
                      <a:pt x="297" y="182"/>
                    </a:cubicBezTo>
                    <a:cubicBezTo>
                      <a:pt x="300" y="184"/>
                      <a:pt x="302" y="184"/>
                      <a:pt x="303" y="184"/>
                    </a:cubicBezTo>
                    <a:cubicBezTo>
                      <a:pt x="304" y="184"/>
                      <a:pt x="304" y="184"/>
                      <a:pt x="304" y="182"/>
                    </a:cubicBezTo>
                    <a:cubicBezTo>
                      <a:pt x="305" y="178"/>
                      <a:pt x="310" y="175"/>
                      <a:pt x="315" y="175"/>
                    </a:cubicBezTo>
                    <a:cubicBezTo>
                      <a:pt x="316" y="175"/>
                      <a:pt x="318" y="175"/>
                      <a:pt x="319" y="176"/>
                    </a:cubicBezTo>
                    <a:cubicBezTo>
                      <a:pt x="320" y="176"/>
                      <a:pt x="320" y="176"/>
                      <a:pt x="320" y="176"/>
                    </a:cubicBezTo>
                    <a:cubicBezTo>
                      <a:pt x="322" y="178"/>
                      <a:pt x="328" y="180"/>
                      <a:pt x="331" y="180"/>
                    </a:cubicBezTo>
                    <a:cubicBezTo>
                      <a:pt x="332" y="180"/>
                      <a:pt x="332" y="180"/>
                      <a:pt x="332" y="180"/>
                    </a:cubicBezTo>
                    <a:cubicBezTo>
                      <a:pt x="333" y="180"/>
                      <a:pt x="335" y="179"/>
                      <a:pt x="339" y="179"/>
                    </a:cubicBezTo>
                    <a:cubicBezTo>
                      <a:pt x="347" y="179"/>
                      <a:pt x="359" y="181"/>
                      <a:pt x="363" y="182"/>
                    </a:cubicBezTo>
                    <a:cubicBezTo>
                      <a:pt x="364" y="182"/>
                      <a:pt x="365" y="182"/>
                      <a:pt x="366" y="182"/>
                    </a:cubicBezTo>
                    <a:cubicBezTo>
                      <a:pt x="369" y="181"/>
                      <a:pt x="372" y="182"/>
                      <a:pt x="374" y="185"/>
                    </a:cubicBezTo>
                    <a:cubicBezTo>
                      <a:pt x="376" y="187"/>
                      <a:pt x="376" y="187"/>
                      <a:pt x="377" y="187"/>
                    </a:cubicBezTo>
                    <a:cubicBezTo>
                      <a:pt x="378" y="187"/>
                      <a:pt x="378" y="187"/>
                      <a:pt x="378" y="187"/>
                    </a:cubicBezTo>
                    <a:cubicBezTo>
                      <a:pt x="379" y="187"/>
                      <a:pt x="379" y="187"/>
                      <a:pt x="380" y="187"/>
                    </a:cubicBezTo>
                    <a:cubicBezTo>
                      <a:pt x="380" y="187"/>
                      <a:pt x="380" y="187"/>
                      <a:pt x="380" y="187"/>
                    </a:cubicBezTo>
                    <a:cubicBezTo>
                      <a:pt x="380" y="187"/>
                      <a:pt x="380" y="186"/>
                      <a:pt x="380" y="186"/>
                    </a:cubicBezTo>
                    <a:cubicBezTo>
                      <a:pt x="380" y="183"/>
                      <a:pt x="382" y="181"/>
                      <a:pt x="384" y="179"/>
                    </a:cubicBezTo>
                    <a:cubicBezTo>
                      <a:pt x="385" y="178"/>
                      <a:pt x="386" y="177"/>
                      <a:pt x="386" y="176"/>
                    </a:cubicBezTo>
                    <a:cubicBezTo>
                      <a:pt x="386" y="176"/>
                      <a:pt x="385" y="172"/>
                      <a:pt x="384" y="171"/>
                    </a:cubicBezTo>
                    <a:cubicBezTo>
                      <a:pt x="382" y="168"/>
                      <a:pt x="381" y="166"/>
                      <a:pt x="381" y="165"/>
                    </a:cubicBezTo>
                    <a:cubicBezTo>
                      <a:pt x="381" y="158"/>
                      <a:pt x="380" y="157"/>
                      <a:pt x="380" y="157"/>
                    </a:cubicBezTo>
                    <a:cubicBezTo>
                      <a:pt x="379" y="156"/>
                      <a:pt x="378" y="155"/>
                      <a:pt x="378" y="154"/>
                    </a:cubicBezTo>
                    <a:cubicBezTo>
                      <a:pt x="379" y="151"/>
                      <a:pt x="385" y="148"/>
                      <a:pt x="387" y="148"/>
                    </a:cubicBezTo>
                    <a:cubicBezTo>
                      <a:pt x="389" y="149"/>
                      <a:pt x="391" y="148"/>
                      <a:pt x="392" y="147"/>
                    </a:cubicBezTo>
                    <a:cubicBezTo>
                      <a:pt x="394" y="147"/>
                      <a:pt x="395" y="146"/>
                      <a:pt x="397" y="146"/>
                    </a:cubicBezTo>
                    <a:cubicBezTo>
                      <a:pt x="398" y="146"/>
                      <a:pt x="399" y="147"/>
                      <a:pt x="399" y="147"/>
                    </a:cubicBezTo>
                    <a:cubicBezTo>
                      <a:pt x="400" y="148"/>
                      <a:pt x="402" y="148"/>
                      <a:pt x="406" y="148"/>
                    </a:cubicBezTo>
                    <a:cubicBezTo>
                      <a:pt x="406" y="148"/>
                      <a:pt x="405" y="147"/>
                      <a:pt x="405" y="147"/>
                    </a:cubicBezTo>
                    <a:cubicBezTo>
                      <a:pt x="403" y="145"/>
                      <a:pt x="404" y="141"/>
                      <a:pt x="408" y="131"/>
                    </a:cubicBezTo>
                    <a:cubicBezTo>
                      <a:pt x="409" y="128"/>
                      <a:pt x="411" y="125"/>
                      <a:pt x="411" y="123"/>
                    </a:cubicBezTo>
                    <a:cubicBezTo>
                      <a:pt x="412" y="120"/>
                      <a:pt x="413" y="119"/>
                      <a:pt x="415" y="119"/>
                    </a:cubicBezTo>
                    <a:cubicBezTo>
                      <a:pt x="416" y="119"/>
                      <a:pt x="417" y="120"/>
                      <a:pt x="418" y="120"/>
                    </a:cubicBezTo>
                    <a:cubicBezTo>
                      <a:pt x="419" y="121"/>
                      <a:pt x="420" y="121"/>
                      <a:pt x="421" y="122"/>
                    </a:cubicBezTo>
                    <a:cubicBezTo>
                      <a:pt x="422" y="122"/>
                      <a:pt x="424" y="122"/>
                      <a:pt x="425" y="122"/>
                    </a:cubicBezTo>
                    <a:cubicBezTo>
                      <a:pt x="428" y="122"/>
                      <a:pt x="430" y="122"/>
                      <a:pt x="432" y="123"/>
                    </a:cubicBezTo>
                    <a:cubicBezTo>
                      <a:pt x="432" y="123"/>
                      <a:pt x="432" y="123"/>
                      <a:pt x="432" y="123"/>
                    </a:cubicBezTo>
                    <a:cubicBezTo>
                      <a:pt x="433" y="123"/>
                      <a:pt x="433" y="123"/>
                      <a:pt x="434" y="123"/>
                    </a:cubicBezTo>
                    <a:cubicBezTo>
                      <a:pt x="436" y="122"/>
                      <a:pt x="439" y="121"/>
                      <a:pt x="440" y="119"/>
                    </a:cubicBezTo>
                    <a:cubicBezTo>
                      <a:pt x="440" y="119"/>
                      <a:pt x="440" y="119"/>
                      <a:pt x="440" y="118"/>
                    </a:cubicBezTo>
                    <a:cubicBezTo>
                      <a:pt x="439" y="117"/>
                      <a:pt x="438" y="115"/>
                      <a:pt x="438" y="111"/>
                    </a:cubicBezTo>
                    <a:cubicBezTo>
                      <a:pt x="438" y="104"/>
                      <a:pt x="443" y="101"/>
                      <a:pt x="447" y="101"/>
                    </a:cubicBezTo>
                    <a:cubicBezTo>
                      <a:pt x="450" y="101"/>
                      <a:pt x="450" y="98"/>
                      <a:pt x="450" y="97"/>
                    </a:cubicBezTo>
                    <a:cubicBezTo>
                      <a:pt x="450" y="96"/>
                      <a:pt x="450" y="96"/>
                      <a:pt x="450" y="95"/>
                    </a:cubicBezTo>
                    <a:cubicBezTo>
                      <a:pt x="451" y="94"/>
                      <a:pt x="452" y="93"/>
                      <a:pt x="452" y="92"/>
                    </a:cubicBezTo>
                    <a:cubicBezTo>
                      <a:pt x="453" y="91"/>
                      <a:pt x="453" y="91"/>
                      <a:pt x="454" y="90"/>
                    </a:cubicBezTo>
                    <a:cubicBezTo>
                      <a:pt x="454" y="90"/>
                      <a:pt x="454" y="90"/>
                      <a:pt x="454" y="90"/>
                    </a:cubicBezTo>
                    <a:cubicBezTo>
                      <a:pt x="453" y="89"/>
                      <a:pt x="453" y="89"/>
                      <a:pt x="453" y="88"/>
                    </a:cubicBezTo>
                    <a:cubicBezTo>
                      <a:pt x="453" y="88"/>
                      <a:pt x="453" y="88"/>
                      <a:pt x="453" y="88"/>
                    </a:cubicBezTo>
                    <a:cubicBezTo>
                      <a:pt x="452" y="87"/>
                      <a:pt x="452" y="87"/>
                      <a:pt x="452" y="86"/>
                    </a:cubicBezTo>
                    <a:cubicBezTo>
                      <a:pt x="452" y="86"/>
                      <a:pt x="451" y="86"/>
                      <a:pt x="451" y="87"/>
                    </a:cubicBezTo>
                    <a:cubicBezTo>
                      <a:pt x="449" y="88"/>
                      <a:pt x="443" y="89"/>
                      <a:pt x="441" y="89"/>
                    </a:cubicBezTo>
                    <a:cubicBezTo>
                      <a:pt x="438" y="89"/>
                      <a:pt x="433" y="85"/>
                      <a:pt x="433" y="82"/>
                    </a:cubicBezTo>
                    <a:cubicBezTo>
                      <a:pt x="433" y="80"/>
                      <a:pt x="433" y="80"/>
                      <a:pt x="433" y="80"/>
                    </a:cubicBezTo>
                    <a:cubicBezTo>
                      <a:pt x="430" y="80"/>
                      <a:pt x="426" y="79"/>
                      <a:pt x="424" y="73"/>
                    </a:cubicBezTo>
                    <a:cubicBezTo>
                      <a:pt x="423" y="70"/>
                      <a:pt x="421" y="69"/>
                      <a:pt x="419" y="69"/>
                    </a:cubicBezTo>
                    <a:cubicBezTo>
                      <a:pt x="419" y="68"/>
                      <a:pt x="418" y="68"/>
                      <a:pt x="417" y="68"/>
                    </a:cubicBezTo>
                    <a:cubicBezTo>
                      <a:pt x="417" y="68"/>
                      <a:pt x="417" y="68"/>
                      <a:pt x="417" y="68"/>
                    </a:cubicBezTo>
                    <a:cubicBezTo>
                      <a:pt x="416" y="68"/>
                      <a:pt x="412" y="69"/>
                      <a:pt x="410" y="70"/>
                    </a:cubicBezTo>
                    <a:cubicBezTo>
                      <a:pt x="409" y="70"/>
                      <a:pt x="409" y="71"/>
                      <a:pt x="408" y="71"/>
                    </a:cubicBezTo>
                    <a:cubicBezTo>
                      <a:pt x="405" y="72"/>
                      <a:pt x="402" y="71"/>
                      <a:pt x="399" y="70"/>
                    </a:cubicBezTo>
                    <a:cubicBezTo>
                      <a:pt x="398" y="70"/>
                      <a:pt x="397" y="70"/>
                      <a:pt x="396" y="69"/>
                    </a:cubicBezTo>
                    <a:cubicBezTo>
                      <a:pt x="393" y="69"/>
                      <a:pt x="392" y="67"/>
                      <a:pt x="390" y="65"/>
                    </a:cubicBezTo>
                    <a:cubicBezTo>
                      <a:pt x="390" y="64"/>
                      <a:pt x="389" y="63"/>
                      <a:pt x="388" y="63"/>
                    </a:cubicBezTo>
                    <a:cubicBezTo>
                      <a:pt x="387" y="63"/>
                      <a:pt x="386" y="65"/>
                      <a:pt x="386" y="66"/>
                    </a:cubicBezTo>
                    <a:cubicBezTo>
                      <a:pt x="385" y="68"/>
                      <a:pt x="383" y="70"/>
                      <a:pt x="381" y="70"/>
                    </a:cubicBezTo>
                    <a:cubicBezTo>
                      <a:pt x="378" y="70"/>
                      <a:pt x="377" y="67"/>
                      <a:pt x="373" y="60"/>
                    </a:cubicBezTo>
                    <a:cubicBezTo>
                      <a:pt x="371" y="56"/>
                      <a:pt x="369" y="52"/>
                      <a:pt x="367" y="49"/>
                    </a:cubicBezTo>
                    <a:cubicBezTo>
                      <a:pt x="366" y="46"/>
                      <a:pt x="366" y="46"/>
                      <a:pt x="366" y="46"/>
                    </a:cubicBezTo>
                    <a:cubicBezTo>
                      <a:pt x="361" y="39"/>
                      <a:pt x="354" y="28"/>
                      <a:pt x="348" y="26"/>
                    </a:cubicBezTo>
                    <a:cubicBezTo>
                      <a:pt x="344" y="24"/>
                      <a:pt x="342" y="22"/>
                      <a:pt x="341" y="20"/>
                    </a:cubicBezTo>
                    <a:cubicBezTo>
                      <a:pt x="341" y="19"/>
                      <a:pt x="341" y="17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41" y="15"/>
                      <a:pt x="339" y="16"/>
                      <a:pt x="339" y="16"/>
                    </a:cubicBezTo>
                    <a:cubicBezTo>
                      <a:pt x="338" y="17"/>
                      <a:pt x="337" y="17"/>
                      <a:pt x="336" y="18"/>
                    </a:cubicBezTo>
                    <a:cubicBezTo>
                      <a:pt x="333" y="20"/>
                      <a:pt x="331" y="22"/>
                      <a:pt x="328" y="22"/>
                    </a:cubicBezTo>
                    <a:cubicBezTo>
                      <a:pt x="328" y="22"/>
                      <a:pt x="327" y="22"/>
                      <a:pt x="327" y="22"/>
                    </a:cubicBezTo>
                    <a:cubicBezTo>
                      <a:pt x="326" y="23"/>
                      <a:pt x="325" y="24"/>
                      <a:pt x="324" y="24"/>
                    </a:cubicBezTo>
                    <a:cubicBezTo>
                      <a:pt x="321" y="26"/>
                      <a:pt x="317" y="28"/>
                      <a:pt x="315" y="27"/>
                    </a:cubicBezTo>
                    <a:cubicBezTo>
                      <a:pt x="314" y="27"/>
                      <a:pt x="313" y="27"/>
                      <a:pt x="312" y="28"/>
                    </a:cubicBezTo>
                    <a:cubicBezTo>
                      <a:pt x="311" y="29"/>
                      <a:pt x="310" y="30"/>
                      <a:pt x="308" y="30"/>
                    </a:cubicBezTo>
                    <a:cubicBezTo>
                      <a:pt x="307" y="30"/>
                      <a:pt x="306" y="29"/>
                      <a:pt x="305" y="29"/>
                    </a:cubicBezTo>
                    <a:cubicBezTo>
                      <a:pt x="304" y="28"/>
                      <a:pt x="304" y="26"/>
                      <a:pt x="304" y="26"/>
                    </a:cubicBezTo>
                    <a:cubicBezTo>
                      <a:pt x="304" y="24"/>
                      <a:pt x="305" y="23"/>
                      <a:pt x="307" y="21"/>
                    </a:cubicBezTo>
                    <a:cubicBezTo>
                      <a:pt x="305" y="22"/>
                      <a:pt x="304" y="21"/>
                      <a:pt x="303" y="20"/>
                    </a:cubicBezTo>
                    <a:cubicBezTo>
                      <a:pt x="303" y="20"/>
                      <a:pt x="302" y="20"/>
                      <a:pt x="301" y="19"/>
                    </a:cubicBezTo>
                    <a:cubicBezTo>
                      <a:pt x="301" y="20"/>
                      <a:pt x="301" y="20"/>
                      <a:pt x="301" y="20"/>
                    </a:cubicBezTo>
                    <a:cubicBezTo>
                      <a:pt x="300" y="21"/>
                      <a:pt x="299" y="22"/>
                      <a:pt x="298" y="22"/>
                    </a:cubicBezTo>
                    <a:cubicBezTo>
                      <a:pt x="298" y="22"/>
                      <a:pt x="298" y="22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4" y="17"/>
                      <a:pt x="294" y="16"/>
                      <a:pt x="293" y="16"/>
                    </a:cubicBezTo>
                    <a:cubicBezTo>
                      <a:pt x="292" y="18"/>
                      <a:pt x="287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2" y="19"/>
                      <a:pt x="281" y="19"/>
                      <a:pt x="280" y="18"/>
                    </a:cubicBezTo>
                    <a:cubicBezTo>
                      <a:pt x="278" y="16"/>
                      <a:pt x="280" y="14"/>
                      <a:pt x="280" y="13"/>
                    </a:cubicBezTo>
                    <a:cubicBezTo>
                      <a:pt x="281" y="12"/>
                      <a:pt x="281" y="12"/>
                      <a:pt x="281" y="12"/>
                    </a:cubicBezTo>
                    <a:cubicBezTo>
                      <a:pt x="281" y="11"/>
                      <a:pt x="280" y="10"/>
                      <a:pt x="280" y="9"/>
                    </a:cubicBezTo>
                    <a:cubicBezTo>
                      <a:pt x="279" y="8"/>
                      <a:pt x="279" y="6"/>
                      <a:pt x="279" y="4"/>
                    </a:cubicBezTo>
                    <a:cubicBezTo>
                      <a:pt x="279" y="3"/>
                      <a:pt x="279" y="3"/>
                      <a:pt x="279" y="3"/>
                    </a:cubicBezTo>
                    <a:cubicBezTo>
                      <a:pt x="278" y="2"/>
                      <a:pt x="276" y="1"/>
                      <a:pt x="275" y="1"/>
                    </a:cubicBezTo>
                    <a:cubicBezTo>
                      <a:pt x="275" y="1"/>
                      <a:pt x="274" y="1"/>
                      <a:pt x="274" y="1"/>
                    </a:cubicBezTo>
                    <a:cubicBezTo>
                      <a:pt x="271" y="2"/>
                      <a:pt x="267" y="1"/>
                      <a:pt x="264" y="0"/>
                    </a:cubicBezTo>
                    <a:cubicBezTo>
                      <a:pt x="264" y="0"/>
                      <a:pt x="264" y="0"/>
                      <a:pt x="262" y="0"/>
                    </a:cubicBezTo>
                    <a:cubicBezTo>
                      <a:pt x="258" y="0"/>
                      <a:pt x="253" y="1"/>
                      <a:pt x="253" y="2"/>
                    </a:cubicBezTo>
                    <a:cubicBezTo>
                      <a:pt x="252" y="5"/>
                      <a:pt x="248" y="6"/>
                      <a:pt x="239" y="8"/>
                    </a:cubicBezTo>
                    <a:cubicBezTo>
                      <a:pt x="238" y="8"/>
                      <a:pt x="236" y="9"/>
                      <a:pt x="235" y="9"/>
                    </a:cubicBezTo>
                    <a:cubicBezTo>
                      <a:pt x="232" y="10"/>
                      <a:pt x="223" y="11"/>
                      <a:pt x="219" y="12"/>
                    </a:cubicBezTo>
                    <a:cubicBezTo>
                      <a:pt x="217" y="12"/>
                      <a:pt x="216" y="13"/>
                      <a:pt x="215" y="13"/>
                    </a:cubicBezTo>
                    <a:cubicBezTo>
                      <a:pt x="212" y="14"/>
                      <a:pt x="210" y="15"/>
                      <a:pt x="207" y="15"/>
                    </a:cubicBezTo>
                    <a:cubicBezTo>
                      <a:pt x="200" y="15"/>
                      <a:pt x="194" y="17"/>
                      <a:pt x="191" y="19"/>
                    </a:cubicBezTo>
                    <a:cubicBezTo>
                      <a:pt x="191" y="19"/>
                      <a:pt x="190" y="19"/>
                      <a:pt x="189" y="20"/>
                    </a:cubicBezTo>
                    <a:cubicBezTo>
                      <a:pt x="187" y="20"/>
                      <a:pt x="186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3" y="20"/>
                      <a:pt x="182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20"/>
                      <a:pt x="178" y="20"/>
                      <a:pt x="177" y="20"/>
                    </a:cubicBezTo>
                    <a:cubicBezTo>
                      <a:pt x="176" y="21"/>
                      <a:pt x="174" y="21"/>
                      <a:pt x="173" y="21"/>
                    </a:cubicBezTo>
                    <a:cubicBezTo>
                      <a:pt x="172" y="21"/>
                      <a:pt x="171" y="21"/>
                      <a:pt x="171" y="21"/>
                    </a:cubicBezTo>
                    <a:cubicBezTo>
                      <a:pt x="170" y="21"/>
                      <a:pt x="169" y="21"/>
                      <a:pt x="168" y="21"/>
                    </a:cubicBezTo>
                    <a:cubicBezTo>
                      <a:pt x="168" y="22"/>
                      <a:pt x="168" y="26"/>
                      <a:pt x="169" y="27"/>
                    </a:cubicBezTo>
                    <a:cubicBezTo>
                      <a:pt x="170" y="28"/>
                      <a:pt x="173" y="29"/>
                      <a:pt x="174" y="30"/>
                    </a:cubicBezTo>
                    <a:cubicBezTo>
                      <a:pt x="177" y="31"/>
                      <a:pt x="179" y="31"/>
                      <a:pt x="179" y="33"/>
                    </a:cubicBezTo>
                    <a:cubicBezTo>
                      <a:pt x="180" y="34"/>
                      <a:pt x="180" y="34"/>
                      <a:pt x="180" y="34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8" y="36"/>
                      <a:pt x="176" y="37"/>
                      <a:pt x="170" y="37"/>
                    </a:cubicBezTo>
                    <a:cubicBezTo>
                      <a:pt x="168" y="37"/>
                      <a:pt x="167" y="37"/>
                      <a:pt x="166" y="37"/>
                    </a:cubicBezTo>
                    <a:cubicBezTo>
                      <a:pt x="165" y="37"/>
                      <a:pt x="165" y="38"/>
                      <a:pt x="165" y="38"/>
                    </a:cubicBezTo>
                    <a:cubicBezTo>
                      <a:pt x="164" y="39"/>
                      <a:pt x="164" y="41"/>
                      <a:pt x="165" y="43"/>
                    </a:cubicBezTo>
                    <a:cubicBezTo>
                      <a:pt x="166" y="44"/>
                      <a:pt x="166" y="45"/>
                      <a:pt x="165" y="46"/>
                    </a:cubicBezTo>
                    <a:cubicBezTo>
                      <a:pt x="164" y="49"/>
                      <a:pt x="159" y="51"/>
                      <a:pt x="157" y="51"/>
                    </a:cubicBezTo>
                    <a:cubicBezTo>
                      <a:pt x="157" y="51"/>
                      <a:pt x="157" y="52"/>
                      <a:pt x="158" y="52"/>
                    </a:cubicBezTo>
                    <a:cubicBezTo>
                      <a:pt x="158" y="53"/>
                      <a:pt x="159" y="53"/>
                      <a:pt x="159" y="53"/>
                    </a:cubicBezTo>
                    <a:cubicBezTo>
                      <a:pt x="161" y="53"/>
                      <a:pt x="163" y="54"/>
                      <a:pt x="165" y="55"/>
                    </a:cubicBezTo>
                    <a:cubicBezTo>
                      <a:pt x="166" y="55"/>
                      <a:pt x="167" y="56"/>
                      <a:pt x="167" y="56"/>
                    </a:cubicBezTo>
                    <a:cubicBezTo>
                      <a:pt x="171" y="56"/>
                      <a:pt x="172" y="59"/>
                      <a:pt x="172" y="66"/>
                    </a:cubicBezTo>
                    <a:cubicBezTo>
                      <a:pt x="172" y="68"/>
                      <a:pt x="171" y="72"/>
                      <a:pt x="163" y="72"/>
                    </a:cubicBezTo>
                    <a:cubicBezTo>
                      <a:pt x="160" y="72"/>
                      <a:pt x="158" y="71"/>
                      <a:pt x="157" y="70"/>
                    </a:cubicBezTo>
                    <a:cubicBezTo>
                      <a:pt x="156" y="69"/>
                      <a:pt x="155" y="69"/>
                      <a:pt x="155" y="68"/>
                    </a:cubicBezTo>
                    <a:cubicBezTo>
                      <a:pt x="155" y="69"/>
                      <a:pt x="155" y="69"/>
                      <a:pt x="154" y="70"/>
                    </a:cubicBezTo>
                    <a:cubicBezTo>
                      <a:pt x="154" y="71"/>
                      <a:pt x="153" y="73"/>
                      <a:pt x="152" y="74"/>
                    </a:cubicBezTo>
                    <a:cubicBezTo>
                      <a:pt x="151" y="74"/>
                      <a:pt x="151" y="74"/>
                      <a:pt x="150" y="74"/>
                    </a:cubicBezTo>
                    <a:cubicBezTo>
                      <a:pt x="150" y="74"/>
                      <a:pt x="150" y="74"/>
                      <a:pt x="149" y="74"/>
                    </a:cubicBezTo>
                    <a:cubicBezTo>
                      <a:pt x="148" y="73"/>
                      <a:pt x="148" y="73"/>
                      <a:pt x="147" y="72"/>
                    </a:cubicBezTo>
                    <a:cubicBezTo>
                      <a:pt x="146" y="71"/>
                      <a:pt x="146" y="70"/>
                      <a:pt x="145" y="70"/>
                    </a:cubicBezTo>
                    <a:cubicBezTo>
                      <a:pt x="143" y="70"/>
                      <a:pt x="138" y="70"/>
                      <a:pt x="136" y="66"/>
                    </a:cubicBezTo>
                    <a:cubicBezTo>
                      <a:pt x="136" y="65"/>
                      <a:pt x="135" y="64"/>
                      <a:pt x="133" y="64"/>
                    </a:cubicBezTo>
                    <a:cubicBezTo>
                      <a:pt x="131" y="64"/>
                      <a:pt x="129" y="65"/>
                      <a:pt x="128" y="66"/>
                    </a:cubicBezTo>
                    <a:cubicBezTo>
                      <a:pt x="127" y="67"/>
                      <a:pt x="126" y="68"/>
                      <a:pt x="124" y="68"/>
                    </a:cubicBezTo>
                    <a:cubicBezTo>
                      <a:pt x="122" y="68"/>
                      <a:pt x="121" y="67"/>
                      <a:pt x="120" y="66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8" y="65"/>
                    </a:cubicBezTo>
                    <a:cubicBezTo>
                      <a:pt x="115" y="65"/>
                      <a:pt x="112" y="67"/>
                      <a:pt x="111" y="68"/>
                    </a:cubicBezTo>
                    <a:cubicBezTo>
                      <a:pt x="110" y="70"/>
                      <a:pt x="108" y="72"/>
                      <a:pt x="104" y="72"/>
                    </a:cubicBezTo>
                    <a:cubicBezTo>
                      <a:pt x="102" y="72"/>
                      <a:pt x="100" y="71"/>
                      <a:pt x="98" y="70"/>
                    </a:cubicBezTo>
                    <a:cubicBezTo>
                      <a:pt x="96" y="69"/>
                      <a:pt x="95" y="68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72"/>
                      <a:pt x="92" y="72"/>
                      <a:pt x="92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2"/>
                      <a:pt x="90" y="72"/>
                      <a:pt x="90" y="72"/>
                    </a:cubicBezTo>
                    <a:cubicBezTo>
                      <a:pt x="90" y="72"/>
                      <a:pt x="90" y="72"/>
                      <a:pt x="90" y="71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8" y="70"/>
                      <a:pt x="88" y="69"/>
                      <a:pt x="88" y="69"/>
                    </a:cubicBezTo>
                    <a:cubicBezTo>
                      <a:pt x="88" y="69"/>
                      <a:pt x="88" y="69"/>
                      <a:pt x="88" y="68"/>
                    </a:cubicBezTo>
                    <a:cubicBezTo>
                      <a:pt x="88" y="68"/>
                      <a:pt x="87" y="67"/>
                      <a:pt x="87" y="67"/>
                    </a:cubicBezTo>
                    <a:cubicBezTo>
                      <a:pt x="87" y="67"/>
                      <a:pt x="86" y="66"/>
                      <a:pt x="85" y="65"/>
                    </a:cubicBezTo>
                    <a:cubicBezTo>
                      <a:pt x="84" y="64"/>
                      <a:pt x="81" y="62"/>
                      <a:pt x="80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0"/>
                      <a:pt x="75" y="59"/>
                      <a:pt x="73" y="59"/>
                    </a:cubicBezTo>
                    <a:cubicBezTo>
                      <a:pt x="69" y="58"/>
                      <a:pt x="66" y="58"/>
                      <a:pt x="65" y="55"/>
                    </a:cubicBezTo>
                    <a:cubicBezTo>
                      <a:pt x="65" y="55"/>
                      <a:pt x="64" y="55"/>
                      <a:pt x="63" y="55"/>
                    </a:cubicBezTo>
                    <a:cubicBezTo>
                      <a:pt x="62" y="55"/>
                      <a:pt x="61" y="55"/>
                      <a:pt x="61" y="56"/>
                    </a:cubicBezTo>
                    <a:cubicBezTo>
                      <a:pt x="60" y="58"/>
                      <a:pt x="58" y="59"/>
                      <a:pt x="57" y="59"/>
                    </a:cubicBezTo>
                    <a:cubicBezTo>
                      <a:pt x="55" y="59"/>
                      <a:pt x="54" y="58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0" y="57"/>
                      <a:pt x="47" y="58"/>
                      <a:pt x="46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59"/>
                      <a:pt x="44" y="60"/>
                      <a:pt x="43" y="60"/>
                    </a:cubicBezTo>
                    <a:cubicBezTo>
                      <a:pt x="39" y="63"/>
                      <a:pt x="35" y="65"/>
                      <a:pt x="32" y="65"/>
                    </a:cubicBezTo>
                    <a:cubicBezTo>
                      <a:pt x="32" y="65"/>
                      <a:pt x="32" y="66"/>
                      <a:pt x="32" y="66"/>
                    </a:cubicBezTo>
                    <a:cubicBezTo>
                      <a:pt x="31" y="67"/>
                      <a:pt x="31" y="69"/>
                      <a:pt x="29" y="70"/>
                    </a:cubicBezTo>
                    <a:cubicBezTo>
                      <a:pt x="28" y="70"/>
                      <a:pt x="28" y="70"/>
                      <a:pt x="27" y="70"/>
                    </a:cubicBezTo>
                    <a:cubicBezTo>
                      <a:pt x="26" y="71"/>
                      <a:pt x="25" y="71"/>
                      <a:pt x="25" y="71"/>
                    </a:cubicBezTo>
                    <a:cubicBezTo>
                      <a:pt x="25" y="72"/>
                      <a:pt x="25" y="73"/>
                      <a:pt x="25" y="74"/>
                    </a:cubicBezTo>
                    <a:cubicBezTo>
                      <a:pt x="25" y="74"/>
                      <a:pt x="26" y="75"/>
                      <a:pt x="26" y="75"/>
                    </a:cubicBezTo>
                    <a:cubicBezTo>
                      <a:pt x="26" y="76"/>
                      <a:pt x="27" y="78"/>
                      <a:pt x="27" y="79"/>
                    </a:cubicBezTo>
                    <a:cubicBezTo>
                      <a:pt x="27" y="80"/>
                      <a:pt x="26" y="80"/>
                      <a:pt x="26" y="81"/>
                    </a:cubicBezTo>
                    <a:cubicBezTo>
                      <a:pt x="26" y="82"/>
                      <a:pt x="25" y="83"/>
                      <a:pt x="23" y="83"/>
                    </a:cubicBezTo>
                    <a:cubicBezTo>
                      <a:pt x="22" y="84"/>
                      <a:pt x="22" y="84"/>
                      <a:pt x="21" y="84"/>
                    </a:cubicBezTo>
                    <a:cubicBezTo>
                      <a:pt x="18" y="84"/>
                      <a:pt x="17" y="81"/>
                      <a:pt x="15" y="79"/>
                    </a:cubicBezTo>
                    <a:cubicBezTo>
                      <a:pt x="14" y="78"/>
                      <a:pt x="13" y="76"/>
                      <a:pt x="12" y="76"/>
                    </a:cubicBezTo>
                    <a:cubicBezTo>
                      <a:pt x="12" y="75"/>
                      <a:pt x="11" y="75"/>
                      <a:pt x="11" y="75"/>
                    </a:cubicBezTo>
                    <a:cubicBezTo>
                      <a:pt x="10" y="75"/>
                      <a:pt x="9" y="76"/>
                      <a:pt x="9" y="78"/>
                    </a:cubicBezTo>
                    <a:cubicBezTo>
                      <a:pt x="9" y="81"/>
                      <a:pt x="7" y="82"/>
                      <a:pt x="5" y="83"/>
                    </a:cubicBezTo>
                    <a:cubicBezTo>
                      <a:pt x="4" y="84"/>
                      <a:pt x="3" y="85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3" y="87"/>
                      <a:pt x="3" y="87"/>
                      <a:pt x="4" y="87"/>
                    </a:cubicBezTo>
                    <a:cubicBezTo>
                      <a:pt x="5" y="88"/>
                      <a:pt x="6" y="89"/>
                      <a:pt x="6" y="90"/>
                    </a:cubicBezTo>
                    <a:cubicBezTo>
                      <a:pt x="6" y="93"/>
                      <a:pt x="4" y="94"/>
                      <a:pt x="1" y="96"/>
                    </a:cubicBezTo>
                    <a:cubicBezTo>
                      <a:pt x="1" y="96"/>
                      <a:pt x="0" y="99"/>
                      <a:pt x="0" y="100"/>
                    </a:cubicBezTo>
                    <a:cubicBezTo>
                      <a:pt x="0" y="100"/>
                      <a:pt x="1" y="100"/>
                      <a:pt x="1" y="100"/>
                    </a:cubicBezTo>
                    <a:cubicBezTo>
                      <a:pt x="3" y="101"/>
                      <a:pt x="7" y="102"/>
                      <a:pt x="6" y="106"/>
                    </a:cubicBezTo>
                    <a:cubicBezTo>
                      <a:pt x="6" y="107"/>
                      <a:pt x="6" y="108"/>
                      <a:pt x="6" y="109"/>
                    </a:cubicBezTo>
                    <a:cubicBezTo>
                      <a:pt x="8" y="109"/>
                      <a:pt x="9" y="109"/>
                      <a:pt x="11" y="109"/>
                    </a:cubicBezTo>
                    <a:cubicBezTo>
                      <a:pt x="12" y="109"/>
                      <a:pt x="12" y="109"/>
                      <a:pt x="13" y="109"/>
                    </a:cubicBezTo>
                    <a:cubicBezTo>
                      <a:pt x="13" y="109"/>
                      <a:pt x="14" y="109"/>
                      <a:pt x="14" y="109"/>
                    </a:cubicBezTo>
                    <a:cubicBezTo>
                      <a:pt x="17" y="109"/>
                      <a:pt x="18" y="111"/>
                      <a:pt x="20" y="113"/>
                    </a:cubicBezTo>
                    <a:cubicBezTo>
                      <a:pt x="21" y="115"/>
                      <a:pt x="22" y="116"/>
                      <a:pt x="23" y="118"/>
                    </a:cubicBezTo>
                    <a:cubicBezTo>
                      <a:pt x="26" y="121"/>
                      <a:pt x="27" y="123"/>
                      <a:pt x="27" y="125"/>
                    </a:cubicBezTo>
                    <a:cubicBezTo>
                      <a:pt x="26" y="127"/>
                      <a:pt x="25" y="127"/>
                      <a:pt x="24" y="128"/>
                    </a:cubicBezTo>
                    <a:cubicBezTo>
                      <a:pt x="24" y="128"/>
                      <a:pt x="25" y="129"/>
                      <a:pt x="26" y="129"/>
                    </a:cubicBezTo>
                    <a:cubicBezTo>
                      <a:pt x="27" y="129"/>
                      <a:pt x="27" y="130"/>
                      <a:pt x="28" y="130"/>
                    </a:cubicBezTo>
                    <a:cubicBezTo>
                      <a:pt x="28" y="130"/>
                      <a:pt x="28" y="130"/>
                      <a:pt x="29" y="131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30"/>
                      <a:pt x="30" y="130"/>
                      <a:pt x="30" y="130"/>
                    </a:cubicBezTo>
                    <a:close/>
                    <a:moveTo>
                      <a:pt x="311" y="132"/>
                    </a:moveTo>
                    <a:cubicBezTo>
                      <a:pt x="315" y="128"/>
                      <a:pt x="324" y="126"/>
                      <a:pt x="332" y="126"/>
                    </a:cubicBezTo>
                    <a:cubicBezTo>
                      <a:pt x="336" y="126"/>
                      <a:pt x="339" y="126"/>
                      <a:pt x="342" y="127"/>
                    </a:cubicBezTo>
                    <a:cubicBezTo>
                      <a:pt x="347" y="128"/>
                      <a:pt x="356" y="127"/>
                      <a:pt x="363" y="126"/>
                    </a:cubicBezTo>
                    <a:cubicBezTo>
                      <a:pt x="366" y="126"/>
                      <a:pt x="369" y="125"/>
                      <a:pt x="370" y="126"/>
                    </a:cubicBezTo>
                    <a:cubicBezTo>
                      <a:pt x="371" y="126"/>
                      <a:pt x="372" y="127"/>
                      <a:pt x="372" y="129"/>
                    </a:cubicBezTo>
                    <a:cubicBezTo>
                      <a:pt x="372" y="132"/>
                      <a:pt x="366" y="135"/>
                      <a:pt x="358" y="135"/>
                    </a:cubicBezTo>
                    <a:cubicBezTo>
                      <a:pt x="356" y="135"/>
                      <a:pt x="353" y="135"/>
                      <a:pt x="350" y="134"/>
                    </a:cubicBezTo>
                    <a:cubicBezTo>
                      <a:pt x="346" y="134"/>
                      <a:pt x="342" y="134"/>
                      <a:pt x="338" y="134"/>
                    </a:cubicBezTo>
                    <a:cubicBezTo>
                      <a:pt x="329" y="134"/>
                      <a:pt x="324" y="135"/>
                      <a:pt x="321" y="139"/>
                    </a:cubicBezTo>
                    <a:cubicBezTo>
                      <a:pt x="316" y="143"/>
                      <a:pt x="317" y="147"/>
                      <a:pt x="317" y="149"/>
                    </a:cubicBezTo>
                    <a:cubicBezTo>
                      <a:pt x="317" y="150"/>
                      <a:pt x="317" y="153"/>
                      <a:pt x="314" y="154"/>
                    </a:cubicBezTo>
                    <a:cubicBezTo>
                      <a:pt x="313" y="154"/>
                      <a:pt x="313" y="154"/>
                      <a:pt x="313" y="154"/>
                    </a:cubicBezTo>
                    <a:cubicBezTo>
                      <a:pt x="312" y="154"/>
                      <a:pt x="310" y="153"/>
                      <a:pt x="309" y="150"/>
                    </a:cubicBezTo>
                    <a:cubicBezTo>
                      <a:pt x="307" y="145"/>
                      <a:pt x="307" y="136"/>
                      <a:pt x="311" y="132"/>
                    </a:cubicBezTo>
                    <a:close/>
                    <a:moveTo>
                      <a:pt x="151" y="128"/>
                    </a:moveTo>
                    <a:cubicBezTo>
                      <a:pt x="152" y="127"/>
                      <a:pt x="153" y="127"/>
                      <a:pt x="156" y="127"/>
                    </a:cubicBezTo>
                    <a:cubicBezTo>
                      <a:pt x="159" y="127"/>
                      <a:pt x="169" y="128"/>
                      <a:pt x="170" y="132"/>
                    </a:cubicBezTo>
                    <a:cubicBezTo>
                      <a:pt x="171" y="133"/>
                      <a:pt x="171" y="134"/>
                      <a:pt x="170" y="135"/>
                    </a:cubicBezTo>
                    <a:cubicBezTo>
                      <a:pt x="169" y="136"/>
                      <a:pt x="168" y="137"/>
                      <a:pt x="166" y="137"/>
                    </a:cubicBezTo>
                    <a:cubicBezTo>
                      <a:pt x="163" y="137"/>
                      <a:pt x="152" y="134"/>
                      <a:pt x="151" y="131"/>
                    </a:cubicBezTo>
                    <a:cubicBezTo>
                      <a:pt x="151" y="130"/>
                      <a:pt x="151" y="129"/>
                      <a:pt x="151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7" name="Freeform 1143">
                <a:extLst>
                  <a:ext uri="{FF2B5EF4-FFF2-40B4-BE49-F238E27FC236}">
                    <a16:creationId xmlns:a16="http://schemas.microsoft.com/office/drawing/2014/main" xmlns="" id="{1091A696-86E2-4D21-A9BB-9C1498A6A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1272"/>
                <a:ext cx="83" cy="30"/>
              </a:xfrm>
              <a:custGeom>
                <a:avLst/>
                <a:gdLst>
                  <a:gd name="T0" fmla="*/ 3 w 87"/>
                  <a:gd name="T1" fmla="*/ 22 h 31"/>
                  <a:gd name="T2" fmla="*/ 11 w 87"/>
                  <a:gd name="T3" fmla="*/ 29 h 31"/>
                  <a:gd name="T4" fmla="*/ 12 w 87"/>
                  <a:gd name="T5" fmla="*/ 30 h 31"/>
                  <a:gd name="T6" fmla="*/ 14 w 87"/>
                  <a:gd name="T7" fmla="*/ 30 h 31"/>
                  <a:gd name="T8" fmla="*/ 25 w 87"/>
                  <a:gd name="T9" fmla="*/ 28 h 31"/>
                  <a:gd name="T10" fmla="*/ 27 w 87"/>
                  <a:gd name="T11" fmla="*/ 27 h 31"/>
                  <a:gd name="T12" fmla="*/ 33 w 87"/>
                  <a:gd name="T13" fmla="*/ 29 h 31"/>
                  <a:gd name="T14" fmla="*/ 37 w 87"/>
                  <a:gd name="T15" fmla="*/ 29 h 31"/>
                  <a:gd name="T16" fmla="*/ 48 w 87"/>
                  <a:gd name="T17" fmla="*/ 26 h 31"/>
                  <a:gd name="T18" fmla="*/ 53 w 87"/>
                  <a:gd name="T19" fmla="*/ 27 h 31"/>
                  <a:gd name="T20" fmla="*/ 58 w 87"/>
                  <a:gd name="T21" fmla="*/ 27 h 31"/>
                  <a:gd name="T22" fmla="*/ 59 w 87"/>
                  <a:gd name="T23" fmla="*/ 27 h 31"/>
                  <a:gd name="T24" fmla="*/ 57 w 87"/>
                  <a:gd name="T25" fmla="*/ 22 h 31"/>
                  <a:gd name="T26" fmla="*/ 55 w 87"/>
                  <a:gd name="T27" fmla="*/ 16 h 31"/>
                  <a:gd name="T28" fmla="*/ 60 w 87"/>
                  <a:gd name="T29" fmla="*/ 12 h 31"/>
                  <a:gd name="T30" fmla="*/ 65 w 87"/>
                  <a:gd name="T31" fmla="*/ 15 h 31"/>
                  <a:gd name="T32" fmla="*/ 65 w 87"/>
                  <a:gd name="T33" fmla="*/ 19 h 31"/>
                  <a:gd name="T34" fmla="*/ 65 w 87"/>
                  <a:gd name="T35" fmla="*/ 21 h 31"/>
                  <a:gd name="T36" fmla="*/ 78 w 87"/>
                  <a:gd name="T37" fmla="*/ 26 h 31"/>
                  <a:gd name="T38" fmla="*/ 82 w 87"/>
                  <a:gd name="T39" fmla="*/ 23 h 31"/>
                  <a:gd name="T40" fmla="*/ 85 w 87"/>
                  <a:gd name="T41" fmla="*/ 17 h 31"/>
                  <a:gd name="T42" fmla="*/ 87 w 87"/>
                  <a:gd name="T43" fmla="*/ 15 h 31"/>
                  <a:gd name="T44" fmla="*/ 82 w 87"/>
                  <a:gd name="T45" fmla="*/ 11 h 31"/>
                  <a:gd name="T46" fmla="*/ 69 w 87"/>
                  <a:gd name="T47" fmla="*/ 8 h 31"/>
                  <a:gd name="T48" fmla="*/ 58 w 87"/>
                  <a:gd name="T49" fmla="*/ 6 h 31"/>
                  <a:gd name="T50" fmla="*/ 50 w 87"/>
                  <a:gd name="T51" fmla="*/ 4 h 31"/>
                  <a:gd name="T52" fmla="*/ 44 w 87"/>
                  <a:gd name="T53" fmla="*/ 8 h 31"/>
                  <a:gd name="T54" fmla="*/ 41 w 87"/>
                  <a:gd name="T55" fmla="*/ 12 h 31"/>
                  <a:gd name="T56" fmla="*/ 30 w 87"/>
                  <a:gd name="T57" fmla="*/ 6 h 31"/>
                  <a:gd name="T58" fmla="*/ 20 w 87"/>
                  <a:gd name="T59" fmla="*/ 0 h 31"/>
                  <a:gd name="T60" fmla="*/ 20 w 87"/>
                  <a:gd name="T61" fmla="*/ 0 h 31"/>
                  <a:gd name="T62" fmla="*/ 1 w 87"/>
                  <a:gd name="T63" fmla="*/ 18 h 31"/>
                  <a:gd name="T64" fmla="*/ 3 w 87"/>
                  <a:gd name="T6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31">
                    <a:moveTo>
                      <a:pt x="3" y="22"/>
                    </a:moveTo>
                    <a:cubicBezTo>
                      <a:pt x="7" y="25"/>
                      <a:pt x="9" y="27"/>
                      <a:pt x="11" y="29"/>
                    </a:cubicBezTo>
                    <a:cubicBezTo>
                      <a:pt x="11" y="29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4" y="30"/>
                    </a:cubicBezTo>
                    <a:cubicBezTo>
                      <a:pt x="17" y="30"/>
                      <a:pt x="22" y="29"/>
                      <a:pt x="25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6"/>
                      <a:pt x="31" y="28"/>
                      <a:pt x="33" y="29"/>
                    </a:cubicBezTo>
                    <a:cubicBezTo>
                      <a:pt x="34" y="30"/>
                      <a:pt x="35" y="31"/>
                      <a:pt x="37" y="29"/>
                    </a:cubicBezTo>
                    <a:cubicBezTo>
                      <a:pt x="41" y="27"/>
                      <a:pt x="45" y="26"/>
                      <a:pt x="48" y="26"/>
                    </a:cubicBezTo>
                    <a:cubicBezTo>
                      <a:pt x="49" y="26"/>
                      <a:pt x="51" y="27"/>
                      <a:pt x="53" y="27"/>
                    </a:cubicBezTo>
                    <a:cubicBezTo>
                      <a:pt x="54" y="27"/>
                      <a:pt x="56" y="27"/>
                      <a:pt x="58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26"/>
                      <a:pt x="58" y="24"/>
                      <a:pt x="57" y="22"/>
                    </a:cubicBezTo>
                    <a:cubicBezTo>
                      <a:pt x="56" y="20"/>
                      <a:pt x="55" y="18"/>
                      <a:pt x="55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62" y="12"/>
                      <a:pt x="64" y="13"/>
                      <a:pt x="65" y="15"/>
                    </a:cubicBezTo>
                    <a:cubicBezTo>
                      <a:pt x="66" y="16"/>
                      <a:pt x="66" y="18"/>
                      <a:pt x="65" y="19"/>
                    </a:cubicBezTo>
                    <a:cubicBezTo>
                      <a:pt x="64" y="20"/>
                      <a:pt x="65" y="20"/>
                      <a:pt x="65" y="21"/>
                    </a:cubicBezTo>
                    <a:cubicBezTo>
                      <a:pt x="66" y="24"/>
                      <a:pt x="71" y="27"/>
                      <a:pt x="78" y="26"/>
                    </a:cubicBezTo>
                    <a:cubicBezTo>
                      <a:pt x="82" y="26"/>
                      <a:pt x="82" y="25"/>
                      <a:pt x="82" y="23"/>
                    </a:cubicBezTo>
                    <a:cubicBezTo>
                      <a:pt x="82" y="21"/>
                      <a:pt x="81" y="18"/>
                      <a:pt x="85" y="17"/>
                    </a:cubicBezTo>
                    <a:cubicBezTo>
                      <a:pt x="87" y="16"/>
                      <a:pt x="87" y="15"/>
                      <a:pt x="87" y="15"/>
                    </a:cubicBezTo>
                    <a:cubicBezTo>
                      <a:pt x="87" y="15"/>
                      <a:pt x="87" y="14"/>
                      <a:pt x="82" y="11"/>
                    </a:cubicBezTo>
                    <a:cubicBezTo>
                      <a:pt x="78" y="8"/>
                      <a:pt x="73" y="8"/>
                      <a:pt x="69" y="8"/>
                    </a:cubicBezTo>
                    <a:cubicBezTo>
                      <a:pt x="65" y="8"/>
                      <a:pt x="61" y="8"/>
                      <a:pt x="58" y="6"/>
                    </a:cubicBezTo>
                    <a:cubicBezTo>
                      <a:pt x="55" y="5"/>
                      <a:pt x="52" y="4"/>
                      <a:pt x="50" y="4"/>
                    </a:cubicBezTo>
                    <a:cubicBezTo>
                      <a:pt x="45" y="4"/>
                      <a:pt x="44" y="7"/>
                      <a:pt x="44" y="8"/>
                    </a:cubicBezTo>
                    <a:cubicBezTo>
                      <a:pt x="44" y="11"/>
                      <a:pt x="42" y="12"/>
                      <a:pt x="41" y="12"/>
                    </a:cubicBezTo>
                    <a:cubicBezTo>
                      <a:pt x="38" y="12"/>
                      <a:pt x="35" y="10"/>
                      <a:pt x="30" y="6"/>
                    </a:cubicBezTo>
                    <a:cubicBezTo>
                      <a:pt x="27" y="4"/>
                      <a:pt x="23" y="1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5" y="0"/>
                      <a:pt x="3" y="10"/>
                      <a:pt x="1" y="18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8" name="Freeform 1144">
                <a:extLst>
                  <a:ext uri="{FF2B5EF4-FFF2-40B4-BE49-F238E27FC236}">
                    <a16:creationId xmlns:a16="http://schemas.microsoft.com/office/drawing/2014/main" xmlns="" id="{54D030BD-FA28-4434-99E1-A853007E7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1196"/>
                <a:ext cx="63" cy="32"/>
              </a:xfrm>
              <a:custGeom>
                <a:avLst/>
                <a:gdLst>
                  <a:gd name="T0" fmla="*/ 13 w 66"/>
                  <a:gd name="T1" fmla="*/ 33 h 34"/>
                  <a:gd name="T2" fmla="*/ 28 w 66"/>
                  <a:gd name="T3" fmla="*/ 31 h 34"/>
                  <a:gd name="T4" fmla="*/ 29 w 66"/>
                  <a:gd name="T5" fmla="*/ 31 h 34"/>
                  <a:gd name="T6" fmla="*/ 65 w 66"/>
                  <a:gd name="T7" fmla="*/ 19 h 34"/>
                  <a:gd name="T8" fmla="*/ 60 w 66"/>
                  <a:gd name="T9" fmla="*/ 16 h 34"/>
                  <a:gd name="T10" fmla="*/ 51 w 66"/>
                  <a:gd name="T11" fmla="*/ 11 h 34"/>
                  <a:gd name="T12" fmla="*/ 47 w 66"/>
                  <a:gd name="T13" fmla="*/ 10 h 34"/>
                  <a:gd name="T14" fmla="*/ 38 w 66"/>
                  <a:gd name="T15" fmla="*/ 14 h 34"/>
                  <a:gd name="T16" fmla="*/ 35 w 66"/>
                  <a:gd name="T17" fmla="*/ 17 h 34"/>
                  <a:gd name="T18" fmla="*/ 32 w 66"/>
                  <a:gd name="T19" fmla="*/ 15 h 34"/>
                  <a:gd name="T20" fmla="*/ 36 w 66"/>
                  <a:gd name="T21" fmla="*/ 6 h 34"/>
                  <a:gd name="T22" fmla="*/ 37 w 66"/>
                  <a:gd name="T23" fmla="*/ 3 h 34"/>
                  <a:gd name="T24" fmla="*/ 33 w 66"/>
                  <a:gd name="T25" fmla="*/ 0 h 34"/>
                  <a:gd name="T26" fmla="*/ 33 w 66"/>
                  <a:gd name="T27" fmla="*/ 0 h 34"/>
                  <a:gd name="T28" fmla="*/ 25 w 66"/>
                  <a:gd name="T29" fmla="*/ 4 h 34"/>
                  <a:gd name="T30" fmla="*/ 21 w 66"/>
                  <a:gd name="T31" fmla="*/ 5 h 34"/>
                  <a:gd name="T32" fmla="*/ 19 w 66"/>
                  <a:gd name="T33" fmla="*/ 10 h 34"/>
                  <a:gd name="T34" fmla="*/ 17 w 66"/>
                  <a:gd name="T35" fmla="*/ 13 h 34"/>
                  <a:gd name="T36" fmla="*/ 16 w 66"/>
                  <a:gd name="T37" fmla="*/ 16 h 34"/>
                  <a:gd name="T38" fmla="*/ 13 w 66"/>
                  <a:gd name="T39" fmla="*/ 17 h 34"/>
                  <a:gd name="T40" fmla="*/ 12 w 66"/>
                  <a:gd name="T41" fmla="*/ 17 h 34"/>
                  <a:gd name="T42" fmla="*/ 9 w 66"/>
                  <a:gd name="T43" fmla="*/ 20 h 34"/>
                  <a:gd name="T44" fmla="*/ 2 w 66"/>
                  <a:gd name="T45" fmla="*/ 31 h 34"/>
                  <a:gd name="T46" fmla="*/ 0 w 66"/>
                  <a:gd name="T47" fmla="*/ 34 h 34"/>
                  <a:gd name="T48" fmla="*/ 2 w 66"/>
                  <a:gd name="T49" fmla="*/ 34 h 34"/>
                  <a:gd name="T50" fmla="*/ 13 w 66"/>
                  <a:gd name="T51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34">
                    <a:moveTo>
                      <a:pt x="13" y="33"/>
                    </a:moveTo>
                    <a:cubicBezTo>
                      <a:pt x="18" y="32"/>
                      <a:pt x="23" y="31"/>
                      <a:pt x="28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41" y="31"/>
                      <a:pt x="64" y="23"/>
                      <a:pt x="65" y="19"/>
                    </a:cubicBezTo>
                    <a:cubicBezTo>
                      <a:pt x="66" y="18"/>
                      <a:pt x="64" y="17"/>
                      <a:pt x="60" y="16"/>
                    </a:cubicBezTo>
                    <a:cubicBezTo>
                      <a:pt x="57" y="15"/>
                      <a:pt x="53" y="14"/>
                      <a:pt x="51" y="11"/>
                    </a:cubicBezTo>
                    <a:cubicBezTo>
                      <a:pt x="50" y="10"/>
                      <a:pt x="49" y="10"/>
                      <a:pt x="47" y="10"/>
                    </a:cubicBezTo>
                    <a:cubicBezTo>
                      <a:pt x="44" y="10"/>
                      <a:pt x="39" y="12"/>
                      <a:pt x="38" y="14"/>
                    </a:cubicBezTo>
                    <a:cubicBezTo>
                      <a:pt x="37" y="17"/>
                      <a:pt x="35" y="17"/>
                      <a:pt x="35" y="17"/>
                    </a:cubicBezTo>
                    <a:cubicBezTo>
                      <a:pt x="33" y="17"/>
                      <a:pt x="32" y="16"/>
                      <a:pt x="32" y="15"/>
                    </a:cubicBezTo>
                    <a:cubicBezTo>
                      <a:pt x="31" y="13"/>
                      <a:pt x="33" y="9"/>
                      <a:pt x="36" y="6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7" y="2"/>
                      <a:pt x="35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4"/>
                      <a:pt x="28" y="4"/>
                      <a:pt x="25" y="4"/>
                    </a:cubicBezTo>
                    <a:cubicBezTo>
                      <a:pt x="24" y="4"/>
                      <a:pt x="22" y="4"/>
                      <a:pt x="21" y="5"/>
                    </a:cubicBezTo>
                    <a:cubicBezTo>
                      <a:pt x="21" y="7"/>
                      <a:pt x="20" y="9"/>
                      <a:pt x="19" y="10"/>
                    </a:cubicBezTo>
                    <a:cubicBezTo>
                      <a:pt x="18" y="11"/>
                      <a:pt x="17" y="12"/>
                      <a:pt x="17" y="13"/>
                    </a:cubicBezTo>
                    <a:cubicBezTo>
                      <a:pt x="17" y="14"/>
                      <a:pt x="17" y="15"/>
                      <a:pt x="16" y="16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7"/>
                      <a:pt x="9" y="17"/>
                      <a:pt x="9" y="20"/>
                    </a:cubicBezTo>
                    <a:cubicBezTo>
                      <a:pt x="9" y="25"/>
                      <a:pt x="5" y="28"/>
                      <a:pt x="2" y="31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4"/>
                      <a:pt x="1" y="34"/>
                      <a:pt x="2" y="34"/>
                    </a:cubicBezTo>
                    <a:cubicBezTo>
                      <a:pt x="5" y="34"/>
                      <a:pt x="9" y="33"/>
                      <a:pt x="1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9" name="Freeform 1145">
                <a:extLst>
                  <a:ext uri="{FF2B5EF4-FFF2-40B4-BE49-F238E27FC236}">
                    <a16:creationId xmlns:a16="http://schemas.microsoft.com/office/drawing/2014/main" xmlns="" id="{9AAFE770-A7CB-4AAD-B318-B62841519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" y="1150"/>
                <a:ext cx="53" cy="39"/>
              </a:xfrm>
              <a:custGeom>
                <a:avLst/>
                <a:gdLst>
                  <a:gd name="T0" fmla="*/ 9 w 56"/>
                  <a:gd name="T1" fmla="*/ 25 h 41"/>
                  <a:gd name="T2" fmla="*/ 14 w 56"/>
                  <a:gd name="T3" fmla="*/ 30 h 41"/>
                  <a:gd name="T4" fmla="*/ 6 w 56"/>
                  <a:gd name="T5" fmla="*/ 34 h 41"/>
                  <a:gd name="T6" fmla="*/ 0 w 56"/>
                  <a:gd name="T7" fmla="*/ 34 h 41"/>
                  <a:gd name="T8" fmla="*/ 2 w 56"/>
                  <a:gd name="T9" fmla="*/ 37 h 41"/>
                  <a:gd name="T10" fmla="*/ 8 w 56"/>
                  <a:gd name="T11" fmla="*/ 40 h 41"/>
                  <a:gd name="T12" fmla="*/ 18 w 56"/>
                  <a:gd name="T13" fmla="*/ 37 h 41"/>
                  <a:gd name="T14" fmla="*/ 19 w 56"/>
                  <a:gd name="T15" fmla="*/ 35 h 41"/>
                  <a:gd name="T16" fmla="*/ 45 w 56"/>
                  <a:gd name="T17" fmla="*/ 24 h 41"/>
                  <a:gd name="T18" fmla="*/ 52 w 56"/>
                  <a:gd name="T19" fmla="*/ 23 h 41"/>
                  <a:gd name="T20" fmla="*/ 52 w 56"/>
                  <a:gd name="T21" fmla="*/ 23 h 41"/>
                  <a:gd name="T22" fmla="*/ 52 w 56"/>
                  <a:gd name="T23" fmla="*/ 21 h 41"/>
                  <a:gd name="T24" fmla="*/ 51 w 56"/>
                  <a:gd name="T25" fmla="*/ 16 h 41"/>
                  <a:gd name="T26" fmla="*/ 55 w 56"/>
                  <a:gd name="T27" fmla="*/ 14 h 41"/>
                  <a:gd name="T28" fmla="*/ 56 w 56"/>
                  <a:gd name="T29" fmla="*/ 14 h 41"/>
                  <a:gd name="T30" fmla="*/ 50 w 56"/>
                  <a:gd name="T31" fmla="*/ 12 h 41"/>
                  <a:gd name="T32" fmla="*/ 42 w 56"/>
                  <a:gd name="T33" fmla="*/ 3 h 41"/>
                  <a:gd name="T34" fmla="*/ 41 w 56"/>
                  <a:gd name="T35" fmla="*/ 0 h 41"/>
                  <a:gd name="T36" fmla="*/ 38 w 56"/>
                  <a:gd name="T37" fmla="*/ 1 h 41"/>
                  <a:gd name="T38" fmla="*/ 26 w 56"/>
                  <a:gd name="T39" fmla="*/ 6 h 41"/>
                  <a:gd name="T40" fmla="*/ 14 w 56"/>
                  <a:gd name="T41" fmla="*/ 10 h 41"/>
                  <a:gd name="T42" fmla="*/ 14 w 56"/>
                  <a:gd name="T43" fmla="*/ 10 h 41"/>
                  <a:gd name="T44" fmla="*/ 17 w 56"/>
                  <a:gd name="T45" fmla="*/ 16 h 41"/>
                  <a:gd name="T46" fmla="*/ 8 w 56"/>
                  <a:gd name="T47" fmla="*/ 22 h 41"/>
                  <a:gd name="T48" fmla="*/ 8 w 56"/>
                  <a:gd name="T49" fmla="*/ 22 h 41"/>
                  <a:gd name="T50" fmla="*/ 6 w 56"/>
                  <a:gd name="T51" fmla="*/ 22 h 41"/>
                  <a:gd name="T52" fmla="*/ 9 w 56"/>
                  <a:gd name="T5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41">
                    <a:moveTo>
                      <a:pt x="9" y="25"/>
                    </a:moveTo>
                    <a:cubicBezTo>
                      <a:pt x="11" y="26"/>
                      <a:pt x="15" y="28"/>
                      <a:pt x="14" y="30"/>
                    </a:cubicBezTo>
                    <a:cubicBezTo>
                      <a:pt x="14" y="33"/>
                      <a:pt x="11" y="34"/>
                      <a:pt x="6" y="34"/>
                    </a:cubicBezTo>
                    <a:cubicBezTo>
                      <a:pt x="3" y="34"/>
                      <a:pt x="1" y="34"/>
                      <a:pt x="0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3" y="38"/>
                      <a:pt x="5" y="39"/>
                      <a:pt x="8" y="40"/>
                    </a:cubicBezTo>
                    <a:cubicBezTo>
                      <a:pt x="12" y="41"/>
                      <a:pt x="16" y="39"/>
                      <a:pt x="18" y="37"/>
                    </a:cubicBezTo>
                    <a:cubicBezTo>
                      <a:pt x="19" y="36"/>
                      <a:pt x="19" y="35"/>
                      <a:pt x="19" y="35"/>
                    </a:cubicBezTo>
                    <a:cubicBezTo>
                      <a:pt x="18" y="30"/>
                      <a:pt x="25" y="28"/>
                      <a:pt x="45" y="24"/>
                    </a:cubicBezTo>
                    <a:cubicBezTo>
                      <a:pt x="48" y="24"/>
                      <a:pt x="50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1" y="19"/>
                      <a:pt x="50" y="17"/>
                      <a:pt x="51" y="16"/>
                    </a:cubicBezTo>
                    <a:cubicBezTo>
                      <a:pt x="52" y="14"/>
                      <a:pt x="54" y="14"/>
                      <a:pt x="55" y="14"/>
                    </a:cubicBezTo>
                    <a:cubicBezTo>
                      <a:pt x="55" y="14"/>
                      <a:pt x="55" y="14"/>
                      <a:pt x="56" y="14"/>
                    </a:cubicBezTo>
                    <a:cubicBezTo>
                      <a:pt x="54" y="13"/>
                      <a:pt x="53" y="13"/>
                      <a:pt x="50" y="12"/>
                    </a:cubicBezTo>
                    <a:cubicBezTo>
                      <a:pt x="43" y="11"/>
                      <a:pt x="42" y="6"/>
                      <a:pt x="42" y="3"/>
                    </a:cubicBezTo>
                    <a:cubicBezTo>
                      <a:pt x="41" y="2"/>
                      <a:pt x="41" y="1"/>
                      <a:pt x="41" y="0"/>
                    </a:cubicBezTo>
                    <a:cubicBezTo>
                      <a:pt x="40" y="0"/>
                      <a:pt x="39" y="1"/>
                      <a:pt x="38" y="1"/>
                    </a:cubicBezTo>
                    <a:cubicBezTo>
                      <a:pt x="36" y="3"/>
                      <a:pt x="33" y="5"/>
                      <a:pt x="26" y="6"/>
                    </a:cubicBezTo>
                    <a:cubicBezTo>
                      <a:pt x="18" y="8"/>
                      <a:pt x="15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1"/>
                      <a:pt x="17" y="13"/>
                      <a:pt x="17" y="16"/>
                    </a:cubicBezTo>
                    <a:cubicBezTo>
                      <a:pt x="16" y="19"/>
                      <a:pt x="12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2"/>
                      <a:pt x="6" y="22"/>
                      <a:pt x="6" y="22"/>
                    </a:cubicBezTo>
                    <a:cubicBezTo>
                      <a:pt x="6" y="23"/>
                      <a:pt x="7" y="24"/>
                      <a:pt x="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0" name="Freeform 1146">
                <a:extLst>
                  <a:ext uri="{FF2B5EF4-FFF2-40B4-BE49-F238E27FC236}">
                    <a16:creationId xmlns:a16="http://schemas.microsoft.com/office/drawing/2014/main" xmlns="" id="{FE828793-E8F8-4A2C-9968-EAE25C5A7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1180"/>
                <a:ext cx="58" cy="28"/>
              </a:xfrm>
              <a:custGeom>
                <a:avLst/>
                <a:gdLst>
                  <a:gd name="T0" fmla="*/ 3 w 61"/>
                  <a:gd name="T1" fmla="*/ 12 h 30"/>
                  <a:gd name="T2" fmla="*/ 0 w 61"/>
                  <a:gd name="T3" fmla="*/ 14 h 30"/>
                  <a:gd name="T4" fmla="*/ 4 w 61"/>
                  <a:gd name="T5" fmla="*/ 16 h 30"/>
                  <a:gd name="T6" fmla="*/ 7 w 61"/>
                  <a:gd name="T7" fmla="*/ 16 h 30"/>
                  <a:gd name="T8" fmla="*/ 12 w 61"/>
                  <a:gd name="T9" fmla="*/ 20 h 30"/>
                  <a:gd name="T10" fmla="*/ 17 w 61"/>
                  <a:gd name="T11" fmla="*/ 24 h 30"/>
                  <a:gd name="T12" fmla="*/ 19 w 61"/>
                  <a:gd name="T13" fmla="*/ 23 h 30"/>
                  <a:gd name="T14" fmla="*/ 33 w 61"/>
                  <a:gd name="T15" fmla="*/ 27 h 30"/>
                  <a:gd name="T16" fmla="*/ 50 w 61"/>
                  <a:gd name="T17" fmla="*/ 30 h 30"/>
                  <a:gd name="T18" fmla="*/ 56 w 61"/>
                  <a:gd name="T19" fmla="*/ 27 h 30"/>
                  <a:gd name="T20" fmla="*/ 57 w 61"/>
                  <a:gd name="T21" fmla="*/ 26 h 30"/>
                  <a:gd name="T22" fmla="*/ 57 w 61"/>
                  <a:gd name="T23" fmla="*/ 26 h 30"/>
                  <a:gd name="T24" fmla="*/ 54 w 61"/>
                  <a:gd name="T25" fmla="*/ 24 h 30"/>
                  <a:gd name="T26" fmla="*/ 61 w 61"/>
                  <a:gd name="T27" fmla="*/ 10 h 30"/>
                  <a:gd name="T28" fmla="*/ 61 w 61"/>
                  <a:gd name="T29" fmla="*/ 8 h 30"/>
                  <a:gd name="T30" fmla="*/ 50 w 61"/>
                  <a:gd name="T31" fmla="*/ 3 h 30"/>
                  <a:gd name="T32" fmla="*/ 48 w 61"/>
                  <a:gd name="T33" fmla="*/ 4 h 30"/>
                  <a:gd name="T34" fmla="*/ 45 w 61"/>
                  <a:gd name="T35" fmla="*/ 8 h 30"/>
                  <a:gd name="T36" fmla="*/ 36 w 61"/>
                  <a:gd name="T37" fmla="*/ 0 h 30"/>
                  <a:gd name="T38" fmla="*/ 33 w 61"/>
                  <a:gd name="T39" fmla="*/ 0 h 30"/>
                  <a:gd name="T40" fmla="*/ 8 w 61"/>
                  <a:gd name="T41" fmla="*/ 6 h 30"/>
                  <a:gd name="T42" fmla="*/ 3 w 61"/>
                  <a:gd name="T4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30">
                    <a:moveTo>
                      <a:pt x="3" y="12"/>
                    </a:moveTo>
                    <a:cubicBezTo>
                      <a:pt x="2" y="13"/>
                      <a:pt x="1" y="14"/>
                      <a:pt x="0" y="14"/>
                    </a:cubicBezTo>
                    <a:cubicBezTo>
                      <a:pt x="1" y="15"/>
                      <a:pt x="2" y="15"/>
                      <a:pt x="4" y="16"/>
                    </a:cubicBezTo>
                    <a:cubicBezTo>
                      <a:pt x="5" y="16"/>
                      <a:pt x="6" y="16"/>
                      <a:pt x="7" y="16"/>
                    </a:cubicBezTo>
                    <a:cubicBezTo>
                      <a:pt x="9" y="16"/>
                      <a:pt x="11" y="18"/>
                      <a:pt x="12" y="20"/>
                    </a:cubicBezTo>
                    <a:cubicBezTo>
                      <a:pt x="14" y="23"/>
                      <a:pt x="15" y="24"/>
                      <a:pt x="17" y="24"/>
                    </a:cubicBezTo>
                    <a:cubicBezTo>
                      <a:pt x="18" y="23"/>
                      <a:pt x="19" y="23"/>
                      <a:pt x="19" y="23"/>
                    </a:cubicBezTo>
                    <a:cubicBezTo>
                      <a:pt x="23" y="23"/>
                      <a:pt x="28" y="25"/>
                      <a:pt x="33" y="27"/>
                    </a:cubicBezTo>
                    <a:cubicBezTo>
                      <a:pt x="39" y="28"/>
                      <a:pt x="45" y="30"/>
                      <a:pt x="50" y="30"/>
                    </a:cubicBezTo>
                    <a:cubicBezTo>
                      <a:pt x="54" y="30"/>
                      <a:pt x="56" y="28"/>
                      <a:pt x="56" y="27"/>
                    </a:cubicBezTo>
                    <a:cubicBezTo>
                      <a:pt x="57" y="27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5" y="26"/>
                      <a:pt x="55" y="25"/>
                      <a:pt x="54" y="24"/>
                    </a:cubicBezTo>
                    <a:cubicBezTo>
                      <a:pt x="53" y="22"/>
                      <a:pt x="55" y="19"/>
                      <a:pt x="61" y="10"/>
                    </a:cubicBezTo>
                    <a:cubicBezTo>
                      <a:pt x="61" y="9"/>
                      <a:pt x="61" y="9"/>
                      <a:pt x="61" y="8"/>
                    </a:cubicBezTo>
                    <a:cubicBezTo>
                      <a:pt x="60" y="6"/>
                      <a:pt x="54" y="3"/>
                      <a:pt x="50" y="3"/>
                    </a:cubicBezTo>
                    <a:cubicBezTo>
                      <a:pt x="48" y="3"/>
                      <a:pt x="48" y="4"/>
                      <a:pt x="48" y="4"/>
                    </a:cubicBezTo>
                    <a:cubicBezTo>
                      <a:pt x="48" y="8"/>
                      <a:pt x="45" y="8"/>
                      <a:pt x="45" y="8"/>
                    </a:cubicBezTo>
                    <a:cubicBezTo>
                      <a:pt x="41" y="8"/>
                      <a:pt x="37" y="2"/>
                      <a:pt x="36" y="0"/>
                    </a:cubicBezTo>
                    <a:cubicBezTo>
                      <a:pt x="36" y="0"/>
                      <a:pt x="35" y="0"/>
                      <a:pt x="33" y="0"/>
                    </a:cubicBezTo>
                    <a:cubicBezTo>
                      <a:pt x="25" y="0"/>
                      <a:pt x="10" y="4"/>
                      <a:pt x="8" y="6"/>
                    </a:cubicBezTo>
                    <a:cubicBezTo>
                      <a:pt x="8" y="9"/>
                      <a:pt x="5" y="10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1" name="Freeform 1147">
                <a:extLst>
                  <a:ext uri="{FF2B5EF4-FFF2-40B4-BE49-F238E27FC236}">
                    <a16:creationId xmlns:a16="http://schemas.microsoft.com/office/drawing/2014/main" xmlns="" id="{15AEC177-9E7C-4EA6-B541-1E976A4883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4" y="1238"/>
                <a:ext cx="1749" cy="606"/>
              </a:xfrm>
              <a:custGeom>
                <a:avLst/>
                <a:gdLst>
                  <a:gd name="T0" fmla="*/ 49 w 1831"/>
                  <a:gd name="T1" fmla="*/ 223 h 635"/>
                  <a:gd name="T2" fmla="*/ 53 w 1831"/>
                  <a:gd name="T3" fmla="*/ 179 h 635"/>
                  <a:gd name="T4" fmla="*/ 15 w 1831"/>
                  <a:gd name="T5" fmla="*/ 190 h 635"/>
                  <a:gd name="T6" fmla="*/ 32 w 1831"/>
                  <a:gd name="T7" fmla="*/ 275 h 635"/>
                  <a:gd name="T8" fmla="*/ 7 w 1831"/>
                  <a:gd name="T9" fmla="*/ 361 h 635"/>
                  <a:gd name="T10" fmla="*/ 1 w 1831"/>
                  <a:gd name="T11" fmla="*/ 391 h 635"/>
                  <a:gd name="T12" fmla="*/ 45 w 1831"/>
                  <a:gd name="T13" fmla="*/ 445 h 635"/>
                  <a:gd name="T14" fmla="*/ 75 w 1831"/>
                  <a:gd name="T15" fmla="*/ 484 h 635"/>
                  <a:gd name="T16" fmla="*/ 139 w 1831"/>
                  <a:gd name="T17" fmla="*/ 532 h 635"/>
                  <a:gd name="T18" fmla="*/ 136 w 1831"/>
                  <a:gd name="T19" fmla="*/ 603 h 635"/>
                  <a:gd name="T20" fmla="*/ 216 w 1831"/>
                  <a:gd name="T21" fmla="*/ 628 h 635"/>
                  <a:gd name="T22" fmla="*/ 236 w 1831"/>
                  <a:gd name="T23" fmla="*/ 554 h 635"/>
                  <a:gd name="T24" fmla="*/ 234 w 1831"/>
                  <a:gd name="T25" fmla="*/ 511 h 635"/>
                  <a:gd name="T26" fmla="*/ 320 w 1831"/>
                  <a:gd name="T27" fmla="*/ 502 h 635"/>
                  <a:gd name="T28" fmla="*/ 377 w 1831"/>
                  <a:gd name="T29" fmla="*/ 470 h 635"/>
                  <a:gd name="T30" fmla="*/ 501 w 1831"/>
                  <a:gd name="T31" fmla="*/ 446 h 635"/>
                  <a:gd name="T32" fmla="*/ 563 w 1831"/>
                  <a:gd name="T33" fmla="*/ 447 h 635"/>
                  <a:gd name="T34" fmla="*/ 672 w 1831"/>
                  <a:gd name="T35" fmla="*/ 520 h 635"/>
                  <a:gd name="T36" fmla="*/ 732 w 1831"/>
                  <a:gd name="T37" fmla="*/ 501 h 635"/>
                  <a:gd name="T38" fmla="*/ 822 w 1831"/>
                  <a:gd name="T39" fmla="*/ 490 h 635"/>
                  <a:gd name="T40" fmla="*/ 931 w 1831"/>
                  <a:gd name="T41" fmla="*/ 524 h 635"/>
                  <a:gd name="T42" fmla="*/ 1000 w 1831"/>
                  <a:gd name="T43" fmla="*/ 516 h 635"/>
                  <a:gd name="T44" fmla="*/ 1041 w 1831"/>
                  <a:gd name="T45" fmla="*/ 482 h 635"/>
                  <a:gd name="T46" fmla="*/ 1091 w 1831"/>
                  <a:gd name="T47" fmla="*/ 464 h 635"/>
                  <a:gd name="T48" fmla="*/ 1160 w 1831"/>
                  <a:gd name="T49" fmla="*/ 543 h 635"/>
                  <a:gd name="T50" fmla="*/ 1181 w 1831"/>
                  <a:gd name="T51" fmla="*/ 588 h 635"/>
                  <a:gd name="T52" fmla="*/ 1267 w 1831"/>
                  <a:gd name="T53" fmla="*/ 502 h 635"/>
                  <a:gd name="T54" fmla="*/ 1232 w 1831"/>
                  <a:gd name="T55" fmla="*/ 454 h 635"/>
                  <a:gd name="T56" fmla="*/ 1342 w 1831"/>
                  <a:gd name="T57" fmla="*/ 367 h 635"/>
                  <a:gd name="T58" fmla="*/ 1444 w 1831"/>
                  <a:gd name="T59" fmla="*/ 340 h 635"/>
                  <a:gd name="T60" fmla="*/ 1525 w 1831"/>
                  <a:gd name="T61" fmla="*/ 328 h 635"/>
                  <a:gd name="T62" fmla="*/ 1457 w 1831"/>
                  <a:gd name="T63" fmla="*/ 395 h 635"/>
                  <a:gd name="T64" fmla="*/ 1508 w 1831"/>
                  <a:gd name="T65" fmla="*/ 445 h 635"/>
                  <a:gd name="T66" fmla="*/ 1540 w 1831"/>
                  <a:gd name="T67" fmla="*/ 355 h 635"/>
                  <a:gd name="T68" fmla="*/ 1687 w 1831"/>
                  <a:gd name="T69" fmla="*/ 309 h 635"/>
                  <a:gd name="T70" fmla="*/ 1710 w 1831"/>
                  <a:gd name="T71" fmla="*/ 271 h 635"/>
                  <a:gd name="T72" fmla="*/ 1775 w 1831"/>
                  <a:gd name="T73" fmla="*/ 272 h 635"/>
                  <a:gd name="T74" fmla="*/ 1825 w 1831"/>
                  <a:gd name="T75" fmla="*/ 256 h 635"/>
                  <a:gd name="T76" fmla="*/ 1685 w 1831"/>
                  <a:gd name="T77" fmla="*/ 181 h 635"/>
                  <a:gd name="T78" fmla="*/ 1565 w 1831"/>
                  <a:gd name="T79" fmla="*/ 185 h 635"/>
                  <a:gd name="T80" fmla="*/ 1389 w 1831"/>
                  <a:gd name="T81" fmla="*/ 145 h 635"/>
                  <a:gd name="T82" fmla="*/ 1315 w 1831"/>
                  <a:gd name="T83" fmla="*/ 121 h 635"/>
                  <a:gd name="T84" fmla="*/ 1244 w 1831"/>
                  <a:gd name="T85" fmla="*/ 141 h 635"/>
                  <a:gd name="T86" fmla="*/ 1135 w 1831"/>
                  <a:gd name="T87" fmla="*/ 125 h 635"/>
                  <a:gd name="T88" fmla="*/ 1076 w 1831"/>
                  <a:gd name="T89" fmla="*/ 97 h 635"/>
                  <a:gd name="T90" fmla="*/ 957 w 1831"/>
                  <a:gd name="T91" fmla="*/ 95 h 635"/>
                  <a:gd name="T92" fmla="*/ 905 w 1831"/>
                  <a:gd name="T93" fmla="*/ 87 h 635"/>
                  <a:gd name="T94" fmla="*/ 949 w 1831"/>
                  <a:gd name="T95" fmla="*/ 27 h 635"/>
                  <a:gd name="T96" fmla="*/ 866 w 1831"/>
                  <a:gd name="T97" fmla="*/ 9 h 635"/>
                  <a:gd name="T98" fmla="*/ 781 w 1831"/>
                  <a:gd name="T99" fmla="*/ 40 h 635"/>
                  <a:gd name="T100" fmla="*/ 701 w 1831"/>
                  <a:gd name="T101" fmla="*/ 55 h 635"/>
                  <a:gd name="T102" fmla="*/ 654 w 1831"/>
                  <a:gd name="T103" fmla="*/ 93 h 635"/>
                  <a:gd name="T104" fmla="*/ 564 w 1831"/>
                  <a:gd name="T105" fmla="*/ 129 h 635"/>
                  <a:gd name="T106" fmla="*/ 523 w 1831"/>
                  <a:gd name="T107" fmla="*/ 140 h 635"/>
                  <a:gd name="T108" fmla="*/ 565 w 1831"/>
                  <a:gd name="T109" fmla="*/ 206 h 635"/>
                  <a:gd name="T110" fmla="*/ 483 w 1831"/>
                  <a:gd name="T111" fmla="*/ 235 h 635"/>
                  <a:gd name="T112" fmla="*/ 514 w 1831"/>
                  <a:gd name="T113" fmla="*/ 176 h 635"/>
                  <a:gd name="T114" fmla="*/ 454 w 1831"/>
                  <a:gd name="T115" fmla="*/ 170 h 635"/>
                  <a:gd name="T116" fmla="*/ 358 w 1831"/>
                  <a:gd name="T117" fmla="*/ 163 h 635"/>
                  <a:gd name="T118" fmla="*/ 294 w 1831"/>
                  <a:gd name="T119" fmla="*/ 206 h 635"/>
                  <a:gd name="T120" fmla="*/ 203 w 1831"/>
                  <a:gd name="T121" fmla="*/ 227 h 635"/>
                  <a:gd name="T122" fmla="*/ 185 w 1831"/>
                  <a:gd name="T123" fmla="*/ 245 h 635"/>
                  <a:gd name="T124" fmla="*/ 104 w 1831"/>
                  <a:gd name="T125" fmla="*/ 268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1" h="635">
                    <a:moveTo>
                      <a:pt x="104" y="268"/>
                    </a:moveTo>
                    <a:cubicBezTo>
                      <a:pt x="105" y="269"/>
                      <a:pt x="106" y="270"/>
                      <a:pt x="107" y="272"/>
                    </a:cubicBezTo>
                    <a:cubicBezTo>
                      <a:pt x="107" y="274"/>
                      <a:pt x="110" y="275"/>
                      <a:pt x="116" y="275"/>
                    </a:cubicBezTo>
                    <a:cubicBezTo>
                      <a:pt x="117" y="275"/>
                      <a:pt x="118" y="275"/>
                      <a:pt x="119" y="277"/>
                    </a:cubicBezTo>
                    <a:cubicBezTo>
                      <a:pt x="121" y="279"/>
                      <a:pt x="119" y="283"/>
                      <a:pt x="119" y="284"/>
                    </a:cubicBezTo>
                    <a:cubicBezTo>
                      <a:pt x="117" y="287"/>
                      <a:pt x="114" y="288"/>
                      <a:pt x="111" y="288"/>
                    </a:cubicBezTo>
                    <a:cubicBezTo>
                      <a:pt x="109" y="288"/>
                      <a:pt x="108" y="287"/>
                      <a:pt x="107" y="286"/>
                    </a:cubicBezTo>
                    <a:cubicBezTo>
                      <a:pt x="106" y="286"/>
                      <a:pt x="105" y="286"/>
                      <a:pt x="104" y="286"/>
                    </a:cubicBezTo>
                    <a:cubicBezTo>
                      <a:pt x="101" y="286"/>
                      <a:pt x="98" y="286"/>
                      <a:pt x="97" y="282"/>
                    </a:cubicBezTo>
                    <a:cubicBezTo>
                      <a:pt x="97" y="281"/>
                      <a:pt x="94" y="278"/>
                      <a:pt x="89" y="278"/>
                    </a:cubicBezTo>
                    <a:cubicBezTo>
                      <a:pt x="86" y="279"/>
                      <a:pt x="84" y="278"/>
                      <a:pt x="83" y="277"/>
                    </a:cubicBezTo>
                    <a:cubicBezTo>
                      <a:pt x="82" y="275"/>
                      <a:pt x="81" y="273"/>
                      <a:pt x="81" y="270"/>
                    </a:cubicBezTo>
                    <a:cubicBezTo>
                      <a:pt x="81" y="268"/>
                      <a:pt x="81" y="267"/>
                      <a:pt x="80" y="265"/>
                    </a:cubicBezTo>
                    <a:cubicBezTo>
                      <a:pt x="79" y="264"/>
                      <a:pt x="78" y="263"/>
                      <a:pt x="79" y="262"/>
                    </a:cubicBezTo>
                    <a:cubicBezTo>
                      <a:pt x="79" y="261"/>
                      <a:pt x="78" y="261"/>
                      <a:pt x="78" y="260"/>
                    </a:cubicBezTo>
                    <a:cubicBezTo>
                      <a:pt x="78" y="258"/>
                      <a:pt x="77" y="255"/>
                      <a:pt x="80" y="253"/>
                    </a:cubicBezTo>
                    <a:cubicBezTo>
                      <a:pt x="80" y="252"/>
                      <a:pt x="80" y="252"/>
                      <a:pt x="80" y="250"/>
                    </a:cubicBezTo>
                    <a:cubicBezTo>
                      <a:pt x="80" y="249"/>
                      <a:pt x="80" y="248"/>
                      <a:pt x="80" y="247"/>
                    </a:cubicBezTo>
                    <a:cubicBezTo>
                      <a:pt x="80" y="247"/>
                      <a:pt x="80" y="246"/>
                      <a:pt x="79" y="246"/>
                    </a:cubicBezTo>
                    <a:cubicBezTo>
                      <a:pt x="77" y="244"/>
                      <a:pt x="75" y="243"/>
                      <a:pt x="73" y="243"/>
                    </a:cubicBezTo>
                    <a:cubicBezTo>
                      <a:pt x="70" y="243"/>
                      <a:pt x="68" y="241"/>
                      <a:pt x="68" y="240"/>
                    </a:cubicBezTo>
                    <a:cubicBezTo>
                      <a:pt x="67" y="239"/>
                      <a:pt x="67" y="238"/>
                      <a:pt x="66" y="238"/>
                    </a:cubicBezTo>
                    <a:cubicBezTo>
                      <a:pt x="62" y="237"/>
                      <a:pt x="54" y="231"/>
                      <a:pt x="53" y="227"/>
                    </a:cubicBezTo>
                    <a:cubicBezTo>
                      <a:pt x="53" y="227"/>
                      <a:pt x="52" y="226"/>
                      <a:pt x="51" y="226"/>
                    </a:cubicBezTo>
                    <a:cubicBezTo>
                      <a:pt x="50" y="226"/>
                      <a:pt x="49" y="225"/>
                      <a:pt x="49" y="223"/>
                    </a:cubicBezTo>
                    <a:cubicBezTo>
                      <a:pt x="49" y="223"/>
                      <a:pt x="49" y="222"/>
                      <a:pt x="50" y="221"/>
                    </a:cubicBezTo>
                    <a:cubicBezTo>
                      <a:pt x="53" y="220"/>
                      <a:pt x="58" y="222"/>
                      <a:pt x="62" y="225"/>
                    </a:cubicBezTo>
                    <a:cubicBezTo>
                      <a:pt x="65" y="228"/>
                      <a:pt x="70" y="230"/>
                      <a:pt x="76" y="231"/>
                    </a:cubicBezTo>
                    <a:cubicBezTo>
                      <a:pt x="80" y="232"/>
                      <a:pt x="83" y="233"/>
                      <a:pt x="86" y="234"/>
                    </a:cubicBezTo>
                    <a:cubicBezTo>
                      <a:pt x="89" y="235"/>
                      <a:pt x="92" y="237"/>
                      <a:pt x="96" y="237"/>
                    </a:cubicBezTo>
                    <a:cubicBezTo>
                      <a:pt x="101" y="238"/>
                      <a:pt x="101" y="238"/>
                      <a:pt x="101" y="238"/>
                    </a:cubicBezTo>
                    <a:cubicBezTo>
                      <a:pt x="107" y="239"/>
                      <a:pt x="112" y="240"/>
                      <a:pt x="122" y="242"/>
                    </a:cubicBezTo>
                    <a:cubicBezTo>
                      <a:pt x="134" y="243"/>
                      <a:pt x="150" y="231"/>
                      <a:pt x="153" y="228"/>
                    </a:cubicBezTo>
                    <a:cubicBezTo>
                      <a:pt x="155" y="226"/>
                      <a:pt x="154" y="223"/>
                      <a:pt x="153" y="220"/>
                    </a:cubicBezTo>
                    <a:cubicBezTo>
                      <a:pt x="152" y="218"/>
                      <a:pt x="152" y="217"/>
                      <a:pt x="152" y="216"/>
                    </a:cubicBezTo>
                    <a:cubicBezTo>
                      <a:pt x="151" y="216"/>
                      <a:pt x="150" y="215"/>
                      <a:pt x="149" y="215"/>
                    </a:cubicBezTo>
                    <a:cubicBezTo>
                      <a:pt x="148" y="214"/>
                      <a:pt x="146" y="213"/>
                      <a:pt x="145" y="212"/>
                    </a:cubicBezTo>
                    <a:cubicBezTo>
                      <a:pt x="145" y="210"/>
                      <a:pt x="142" y="207"/>
                      <a:pt x="138" y="207"/>
                    </a:cubicBezTo>
                    <a:cubicBezTo>
                      <a:pt x="134" y="207"/>
                      <a:pt x="132" y="205"/>
                      <a:pt x="131" y="204"/>
                    </a:cubicBezTo>
                    <a:cubicBezTo>
                      <a:pt x="130" y="203"/>
                      <a:pt x="129" y="202"/>
                      <a:pt x="129" y="202"/>
                    </a:cubicBezTo>
                    <a:cubicBezTo>
                      <a:pt x="128" y="202"/>
                      <a:pt x="128" y="202"/>
                      <a:pt x="128" y="202"/>
                    </a:cubicBezTo>
                    <a:cubicBezTo>
                      <a:pt x="124" y="202"/>
                      <a:pt x="121" y="200"/>
                      <a:pt x="113" y="195"/>
                    </a:cubicBezTo>
                    <a:cubicBezTo>
                      <a:pt x="111" y="193"/>
                      <a:pt x="111" y="193"/>
                      <a:pt x="111" y="193"/>
                    </a:cubicBezTo>
                    <a:cubicBezTo>
                      <a:pt x="102" y="188"/>
                      <a:pt x="90" y="183"/>
                      <a:pt x="87" y="183"/>
                    </a:cubicBezTo>
                    <a:cubicBezTo>
                      <a:pt x="85" y="184"/>
                      <a:pt x="84" y="184"/>
                      <a:pt x="82" y="184"/>
                    </a:cubicBezTo>
                    <a:cubicBezTo>
                      <a:pt x="81" y="184"/>
                      <a:pt x="79" y="184"/>
                      <a:pt x="78" y="182"/>
                    </a:cubicBezTo>
                    <a:cubicBezTo>
                      <a:pt x="77" y="181"/>
                      <a:pt x="75" y="181"/>
                      <a:pt x="73" y="182"/>
                    </a:cubicBezTo>
                    <a:cubicBezTo>
                      <a:pt x="71" y="184"/>
                      <a:pt x="69" y="183"/>
                      <a:pt x="67" y="182"/>
                    </a:cubicBezTo>
                    <a:cubicBezTo>
                      <a:pt x="65" y="182"/>
                      <a:pt x="63" y="181"/>
                      <a:pt x="62" y="182"/>
                    </a:cubicBezTo>
                    <a:cubicBezTo>
                      <a:pt x="58" y="183"/>
                      <a:pt x="54" y="181"/>
                      <a:pt x="53" y="179"/>
                    </a:cubicBezTo>
                    <a:cubicBezTo>
                      <a:pt x="52" y="177"/>
                      <a:pt x="52" y="176"/>
                      <a:pt x="53" y="175"/>
                    </a:cubicBezTo>
                    <a:cubicBezTo>
                      <a:pt x="54" y="174"/>
                      <a:pt x="56" y="174"/>
                      <a:pt x="57" y="174"/>
                    </a:cubicBezTo>
                    <a:cubicBezTo>
                      <a:pt x="56" y="173"/>
                      <a:pt x="55" y="173"/>
                      <a:pt x="55" y="172"/>
                    </a:cubicBezTo>
                    <a:cubicBezTo>
                      <a:pt x="52" y="171"/>
                      <a:pt x="50" y="171"/>
                      <a:pt x="50" y="173"/>
                    </a:cubicBezTo>
                    <a:cubicBezTo>
                      <a:pt x="48" y="176"/>
                      <a:pt x="44" y="176"/>
                      <a:pt x="41" y="174"/>
                    </a:cubicBezTo>
                    <a:cubicBezTo>
                      <a:pt x="41" y="174"/>
                      <a:pt x="41" y="174"/>
                      <a:pt x="41" y="175"/>
                    </a:cubicBezTo>
                    <a:cubicBezTo>
                      <a:pt x="41" y="175"/>
                      <a:pt x="40" y="175"/>
                      <a:pt x="40" y="176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39" y="176"/>
                      <a:pt x="39" y="177"/>
                      <a:pt x="39" y="177"/>
                    </a:cubicBezTo>
                    <a:cubicBezTo>
                      <a:pt x="39" y="177"/>
                      <a:pt x="39" y="177"/>
                      <a:pt x="39" y="177"/>
                    </a:cubicBezTo>
                    <a:cubicBezTo>
                      <a:pt x="38" y="177"/>
                      <a:pt x="38" y="177"/>
                      <a:pt x="37" y="177"/>
                    </a:cubicBezTo>
                    <a:cubicBezTo>
                      <a:pt x="37" y="177"/>
                      <a:pt x="37" y="177"/>
                      <a:pt x="37" y="177"/>
                    </a:cubicBezTo>
                    <a:cubicBezTo>
                      <a:pt x="37" y="177"/>
                      <a:pt x="36" y="177"/>
                      <a:pt x="36" y="177"/>
                    </a:cubicBezTo>
                    <a:cubicBezTo>
                      <a:pt x="35" y="177"/>
                      <a:pt x="35" y="177"/>
                      <a:pt x="34" y="177"/>
                    </a:cubicBezTo>
                    <a:cubicBezTo>
                      <a:pt x="34" y="177"/>
                      <a:pt x="33" y="177"/>
                      <a:pt x="33" y="178"/>
                    </a:cubicBezTo>
                    <a:cubicBezTo>
                      <a:pt x="32" y="178"/>
                      <a:pt x="32" y="178"/>
                      <a:pt x="31" y="179"/>
                    </a:cubicBezTo>
                    <a:cubicBezTo>
                      <a:pt x="29" y="180"/>
                      <a:pt x="27" y="182"/>
                      <a:pt x="25" y="182"/>
                    </a:cubicBezTo>
                    <a:cubicBezTo>
                      <a:pt x="24" y="182"/>
                      <a:pt x="23" y="182"/>
                      <a:pt x="21" y="184"/>
                    </a:cubicBezTo>
                    <a:cubicBezTo>
                      <a:pt x="21" y="184"/>
                      <a:pt x="20" y="185"/>
                      <a:pt x="20" y="185"/>
                    </a:cubicBezTo>
                    <a:cubicBezTo>
                      <a:pt x="20" y="185"/>
                      <a:pt x="20" y="185"/>
                      <a:pt x="20" y="185"/>
                    </a:cubicBezTo>
                    <a:cubicBezTo>
                      <a:pt x="20" y="186"/>
                      <a:pt x="19" y="186"/>
                      <a:pt x="19" y="187"/>
                    </a:cubicBezTo>
                    <a:cubicBezTo>
                      <a:pt x="19" y="187"/>
                      <a:pt x="19" y="187"/>
                      <a:pt x="19" y="187"/>
                    </a:cubicBezTo>
                    <a:cubicBezTo>
                      <a:pt x="19" y="189"/>
                      <a:pt x="17" y="190"/>
                      <a:pt x="16" y="190"/>
                    </a:cubicBezTo>
                    <a:cubicBezTo>
                      <a:pt x="16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2"/>
                      <a:pt x="15" y="195"/>
                      <a:pt x="13" y="197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8"/>
                      <a:pt x="14" y="199"/>
                    </a:cubicBezTo>
                    <a:cubicBezTo>
                      <a:pt x="14" y="199"/>
                      <a:pt x="14" y="200"/>
                      <a:pt x="15" y="201"/>
                    </a:cubicBezTo>
                    <a:cubicBezTo>
                      <a:pt x="16" y="202"/>
                      <a:pt x="17" y="203"/>
                      <a:pt x="19" y="203"/>
                    </a:cubicBezTo>
                    <a:cubicBezTo>
                      <a:pt x="19" y="204"/>
                      <a:pt x="20" y="204"/>
                      <a:pt x="21" y="204"/>
                    </a:cubicBezTo>
                    <a:cubicBezTo>
                      <a:pt x="21" y="204"/>
                      <a:pt x="30" y="211"/>
                      <a:pt x="30" y="214"/>
                    </a:cubicBezTo>
                    <a:cubicBezTo>
                      <a:pt x="30" y="216"/>
                      <a:pt x="29" y="217"/>
                      <a:pt x="28" y="219"/>
                    </a:cubicBezTo>
                    <a:cubicBezTo>
                      <a:pt x="26" y="221"/>
                      <a:pt x="23" y="224"/>
                      <a:pt x="22" y="224"/>
                    </a:cubicBezTo>
                    <a:cubicBezTo>
                      <a:pt x="21" y="225"/>
                      <a:pt x="20" y="226"/>
                      <a:pt x="20" y="227"/>
                    </a:cubicBezTo>
                    <a:cubicBezTo>
                      <a:pt x="20" y="227"/>
                      <a:pt x="19" y="227"/>
                      <a:pt x="19" y="228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2" y="232"/>
                      <a:pt x="27" y="239"/>
                      <a:pt x="30" y="245"/>
                    </a:cubicBezTo>
                    <a:cubicBezTo>
                      <a:pt x="31" y="248"/>
                      <a:pt x="32" y="249"/>
                      <a:pt x="31" y="251"/>
                    </a:cubicBezTo>
                    <a:cubicBezTo>
                      <a:pt x="31" y="253"/>
                      <a:pt x="29" y="253"/>
                      <a:pt x="28" y="253"/>
                    </a:cubicBezTo>
                    <a:cubicBezTo>
                      <a:pt x="27" y="253"/>
                      <a:pt x="27" y="254"/>
                      <a:pt x="26" y="254"/>
                    </a:cubicBezTo>
                    <a:cubicBezTo>
                      <a:pt x="25" y="255"/>
                      <a:pt x="26" y="257"/>
                      <a:pt x="27" y="259"/>
                    </a:cubicBezTo>
                    <a:cubicBezTo>
                      <a:pt x="28" y="260"/>
                      <a:pt x="28" y="260"/>
                      <a:pt x="28" y="261"/>
                    </a:cubicBezTo>
                    <a:cubicBezTo>
                      <a:pt x="29" y="263"/>
                      <a:pt x="28" y="264"/>
                      <a:pt x="27" y="265"/>
                    </a:cubicBezTo>
                    <a:cubicBezTo>
                      <a:pt x="27" y="265"/>
                      <a:pt x="27" y="265"/>
                      <a:pt x="28" y="265"/>
                    </a:cubicBezTo>
                    <a:cubicBezTo>
                      <a:pt x="29" y="266"/>
                      <a:pt x="31" y="266"/>
                      <a:pt x="31" y="268"/>
                    </a:cubicBezTo>
                    <a:cubicBezTo>
                      <a:pt x="32" y="270"/>
                      <a:pt x="31" y="271"/>
                      <a:pt x="30" y="272"/>
                    </a:cubicBezTo>
                    <a:cubicBezTo>
                      <a:pt x="29" y="273"/>
                      <a:pt x="29" y="273"/>
                      <a:pt x="29" y="273"/>
                    </a:cubicBezTo>
                    <a:cubicBezTo>
                      <a:pt x="30" y="274"/>
                      <a:pt x="31" y="274"/>
                      <a:pt x="32" y="275"/>
                    </a:cubicBezTo>
                    <a:cubicBezTo>
                      <a:pt x="33" y="276"/>
                      <a:pt x="35" y="277"/>
                      <a:pt x="36" y="280"/>
                    </a:cubicBezTo>
                    <a:cubicBezTo>
                      <a:pt x="36" y="283"/>
                      <a:pt x="33" y="285"/>
                      <a:pt x="31" y="286"/>
                    </a:cubicBezTo>
                    <a:cubicBezTo>
                      <a:pt x="30" y="286"/>
                      <a:pt x="29" y="286"/>
                      <a:pt x="29" y="287"/>
                    </a:cubicBezTo>
                    <a:cubicBezTo>
                      <a:pt x="29" y="287"/>
                      <a:pt x="29" y="287"/>
                      <a:pt x="30" y="287"/>
                    </a:cubicBezTo>
                    <a:cubicBezTo>
                      <a:pt x="31" y="288"/>
                      <a:pt x="32" y="289"/>
                      <a:pt x="33" y="290"/>
                    </a:cubicBezTo>
                    <a:cubicBezTo>
                      <a:pt x="36" y="291"/>
                      <a:pt x="38" y="292"/>
                      <a:pt x="41" y="294"/>
                    </a:cubicBezTo>
                    <a:cubicBezTo>
                      <a:pt x="41" y="295"/>
                      <a:pt x="42" y="296"/>
                      <a:pt x="43" y="296"/>
                    </a:cubicBezTo>
                    <a:cubicBezTo>
                      <a:pt x="47" y="301"/>
                      <a:pt x="47" y="304"/>
                      <a:pt x="46" y="307"/>
                    </a:cubicBezTo>
                    <a:cubicBezTo>
                      <a:pt x="45" y="311"/>
                      <a:pt x="41" y="313"/>
                      <a:pt x="37" y="316"/>
                    </a:cubicBezTo>
                    <a:cubicBezTo>
                      <a:pt x="34" y="318"/>
                      <a:pt x="30" y="321"/>
                      <a:pt x="29" y="323"/>
                    </a:cubicBezTo>
                    <a:cubicBezTo>
                      <a:pt x="27" y="328"/>
                      <a:pt x="23" y="330"/>
                      <a:pt x="18" y="333"/>
                    </a:cubicBezTo>
                    <a:cubicBezTo>
                      <a:pt x="16" y="335"/>
                      <a:pt x="13" y="336"/>
                      <a:pt x="11" y="338"/>
                    </a:cubicBezTo>
                    <a:cubicBezTo>
                      <a:pt x="11" y="338"/>
                      <a:pt x="11" y="339"/>
                      <a:pt x="10" y="339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3" y="340"/>
                      <a:pt x="14" y="342"/>
                      <a:pt x="15" y="344"/>
                    </a:cubicBezTo>
                    <a:cubicBezTo>
                      <a:pt x="16" y="346"/>
                      <a:pt x="17" y="347"/>
                      <a:pt x="18" y="348"/>
                    </a:cubicBezTo>
                    <a:cubicBezTo>
                      <a:pt x="19" y="348"/>
                      <a:pt x="20" y="348"/>
                      <a:pt x="22" y="348"/>
                    </a:cubicBezTo>
                    <a:cubicBezTo>
                      <a:pt x="24" y="348"/>
                      <a:pt x="26" y="348"/>
                      <a:pt x="28" y="350"/>
                    </a:cubicBezTo>
                    <a:cubicBezTo>
                      <a:pt x="29" y="351"/>
                      <a:pt x="29" y="353"/>
                      <a:pt x="29" y="353"/>
                    </a:cubicBezTo>
                    <a:cubicBezTo>
                      <a:pt x="28" y="355"/>
                      <a:pt x="25" y="355"/>
                      <a:pt x="25" y="355"/>
                    </a:cubicBezTo>
                    <a:cubicBezTo>
                      <a:pt x="23" y="355"/>
                      <a:pt x="22" y="355"/>
                      <a:pt x="21" y="355"/>
                    </a:cubicBezTo>
                    <a:cubicBezTo>
                      <a:pt x="19" y="354"/>
                      <a:pt x="18" y="355"/>
                      <a:pt x="16" y="356"/>
                    </a:cubicBezTo>
                    <a:cubicBezTo>
                      <a:pt x="15" y="357"/>
                      <a:pt x="13" y="357"/>
                      <a:pt x="11" y="358"/>
                    </a:cubicBezTo>
                    <a:cubicBezTo>
                      <a:pt x="8" y="359"/>
                      <a:pt x="8" y="360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2"/>
                      <a:pt x="7" y="362"/>
                      <a:pt x="8" y="362"/>
                    </a:cubicBezTo>
                    <a:cubicBezTo>
                      <a:pt x="8" y="362"/>
                      <a:pt x="8" y="362"/>
                      <a:pt x="8" y="363"/>
                    </a:cubicBezTo>
                    <a:cubicBezTo>
                      <a:pt x="8" y="363"/>
                      <a:pt x="8" y="363"/>
                      <a:pt x="8" y="363"/>
                    </a:cubicBezTo>
                    <a:cubicBezTo>
                      <a:pt x="8" y="363"/>
                      <a:pt x="8" y="364"/>
                      <a:pt x="8" y="364"/>
                    </a:cubicBezTo>
                    <a:cubicBezTo>
                      <a:pt x="8" y="364"/>
                      <a:pt x="8" y="364"/>
                      <a:pt x="8" y="364"/>
                    </a:cubicBezTo>
                    <a:cubicBezTo>
                      <a:pt x="7" y="364"/>
                      <a:pt x="7" y="364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6" y="366"/>
                      <a:pt x="6" y="366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5" y="368"/>
                      <a:pt x="5" y="368"/>
                      <a:pt x="4" y="369"/>
                    </a:cubicBezTo>
                    <a:cubicBezTo>
                      <a:pt x="3" y="371"/>
                      <a:pt x="2" y="372"/>
                      <a:pt x="2" y="373"/>
                    </a:cubicBezTo>
                    <a:cubicBezTo>
                      <a:pt x="1" y="374"/>
                      <a:pt x="1" y="374"/>
                      <a:pt x="1" y="374"/>
                    </a:cubicBezTo>
                    <a:cubicBezTo>
                      <a:pt x="1" y="375"/>
                      <a:pt x="1" y="376"/>
                      <a:pt x="1" y="377"/>
                    </a:cubicBezTo>
                    <a:cubicBezTo>
                      <a:pt x="1" y="378"/>
                      <a:pt x="1" y="379"/>
                      <a:pt x="1" y="380"/>
                    </a:cubicBezTo>
                    <a:cubicBezTo>
                      <a:pt x="2" y="382"/>
                      <a:pt x="2" y="383"/>
                      <a:pt x="3" y="385"/>
                    </a:cubicBezTo>
                    <a:cubicBezTo>
                      <a:pt x="4" y="385"/>
                      <a:pt x="4" y="385"/>
                      <a:pt x="4" y="385"/>
                    </a:cubicBezTo>
                    <a:cubicBezTo>
                      <a:pt x="4" y="386"/>
                      <a:pt x="5" y="387"/>
                      <a:pt x="4" y="388"/>
                    </a:cubicBezTo>
                    <a:cubicBezTo>
                      <a:pt x="4" y="390"/>
                      <a:pt x="2" y="391"/>
                      <a:pt x="1" y="391"/>
                    </a:cubicBezTo>
                    <a:cubicBezTo>
                      <a:pt x="1" y="391"/>
                      <a:pt x="0" y="392"/>
                      <a:pt x="0" y="392"/>
                    </a:cubicBezTo>
                    <a:cubicBezTo>
                      <a:pt x="0" y="392"/>
                      <a:pt x="0" y="392"/>
                      <a:pt x="0" y="393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1" y="393"/>
                      <a:pt x="1" y="394"/>
                      <a:pt x="2" y="395"/>
                    </a:cubicBezTo>
                    <a:cubicBezTo>
                      <a:pt x="4" y="396"/>
                      <a:pt x="4" y="398"/>
                      <a:pt x="4" y="400"/>
                    </a:cubicBezTo>
                    <a:cubicBezTo>
                      <a:pt x="4" y="401"/>
                      <a:pt x="4" y="402"/>
                      <a:pt x="4" y="402"/>
                    </a:cubicBezTo>
                    <a:cubicBezTo>
                      <a:pt x="4" y="403"/>
                      <a:pt x="4" y="403"/>
                      <a:pt x="3" y="403"/>
                    </a:cubicBezTo>
                    <a:cubicBezTo>
                      <a:pt x="3" y="404"/>
                      <a:pt x="4" y="405"/>
                      <a:pt x="7" y="407"/>
                    </a:cubicBezTo>
                    <a:cubicBezTo>
                      <a:pt x="8" y="409"/>
                      <a:pt x="8" y="411"/>
                      <a:pt x="9" y="413"/>
                    </a:cubicBezTo>
                    <a:cubicBezTo>
                      <a:pt x="9" y="414"/>
                      <a:pt x="9" y="414"/>
                      <a:pt x="9" y="415"/>
                    </a:cubicBezTo>
                    <a:cubicBezTo>
                      <a:pt x="9" y="415"/>
                      <a:pt x="9" y="415"/>
                      <a:pt x="9" y="415"/>
                    </a:cubicBezTo>
                    <a:cubicBezTo>
                      <a:pt x="10" y="416"/>
                      <a:pt x="11" y="416"/>
                      <a:pt x="12" y="417"/>
                    </a:cubicBezTo>
                    <a:cubicBezTo>
                      <a:pt x="12" y="417"/>
                      <a:pt x="13" y="417"/>
                      <a:pt x="14" y="416"/>
                    </a:cubicBezTo>
                    <a:cubicBezTo>
                      <a:pt x="17" y="416"/>
                      <a:pt x="20" y="417"/>
                      <a:pt x="22" y="420"/>
                    </a:cubicBezTo>
                    <a:cubicBezTo>
                      <a:pt x="22" y="421"/>
                      <a:pt x="22" y="421"/>
                      <a:pt x="22" y="421"/>
                    </a:cubicBezTo>
                    <a:cubicBezTo>
                      <a:pt x="23" y="421"/>
                      <a:pt x="24" y="420"/>
                      <a:pt x="25" y="419"/>
                    </a:cubicBezTo>
                    <a:cubicBezTo>
                      <a:pt x="26" y="419"/>
                      <a:pt x="26" y="419"/>
                      <a:pt x="27" y="419"/>
                    </a:cubicBezTo>
                    <a:cubicBezTo>
                      <a:pt x="30" y="419"/>
                      <a:pt x="34" y="421"/>
                      <a:pt x="37" y="422"/>
                    </a:cubicBezTo>
                    <a:cubicBezTo>
                      <a:pt x="37" y="422"/>
                      <a:pt x="37" y="422"/>
                      <a:pt x="37" y="422"/>
                    </a:cubicBezTo>
                    <a:cubicBezTo>
                      <a:pt x="39" y="423"/>
                      <a:pt x="39" y="426"/>
                      <a:pt x="39" y="429"/>
                    </a:cubicBezTo>
                    <a:cubicBezTo>
                      <a:pt x="39" y="430"/>
                      <a:pt x="39" y="431"/>
                      <a:pt x="39" y="432"/>
                    </a:cubicBezTo>
                    <a:cubicBezTo>
                      <a:pt x="39" y="433"/>
                      <a:pt x="39" y="434"/>
                      <a:pt x="39" y="435"/>
                    </a:cubicBezTo>
                    <a:cubicBezTo>
                      <a:pt x="39" y="437"/>
                      <a:pt x="39" y="438"/>
                      <a:pt x="40" y="438"/>
                    </a:cubicBezTo>
                    <a:cubicBezTo>
                      <a:pt x="42" y="439"/>
                      <a:pt x="42" y="441"/>
                      <a:pt x="43" y="443"/>
                    </a:cubicBezTo>
                    <a:cubicBezTo>
                      <a:pt x="43" y="444"/>
                      <a:pt x="44" y="445"/>
                      <a:pt x="45" y="445"/>
                    </a:cubicBezTo>
                    <a:cubicBezTo>
                      <a:pt x="47" y="446"/>
                      <a:pt x="48" y="448"/>
                      <a:pt x="50" y="450"/>
                    </a:cubicBezTo>
                    <a:cubicBezTo>
                      <a:pt x="50" y="450"/>
                      <a:pt x="50" y="450"/>
                      <a:pt x="50" y="450"/>
                    </a:cubicBezTo>
                    <a:cubicBezTo>
                      <a:pt x="50" y="451"/>
                      <a:pt x="51" y="451"/>
                      <a:pt x="51" y="451"/>
                    </a:cubicBezTo>
                    <a:cubicBezTo>
                      <a:pt x="53" y="452"/>
                      <a:pt x="55" y="453"/>
                      <a:pt x="57" y="455"/>
                    </a:cubicBezTo>
                    <a:cubicBezTo>
                      <a:pt x="58" y="456"/>
                      <a:pt x="58" y="457"/>
                      <a:pt x="59" y="458"/>
                    </a:cubicBezTo>
                    <a:cubicBezTo>
                      <a:pt x="60" y="463"/>
                      <a:pt x="54" y="465"/>
                      <a:pt x="52" y="466"/>
                    </a:cubicBezTo>
                    <a:cubicBezTo>
                      <a:pt x="51" y="466"/>
                      <a:pt x="51" y="466"/>
                      <a:pt x="50" y="466"/>
                    </a:cubicBezTo>
                    <a:cubicBezTo>
                      <a:pt x="50" y="466"/>
                      <a:pt x="50" y="466"/>
                      <a:pt x="50" y="466"/>
                    </a:cubicBezTo>
                    <a:cubicBezTo>
                      <a:pt x="50" y="466"/>
                      <a:pt x="50" y="466"/>
                      <a:pt x="49" y="466"/>
                    </a:cubicBezTo>
                    <a:cubicBezTo>
                      <a:pt x="49" y="466"/>
                      <a:pt x="49" y="466"/>
                      <a:pt x="49" y="466"/>
                    </a:cubicBezTo>
                    <a:cubicBezTo>
                      <a:pt x="48" y="466"/>
                      <a:pt x="48" y="466"/>
                      <a:pt x="48" y="466"/>
                    </a:cubicBezTo>
                    <a:cubicBezTo>
                      <a:pt x="47" y="466"/>
                      <a:pt x="47" y="465"/>
                      <a:pt x="46" y="465"/>
                    </a:cubicBezTo>
                    <a:cubicBezTo>
                      <a:pt x="46" y="465"/>
                      <a:pt x="45" y="465"/>
                      <a:pt x="44" y="465"/>
                    </a:cubicBezTo>
                    <a:cubicBezTo>
                      <a:pt x="44" y="465"/>
                      <a:pt x="45" y="467"/>
                      <a:pt x="45" y="468"/>
                    </a:cubicBezTo>
                    <a:cubicBezTo>
                      <a:pt x="46" y="470"/>
                      <a:pt x="46" y="471"/>
                      <a:pt x="47" y="473"/>
                    </a:cubicBezTo>
                    <a:cubicBezTo>
                      <a:pt x="47" y="475"/>
                      <a:pt x="48" y="476"/>
                      <a:pt x="48" y="477"/>
                    </a:cubicBezTo>
                    <a:cubicBezTo>
                      <a:pt x="48" y="477"/>
                      <a:pt x="48" y="477"/>
                      <a:pt x="49" y="477"/>
                    </a:cubicBezTo>
                    <a:cubicBezTo>
                      <a:pt x="49" y="477"/>
                      <a:pt x="49" y="477"/>
                      <a:pt x="49" y="477"/>
                    </a:cubicBezTo>
                    <a:cubicBezTo>
                      <a:pt x="50" y="477"/>
                      <a:pt x="51" y="477"/>
                      <a:pt x="52" y="476"/>
                    </a:cubicBezTo>
                    <a:cubicBezTo>
                      <a:pt x="52" y="476"/>
                      <a:pt x="53" y="475"/>
                      <a:pt x="54" y="475"/>
                    </a:cubicBezTo>
                    <a:cubicBezTo>
                      <a:pt x="55" y="474"/>
                      <a:pt x="57" y="474"/>
                      <a:pt x="59" y="474"/>
                    </a:cubicBezTo>
                    <a:cubicBezTo>
                      <a:pt x="60" y="475"/>
                      <a:pt x="61" y="475"/>
                      <a:pt x="61" y="475"/>
                    </a:cubicBezTo>
                    <a:cubicBezTo>
                      <a:pt x="63" y="474"/>
                      <a:pt x="65" y="474"/>
                      <a:pt x="66" y="474"/>
                    </a:cubicBezTo>
                    <a:cubicBezTo>
                      <a:pt x="69" y="474"/>
                      <a:pt x="72" y="474"/>
                      <a:pt x="73" y="476"/>
                    </a:cubicBezTo>
                    <a:cubicBezTo>
                      <a:pt x="74" y="478"/>
                      <a:pt x="75" y="482"/>
                      <a:pt x="75" y="484"/>
                    </a:cubicBezTo>
                    <a:cubicBezTo>
                      <a:pt x="75" y="485"/>
                      <a:pt x="75" y="486"/>
                      <a:pt x="75" y="487"/>
                    </a:cubicBezTo>
                    <a:cubicBezTo>
                      <a:pt x="75" y="487"/>
                      <a:pt x="75" y="488"/>
                      <a:pt x="76" y="489"/>
                    </a:cubicBezTo>
                    <a:cubicBezTo>
                      <a:pt x="76" y="490"/>
                      <a:pt x="77" y="490"/>
                      <a:pt x="77" y="491"/>
                    </a:cubicBezTo>
                    <a:cubicBezTo>
                      <a:pt x="77" y="492"/>
                      <a:pt x="80" y="492"/>
                      <a:pt x="81" y="492"/>
                    </a:cubicBezTo>
                    <a:cubicBezTo>
                      <a:pt x="82" y="492"/>
                      <a:pt x="83" y="492"/>
                      <a:pt x="84" y="492"/>
                    </a:cubicBezTo>
                    <a:cubicBezTo>
                      <a:pt x="87" y="493"/>
                      <a:pt x="92" y="500"/>
                      <a:pt x="91" y="503"/>
                    </a:cubicBezTo>
                    <a:cubicBezTo>
                      <a:pt x="91" y="503"/>
                      <a:pt x="91" y="503"/>
                      <a:pt x="91" y="503"/>
                    </a:cubicBezTo>
                    <a:cubicBezTo>
                      <a:pt x="92" y="503"/>
                      <a:pt x="92" y="503"/>
                      <a:pt x="92" y="503"/>
                    </a:cubicBezTo>
                    <a:cubicBezTo>
                      <a:pt x="94" y="502"/>
                      <a:pt x="96" y="504"/>
                      <a:pt x="98" y="505"/>
                    </a:cubicBezTo>
                    <a:cubicBezTo>
                      <a:pt x="99" y="505"/>
                      <a:pt x="99" y="506"/>
                      <a:pt x="99" y="506"/>
                    </a:cubicBezTo>
                    <a:cubicBezTo>
                      <a:pt x="100" y="506"/>
                      <a:pt x="100" y="506"/>
                      <a:pt x="101" y="506"/>
                    </a:cubicBezTo>
                    <a:cubicBezTo>
                      <a:pt x="101" y="506"/>
                      <a:pt x="102" y="506"/>
                      <a:pt x="103" y="505"/>
                    </a:cubicBezTo>
                    <a:cubicBezTo>
                      <a:pt x="104" y="505"/>
                      <a:pt x="106" y="504"/>
                      <a:pt x="108" y="504"/>
                    </a:cubicBezTo>
                    <a:cubicBezTo>
                      <a:pt x="111" y="504"/>
                      <a:pt x="112" y="505"/>
                      <a:pt x="112" y="506"/>
                    </a:cubicBezTo>
                    <a:cubicBezTo>
                      <a:pt x="112" y="506"/>
                      <a:pt x="114" y="507"/>
                      <a:pt x="114" y="508"/>
                    </a:cubicBezTo>
                    <a:cubicBezTo>
                      <a:pt x="116" y="509"/>
                      <a:pt x="116" y="510"/>
                      <a:pt x="117" y="511"/>
                    </a:cubicBezTo>
                    <a:cubicBezTo>
                      <a:pt x="117" y="511"/>
                      <a:pt x="118" y="511"/>
                      <a:pt x="118" y="511"/>
                    </a:cubicBezTo>
                    <a:cubicBezTo>
                      <a:pt x="121" y="511"/>
                      <a:pt x="124" y="511"/>
                      <a:pt x="126" y="512"/>
                    </a:cubicBezTo>
                    <a:cubicBezTo>
                      <a:pt x="127" y="513"/>
                      <a:pt x="128" y="513"/>
                      <a:pt x="129" y="513"/>
                    </a:cubicBezTo>
                    <a:cubicBezTo>
                      <a:pt x="131" y="514"/>
                      <a:pt x="133" y="514"/>
                      <a:pt x="135" y="515"/>
                    </a:cubicBezTo>
                    <a:cubicBezTo>
                      <a:pt x="136" y="515"/>
                      <a:pt x="137" y="516"/>
                      <a:pt x="138" y="516"/>
                    </a:cubicBezTo>
                    <a:cubicBezTo>
                      <a:pt x="140" y="517"/>
                      <a:pt x="142" y="518"/>
                      <a:pt x="143" y="520"/>
                    </a:cubicBezTo>
                    <a:cubicBezTo>
                      <a:pt x="143" y="523"/>
                      <a:pt x="141" y="524"/>
                      <a:pt x="140" y="525"/>
                    </a:cubicBezTo>
                    <a:cubicBezTo>
                      <a:pt x="141" y="526"/>
                      <a:pt x="142" y="527"/>
                      <a:pt x="142" y="529"/>
                    </a:cubicBezTo>
                    <a:cubicBezTo>
                      <a:pt x="142" y="531"/>
                      <a:pt x="140" y="532"/>
                      <a:pt x="139" y="532"/>
                    </a:cubicBezTo>
                    <a:cubicBezTo>
                      <a:pt x="139" y="532"/>
                      <a:pt x="139" y="532"/>
                      <a:pt x="139" y="532"/>
                    </a:cubicBezTo>
                    <a:cubicBezTo>
                      <a:pt x="139" y="532"/>
                      <a:pt x="139" y="533"/>
                      <a:pt x="139" y="533"/>
                    </a:cubicBezTo>
                    <a:cubicBezTo>
                      <a:pt x="140" y="533"/>
                      <a:pt x="140" y="534"/>
                      <a:pt x="141" y="535"/>
                    </a:cubicBezTo>
                    <a:cubicBezTo>
                      <a:pt x="141" y="536"/>
                      <a:pt x="140" y="538"/>
                      <a:pt x="139" y="540"/>
                    </a:cubicBezTo>
                    <a:cubicBezTo>
                      <a:pt x="139" y="541"/>
                      <a:pt x="139" y="542"/>
                      <a:pt x="139" y="543"/>
                    </a:cubicBezTo>
                    <a:cubicBezTo>
                      <a:pt x="139" y="543"/>
                      <a:pt x="138" y="545"/>
                      <a:pt x="135" y="545"/>
                    </a:cubicBezTo>
                    <a:cubicBezTo>
                      <a:pt x="134" y="545"/>
                      <a:pt x="132" y="545"/>
                      <a:pt x="130" y="544"/>
                    </a:cubicBezTo>
                    <a:cubicBezTo>
                      <a:pt x="129" y="544"/>
                      <a:pt x="128" y="544"/>
                      <a:pt x="127" y="544"/>
                    </a:cubicBezTo>
                    <a:cubicBezTo>
                      <a:pt x="127" y="544"/>
                      <a:pt x="125" y="546"/>
                      <a:pt x="124" y="547"/>
                    </a:cubicBezTo>
                    <a:cubicBezTo>
                      <a:pt x="122" y="548"/>
                      <a:pt x="121" y="549"/>
                      <a:pt x="120" y="550"/>
                    </a:cubicBezTo>
                    <a:cubicBezTo>
                      <a:pt x="120" y="550"/>
                      <a:pt x="120" y="551"/>
                      <a:pt x="120" y="551"/>
                    </a:cubicBezTo>
                    <a:cubicBezTo>
                      <a:pt x="123" y="551"/>
                      <a:pt x="125" y="551"/>
                      <a:pt x="127" y="551"/>
                    </a:cubicBezTo>
                    <a:cubicBezTo>
                      <a:pt x="129" y="551"/>
                      <a:pt x="131" y="551"/>
                      <a:pt x="132" y="552"/>
                    </a:cubicBezTo>
                    <a:cubicBezTo>
                      <a:pt x="132" y="553"/>
                      <a:pt x="132" y="554"/>
                      <a:pt x="132" y="555"/>
                    </a:cubicBezTo>
                    <a:cubicBezTo>
                      <a:pt x="131" y="557"/>
                      <a:pt x="122" y="561"/>
                      <a:pt x="118" y="563"/>
                    </a:cubicBezTo>
                    <a:cubicBezTo>
                      <a:pt x="119" y="563"/>
                      <a:pt x="119" y="563"/>
                      <a:pt x="119" y="563"/>
                    </a:cubicBezTo>
                    <a:cubicBezTo>
                      <a:pt x="121" y="564"/>
                      <a:pt x="122" y="566"/>
                      <a:pt x="122" y="568"/>
                    </a:cubicBezTo>
                    <a:cubicBezTo>
                      <a:pt x="122" y="570"/>
                      <a:pt x="120" y="571"/>
                      <a:pt x="118" y="572"/>
                    </a:cubicBezTo>
                    <a:cubicBezTo>
                      <a:pt x="116" y="573"/>
                      <a:pt x="115" y="573"/>
                      <a:pt x="116" y="574"/>
                    </a:cubicBezTo>
                    <a:cubicBezTo>
                      <a:pt x="116" y="576"/>
                      <a:pt x="116" y="578"/>
                      <a:pt x="114" y="579"/>
                    </a:cubicBezTo>
                    <a:cubicBezTo>
                      <a:pt x="113" y="581"/>
                      <a:pt x="110" y="581"/>
                      <a:pt x="107" y="581"/>
                    </a:cubicBezTo>
                    <a:cubicBezTo>
                      <a:pt x="107" y="581"/>
                      <a:pt x="107" y="581"/>
                      <a:pt x="107" y="581"/>
                    </a:cubicBezTo>
                    <a:cubicBezTo>
                      <a:pt x="107" y="582"/>
                      <a:pt x="107" y="582"/>
                      <a:pt x="108" y="582"/>
                    </a:cubicBezTo>
                    <a:cubicBezTo>
                      <a:pt x="109" y="584"/>
                      <a:pt x="110" y="586"/>
                      <a:pt x="114" y="587"/>
                    </a:cubicBezTo>
                    <a:cubicBezTo>
                      <a:pt x="120" y="589"/>
                      <a:pt x="128" y="594"/>
                      <a:pt x="136" y="603"/>
                    </a:cubicBezTo>
                    <a:cubicBezTo>
                      <a:pt x="136" y="603"/>
                      <a:pt x="137" y="604"/>
                      <a:pt x="137" y="604"/>
                    </a:cubicBezTo>
                    <a:cubicBezTo>
                      <a:pt x="137" y="604"/>
                      <a:pt x="138" y="604"/>
                      <a:pt x="138" y="604"/>
                    </a:cubicBezTo>
                    <a:cubicBezTo>
                      <a:pt x="138" y="604"/>
                      <a:pt x="138" y="604"/>
                      <a:pt x="138" y="603"/>
                    </a:cubicBezTo>
                    <a:cubicBezTo>
                      <a:pt x="139" y="603"/>
                      <a:pt x="139" y="603"/>
                      <a:pt x="139" y="603"/>
                    </a:cubicBezTo>
                    <a:cubicBezTo>
                      <a:pt x="139" y="603"/>
                      <a:pt x="139" y="603"/>
                      <a:pt x="140" y="603"/>
                    </a:cubicBezTo>
                    <a:cubicBezTo>
                      <a:pt x="140" y="603"/>
                      <a:pt x="140" y="603"/>
                      <a:pt x="140" y="603"/>
                    </a:cubicBezTo>
                    <a:cubicBezTo>
                      <a:pt x="140" y="603"/>
                      <a:pt x="140" y="603"/>
                      <a:pt x="141" y="603"/>
                    </a:cubicBezTo>
                    <a:cubicBezTo>
                      <a:pt x="141" y="602"/>
                      <a:pt x="141" y="602"/>
                      <a:pt x="141" y="602"/>
                    </a:cubicBezTo>
                    <a:cubicBezTo>
                      <a:pt x="145" y="602"/>
                      <a:pt x="152" y="604"/>
                      <a:pt x="156" y="607"/>
                    </a:cubicBezTo>
                    <a:cubicBezTo>
                      <a:pt x="156" y="607"/>
                      <a:pt x="157" y="607"/>
                      <a:pt x="161" y="607"/>
                    </a:cubicBezTo>
                    <a:cubicBezTo>
                      <a:pt x="162" y="607"/>
                      <a:pt x="164" y="607"/>
                      <a:pt x="165" y="607"/>
                    </a:cubicBezTo>
                    <a:cubicBezTo>
                      <a:pt x="169" y="607"/>
                      <a:pt x="173" y="607"/>
                      <a:pt x="174" y="609"/>
                    </a:cubicBezTo>
                    <a:cubicBezTo>
                      <a:pt x="175" y="610"/>
                      <a:pt x="178" y="612"/>
                      <a:pt x="179" y="612"/>
                    </a:cubicBezTo>
                    <a:cubicBezTo>
                      <a:pt x="181" y="612"/>
                      <a:pt x="183" y="614"/>
                      <a:pt x="184" y="615"/>
                    </a:cubicBezTo>
                    <a:cubicBezTo>
                      <a:pt x="184" y="615"/>
                      <a:pt x="185" y="616"/>
                      <a:pt x="186" y="616"/>
                    </a:cubicBezTo>
                    <a:cubicBezTo>
                      <a:pt x="187" y="615"/>
                      <a:pt x="190" y="614"/>
                      <a:pt x="198" y="614"/>
                    </a:cubicBezTo>
                    <a:cubicBezTo>
                      <a:pt x="200" y="614"/>
                      <a:pt x="200" y="615"/>
                      <a:pt x="201" y="616"/>
                    </a:cubicBezTo>
                    <a:cubicBezTo>
                      <a:pt x="202" y="616"/>
                      <a:pt x="202" y="616"/>
                      <a:pt x="202" y="616"/>
                    </a:cubicBezTo>
                    <a:cubicBezTo>
                      <a:pt x="205" y="616"/>
                      <a:pt x="205" y="619"/>
                      <a:pt x="206" y="621"/>
                    </a:cubicBezTo>
                    <a:cubicBezTo>
                      <a:pt x="206" y="622"/>
                      <a:pt x="206" y="622"/>
                      <a:pt x="206" y="623"/>
                    </a:cubicBezTo>
                    <a:cubicBezTo>
                      <a:pt x="207" y="623"/>
                      <a:pt x="209" y="624"/>
                      <a:pt x="211" y="625"/>
                    </a:cubicBezTo>
                    <a:cubicBezTo>
                      <a:pt x="212" y="626"/>
                      <a:pt x="212" y="626"/>
                      <a:pt x="213" y="627"/>
                    </a:cubicBezTo>
                    <a:cubicBezTo>
                      <a:pt x="213" y="627"/>
                      <a:pt x="213" y="627"/>
                      <a:pt x="213" y="627"/>
                    </a:cubicBezTo>
                    <a:cubicBezTo>
                      <a:pt x="215" y="627"/>
                      <a:pt x="215" y="628"/>
                      <a:pt x="216" y="628"/>
                    </a:cubicBezTo>
                    <a:cubicBezTo>
                      <a:pt x="216" y="628"/>
                      <a:pt x="216" y="628"/>
                      <a:pt x="216" y="628"/>
                    </a:cubicBezTo>
                    <a:cubicBezTo>
                      <a:pt x="219" y="628"/>
                      <a:pt x="221" y="631"/>
                      <a:pt x="223" y="632"/>
                    </a:cubicBezTo>
                    <a:cubicBezTo>
                      <a:pt x="223" y="633"/>
                      <a:pt x="224" y="634"/>
                      <a:pt x="224" y="634"/>
                    </a:cubicBezTo>
                    <a:cubicBezTo>
                      <a:pt x="225" y="634"/>
                      <a:pt x="225" y="634"/>
                      <a:pt x="225" y="634"/>
                    </a:cubicBezTo>
                    <a:cubicBezTo>
                      <a:pt x="225" y="634"/>
                      <a:pt x="225" y="634"/>
                      <a:pt x="226" y="634"/>
                    </a:cubicBezTo>
                    <a:cubicBezTo>
                      <a:pt x="226" y="634"/>
                      <a:pt x="226" y="634"/>
                      <a:pt x="226" y="634"/>
                    </a:cubicBezTo>
                    <a:cubicBezTo>
                      <a:pt x="226" y="634"/>
                      <a:pt x="227" y="634"/>
                      <a:pt x="227" y="635"/>
                    </a:cubicBezTo>
                    <a:cubicBezTo>
                      <a:pt x="227" y="635"/>
                      <a:pt x="228" y="635"/>
                      <a:pt x="228" y="635"/>
                    </a:cubicBezTo>
                    <a:cubicBezTo>
                      <a:pt x="229" y="633"/>
                      <a:pt x="230" y="633"/>
                      <a:pt x="232" y="632"/>
                    </a:cubicBezTo>
                    <a:cubicBezTo>
                      <a:pt x="232" y="632"/>
                      <a:pt x="233" y="632"/>
                      <a:pt x="233" y="632"/>
                    </a:cubicBezTo>
                    <a:cubicBezTo>
                      <a:pt x="233" y="632"/>
                      <a:pt x="233" y="632"/>
                      <a:pt x="233" y="632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26" y="621"/>
                      <a:pt x="222" y="614"/>
                      <a:pt x="222" y="611"/>
                    </a:cubicBezTo>
                    <a:cubicBezTo>
                      <a:pt x="222" y="610"/>
                      <a:pt x="222" y="609"/>
                      <a:pt x="222" y="608"/>
                    </a:cubicBezTo>
                    <a:cubicBezTo>
                      <a:pt x="223" y="604"/>
                      <a:pt x="223" y="601"/>
                      <a:pt x="218" y="597"/>
                    </a:cubicBezTo>
                    <a:cubicBezTo>
                      <a:pt x="216" y="595"/>
                      <a:pt x="215" y="593"/>
                      <a:pt x="215" y="591"/>
                    </a:cubicBezTo>
                    <a:cubicBezTo>
                      <a:pt x="214" y="588"/>
                      <a:pt x="217" y="585"/>
                      <a:pt x="220" y="582"/>
                    </a:cubicBezTo>
                    <a:cubicBezTo>
                      <a:pt x="221" y="581"/>
                      <a:pt x="222" y="579"/>
                      <a:pt x="224" y="578"/>
                    </a:cubicBezTo>
                    <a:cubicBezTo>
                      <a:pt x="227" y="574"/>
                      <a:pt x="232" y="572"/>
                      <a:pt x="237" y="569"/>
                    </a:cubicBezTo>
                    <a:cubicBezTo>
                      <a:pt x="238" y="569"/>
                      <a:pt x="240" y="568"/>
                      <a:pt x="241" y="567"/>
                    </a:cubicBezTo>
                    <a:cubicBezTo>
                      <a:pt x="241" y="567"/>
                      <a:pt x="241" y="567"/>
                      <a:pt x="241" y="567"/>
                    </a:cubicBezTo>
                    <a:cubicBezTo>
                      <a:pt x="237" y="565"/>
                      <a:pt x="235" y="563"/>
                      <a:pt x="235" y="561"/>
                    </a:cubicBezTo>
                    <a:cubicBezTo>
                      <a:pt x="235" y="560"/>
                      <a:pt x="236" y="559"/>
                      <a:pt x="238" y="558"/>
                    </a:cubicBezTo>
                    <a:cubicBezTo>
                      <a:pt x="239" y="558"/>
                      <a:pt x="239" y="558"/>
                      <a:pt x="239" y="558"/>
                    </a:cubicBezTo>
                    <a:cubicBezTo>
                      <a:pt x="238" y="557"/>
                      <a:pt x="237" y="555"/>
                      <a:pt x="236" y="554"/>
                    </a:cubicBezTo>
                    <a:cubicBezTo>
                      <a:pt x="234" y="553"/>
                      <a:pt x="233" y="551"/>
                      <a:pt x="232" y="550"/>
                    </a:cubicBezTo>
                    <a:cubicBezTo>
                      <a:pt x="232" y="549"/>
                      <a:pt x="231" y="547"/>
                      <a:pt x="230" y="547"/>
                    </a:cubicBezTo>
                    <a:cubicBezTo>
                      <a:pt x="230" y="547"/>
                      <a:pt x="230" y="547"/>
                      <a:pt x="229" y="547"/>
                    </a:cubicBezTo>
                    <a:cubicBezTo>
                      <a:pt x="229" y="547"/>
                      <a:pt x="229" y="547"/>
                      <a:pt x="229" y="547"/>
                    </a:cubicBezTo>
                    <a:cubicBezTo>
                      <a:pt x="228" y="547"/>
                      <a:pt x="227" y="547"/>
                      <a:pt x="226" y="547"/>
                    </a:cubicBezTo>
                    <a:cubicBezTo>
                      <a:pt x="226" y="547"/>
                      <a:pt x="225" y="547"/>
                      <a:pt x="224" y="547"/>
                    </a:cubicBezTo>
                    <a:cubicBezTo>
                      <a:pt x="224" y="547"/>
                      <a:pt x="223" y="547"/>
                      <a:pt x="223" y="547"/>
                    </a:cubicBezTo>
                    <a:cubicBezTo>
                      <a:pt x="222" y="548"/>
                      <a:pt x="221" y="548"/>
                      <a:pt x="220" y="547"/>
                    </a:cubicBezTo>
                    <a:cubicBezTo>
                      <a:pt x="220" y="547"/>
                      <a:pt x="219" y="547"/>
                      <a:pt x="219" y="546"/>
                    </a:cubicBezTo>
                    <a:cubicBezTo>
                      <a:pt x="218" y="546"/>
                      <a:pt x="218" y="545"/>
                      <a:pt x="218" y="543"/>
                    </a:cubicBezTo>
                    <a:cubicBezTo>
                      <a:pt x="218" y="542"/>
                      <a:pt x="218" y="541"/>
                      <a:pt x="218" y="539"/>
                    </a:cubicBezTo>
                    <a:cubicBezTo>
                      <a:pt x="218" y="539"/>
                      <a:pt x="217" y="538"/>
                      <a:pt x="217" y="538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14" y="538"/>
                      <a:pt x="213" y="537"/>
                      <a:pt x="212" y="536"/>
                    </a:cubicBezTo>
                    <a:cubicBezTo>
                      <a:pt x="212" y="535"/>
                      <a:pt x="211" y="534"/>
                      <a:pt x="212" y="532"/>
                    </a:cubicBezTo>
                    <a:cubicBezTo>
                      <a:pt x="212" y="531"/>
                      <a:pt x="214" y="527"/>
                      <a:pt x="216" y="526"/>
                    </a:cubicBezTo>
                    <a:cubicBezTo>
                      <a:pt x="217" y="526"/>
                      <a:pt x="217" y="525"/>
                      <a:pt x="218" y="525"/>
                    </a:cubicBezTo>
                    <a:cubicBezTo>
                      <a:pt x="218" y="525"/>
                      <a:pt x="218" y="525"/>
                      <a:pt x="218" y="525"/>
                    </a:cubicBezTo>
                    <a:cubicBezTo>
                      <a:pt x="217" y="524"/>
                      <a:pt x="216" y="524"/>
                      <a:pt x="215" y="523"/>
                    </a:cubicBezTo>
                    <a:cubicBezTo>
                      <a:pt x="215" y="522"/>
                      <a:pt x="214" y="520"/>
                      <a:pt x="215" y="518"/>
                    </a:cubicBezTo>
                    <a:cubicBezTo>
                      <a:pt x="216" y="516"/>
                      <a:pt x="218" y="515"/>
                      <a:pt x="219" y="514"/>
                    </a:cubicBezTo>
                    <a:cubicBezTo>
                      <a:pt x="221" y="513"/>
                      <a:pt x="221" y="513"/>
                      <a:pt x="221" y="512"/>
                    </a:cubicBezTo>
                    <a:cubicBezTo>
                      <a:pt x="221" y="508"/>
                      <a:pt x="224" y="505"/>
                      <a:pt x="227" y="505"/>
                    </a:cubicBezTo>
                    <a:cubicBezTo>
                      <a:pt x="228" y="505"/>
                      <a:pt x="229" y="505"/>
                      <a:pt x="231" y="506"/>
                    </a:cubicBezTo>
                    <a:cubicBezTo>
                      <a:pt x="232" y="507"/>
                      <a:pt x="233" y="509"/>
                      <a:pt x="234" y="511"/>
                    </a:cubicBezTo>
                    <a:cubicBezTo>
                      <a:pt x="235" y="512"/>
                      <a:pt x="236" y="514"/>
                      <a:pt x="237" y="514"/>
                    </a:cubicBezTo>
                    <a:cubicBezTo>
                      <a:pt x="237" y="514"/>
                      <a:pt x="238" y="514"/>
                      <a:pt x="238" y="514"/>
                    </a:cubicBezTo>
                    <a:cubicBezTo>
                      <a:pt x="238" y="513"/>
                      <a:pt x="239" y="513"/>
                      <a:pt x="239" y="513"/>
                    </a:cubicBezTo>
                    <a:cubicBezTo>
                      <a:pt x="239" y="512"/>
                      <a:pt x="238" y="511"/>
                      <a:pt x="238" y="510"/>
                    </a:cubicBezTo>
                    <a:cubicBezTo>
                      <a:pt x="238" y="510"/>
                      <a:pt x="238" y="509"/>
                      <a:pt x="237" y="509"/>
                    </a:cubicBezTo>
                    <a:cubicBezTo>
                      <a:pt x="237" y="507"/>
                      <a:pt x="236" y="505"/>
                      <a:pt x="238" y="503"/>
                    </a:cubicBezTo>
                    <a:cubicBezTo>
                      <a:pt x="238" y="502"/>
                      <a:pt x="240" y="501"/>
                      <a:pt x="242" y="500"/>
                    </a:cubicBezTo>
                    <a:cubicBezTo>
                      <a:pt x="243" y="500"/>
                      <a:pt x="244" y="500"/>
                      <a:pt x="244" y="498"/>
                    </a:cubicBezTo>
                    <a:cubicBezTo>
                      <a:pt x="244" y="497"/>
                      <a:pt x="245" y="495"/>
                      <a:pt x="248" y="495"/>
                    </a:cubicBezTo>
                    <a:cubicBezTo>
                      <a:pt x="251" y="495"/>
                      <a:pt x="255" y="492"/>
                      <a:pt x="257" y="491"/>
                    </a:cubicBezTo>
                    <a:cubicBezTo>
                      <a:pt x="258" y="490"/>
                      <a:pt x="259" y="490"/>
                      <a:pt x="260" y="490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4" y="488"/>
                      <a:pt x="267" y="486"/>
                      <a:pt x="270" y="487"/>
                    </a:cubicBezTo>
                    <a:cubicBezTo>
                      <a:pt x="270" y="487"/>
                      <a:pt x="271" y="488"/>
                      <a:pt x="271" y="488"/>
                    </a:cubicBezTo>
                    <a:cubicBezTo>
                      <a:pt x="272" y="488"/>
                      <a:pt x="272" y="489"/>
                      <a:pt x="273" y="489"/>
                    </a:cubicBezTo>
                    <a:cubicBezTo>
                      <a:pt x="273" y="489"/>
                      <a:pt x="273" y="489"/>
                      <a:pt x="273" y="488"/>
                    </a:cubicBezTo>
                    <a:cubicBezTo>
                      <a:pt x="274" y="486"/>
                      <a:pt x="276" y="485"/>
                      <a:pt x="279" y="485"/>
                    </a:cubicBezTo>
                    <a:cubicBezTo>
                      <a:pt x="281" y="485"/>
                      <a:pt x="284" y="486"/>
                      <a:pt x="285" y="488"/>
                    </a:cubicBezTo>
                    <a:cubicBezTo>
                      <a:pt x="285" y="488"/>
                      <a:pt x="288" y="489"/>
                      <a:pt x="289" y="489"/>
                    </a:cubicBezTo>
                    <a:cubicBezTo>
                      <a:pt x="292" y="490"/>
                      <a:pt x="295" y="490"/>
                      <a:pt x="297" y="491"/>
                    </a:cubicBezTo>
                    <a:cubicBezTo>
                      <a:pt x="298" y="492"/>
                      <a:pt x="298" y="492"/>
                      <a:pt x="298" y="492"/>
                    </a:cubicBezTo>
                    <a:cubicBezTo>
                      <a:pt x="303" y="495"/>
                      <a:pt x="306" y="498"/>
                      <a:pt x="307" y="500"/>
                    </a:cubicBezTo>
                    <a:cubicBezTo>
                      <a:pt x="308" y="498"/>
                      <a:pt x="309" y="498"/>
                      <a:pt x="310" y="498"/>
                    </a:cubicBezTo>
                    <a:cubicBezTo>
                      <a:pt x="312" y="498"/>
                      <a:pt x="313" y="499"/>
                      <a:pt x="316" y="501"/>
                    </a:cubicBezTo>
                    <a:cubicBezTo>
                      <a:pt x="317" y="501"/>
                      <a:pt x="319" y="502"/>
                      <a:pt x="320" y="502"/>
                    </a:cubicBezTo>
                    <a:cubicBezTo>
                      <a:pt x="322" y="502"/>
                      <a:pt x="323" y="501"/>
                      <a:pt x="324" y="501"/>
                    </a:cubicBezTo>
                    <a:cubicBezTo>
                      <a:pt x="325" y="498"/>
                      <a:pt x="330" y="495"/>
                      <a:pt x="334" y="495"/>
                    </a:cubicBezTo>
                    <a:cubicBezTo>
                      <a:pt x="336" y="495"/>
                      <a:pt x="337" y="496"/>
                      <a:pt x="338" y="496"/>
                    </a:cubicBezTo>
                    <a:cubicBezTo>
                      <a:pt x="338" y="497"/>
                      <a:pt x="338" y="497"/>
                      <a:pt x="338" y="497"/>
                    </a:cubicBezTo>
                    <a:cubicBezTo>
                      <a:pt x="339" y="497"/>
                      <a:pt x="340" y="498"/>
                      <a:pt x="340" y="498"/>
                    </a:cubicBezTo>
                    <a:cubicBezTo>
                      <a:pt x="340" y="498"/>
                      <a:pt x="340" y="498"/>
                      <a:pt x="341" y="497"/>
                    </a:cubicBezTo>
                    <a:cubicBezTo>
                      <a:pt x="343" y="495"/>
                      <a:pt x="346" y="494"/>
                      <a:pt x="349" y="494"/>
                    </a:cubicBezTo>
                    <a:cubicBezTo>
                      <a:pt x="352" y="494"/>
                      <a:pt x="355" y="496"/>
                      <a:pt x="356" y="498"/>
                    </a:cubicBezTo>
                    <a:cubicBezTo>
                      <a:pt x="356" y="499"/>
                      <a:pt x="357" y="500"/>
                      <a:pt x="361" y="500"/>
                    </a:cubicBezTo>
                    <a:cubicBezTo>
                      <a:pt x="364" y="500"/>
                      <a:pt x="365" y="502"/>
                      <a:pt x="366" y="503"/>
                    </a:cubicBezTo>
                    <a:cubicBezTo>
                      <a:pt x="366" y="503"/>
                      <a:pt x="366" y="503"/>
                      <a:pt x="366" y="504"/>
                    </a:cubicBezTo>
                    <a:cubicBezTo>
                      <a:pt x="366" y="503"/>
                      <a:pt x="367" y="503"/>
                      <a:pt x="367" y="502"/>
                    </a:cubicBezTo>
                    <a:cubicBezTo>
                      <a:pt x="367" y="501"/>
                      <a:pt x="368" y="500"/>
                      <a:pt x="369" y="499"/>
                    </a:cubicBezTo>
                    <a:cubicBezTo>
                      <a:pt x="369" y="499"/>
                      <a:pt x="370" y="498"/>
                      <a:pt x="371" y="498"/>
                    </a:cubicBezTo>
                    <a:cubicBezTo>
                      <a:pt x="371" y="498"/>
                      <a:pt x="371" y="498"/>
                      <a:pt x="371" y="498"/>
                    </a:cubicBezTo>
                    <a:cubicBezTo>
                      <a:pt x="373" y="499"/>
                      <a:pt x="374" y="499"/>
                      <a:pt x="375" y="500"/>
                    </a:cubicBezTo>
                    <a:cubicBezTo>
                      <a:pt x="376" y="501"/>
                      <a:pt x="378" y="502"/>
                      <a:pt x="379" y="502"/>
                    </a:cubicBezTo>
                    <a:cubicBezTo>
                      <a:pt x="383" y="502"/>
                      <a:pt x="384" y="501"/>
                      <a:pt x="384" y="500"/>
                    </a:cubicBezTo>
                    <a:cubicBezTo>
                      <a:pt x="384" y="496"/>
                      <a:pt x="384" y="494"/>
                      <a:pt x="383" y="494"/>
                    </a:cubicBezTo>
                    <a:cubicBezTo>
                      <a:pt x="382" y="494"/>
                      <a:pt x="380" y="493"/>
                      <a:pt x="379" y="493"/>
                    </a:cubicBezTo>
                    <a:cubicBezTo>
                      <a:pt x="378" y="492"/>
                      <a:pt x="377" y="491"/>
                      <a:pt x="375" y="491"/>
                    </a:cubicBezTo>
                    <a:cubicBezTo>
                      <a:pt x="372" y="491"/>
                      <a:pt x="370" y="488"/>
                      <a:pt x="369" y="486"/>
                    </a:cubicBezTo>
                    <a:cubicBezTo>
                      <a:pt x="369" y="484"/>
                      <a:pt x="370" y="482"/>
                      <a:pt x="372" y="482"/>
                    </a:cubicBezTo>
                    <a:cubicBezTo>
                      <a:pt x="375" y="480"/>
                      <a:pt x="377" y="479"/>
                      <a:pt x="378" y="478"/>
                    </a:cubicBezTo>
                    <a:cubicBezTo>
                      <a:pt x="377" y="477"/>
                      <a:pt x="376" y="473"/>
                      <a:pt x="377" y="470"/>
                    </a:cubicBezTo>
                    <a:cubicBezTo>
                      <a:pt x="378" y="469"/>
                      <a:pt x="379" y="468"/>
                      <a:pt x="381" y="467"/>
                    </a:cubicBezTo>
                    <a:cubicBezTo>
                      <a:pt x="382" y="467"/>
                      <a:pt x="384" y="467"/>
                      <a:pt x="385" y="467"/>
                    </a:cubicBezTo>
                    <a:cubicBezTo>
                      <a:pt x="386" y="467"/>
                      <a:pt x="387" y="467"/>
                      <a:pt x="387" y="467"/>
                    </a:cubicBezTo>
                    <a:cubicBezTo>
                      <a:pt x="385" y="466"/>
                      <a:pt x="383" y="465"/>
                      <a:pt x="382" y="463"/>
                    </a:cubicBezTo>
                    <a:cubicBezTo>
                      <a:pt x="380" y="461"/>
                      <a:pt x="379" y="453"/>
                      <a:pt x="382" y="451"/>
                    </a:cubicBezTo>
                    <a:cubicBezTo>
                      <a:pt x="383" y="451"/>
                      <a:pt x="384" y="451"/>
                      <a:pt x="385" y="451"/>
                    </a:cubicBezTo>
                    <a:cubicBezTo>
                      <a:pt x="386" y="451"/>
                      <a:pt x="386" y="451"/>
                      <a:pt x="387" y="451"/>
                    </a:cubicBezTo>
                    <a:cubicBezTo>
                      <a:pt x="389" y="451"/>
                      <a:pt x="391" y="451"/>
                      <a:pt x="392" y="451"/>
                    </a:cubicBezTo>
                    <a:cubicBezTo>
                      <a:pt x="393" y="450"/>
                      <a:pt x="395" y="450"/>
                      <a:pt x="397" y="450"/>
                    </a:cubicBezTo>
                    <a:cubicBezTo>
                      <a:pt x="398" y="450"/>
                      <a:pt x="399" y="450"/>
                      <a:pt x="400" y="450"/>
                    </a:cubicBezTo>
                    <a:cubicBezTo>
                      <a:pt x="402" y="450"/>
                      <a:pt x="403" y="450"/>
                      <a:pt x="404" y="450"/>
                    </a:cubicBezTo>
                    <a:cubicBezTo>
                      <a:pt x="404" y="450"/>
                      <a:pt x="404" y="450"/>
                      <a:pt x="405" y="449"/>
                    </a:cubicBezTo>
                    <a:cubicBezTo>
                      <a:pt x="409" y="446"/>
                      <a:pt x="418" y="445"/>
                      <a:pt x="423" y="445"/>
                    </a:cubicBezTo>
                    <a:cubicBezTo>
                      <a:pt x="425" y="445"/>
                      <a:pt x="427" y="445"/>
                      <a:pt x="429" y="444"/>
                    </a:cubicBezTo>
                    <a:cubicBezTo>
                      <a:pt x="431" y="443"/>
                      <a:pt x="432" y="442"/>
                      <a:pt x="434" y="442"/>
                    </a:cubicBezTo>
                    <a:cubicBezTo>
                      <a:pt x="440" y="441"/>
                      <a:pt x="448" y="440"/>
                      <a:pt x="450" y="439"/>
                    </a:cubicBezTo>
                    <a:cubicBezTo>
                      <a:pt x="451" y="439"/>
                      <a:pt x="452" y="438"/>
                      <a:pt x="455" y="438"/>
                    </a:cubicBezTo>
                    <a:cubicBezTo>
                      <a:pt x="457" y="437"/>
                      <a:pt x="464" y="436"/>
                      <a:pt x="465" y="435"/>
                    </a:cubicBezTo>
                    <a:cubicBezTo>
                      <a:pt x="466" y="431"/>
                      <a:pt x="476" y="430"/>
                      <a:pt x="478" y="430"/>
                    </a:cubicBezTo>
                    <a:cubicBezTo>
                      <a:pt x="480" y="430"/>
                      <a:pt x="481" y="430"/>
                      <a:pt x="482" y="430"/>
                    </a:cubicBezTo>
                    <a:cubicBezTo>
                      <a:pt x="485" y="432"/>
                      <a:pt x="487" y="432"/>
                      <a:pt x="489" y="432"/>
                    </a:cubicBezTo>
                    <a:cubicBezTo>
                      <a:pt x="491" y="431"/>
                      <a:pt x="496" y="432"/>
                      <a:pt x="498" y="434"/>
                    </a:cubicBezTo>
                    <a:cubicBezTo>
                      <a:pt x="499" y="436"/>
                      <a:pt x="499" y="437"/>
                      <a:pt x="499" y="438"/>
                    </a:cubicBezTo>
                    <a:cubicBezTo>
                      <a:pt x="499" y="439"/>
                      <a:pt x="499" y="440"/>
                      <a:pt x="500" y="442"/>
                    </a:cubicBezTo>
                    <a:cubicBezTo>
                      <a:pt x="500" y="443"/>
                      <a:pt x="501" y="445"/>
                      <a:pt x="501" y="446"/>
                    </a:cubicBezTo>
                    <a:cubicBezTo>
                      <a:pt x="501" y="448"/>
                      <a:pt x="500" y="449"/>
                      <a:pt x="499" y="449"/>
                    </a:cubicBezTo>
                    <a:cubicBezTo>
                      <a:pt x="499" y="449"/>
                      <a:pt x="499" y="449"/>
                      <a:pt x="499" y="449"/>
                    </a:cubicBezTo>
                    <a:cubicBezTo>
                      <a:pt x="500" y="449"/>
                      <a:pt x="500" y="449"/>
                      <a:pt x="500" y="449"/>
                    </a:cubicBezTo>
                    <a:cubicBezTo>
                      <a:pt x="503" y="449"/>
                      <a:pt x="506" y="448"/>
                      <a:pt x="506" y="448"/>
                    </a:cubicBezTo>
                    <a:cubicBezTo>
                      <a:pt x="507" y="446"/>
                      <a:pt x="509" y="446"/>
                      <a:pt x="509" y="446"/>
                    </a:cubicBezTo>
                    <a:cubicBezTo>
                      <a:pt x="512" y="446"/>
                      <a:pt x="513" y="448"/>
                      <a:pt x="514" y="451"/>
                    </a:cubicBezTo>
                    <a:cubicBezTo>
                      <a:pt x="515" y="450"/>
                      <a:pt x="516" y="449"/>
                      <a:pt x="517" y="449"/>
                    </a:cubicBezTo>
                    <a:cubicBezTo>
                      <a:pt x="518" y="449"/>
                      <a:pt x="521" y="450"/>
                      <a:pt x="522" y="452"/>
                    </a:cubicBezTo>
                    <a:cubicBezTo>
                      <a:pt x="522" y="452"/>
                      <a:pt x="523" y="451"/>
                      <a:pt x="523" y="451"/>
                    </a:cubicBezTo>
                    <a:cubicBezTo>
                      <a:pt x="524" y="451"/>
                      <a:pt x="525" y="451"/>
                      <a:pt x="526" y="451"/>
                    </a:cubicBezTo>
                    <a:cubicBezTo>
                      <a:pt x="527" y="451"/>
                      <a:pt x="529" y="452"/>
                      <a:pt x="529" y="454"/>
                    </a:cubicBezTo>
                    <a:cubicBezTo>
                      <a:pt x="529" y="456"/>
                      <a:pt x="527" y="457"/>
                      <a:pt x="526" y="458"/>
                    </a:cubicBezTo>
                    <a:cubicBezTo>
                      <a:pt x="525" y="459"/>
                      <a:pt x="524" y="459"/>
                      <a:pt x="524" y="460"/>
                    </a:cubicBezTo>
                    <a:cubicBezTo>
                      <a:pt x="524" y="460"/>
                      <a:pt x="524" y="460"/>
                      <a:pt x="524" y="460"/>
                    </a:cubicBezTo>
                    <a:cubicBezTo>
                      <a:pt x="524" y="460"/>
                      <a:pt x="525" y="459"/>
                      <a:pt x="526" y="459"/>
                    </a:cubicBezTo>
                    <a:cubicBezTo>
                      <a:pt x="527" y="458"/>
                      <a:pt x="529" y="457"/>
                      <a:pt x="531" y="457"/>
                    </a:cubicBezTo>
                    <a:cubicBezTo>
                      <a:pt x="531" y="457"/>
                      <a:pt x="531" y="457"/>
                      <a:pt x="532" y="457"/>
                    </a:cubicBezTo>
                    <a:cubicBezTo>
                      <a:pt x="532" y="457"/>
                      <a:pt x="532" y="457"/>
                      <a:pt x="532" y="457"/>
                    </a:cubicBezTo>
                    <a:cubicBezTo>
                      <a:pt x="533" y="457"/>
                      <a:pt x="536" y="456"/>
                      <a:pt x="538" y="455"/>
                    </a:cubicBezTo>
                    <a:cubicBezTo>
                      <a:pt x="540" y="454"/>
                      <a:pt x="541" y="453"/>
                      <a:pt x="543" y="452"/>
                    </a:cubicBezTo>
                    <a:cubicBezTo>
                      <a:pt x="545" y="452"/>
                      <a:pt x="548" y="450"/>
                      <a:pt x="550" y="449"/>
                    </a:cubicBezTo>
                    <a:cubicBezTo>
                      <a:pt x="551" y="448"/>
                      <a:pt x="552" y="447"/>
                      <a:pt x="553" y="447"/>
                    </a:cubicBezTo>
                    <a:cubicBezTo>
                      <a:pt x="554" y="446"/>
                      <a:pt x="555" y="446"/>
                      <a:pt x="557" y="445"/>
                    </a:cubicBezTo>
                    <a:cubicBezTo>
                      <a:pt x="557" y="445"/>
                      <a:pt x="558" y="445"/>
                      <a:pt x="558" y="445"/>
                    </a:cubicBezTo>
                    <a:cubicBezTo>
                      <a:pt x="560" y="445"/>
                      <a:pt x="563" y="446"/>
                      <a:pt x="563" y="447"/>
                    </a:cubicBezTo>
                    <a:cubicBezTo>
                      <a:pt x="563" y="448"/>
                      <a:pt x="564" y="449"/>
                      <a:pt x="563" y="451"/>
                    </a:cubicBezTo>
                    <a:cubicBezTo>
                      <a:pt x="562" y="452"/>
                      <a:pt x="561" y="452"/>
                      <a:pt x="561" y="453"/>
                    </a:cubicBezTo>
                    <a:cubicBezTo>
                      <a:pt x="561" y="453"/>
                      <a:pt x="562" y="455"/>
                      <a:pt x="565" y="456"/>
                    </a:cubicBezTo>
                    <a:cubicBezTo>
                      <a:pt x="572" y="458"/>
                      <a:pt x="580" y="470"/>
                      <a:pt x="585" y="478"/>
                    </a:cubicBezTo>
                    <a:cubicBezTo>
                      <a:pt x="587" y="481"/>
                      <a:pt x="587" y="481"/>
                      <a:pt x="587" y="481"/>
                    </a:cubicBezTo>
                    <a:cubicBezTo>
                      <a:pt x="589" y="484"/>
                      <a:pt x="591" y="488"/>
                      <a:pt x="593" y="492"/>
                    </a:cubicBezTo>
                    <a:cubicBezTo>
                      <a:pt x="594" y="495"/>
                      <a:pt x="596" y="499"/>
                      <a:pt x="597" y="500"/>
                    </a:cubicBezTo>
                    <a:cubicBezTo>
                      <a:pt x="597" y="500"/>
                      <a:pt x="598" y="499"/>
                      <a:pt x="598" y="498"/>
                    </a:cubicBezTo>
                    <a:cubicBezTo>
                      <a:pt x="599" y="497"/>
                      <a:pt x="600" y="495"/>
                      <a:pt x="601" y="494"/>
                    </a:cubicBezTo>
                    <a:cubicBezTo>
                      <a:pt x="602" y="494"/>
                      <a:pt x="602" y="493"/>
                      <a:pt x="603" y="493"/>
                    </a:cubicBezTo>
                    <a:cubicBezTo>
                      <a:pt x="606" y="493"/>
                      <a:pt x="608" y="495"/>
                      <a:pt x="610" y="497"/>
                    </a:cubicBezTo>
                    <a:cubicBezTo>
                      <a:pt x="611" y="498"/>
                      <a:pt x="612" y="499"/>
                      <a:pt x="613" y="499"/>
                    </a:cubicBezTo>
                    <a:cubicBezTo>
                      <a:pt x="614" y="500"/>
                      <a:pt x="615" y="500"/>
                      <a:pt x="616" y="500"/>
                    </a:cubicBezTo>
                    <a:cubicBezTo>
                      <a:pt x="618" y="501"/>
                      <a:pt x="621" y="502"/>
                      <a:pt x="622" y="501"/>
                    </a:cubicBezTo>
                    <a:cubicBezTo>
                      <a:pt x="623" y="501"/>
                      <a:pt x="624" y="501"/>
                      <a:pt x="625" y="500"/>
                    </a:cubicBezTo>
                    <a:cubicBezTo>
                      <a:pt x="629" y="499"/>
                      <a:pt x="633" y="497"/>
                      <a:pt x="635" y="498"/>
                    </a:cubicBezTo>
                    <a:cubicBezTo>
                      <a:pt x="636" y="498"/>
                      <a:pt x="636" y="499"/>
                      <a:pt x="637" y="499"/>
                    </a:cubicBezTo>
                    <a:cubicBezTo>
                      <a:pt x="639" y="500"/>
                      <a:pt x="642" y="501"/>
                      <a:pt x="643" y="505"/>
                    </a:cubicBezTo>
                    <a:cubicBezTo>
                      <a:pt x="645" y="509"/>
                      <a:pt x="647" y="510"/>
                      <a:pt x="649" y="510"/>
                    </a:cubicBezTo>
                    <a:cubicBezTo>
                      <a:pt x="650" y="510"/>
                      <a:pt x="653" y="510"/>
                      <a:pt x="653" y="516"/>
                    </a:cubicBezTo>
                    <a:cubicBezTo>
                      <a:pt x="653" y="517"/>
                      <a:pt x="656" y="519"/>
                      <a:pt x="657" y="519"/>
                    </a:cubicBezTo>
                    <a:cubicBezTo>
                      <a:pt x="659" y="519"/>
                      <a:pt x="664" y="518"/>
                      <a:pt x="665" y="517"/>
                    </a:cubicBezTo>
                    <a:cubicBezTo>
                      <a:pt x="666" y="516"/>
                      <a:pt x="667" y="516"/>
                      <a:pt x="668" y="516"/>
                    </a:cubicBezTo>
                    <a:cubicBezTo>
                      <a:pt x="670" y="516"/>
                      <a:pt x="671" y="517"/>
                      <a:pt x="672" y="519"/>
                    </a:cubicBezTo>
                    <a:cubicBezTo>
                      <a:pt x="672" y="519"/>
                      <a:pt x="672" y="520"/>
                      <a:pt x="672" y="520"/>
                    </a:cubicBezTo>
                    <a:cubicBezTo>
                      <a:pt x="672" y="520"/>
                      <a:pt x="672" y="520"/>
                      <a:pt x="672" y="521"/>
                    </a:cubicBezTo>
                    <a:cubicBezTo>
                      <a:pt x="673" y="521"/>
                      <a:pt x="673" y="521"/>
                      <a:pt x="673" y="521"/>
                    </a:cubicBezTo>
                    <a:cubicBezTo>
                      <a:pt x="673" y="522"/>
                      <a:pt x="673" y="522"/>
                      <a:pt x="673" y="522"/>
                    </a:cubicBezTo>
                    <a:cubicBezTo>
                      <a:pt x="674" y="522"/>
                      <a:pt x="674" y="522"/>
                      <a:pt x="674" y="523"/>
                    </a:cubicBezTo>
                    <a:cubicBezTo>
                      <a:pt x="674" y="523"/>
                      <a:pt x="674" y="523"/>
                      <a:pt x="674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6" y="523"/>
                      <a:pt x="677" y="523"/>
                      <a:pt x="678" y="524"/>
                    </a:cubicBezTo>
                    <a:cubicBezTo>
                      <a:pt x="678" y="524"/>
                      <a:pt x="678" y="524"/>
                      <a:pt x="678" y="524"/>
                    </a:cubicBezTo>
                    <a:cubicBezTo>
                      <a:pt x="678" y="524"/>
                      <a:pt x="679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3"/>
                    </a:cubicBezTo>
                    <a:cubicBezTo>
                      <a:pt x="680" y="523"/>
                      <a:pt x="680" y="523"/>
                      <a:pt x="680" y="523"/>
                    </a:cubicBezTo>
                    <a:cubicBezTo>
                      <a:pt x="681" y="522"/>
                      <a:pt x="683" y="521"/>
                      <a:pt x="689" y="520"/>
                    </a:cubicBezTo>
                    <a:cubicBezTo>
                      <a:pt x="694" y="519"/>
                      <a:pt x="697" y="518"/>
                      <a:pt x="698" y="517"/>
                    </a:cubicBezTo>
                    <a:cubicBezTo>
                      <a:pt x="699" y="514"/>
                      <a:pt x="701" y="513"/>
                      <a:pt x="704" y="513"/>
                    </a:cubicBezTo>
                    <a:cubicBezTo>
                      <a:pt x="705" y="512"/>
                      <a:pt x="706" y="512"/>
                      <a:pt x="707" y="511"/>
                    </a:cubicBezTo>
                    <a:cubicBezTo>
                      <a:pt x="708" y="510"/>
                      <a:pt x="709" y="509"/>
                      <a:pt x="711" y="508"/>
                    </a:cubicBezTo>
                    <a:cubicBezTo>
                      <a:pt x="712" y="508"/>
                      <a:pt x="713" y="507"/>
                      <a:pt x="714" y="507"/>
                    </a:cubicBezTo>
                    <a:cubicBezTo>
                      <a:pt x="715" y="505"/>
                      <a:pt x="717" y="504"/>
                      <a:pt x="719" y="504"/>
                    </a:cubicBezTo>
                    <a:cubicBezTo>
                      <a:pt x="720" y="504"/>
                      <a:pt x="721" y="503"/>
                      <a:pt x="721" y="503"/>
                    </a:cubicBezTo>
                    <a:cubicBezTo>
                      <a:pt x="723" y="501"/>
                      <a:pt x="727" y="501"/>
                      <a:pt x="728" y="501"/>
                    </a:cubicBezTo>
                    <a:cubicBezTo>
                      <a:pt x="730" y="501"/>
                      <a:pt x="731" y="501"/>
                      <a:pt x="732" y="501"/>
                    </a:cubicBezTo>
                    <a:cubicBezTo>
                      <a:pt x="734" y="502"/>
                      <a:pt x="744" y="504"/>
                      <a:pt x="746" y="504"/>
                    </a:cubicBezTo>
                    <a:cubicBezTo>
                      <a:pt x="747" y="504"/>
                      <a:pt x="747" y="504"/>
                      <a:pt x="747" y="504"/>
                    </a:cubicBezTo>
                    <a:cubicBezTo>
                      <a:pt x="749" y="504"/>
                      <a:pt x="750" y="506"/>
                      <a:pt x="751" y="508"/>
                    </a:cubicBezTo>
                    <a:cubicBezTo>
                      <a:pt x="751" y="509"/>
                      <a:pt x="751" y="510"/>
                      <a:pt x="751" y="510"/>
                    </a:cubicBezTo>
                    <a:cubicBezTo>
                      <a:pt x="752" y="510"/>
                      <a:pt x="753" y="511"/>
                      <a:pt x="754" y="512"/>
                    </a:cubicBezTo>
                    <a:cubicBezTo>
                      <a:pt x="756" y="512"/>
                      <a:pt x="758" y="514"/>
                      <a:pt x="759" y="514"/>
                    </a:cubicBezTo>
                    <a:cubicBezTo>
                      <a:pt x="760" y="513"/>
                      <a:pt x="762" y="512"/>
                      <a:pt x="765" y="512"/>
                    </a:cubicBezTo>
                    <a:cubicBezTo>
                      <a:pt x="767" y="512"/>
                      <a:pt x="768" y="512"/>
                      <a:pt x="770" y="513"/>
                    </a:cubicBezTo>
                    <a:cubicBezTo>
                      <a:pt x="770" y="514"/>
                      <a:pt x="771" y="514"/>
                      <a:pt x="771" y="514"/>
                    </a:cubicBezTo>
                    <a:cubicBezTo>
                      <a:pt x="773" y="515"/>
                      <a:pt x="774" y="516"/>
                      <a:pt x="775" y="516"/>
                    </a:cubicBezTo>
                    <a:cubicBezTo>
                      <a:pt x="776" y="515"/>
                      <a:pt x="778" y="514"/>
                      <a:pt x="780" y="513"/>
                    </a:cubicBezTo>
                    <a:cubicBezTo>
                      <a:pt x="780" y="513"/>
                      <a:pt x="781" y="513"/>
                      <a:pt x="782" y="512"/>
                    </a:cubicBezTo>
                    <a:cubicBezTo>
                      <a:pt x="783" y="512"/>
                      <a:pt x="784" y="512"/>
                      <a:pt x="785" y="511"/>
                    </a:cubicBezTo>
                    <a:cubicBezTo>
                      <a:pt x="785" y="511"/>
                      <a:pt x="786" y="508"/>
                      <a:pt x="785" y="507"/>
                    </a:cubicBezTo>
                    <a:cubicBezTo>
                      <a:pt x="783" y="506"/>
                      <a:pt x="781" y="499"/>
                      <a:pt x="780" y="497"/>
                    </a:cubicBezTo>
                    <a:cubicBezTo>
                      <a:pt x="780" y="494"/>
                      <a:pt x="782" y="493"/>
                      <a:pt x="784" y="492"/>
                    </a:cubicBezTo>
                    <a:cubicBezTo>
                      <a:pt x="784" y="491"/>
                      <a:pt x="785" y="491"/>
                      <a:pt x="785" y="490"/>
                    </a:cubicBezTo>
                    <a:cubicBezTo>
                      <a:pt x="786" y="488"/>
                      <a:pt x="788" y="487"/>
                      <a:pt x="790" y="486"/>
                    </a:cubicBezTo>
                    <a:cubicBezTo>
                      <a:pt x="791" y="486"/>
                      <a:pt x="791" y="486"/>
                      <a:pt x="792" y="485"/>
                    </a:cubicBezTo>
                    <a:cubicBezTo>
                      <a:pt x="792" y="485"/>
                      <a:pt x="792" y="485"/>
                      <a:pt x="792" y="484"/>
                    </a:cubicBezTo>
                    <a:cubicBezTo>
                      <a:pt x="793" y="483"/>
                      <a:pt x="794" y="481"/>
                      <a:pt x="796" y="481"/>
                    </a:cubicBezTo>
                    <a:cubicBezTo>
                      <a:pt x="797" y="481"/>
                      <a:pt x="797" y="481"/>
                      <a:pt x="798" y="481"/>
                    </a:cubicBezTo>
                    <a:cubicBezTo>
                      <a:pt x="798" y="482"/>
                      <a:pt x="805" y="484"/>
                      <a:pt x="807" y="485"/>
                    </a:cubicBezTo>
                    <a:cubicBezTo>
                      <a:pt x="807" y="486"/>
                      <a:pt x="810" y="486"/>
                      <a:pt x="812" y="486"/>
                    </a:cubicBezTo>
                    <a:cubicBezTo>
                      <a:pt x="815" y="486"/>
                      <a:pt x="819" y="488"/>
                      <a:pt x="822" y="490"/>
                    </a:cubicBezTo>
                    <a:cubicBezTo>
                      <a:pt x="822" y="490"/>
                      <a:pt x="824" y="491"/>
                      <a:pt x="826" y="491"/>
                    </a:cubicBezTo>
                    <a:cubicBezTo>
                      <a:pt x="829" y="491"/>
                      <a:pt x="832" y="492"/>
                      <a:pt x="833" y="494"/>
                    </a:cubicBezTo>
                    <a:cubicBezTo>
                      <a:pt x="834" y="495"/>
                      <a:pt x="834" y="497"/>
                      <a:pt x="834" y="499"/>
                    </a:cubicBezTo>
                    <a:cubicBezTo>
                      <a:pt x="834" y="501"/>
                      <a:pt x="834" y="503"/>
                      <a:pt x="835" y="503"/>
                    </a:cubicBezTo>
                    <a:cubicBezTo>
                      <a:pt x="837" y="506"/>
                      <a:pt x="839" y="508"/>
                      <a:pt x="839" y="508"/>
                    </a:cubicBezTo>
                    <a:cubicBezTo>
                      <a:pt x="841" y="507"/>
                      <a:pt x="843" y="508"/>
                      <a:pt x="846" y="509"/>
                    </a:cubicBezTo>
                    <a:cubicBezTo>
                      <a:pt x="847" y="510"/>
                      <a:pt x="849" y="511"/>
                      <a:pt x="850" y="511"/>
                    </a:cubicBezTo>
                    <a:cubicBezTo>
                      <a:pt x="850" y="511"/>
                      <a:pt x="852" y="510"/>
                      <a:pt x="853" y="509"/>
                    </a:cubicBezTo>
                    <a:cubicBezTo>
                      <a:pt x="855" y="508"/>
                      <a:pt x="856" y="507"/>
                      <a:pt x="858" y="507"/>
                    </a:cubicBezTo>
                    <a:cubicBezTo>
                      <a:pt x="859" y="507"/>
                      <a:pt x="860" y="507"/>
                      <a:pt x="862" y="506"/>
                    </a:cubicBezTo>
                    <a:cubicBezTo>
                      <a:pt x="865" y="506"/>
                      <a:pt x="867" y="505"/>
                      <a:pt x="869" y="506"/>
                    </a:cubicBezTo>
                    <a:cubicBezTo>
                      <a:pt x="869" y="506"/>
                      <a:pt x="871" y="506"/>
                      <a:pt x="872" y="507"/>
                    </a:cubicBezTo>
                    <a:cubicBezTo>
                      <a:pt x="874" y="507"/>
                      <a:pt x="877" y="508"/>
                      <a:pt x="878" y="508"/>
                    </a:cubicBezTo>
                    <a:cubicBezTo>
                      <a:pt x="879" y="508"/>
                      <a:pt x="879" y="508"/>
                      <a:pt x="880" y="508"/>
                    </a:cubicBezTo>
                    <a:cubicBezTo>
                      <a:pt x="881" y="508"/>
                      <a:pt x="888" y="508"/>
                      <a:pt x="889" y="511"/>
                    </a:cubicBezTo>
                    <a:cubicBezTo>
                      <a:pt x="889" y="512"/>
                      <a:pt x="891" y="512"/>
                      <a:pt x="892" y="512"/>
                    </a:cubicBezTo>
                    <a:cubicBezTo>
                      <a:pt x="895" y="513"/>
                      <a:pt x="899" y="514"/>
                      <a:pt x="899" y="517"/>
                    </a:cubicBezTo>
                    <a:cubicBezTo>
                      <a:pt x="899" y="517"/>
                      <a:pt x="900" y="518"/>
                      <a:pt x="901" y="518"/>
                    </a:cubicBezTo>
                    <a:cubicBezTo>
                      <a:pt x="902" y="519"/>
                      <a:pt x="904" y="520"/>
                      <a:pt x="905" y="522"/>
                    </a:cubicBezTo>
                    <a:cubicBezTo>
                      <a:pt x="905" y="522"/>
                      <a:pt x="907" y="522"/>
                      <a:pt x="908" y="523"/>
                    </a:cubicBezTo>
                    <a:cubicBezTo>
                      <a:pt x="909" y="523"/>
                      <a:pt x="910" y="523"/>
                      <a:pt x="911" y="523"/>
                    </a:cubicBezTo>
                    <a:cubicBezTo>
                      <a:pt x="914" y="523"/>
                      <a:pt x="916" y="523"/>
                      <a:pt x="917" y="523"/>
                    </a:cubicBezTo>
                    <a:cubicBezTo>
                      <a:pt x="918" y="524"/>
                      <a:pt x="918" y="524"/>
                      <a:pt x="918" y="524"/>
                    </a:cubicBezTo>
                    <a:cubicBezTo>
                      <a:pt x="919" y="524"/>
                      <a:pt x="921" y="525"/>
                      <a:pt x="925" y="525"/>
                    </a:cubicBezTo>
                    <a:cubicBezTo>
                      <a:pt x="928" y="525"/>
                      <a:pt x="930" y="524"/>
                      <a:pt x="931" y="524"/>
                    </a:cubicBezTo>
                    <a:cubicBezTo>
                      <a:pt x="931" y="523"/>
                      <a:pt x="934" y="523"/>
                      <a:pt x="938" y="522"/>
                    </a:cubicBezTo>
                    <a:cubicBezTo>
                      <a:pt x="941" y="522"/>
                      <a:pt x="945" y="521"/>
                      <a:pt x="946" y="520"/>
                    </a:cubicBezTo>
                    <a:cubicBezTo>
                      <a:pt x="947" y="519"/>
                      <a:pt x="949" y="519"/>
                      <a:pt x="951" y="519"/>
                    </a:cubicBezTo>
                    <a:cubicBezTo>
                      <a:pt x="952" y="519"/>
                      <a:pt x="953" y="518"/>
                      <a:pt x="954" y="518"/>
                    </a:cubicBezTo>
                    <a:cubicBezTo>
                      <a:pt x="954" y="516"/>
                      <a:pt x="957" y="514"/>
                      <a:pt x="960" y="513"/>
                    </a:cubicBezTo>
                    <a:cubicBezTo>
                      <a:pt x="961" y="512"/>
                      <a:pt x="963" y="512"/>
                      <a:pt x="964" y="511"/>
                    </a:cubicBezTo>
                    <a:cubicBezTo>
                      <a:pt x="964" y="511"/>
                      <a:pt x="965" y="510"/>
                      <a:pt x="965" y="510"/>
                    </a:cubicBezTo>
                    <a:cubicBezTo>
                      <a:pt x="968" y="509"/>
                      <a:pt x="970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3" y="509"/>
                      <a:pt x="975" y="509"/>
                      <a:pt x="977" y="510"/>
                    </a:cubicBezTo>
                    <a:cubicBezTo>
                      <a:pt x="979" y="510"/>
                      <a:pt x="980" y="511"/>
                      <a:pt x="981" y="513"/>
                    </a:cubicBezTo>
                    <a:cubicBezTo>
                      <a:pt x="981" y="513"/>
                      <a:pt x="983" y="514"/>
                      <a:pt x="985" y="514"/>
                    </a:cubicBezTo>
                    <a:cubicBezTo>
                      <a:pt x="986" y="514"/>
                      <a:pt x="987" y="514"/>
                      <a:pt x="988" y="513"/>
                    </a:cubicBezTo>
                    <a:cubicBezTo>
                      <a:pt x="988" y="513"/>
                      <a:pt x="989" y="513"/>
                      <a:pt x="990" y="513"/>
                    </a:cubicBezTo>
                    <a:cubicBezTo>
                      <a:pt x="990" y="513"/>
                      <a:pt x="990" y="513"/>
                      <a:pt x="990" y="513"/>
                    </a:cubicBezTo>
                    <a:cubicBezTo>
                      <a:pt x="990" y="513"/>
                      <a:pt x="990" y="513"/>
                      <a:pt x="991" y="513"/>
                    </a:cubicBezTo>
                    <a:cubicBezTo>
                      <a:pt x="992" y="513"/>
                      <a:pt x="994" y="513"/>
                      <a:pt x="996" y="514"/>
                    </a:cubicBezTo>
                    <a:cubicBezTo>
                      <a:pt x="996" y="513"/>
                      <a:pt x="996" y="513"/>
                      <a:pt x="996" y="513"/>
                    </a:cubicBezTo>
                    <a:cubicBezTo>
                      <a:pt x="996" y="514"/>
                      <a:pt x="996" y="514"/>
                      <a:pt x="996" y="514"/>
                    </a:cubicBezTo>
                    <a:cubicBezTo>
                      <a:pt x="997" y="514"/>
                      <a:pt x="998" y="514"/>
                      <a:pt x="998" y="514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1" y="516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9"/>
                      <a:pt x="1005" y="519"/>
                      <a:pt x="1005" y="519"/>
                    </a:cubicBezTo>
                    <a:cubicBezTo>
                      <a:pt x="1005" y="519"/>
                      <a:pt x="1005" y="519"/>
                      <a:pt x="1005" y="519"/>
                    </a:cubicBezTo>
                    <a:cubicBezTo>
                      <a:pt x="1006" y="519"/>
                      <a:pt x="1007" y="519"/>
                      <a:pt x="1009" y="519"/>
                    </a:cubicBezTo>
                    <a:cubicBezTo>
                      <a:pt x="1009" y="519"/>
                      <a:pt x="1009" y="519"/>
                      <a:pt x="1009" y="519"/>
                    </a:cubicBezTo>
                    <a:cubicBezTo>
                      <a:pt x="1010" y="519"/>
                      <a:pt x="1012" y="518"/>
                      <a:pt x="1013" y="517"/>
                    </a:cubicBezTo>
                    <a:cubicBezTo>
                      <a:pt x="1017" y="515"/>
                      <a:pt x="1019" y="514"/>
                      <a:pt x="1020" y="513"/>
                    </a:cubicBezTo>
                    <a:cubicBezTo>
                      <a:pt x="1022" y="513"/>
                      <a:pt x="1023" y="512"/>
                      <a:pt x="1024" y="511"/>
                    </a:cubicBezTo>
                    <a:cubicBezTo>
                      <a:pt x="1024" y="511"/>
                      <a:pt x="1024" y="511"/>
                      <a:pt x="1024" y="511"/>
                    </a:cubicBezTo>
                    <a:cubicBezTo>
                      <a:pt x="1024" y="510"/>
                      <a:pt x="1024" y="510"/>
                      <a:pt x="1024" y="509"/>
                    </a:cubicBezTo>
                    <a:cubicBezTo>
                      <a:pt x="1024" y="507"/>
                      <a:pt x="1025" y="505"/>
                      <a:pt x="1027" y="502"/>
                    </a:cubicBezTo>
                    <a:cubicBezTo>
                      <a:pt x="1028" y="501"/>
                      <a:pt x="1028" y="500"/>
                      <a:pt x="1029" y="499"/>
                    </a:cubicBezTo>
                    <a:cubicBezTo>
                      <a:pt x="1029" y="499"/>
                      <a:pt x="1029" y="498"/>
                      <a:pt x="1029" y="498"/>
                    </a:cubicBezTo>
                    <a:cubicBezTo>
                      <a:pt x="1030" y="495"/>
                      <a:pt x="1035" y="487"/>
                      <a:pt x="1037" y="486"/>
                    </a:cubicBezTo>
                    <a:cubicBezTo>
                      <a:pt x="1039" y="486"/>
                      <a:pt x="1041" y="483"/>
                      <a:pt x="1041" y="482"/>
                    </a:cubicBezTo>
                    <a:cubicBezTo>
                      <a:pt x="1041" y="482"/>
                      <a:pt x="1041" y="481"/>
                      <a:pt x="1041" y="481"/>
                    </a:cubicBezTo>
                    <a:cubicBezTo>
                      <a:pt x="1041" y="481"/>
                      <a:pt x="1041" y="481"/>
                      <a:pt x="1041" y="480"/>
                    </a:cubicBezTo>
                    <a:cubicBezTo>
                      <a:pt x="1041" y="480"/>
                      <a:pt x="1041" y="480"/>
                      <a:pt x="1041" y="480"/>
                    </a:cubicBezTo>
                    <a:cubicBezTo>
                      <a:pt x="1040" y="479"/>
                      <a:pt x="1040" y="479"/>
                      <a:pt x="1040" y="479"/>
                    </a:cubicBezTo>
                    <a:cubicBezTo>
                      <a:pt x="1040" y="479"/>
                      <a:pt x="1040" y="479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8" y="476"/>
                      <a:pt x="1036" y="476"/>
                      <a:pt x="1035" y="474"/>
                    </a:cubicBezTo>
                    <a:cubicBezTo>
                      <a:pt x="1034" y="473"/>
                      <a:pt x="1035" y="470"/>
                      <a:pt x="1037" y="467"/>
                    </a:cubicBezTo>
                    <a:cubicBezTo>
                      <a:pt x="1040" y="463"/>
                      <a:pt x="1044" y="461"/>
                      <a:pt x="1050" y="461"/>
                    </a:cubicBezTo>
                    <a:cubicBezTo>
                      <a:pt x="1051" y="461"/>
                      <a:pt x="1052" y="461"/>
                      <a:pt x="1053" y="462"/>
                    </a:cubicBezTo>
                    <a:cubicBezTo>
                      <a:pt x="1053" y="462"/>
                      <a:pt x="1053" y="462"/>
                      <a:pt x="1053" y="462"/>
                    </a:cubicBezTo>
                    <a:cubicBezTo>
                      <a:pt x="1053" y="462"/>
                      <a:pt x="1054" y="461"/>
                      <a:pt x="1055" y="461"/>
                    </a:cubicBezTo>
                    <a:cubicBezTo>
                      <a:pt x="1059" y="461"/>
                      <a:pt x="1067" y="459"/>
                      <a:pt x="1070" y="460"/>
                    </a:cubicBezTo>
                    <a:cubicBezTo>
                      <a:pt x="1072" y="461"/>
                      <a:pt x="1073" y="461"/>
                      <a:pt x="1074" y="461"/>
                    </a:cubicBezTo>
                    <a:cubicBezTo>
                      <a:pt x="1076" y="461"/>
                      <a:pt x="1076" y="461"/>
                      <a:pt x="1076" y="461"/>
                    </a:cubicBezTo>
                    <a:cubicBezTo>
                      <a:pt x="1078" y="461"/>
                      <a:pt x="1080" y="461"/>
                      <a:pt x="1083" y="462"/>
                    </a:cubicBezTo>
                    <a:cubicBezTo>
                      <a:pt x="1085" y="464"/>
                      <a:pt x="1088" y="464"/>
                      <a:pt x="1091" y="464"/>
                    </a:cubicBezTo>
                    <a:cubicBezTo>
                      <a:pt x="1094" y="465"/>
                      <a:pt x="1096" y="465"/>
                      <a:pt x="1098" y="467"/>
                    </a:cubicBezTo>
                    <a:cubicBezTo>
                      <a:pt x="1098" y="468"/>
                      <a:pt x="1099" y="468"/>
                      <a:pt x="1100" y="469"/>
                    </a:cubicBezTo>
                    <a:cubicBezTo>
                      <a:pt x="1103" y="471"/>
                      <a:pt x="1106" y="473"/>
                      <a:pt x="1105" y="477"/>
                    </a:cubicBezTo>
                    <a:cubicBezTo>
                      <a:pt x="1105" y="477"/>
                      <a:pt x="1105" y="478"/>
                      <a:pt x="1105" y="478"/>
                    </a:cubicBezTo>
                    <a:cubicBezTo>
                      <a:pt x="1105" y="478"/>
                      <a:pt x="1106" y="478"/>
                      <a:pt x="1106" y="478"/>
                    </a:cubicBezTo>
                    <a:cubicBezTo>
                      <a:pt x="1107" y="479"/>
                      <a:pt x="1110" y="481"/>
                      <a:pt x="1111" y="487"/>
                    </a:cubicBezTo>
                    <a:cubicBezTo>
                      <a:pt x="1112" y="491"/>
                      <a:pt x="1113" y="493"/>
                      <a:pt x="1115" y="495"/>
                    </a:cubicBezTo>
                    <a:cubicBezTo>
                      <a:pt x="1116" y="496"/>
                      <a:pt x="1117" y="498"/>
                      <a:pt x="1117" y="500"/>
                    </a:cubicBezTo>
                    <a:cubicBezTo>
                      <a:pt x="1118" y="501"/>
                      <a:pt x="1119" y="504"/>
                      <a:pt x="1120" y="506"/>
                    </a:cubicBezTo>
                    <a:cubicBezTo>
                      <a:pt x="1122" y="510"/>
                      <a:pt x="1124" y="512"/>
                      <a:pt x="1123" y="514"/>
                    </a:cubicBezTo>
                    <a:cubicBezTo>
                      <a:pt x="1123" y="515"/>
                      <a:pt x="1122" y="517"/>
                      <a:pt x="1123" y="517"/>
                    </a:cubicBezTo>
                    <a:cubicBezTo>
                      <a:pt x="1123" y="518"/>
                      <a:pt x="1124" y="518"/>
                      <a:pt x="1126" y="518"/>
                    </a:cubicBezTo>
                    <a:cubicBezTo>
                      <a:pt x="1129" y="518"/>
                      <a:pt x="1132" y="520"/>
                      <a:pt x="1134" y="521"/>
                    </a:cubicBezTo>
                    <a:cubicBezTo>
                      <a:pt x="1135" y="522"/>
                      <a:pt x="1136" y="522"/>
                      <a:pt x="1136" y="522"/>
                    </a:cubicBezTo>
                    <a:cubicBezTo>
                      <a:pt x="1136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9" y="522"/>
                      <a:pt x="1143" y="524"/>
                      <a:pt x="1146" y="526"/>
                    </a:cubicBezTo>
                    <a:cubicBezTo>
                      <a:pt x="1147" y="526"/>
                      <a:pt x="1148" y="527"/>
                      <a:pt x="1149" y="528"/>
                    </a:cubicBezTo>
                    <a:cubicBezTo>
                      <a:pt x="1150" y="529"/>
                      <a:pt x="1152" y="529"/>
                      <a:pt x="1153" y="530"/>
                    </a:cubicBezTo>
                    <a:cubicBezTo>
                      <a:pt x="1154" y="530"/>
                      <a:pt x="1155" y="530"/>
                      <a:pt x="1155" y="531"/>
                    </a:cubicBezTo>
                    <a:cubicBezTo>
                      <a:pt x="1157" y="531"/>
                      <a:pt x="1158" y="532"/>
                      <a:pt x="1158" y="535"/>
                    </a:cubicBezTo>
                    <a:cubicBezTo>
                      <a:pt x="1158" y="535"/>
                      <a:pt x="1158" y="536"/>
                      <a:pt x="1158" y="537"/>
                    </a:cubicBezTo>
                    <a:cubicBezTo>
                      <a:pt x="1158" y="538"/>
                      <a:pt x="1159" y="538"/>
                      <a:pt x="1159" y="539"/>
                    </a:cubicBezTo>
                    <a:cubicBezTo>
                      <a:pt x="1159" y="540"/>
                      <a:pt x="1160" y="542"/>
                      <a:pt x="1160" y="543"/>
                    </a:cubicBezTo>
                    <a:cubicBezTo>
                      <a:pt x="1160" y="544"/>
                      <a:pt x="1160" y="544"/>
                      <a:pt x="1160" y="544"/>
                    </a:cubicBezTo>
                    <a:cubicBezTo>
                      <a:pt x="1160" y="545"/>
                      <a:pt x="1163" y="547"/>
                      <a:pt x="1167" y="547"/>
                    </a:cubicBezTo>
                    <a:cubicBezTo>
                      <a:pt x="1168" y="547"/>
                      <a:pt x="1168" y="547"/>
                      <a:pt x="1169" y="547"/>
                    </a:cubicBezTo>
                    <a:cubicBezTo>
                      <a:pt x="1170" y="546"/>
                      <a:pt x="1172" y="546"/>
                      <a:pt x="1173" y="547"/>
                    </a:cubicBezTo>
                    <a:cubicBezTo>
                      <a:pt x="1174" y="547"/>
                      <a:pt x="1175" y="547"/>
                      <a:pt x="1175" y="547"/>
                    </a:cubicBezTo>
                    <a:cubicBezTo>
                      <a:pt x="1176" y="547"/>
                      <a:pt x="1177" y="546"/>
                      <a:pt x="1177" y="545"/>
                    </a:cubicBezTo>
                    <a:cubicBezTo>
                      <a:pt x="1179" y="542"/>
                      <a:pt x="1183" y="541"/>
                      <a:pt x="1186" y="541"/>
                    </a:cubicBezTo>
                    <a:cubicBezTo>
                      <a:pt x="1187" y="541"/>
                      <a:pt x="1188" y="541"/>
                      <a:pt x="1189" y="541"/>
                    </a:cubicBezTo>
                    <a:cubicBezTo>
                      <a:pt x="1190" y="540"/>
                      <a:pt x="1193" y="539"/>
                      <a:pt x="1195" y="539"/>
                    </a:cubicBezTo>
                    <a:cubicBezTo>
                      <a:pt x="1197" y="539"/>
                      <a:pt x="1199" y="539"/>
                      <a:pt x="1200" y="540"/>
                    </a:cubicBezTo>
                    <a:cubicBezTo>
                      <a:pt x="1201" y="541"/>
                      <a:pt x="1201" y="543"/>
                      <a:pt x="1201" y="545"/>
                    </a:cubicBezTo>
                    <a:cubicBezTo>
                      <a:pt x="1201" y="547"/>
                      <a:pt x="1202" y="548"/>
                      <a:pt x="1202" y="550"/>
                    </a:cubicBezTo>
                    <a:cubicBezTo>
                      <a:pt x="1203" y="551"/>
                      <a:pt x="1204" y="554"/>
                      <a:pt x="1200" y="556"/>
                    </a:cubicBezTo>
                    <a:cubicBezTo>
                      <a:pt x="1198" y="557"/>
                      <a:pt x="1197" y="564"/>
                      <a:pt x="1196" y="567"/>
                    </a:cubicBezTo>
                    <a:cubicBezTo>
                      <a:pt x="1196" y="568"/>
                      <a:pt x="1195" y="568"/>
                      <a:pt x="1195" y="569"/>
                    </a:cubicBezTo>
                    <a:cubicBezTo>
                      <a:pt x="1195" y="571"/>
                      <a:pt x="1193" y="573"/>
                      <a:pt x="1191" y="574"/>
                    </a:cubicBezTo>
                    <a:cubicBezTo>
                      <a:pt x="1190" y="575"/>
                      <a:pt x="1189" y="576"/>
                      <a:pt x="1189" y="577"/>
                    </a:cubicBezTo>
                    <a:cubicBezTo>
                      <a:pt x="1188" y="580"/>
                      <a:pt x="1186" y="582"/>
                      <a:pt x="1185" y="583"/>
                    </a:cubicBezTo>
                    <a:cubicBezTo>
                      <a:pt x="1184" y="583"/>
                      <a:pt x="1183" y="584"/>
                      <a:pt x="1183" y="584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7"/>
                      <a:pt x="1182" y="587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0" y="588"/>
                    </a:cubicBezTo>
                    <a:cubicBezTo>
                      <a:pt x="1180" y="588"/>
                      <a:pt x="1180" y="588"/>
                      <a:pt x="1180" y="588"/>
                    </a:cubicBezTo>
                    <a:cubicBezTo>
                      <a:pt x="1179" y="588"/>
                      <a:pt x="1179" y="588"/>
                      <a:pt x="1178" y="588"/>
                    </a:cubicBezTo>
                    <a:cubicBezTo>
                      <a:pt x="1175" y="588"/>
                      <a:pt x="1172" y="587"/>
                      <a:pt x="1170" y="586"/>
                    </a:cubicBezTo>
                    <a:cubicBezTo>
                      <a:pt x="1169" y="586"/>
                      <a:pt x="1168" y="587"/>
                      <a:pt x="1167" y="588"/>
                    </a:cubicBezTo>
                    <a:cubicBezTo>
                      <a:pt x="1165" y="589"/>
                      <a:pt x="1164" y="591"/>
                      <a:pt x="1162" y="591"/>
                    </a:cubicBezTo>
                    <a:cubicBezTo>
                      <a:pt x="1162" y="591"/>
                      <a:pt x="1162" y="594"/>
                      <a:pt x="1162" y="596"/>
                    </a:cubicBezTo>
                    <a:cubicBezTo>
                      <a:pt x="1163" y="597"/>
                      <a:pt x="1163" y="599"/>
                      <a:pt x="1162" y="600"/>
                    </a:cubicBezTo>
                    <a:cubicBezTo>
                      <a:pt x="1162" y="602"/>
                      <a:pt x="1162" y="603"/>
                      <a:pt x="1163" y="605"/>
                    </a:cubicBezTo>
                    <a:cubicBezTo>
                      <a:pt x="1164" y="607"/>
                      <a:pt x="1164" y="609"/>
                      <a:pt x="1164" y="612"/>
                    </a:cubicBezTo>
                    <a:cubicBezTo>
                      <a:pt x="1164" y="612"/>
                      <a:pt x="1164" y="613"/>
                      <a:pt x="1164" y="613"/>
                    </a:cubicBezTo>
                    <a:cubicBezTo>
                      <a:pt x="1169" y="610"/>
                      <a:pt x="1171" y="610"/>
                      <a:pt x="1171" y="610"/>
                    </a:cubicBezTo>
                    <a:cubicBezTo>
                      <a:pt x="1174" y="610"/>
                      <a:pt x="1176" y="612"/>
                      <a:pt x="1179" y="614"/>
                    </a:cubicBezTo>
                    <a:cubicBezTo>
                      <a:pt x="1181" y="615"/>
                      <a:pt x="1183" y="617"/>
                      <a:pt x="1184" y="617"/>
                    </a:cubicBezTo>
                    <a:cubicBezTo>
                      <a:pt x="1188" y="617"/>
                      <a:pt x="1206" y="605"/>
                      <a:pt x="1208" y="602"/>
                    </a:cubicBezTo>
                    <a:cubicBezTo>
                      <a:pt x="1209" y="600"/>
                      <a:pt x="1212" y="596"/>
                      <a:pt x="1222" y="586"/>
                    </a:cubicBezTo>
                    <a:cubicBezTo>
                      <a:pt x="1224" y="584"/>
                      <a:pt x="1226" y="582"/>
                      <a:pt x="1227" y="581"/>
                    </a:cubicBezTo>
                    <a:cubicBezTo>
                      <a:pt x="1232" y="576"/>
                      <a:pt x="1240" y="567"/>
                      <a:pt x="1243" y="559"/>
                    </a:cubicBezTo>
                    <a:cubicBezTo>
                      <a:pt x="1244" y="556"/>
                      <a:pt x="1248" y="552"/>
                      <a:pt x="1251" y="549"/>
                    </a:cubicBezTo>
                    <a:cubicBezTo>
                      <a:pt x="1253" y="546"/>
                      <a:pt x="1255" y="544"/>
                      <a:pt x="1255" y="543"/>
                    </a:cubicBezTo>
                    <a:cubicBezTo>
                      <a:pt x="1256" y="542"/>
                      <a:pt x="1257" y="541"/>
                      <a:pt x="1257" y="540"/>
                    </a:cubicBezTo>
                    <a:cubicBezTo>
                      <a:pt x="1259" y="539"/>
                      <a:pt x="1260" y="537"/>
                      <a:pt x="1262" y="532"/>
                    </a:cubicBezTo>
                    <a:cubicBezTo>
                      <a:pt x="1264" y="527"/>
                      <a:pt x="1265" y="517"/>
                      <a:pt x="1266" y="511"/>
                    </a:cubicBezTo>
                    <a:cubicBezTo>
                      <a:pt x="1266" y="504"/>
                      <a:pt x="1267" y="503"/>
                      <a:pt x="1267" y="502"/>
                    </a:cubicBezTo>
                    <a:cubicBezTo>
                      <a:pt x="1268" y="501"/>
                      <a:pt x="1268" y="500"/>
                      <a:pt x="1268" y="500"/>
                    </a:cubicBezTo>
                    <a:cubicBezTo>
                      <a:pt x="1268" y="498"/>
                      <a:pt x="1268" y="496"/>
                      <a:pt x="1269" y="495"/>
                    </a:cubicBezTo>
                    <a:cubicBezTo>
                      <a:pt x="1270" y="494"/>
                      <a:pt x="1270" y="493"/>
                      <a:pt x="1270" y="493"/>
                    </a:cubicBezTo>
                    <a:cubicBezTo>
                      <a:pt x="1271" y="491"/>
                      <a:pt x="1271" y="489"/>
                      <a:pt x="1274" y="486"/>
                    </a:cubicBezTo>
                    <a:cubicBezTo>
                      <a:pt x="1276" y="484"/>
                      <a:pt x="1276" y="483"/>
                      <a:pt x="1275" y="481"/>
                    </a:cubicBezTo>
                    <a:cubicBezTo>
                      <a:pt x="1275" y="480"/>
                      <a:pt x="1275" y="478"/>
                      <a:pt x="1275" y="476"/>
                    </a:cubicBezTo>
                    <a:cubicBezTo>
                      <a:pt x="1275" y="475"/>
                      <a:pt x="1275" y="473"/>
                      <a:pt x="1275" y="473"/>
                    </a:cubicBezTo>
                    <a:cubicBezTo>
                      <a:pt x="1273" y="470"/>
                      <a:pt x="1274" y="468"/>
                      <a:pt x="1276" y="467"/>
                    </a:cubicBezTo>
                    <a:cubicBezTo>
                      <a:pt x="1275" y="467"/>
                      <a:pt x="1274" y="466"/>
                      <a:pt x="1273" y="465"/>
                    </a:cubicBezTo>
                    <a:cubicBezTo>
                      <a:pt x="1272" y="464"/>
                      <a:pt x="1272" y="464"/>
                      <a:pt x="1272" y="464"/>
                    </a:cubicBezTo>
                    <a:cubicBezTo>
                      <a:pt x="1269" y="463"/>
                      <a:pt x="1265" y="462"/>
                      <a:pt x="1265" y="458"/>
                    </a:cubicBezTo>
                    <a:cubicBezTo>
                      <a:pt x="1265" y="456"/>
                      <a:pt x="1261" y="453"/>
                      <a:pt x="1258" y="453"/>
                    </a:cubicBezTo>
                    <a:cubicBezTo>
                      <a:pt x="1258" y="453"/>
                      <a:pt x="1257" y="453"/>
                      <a:pt x="1257" y="453"/>
                    </a:cubicBezTo>
                    <a:cubicBezTo>
                      <a:pt x="1256" y="453"/>
                      <a:pt x="1254" y="453"/>
                      <a:pt x="1253" y="452"/>
                    </a:cubicBezTo>
                    <a:cubicBezTo>
                      <a:pt x="1252" y="452"/>
                      <a:pt x="1251" y="452"/>
                      <a:pt x="1250" y="452"/>
                    </a:cubicBezTo>
                    <a:cubicBezTo>
                      <a:pt x="1251" y="453"/>
                      <a:pt x="1250" y="454"/>
                      <a:pt x="1250" y="455"/>
                    </a:cubicBezTo>
                    <a:cubicBezTo>
                      <a:pt x="1249" y="457"/>
                      <a:pt x="1247" y="457"/>
                      <a:pt x="1246" y="457"/>
                    </a:cubicBezTo>
                    <a:cubicBezTo>
                      <a:pt x="1245" y="457"/>
                      <a:pt x="1244" y="458"/>
                      <a:pt x="1243" y="460"/>
                    </a:cubicBezTo>
                    <a:cubicBezTo>
                      <a:pt x="1243" y="460"/>
                      <a:pt x="1243" y="460"/>
                      <a:pt x="1243" y="460"/>
                    </a:cubicBezTo>
                    <a:cubicBezTo>
                      <a:pt x="1241" y="463"/>
                      <a:pt x="1238" y="464"/>
                      <a:pt x="1236" y="464"/>
                    </a:cubicBezTo>
                    <a:cubicBezTo>
                      <a:pt x="1233" y="464"/>
                      <a:pt x="1232" y="463"/>
                      <a:pt x="1232" y="462"/>
                    </a:cubicBezTo>
                    <a:cubicBezTo>
                      <a:pt x="1232" y="461"/>
                      <a:pt x="1232" y="460"/>
                      <a:pt x="1234" y="458"/>
                    </a:cubicBezTo>
                    <a:cubicBezTo>
                      <a:pt x="1234" y="458"/>
                      <a:pt x="1234" y="458"/>
                      <a:pt x="1234" y="458"/>
                    </a:cubicBezTo>
                    <a:cubicBezTo>
                      <a:pt x="1234" y="458"/>
                      <a:pt x="1234" y="457"/>
                      <a:pt x="1234" y="457"/>
                    </a:cubicBezTo>
                    <a:cubicBezTo>
                      <a:pt x="1233" y="457"/>
                      <a:pt x="1232" y="455"/>
                      <a:pt x="1232" y="454"/>
                    </a:cubicBezTo>
                    <a:cubicBezTo>
                      <a:pt x="1232" y="454"/>
                      <a:pt x="1232" y="454"/>
                      <a:pt x="1232" y="454"/>
                    </a:cubicBezTo>
                    <a:cubicBezTo>
                      <a:pt x="1231" y="456"/>
                      <a:pt x="1230" y="458"/>
                      <a:pt x="1227" y="459"/>
                    </a:cubicBezTo>
                    <a:cubicBezTo>
                      <a:pt x="1227" y="459"/>
                      <a:pt x="1227" y="459"/>
                      <a:pt x="1227" y="459"/>
                    </a:cubicBezTo>
                    <a:cubicBezTo>
                      <a:pt x="1226" y="459"/>
                      <a:pt x="1225" y="458"/>
                      <a:pt x="1224" y="457"/>
                    </a:cubicBezTo>
                    <a:cubicBezTo>
                      <a:pt x="1222" y="455"/>
                      <a:pt x="1223" y="449"/>
                      <a:pt x="1223" y="446"/>
                    </a:cubicBezTo>
                    <a:cubicBezTo>
                      <a:pt x="1223" y="446"/>
                      <a:pt x="1222" y="446"/>
                      <a:pt x="1221" y="446"/>
                    </a:cubicBezTo>
                    <a:cubicBezTo>
                      <a:pt x="1219" y="447"/>
                      <a:pt x="1216" y="447"/>
                      <a:pt x="1213" y="447"/>
                    </a:cubicBezTo>
                    <a:cubicBezTo>
                      <a:pt x="1208" y="446"/>
                      <a:pt x="1207" y="444"/>
                      <a:pt x="1206" y="443"/>
                    </a:cubicBezTo>
                    <a:cubicBezTo>
                      <a:pt x="1206" y="440"/>
                      <a:pt x="1208" y="437"/>
                      <a:pt x="1212" y="435"/>
                    </a:cubicBezTo>
                    <a:cubicBezTo>
                      <a:pt x="1215" y="433"/>
                      <a:pt x="1216" y="432"/>
                      <a:pt x="1217" y="431"/>
                    </a:cubicBezTo>
                    <a:cubicBezTo>
                      <a:pt x="1218" y="430"/>
                      <a:pt x="1218" y="428"/>
                      <a:pt x="1220" y="428"/>
                    </a:cubicBezTo>
                    <a:cubicBezTo>
                      <a:pt x="1222" y="427"/>
                      <a:pt x="1226" y="425"/>
                      <a:pt x="1229" y="422"/>
                    </a:cubicBezTo>
                    <a:cubicBezTo>
                      <a:pt x="1231" y="421"/>
                      <a:pt x="1233" y="420"/>
                      <a:pt x="1234" y="419"/>
                    </a:cubicBezTo>
                    <a:cubicBezTo>
                      <a:pt x="1238" y="417"/>
                      <a:pt x="1239" y="415"/>
                      <a:pt x="1240" y="412"/>
                    </a:cubicBezTo>
                    <a:cubicBezTo>
                      <a:pt x="1240" y="410"/>
                      <a:pt x="1243" y="408"/>
                      <a:pt x="1248" y="405"/>
                    </a:cubicBezTo>
                    <a:cubicBezTo>
                      <a:pt x="1250" y="403"/>
                      <a:pt x="1254" y="401"/>
                      <a:pt x="1256" y="399"/>
                    </a:cubicBezTo>
                    <a:cubicBezTo>
                      <a:pt x="1263" y="394"/>
                      <a:pt x="1267" y="390"/>
                      <a:pt x="1268" y="387"/>
                    </a:cubicBezTo>
                    <a:cubicBezTo>
                      <a:pt x="1269" y="385"/>
                      <a:pt x="1272" y="383"/>
                      <a:pt x="1276" y="381"/>
                    </a:cubicBezTo>
                    <a:cubicBezTo>
                      <a:pt x="1278" y="380"/>
                      <a:pt x="1280" y="378"/>
                      <a:pt x="1281" y="377"/>
                    </a:cubicBezTo>
                    <a:cubicBezTo>
                      <a:pt x="1281" y="373"/>
                      <a:pt x="1296" y="366"/>
                      <a:pt x="1303" y="364"/>
                    </a:cubicBezTo>
                    <a:cubicBezTo>
                      <a:pt x="1305" y="364"/>
                      <a:pt x="1308" y="364"/>
                      <a:pt x="1311" y="364"/>
                    </a:cubicBezTo>
                    <a:cubicBezTo>
                      <a:pt x="1318" y="364"/>
                      <a:pt x="1327" y="365"/>
                      <a:pt x="1330" y="368"/>
                    </a:cubicBezTo>
                    <a:cubicBezTo>
                      <a:pt x="1331" y="369"/>
                      <a:pt x="1331" y="369"/>
                      <a:pt x="1333" y="368"/>
                    </a:cubicBezTo>
                    <a:cubicBezTo>
                      <a:pt x="1334" y="366"/>
                      <a:pt x="1336" y="366"/>
                      <a:pt x="1337" y="366"/>
                    </a:cubicBezTo>
                    <a:cubicBezTo>
                      <a:pt x="1338" y="366"/>
                      <a:pt x="1340" y="366"/>
                      <a:pt x="1342" y="367"/>
                    </a:cubicBezTo>
                    <a:cubicBezTo>
                      <a:pt x="1345" y="367"/>
                      <a:pt x="1345" y="367"/>
                      <a:pt x="1345" y="367"/>
                    </a:cubicBezTo>
                    <a:cubicBezTo>
                      <a:pt x="1347" y="367"/>
                      <a:pt x="1349" y="367"/>
                      <a:pt x="1350" y="366"/>
                    </a:cubicBezTo>
                    <a:cubicBezTo>
                      <a:pt x="1352" y="366"/>
                      <a:pt x="1354" y="365"/>
                      <a:pt x="1356" y="366"/>
                    </a:cubicBezTo>
                    <a:cubicBezTo>
                      <a:pt x="1357" y="366"/>
                      <a:pt x="1359" y="366"/>
                      <a:pt x="1360" y="366"/>
                    </a:cubicBezTo>
                    <a:cubicBezTo>
                      <a:pt x="1361" y="366"/>
                      <a:pt x="1362" y="366"/>
                      <a:pt x="1363" y="364"/>
                    </a:cubicBezTo>
                    <a:cubicBezTo>
                      <a:pt x="1365" y="360"/>
                      <a:pt x="1370" y="360"/>
                      <a:pt x="1373" y="360"/>
                    </a:cubicBezTo>
                    <a:cubicBezTo>
                      <a:pt x="1376" y="360"/>
                      <a:pt x="1380" y="360"/>
                      <a:pt x="1382" y="361"/>
                    </a:cubicBezTo>
                    <a:cubicBezTo>
                      <a:pt x="1382" y="362"/>
                      <a:pt x="1382" y="362"/>
                      <a:pt x="1383" y="362"/>
                    </a:cubicBezTo>
                    <a:cubicBezTo>
                      <a:pt x="1385" y="364"/>
                      <a:pt x="1386" y="364"/>
                      <a:pt x="1388" y="363"/>
                    </a:cubicBezTo>
                    <a:cubicBezTo>
                      <a:pt x="1389" y="362"/>
                      <a:pt x="1390" y="362"/>
                      <a:pt x="1391" y="362"/>
                    </a:cubicBezTo>
                    <a:cubicBezTo>
                      <a:pt x="1393" y="362"/>
                      <a:pt x="1394" y="364"/>
                      <a:pt x="1395" y="365"/>
                    </a:cubicBezTo>
                    <a:cubicBezTo>
                      <a:pt x="1396" y="366"/>
                      <a:pt x="1396" y="367"/>
                      <a:pt x="1397" y="367"/>
                    </a:cubicBezTo>
                    <a:cubicBezTo>
                      <a:pt x="1400" y="367"/>
                      <a:pt x="1401" y="369"/>
                      <a:pt x="1401" y="370"/>
                    </a:cubicBezTo>
                    <a:cubicBezTo>
                      <a:pt x="1401" y="371"/>
                      <a:pt x="1400" y="372"/>
                      <a:pt x="1399" y="373"/>
                    </a:cubicBezTo>
                    <a:cubicBezTo>
                      <a:pt x="1400" y="373"/>
                      <a:pt x="1401" y="372"/>
                      <a:pt x="1402" y="372"/>
                    </a:cubicBezTo>
                    <a:cubicBezTo>
                      <a:pt x="1403" y="372"/>
                      <a:pt x="1403" y="372"/>
                      <a:pt x="1403" y="372"/>
                    </a:cubicBezTo>
                    <a:cubicBezTo>
                      <a:pt x="1404" y="373"/>
                      <a:pt x="1405" y="373"/>
                      <a:pt x="1406" y="373"/>
                    </a:cubicBezTo>
                    <a:cubicBezTo>
                      <a:pt x="1409" y="373"/>
                      <a:pt x="1411" y="372"/>
                      <a:pt x="1413" y="371"/>
                    </a:cubicBezTo>
                    <a:cubicBezTo>
                      <a:pt x="1416" y="369"/>
                      <a:pt x="1419" y="370"/>
                      <a:pt x="1420" y="371"/>
                    </a:cubicBezTo>
                    <a:cubicBezTo>
                      <a:pt x="1420" y="371"/>
                      <a:pt x="1421" y="371"/>
                      <a:pt x="1421" y="371"/>
                    </a:cubicBezTo>
                    <a:cubicBezTo>
                      <a:pt x="1423" y="369"/>
                      <a:pt x="1426" y="368"/>
                      <a:pt x="1428" y="368"/>
                    </a:cubicBezTo>
                    <a:cubicBezTo>
                      <a:pt x="1427" y="368"/>
                      <a:pt x="1425" y="367"/>
                      <a:pt x="1424" y="366"/>
                    </a:cubicBezTo>
                    <a:cubicBezTo>
                      <a:pt x="1423" y="363"/>
                      <a:pt x="1424" y="360"/>
                      <a:pt x="1427" y="355"/>
                    </a:cubicBezTo>
                    <a:cubicBezTo>
                      <a:pt x="1430" y="350"/>
                      <a:pt x="1435" y="347"/>
                      <a:pt x="1439" y="344"/>
                    </a:cubicBezTo>
                    <a:cubicBezTo>
                      <a:pt x="1441" y="343"/>
                      <a:pt x="1443" y="341"/>
                      <a:pt x="1444" y="340"/>
                    </a:cubicBezTo>
                    <a:cubicBezTo>
                      <a:pt x="1447" y="338"/>
                      <a:pt x="1449" y="337"/>
                      <a:pt x="1451" y="337"/>
                    </a:cubicBezTo>
                    <a:cubicBezTo>
                      <a:pt x="1451" y="337"/>
                      <a:pt x="1451" y="337"/>
                      <a:pt x="1452" y="337"/>
                    </a:cubicBezTo>
                    <a:cubicBezTo>
                      <a:pt x="1452" y="333"/>
                      <a:pt x="1454" y="325"/>
                      <a:pt x="1459" y="325"/>
                    </a:cubicBezTo>
                    <a:cubicBezTo>
                      <a:pt x="1460" y="325"/>
                      <a:pt x="1460" y="325"/>
                      <a:pt x="1460" y="325"/>
                    </a:cubicBezTo>
                    <a:cubicBezTo>
                      <a:pt x="1461" y="325"/>
                      <a:pt x="1462" y="325"/>
                      <a:pt x="1463" y="325"/>
                    </a:cubicBezTo>
                    <a:cubicBezTo>
                      <a:pt x="1465" y="325"/>
                      <a:pt x="1466" y="325"/>
                      <a:pt x="1468" y="325"/>
                    </a:cubicBezTo>
                    <a:cubicBezTo>
                      <a:pt x="1472" y="325"/>
                      <a:pt x="1475" y="324"/>
                      <a:pt x="1477" y="323"/>
                    </a:cubicBezTo>
                    <a:cubicBezTo>
                      <a:pt x="1479" y="322"/>
                      <a:pt x="1480" y="322"/>
                      <a:pt x="1481" y="322"/>
                    </a:cubicBezTo>
                    <a:cubicBezTo>
                      <a:pt x="1484" y="322"/>
                      <a:pt x="1485" y="324"/>
                      <a:pt x="1486" y="325"/>
                    </a:cubicBezTo>
                    <a:cubicBezTo>
                      <a:pt x="1486" y="326"/>
                      <a:pt x="1486" y="326"/>
                      <a:pt x="1486" y="326"/>
                    </a:cubicBezTo>
                    <a:cubicBezTo>
                      <a:pt x="1486" y="326"/>
                      <a:pt x="1487" y="325"/>
                      <a:pt x="1488" y="325"/>
                    </a:cubicBezTo>
                    <a:cubicBezTo>
                      <a:pt x="1489" y="324"/>
                      <a:pt x="1491" y="323"/>
                      <a:pt x="1493" y="323"/>
                    </a:cubicBezTo>
                    <a:cubicBezTo>
                      <a:pt x="1493" y="323"/>
                      <a:pt x="1494" y="323"/>
                      <a:pt x="1495" y="323"/>
                    </a:cubicBezTo>
                    <a:cubicBezTo>
                      <a:pt x="1496" y="324"/>
                      <a:pt x="1496" y="325"/>
                      <a:pt x="1496" y="325"/>
                    </a:cubicBezTo>
                    <a:cubicBezTo>
                      <a:pt x="1497" y="327"/>
                      <a:pt x="1495" y="329"/>
                      <a:pt x="1494" y="331"/>
                    </a:cubicBezTo>
                    <a:cubicBezTo>
                      <a:pt x="1492" y="332"/>
                      <a:pt x="1491" y="334"/>
                      <a:pt x="1490" y="336"/>
                    </a:cubicBezTo>
                    <a:cubicBezTo>
                      <a:pt x="1490" y="337"/>
                      <a:pt x="1490" y="337"/>
                      <a:pt x="1490" y="337"/>
                    </a:cubicBezTo>
                    <a:cubicBezTo>
                      <a:pt x="1490" y="337"/>
                      <a:pt x="1491" y="337"/>
                      <a:pt x="1492" y="337"/>
                    </a:cubicBezTo>
                    <a:cubicBezTo>
                      <a:pt x="1493" y="337"/>
                      <a:pt x="1494" y="337"/>
                      <a:pt x="1495" y="338"/>
                    </a:cubicBezTo>
                    <a:cubicBezTo>
                      <a:pt x="1497" y="339"/>
                      <a:pt x="1497" y="340"/>
                      <a:pt x="1497" y="340"/>
                    </a:cubicBezTo>
                    <a:cubicBezTo>
                      <a:pt x="1497" y="341"/>
                      <a:pt x="1497" y="342"/>
                      <a:pt x="1497" y="342"/>
                    </a:cubicBezTo>
                    <a:cubicBezTo>
                      <a:pt x="1499" y="341"/>
                      <a:pt x="1501" y="340"/>
                      <a:pt x="1504" y="337"/>
                    </a:cubicBezTo>
                    <a:cubicBezTo>
                      <a:pt x="1512" y="329"/>
                      <a:pt x="1518" y="328"/>
                      <a:pt x="1523" y="328"/>
                    </a:cubicBezTo>
                    <a:cubicBezTo>
                      <a:pt x="1523" y="328"/>
                      <a:pt x="1524" y="328"/>
                      <a:pt x="1524" y="328"/>
                    </a:cubicBezTo>
                    <a:cubicBezTo>
                      <a:pt x="1524" y="328"/>
                      <a:pt x="1524" y="328"/>
                      <a:pt x="1525" y="328"/>
                    </a:cubicBezTo>
                    <a:cubicBezTo>
                      <a:pt x="1525" y="327"/>
                      <a:pt x="1525" y="326"/>
                      <a:pt x="1525" y="325"/>
                    </a:cubicBezTo>
                    <a:cubicBezTo>
                      <a:pt x="1524" y="323"/>
                      <a:pt x="1524" y="321"/>
                      <a:pt x="1524" y="318"/>
                    </a:cubicBezTo>
                    <a:cubicBezTo>
                      <a:pt x="1525" y="312"/>
                      <a:pt x="1535" y="309"/>
                      <a:pt x="1541" y="309"/>
                    </a:cubicBezTo>
                    <a:cubicBezTo>
                      <a:pt x="1542" y="309"/>
                      <a:pt x="1545" y="309"/>
                      <a:pt x="1546" y="310"/>
                    </a:cubicBezTo>
                    <a:cubicBezTo>
                      <a:pt x="1550" y="311"/>
                      <a:pt x="1551" y="313"/>
                      <a:pt x="1551" y="315"/>
                    </a:cubicBezTo>
                    <a:cubicBezTo>
                      <a:pt x="1551" y="315"/>
                      <a:pt x="1550" y="317"/>
                      <a:pt x="1548" y="317"/>
                    </a:cubicBezTo>
                    <a:cubicBezTo>
                      <a:pt x="1547" y="317"/>
                      <a:pt x="1546" y="317"/>
                      <a:pt x="1545" y="316"/>
                    </a:cubicBezTo>
                    <a:cubicBezTo>
                      <a:pt x="1543" y="316"/>
                      <a:pt x="1542" y="316"/>
                      <a:pt x="1541" y="318"/>
                    </a:cubicBezTo>
                    <a:cubicBezTo>
                      <a:pt x="1540" y="319"/>
                      <a:pt x="1539" y="321"/>
                      <a:pt x="1539" y="323"/>
                    </a:cubicBezTo>
                    <a:cubicBezTo>
                      <a:pt x="1539" y="326"/>
                      <a:pt x="1538" y="328"/>
                      <a:pt x="1537" y="330"/>
                    </a:cubicBezTo>
                    <a:cubicBezTo>
                      <a:pt x="1537" y="330"/>
                      <a:pt x="1536" y="331"/>
                      <a:pt x="1536" y="331"/>
                    </a:cubicBezTo>
                    <a:cubicBezTo>
                      <a:pt x="1538" y="332"/>
                      <a:pt x="1538" y="333"/>
                      <a:pt x="1538" y="334"/>
                    </a:cubicBezTo>
                    <a:cubicBezTo>
                      <a:pt x="1537" y="335"/>
                      <a:pt x="1536" y="336"/>
                      <a:pt x="1535" y="337"/>
                    </a:cubicBezTo>
                    <a:cubicBezTo>
                      <a:pt x="1535" y="337"/>
                      <a:pt x="1534" y="338"/>
                      <a:pt x="1534" y="338"/>
                    </a:cubicBezTo>
                    <a:cubicBezTo>
                      <a:pt x="1534" y="338"/>
                      <a:pt x="1534" y="338"/>
                      <a:pt x="1534" y="338"/>
                    </a:cubicBezTo>
                    <a:cubicBezTo>
                      <a:pt x="1534" y="340"/>
                      <a:pt x="1533" y="343"/>
                      <a:pt x="1529" y="345"/>
                    </a:cubicBezTo>
                    <a:cubicBezTo>
                      <a:pt x="1528" y="345"/>
                      <a:pt x="1527" y="345"/>
                      <a:pt x="1526" y="345"/>
                    </a:cubicBezTo>
                    <a:cubicBezTo>
                      <a:pt x="1523" y="346"/>
                      <a:pt x="1516" y="347"/>
                      <a:pt x="1516" y="349"/>
                    </a:cubicBezTo>
                    <a:cubicBezTo>
                      <a:pt x="1515" y="353"/>
                      <a:pt x="1513" y="354"/>
                      <a:pt x="1511" y="356"/>
                    </a:cubicBezTo>
                    <a:cubicBezTo>
                      <a:pt x="1509" y="357"/>
                      <a:pt x="1507" y="358"/>
                      <a:pt x="1506" y="360"/>
                    </a:cubicBezTo>
                    <a:cubicBezTo>
                      <a:pt x="1505" y="363"/>
                      <a:pt x="1502" y="365"/>
                      <a:pt x="1498" y="368"/>
                    </a:cubicBezTo>
                    <a:cubicBezTo>
                      <a:pt x="1494" y="371"/>
                      <a:pt x="1489" y="374"/>
                      <a:pt x="1485" y="380"/>
                    </a:cubicBezTo>
                    <a:cubicBezTo>
                      <a:pt x="1480" y="387"/>
                      <a:pt x="1473" y="390"/>
                      <a:pt x="1469" y="391"/>
                    </a:cubicBezTo>
                    <a:cubicBezTo>
                      <a:pt x="1468" y="392"/>
                      <a:pt x="1467" y="392"/>
                      <a:pt x="1467" y="392"/>
                    </a:cubicBezTo>
                    <a:cubicBezTo>
                      <a:pt x="1466" y="395"/>
                      <a:pt x="1462" y="395"/>
                      <a:pt x="1457" y="395"/>
                    </a:cubicBezTo>
                    <a:cubicBezTo>
                      <a:pt x="1457" y="395"/>
                      <a:pt x="1456" y="395"/>
                      <a:pt x="1456" y="395"/>
                    </a:cubicBezTo>
                    <a:cubicBezTo>
                      <a:pt x="1456" y="396"/>
                      <a:pt x="1456" y="396"/>
                      <a:pt x="1456" y="396"/>
                    </a:cubicBezTo>
                    <a:cubicBezTo>
                      <a:pt x="1456" y="399"/>
                      <a:pt x="1457" y="404"/>
                      <a:pt x="1452" y="408"/>
                    </a:cubicBezTo>
                    <a:cubicBezTo>
                      <a:pt x="1446" y="415"/>
                      <a:pt x="1442" y="424"/>
                      <a:pt x="1442" y="433"/>
                    </a:cubicBezTo>
                    <a:cubicBezTo>
                      <a:pt x="1443" y="443"/>
                      <a:pt x="1446" y="469"/>
                      <a:pt x="1448" y="474"/>
                    </a:cubicBezTo>
                    <a:cubicBezTo>
                      <a:pt x="1450" y="476"/>
                      <a:pt x="1450" y="481"/>
                      <a:pt x="1451" y="485"/>
                    </a:cubicBezTo>
                    <a:cubicBezTo>
                      <a:pt x="1451" y="488"/>
                      <a:pt x="1451" y="492"/>
                      <a:pt x="1452" y="492"/>
                    </a:cubicBezTo>
                    <a:cubicBezTo>
                      <a:pt x="1453" y="494"/>
                      <a:pt x="1454" y="497"/>
                      <a:pt x="1454" y="498"/>
                    </a:cubicBezTo>
                    <a:cubicBezTo>
                      <a:pt x="1454" y="499"/>
                      <a:pt x="1454" y="499"/>
                      <a:pt x="1454" y="500"/>
                    </a:cubicBezTo>
                    <a:cubicBezTo>
                      <a:pt x="1455" y="499"/>
                      <a:pt x="1457" y="497"/>
                      <a:pt x="1459" y="495"/>
                    </a:cubicBezTo>
                    <a:cubicBezTo>
                      <a:pt x="1460" y="493"/>
                      <a:pt x="1462" y="492"/>
                      <a:pt x="1464" y="490"/>
                    </a:cubicBezTo>
                    <a:cubicBezTo>
                      <a:pt x="1466" y="489"/>
                      <a:pt x="1466" y="488"/>
                      <a:pt x="1467" y="487"/>
                    </a:cubicBezTo>
                    <a:cubicBezTo>
                      <a:pt x="1467" y="486"/>
                      <a:pt x="1468" y="485"/>
                      <a:pt x="1469" y="484"/>
                    </a:cubicBezTo>
                    <a:cubicBezTo>
                      <a:pt x="1470" y="483"/>
                      <a:pt x="1471" y="479"/>
                      <a:pt x="1471" y="477"/>
                    </a:cubicBezTo>
                    <a:cubicBezTo>
                      <a:pt x="1471" y="475"/>
                      <a:pt x="1471" y="474"/>
                      <a:pt x="1471" y="473"/>
                    </a:cubicBezTo>
                    <a:cubicBezTo>
                      <a:pt x="1472" y="471"/>
                      <a:pt x="1474" y="470"/>
                      <a:pt x="1476" y="469"/>
                    </a:cubicBezTo>
                    <a:cubicBezTo>
                      <a:pt x="1477" y="469"/>
                      <a:pt x="1479" y="468"/>
                      <a:pt x="1479" y="467"/>
                    </a:cubicBezTo>
                    <a:cubicBezTo>
                      <a:pt x="1481" y="465"/>
                      <a:pt x="1484" y="465"/>
                      <a:pt x="1486" y="465"/>
                    </a:cubicBezTo>
                    <a:cubicBezTo>
                      <a:pt x="1487" y="465"/>
                      <a:pt x="1487" y="465"/>
                      <a:pt x="1488" y="465"/>
                    </a:cubicBezTo>
                    <a:cubicBezTo>
                      <a:pt x="1488" y="464"/>
                      <a:pt x="1487" y="462"/>
                      <a:pt x="1487" y="460"/>
                    </a:cubicBezTo>
                    <a:cubicBezTo>
                      <a:pt x="1487" y="459"/>
                      <a:pt x="1486" y="459"/>
                      <a:pt x="1486" y="458"/>
                    </a:cubicBezTo>
                    <a:cubicBezTo>
                      <a:pt x="1485" y="454"/>
                      <a:pt x="1490" y="450"/>
                      <a:pt x="1495" y="447"/>
                    </a:cubicBezTo>
                    <a:cubicBezTo>
                      <a:pt x="1496" y="446"/>
                      <a:pt x="1497" y="446"/>
                      <a:pt x="1498" y="445"/>
                    </a:cubicBezTo>
                    <a:cubicBezTo>
                      <a:pt x="1500" y="444"/>
                      <a:pt x="1502" y="444"/>
                      <a:pt x="1505" y="444"/>
                    </a:cubicBezTo>
                    <a:cubicBezTo>
                      <a:pt x="1506" y="444"/>
                      <a:pt x="1507" y="445"/>
                      <a:pt x="1508" y="445"/>
                    </a:cubicBezTo>
                    <a:cubicBezTo>
                      <a:pt x="1509" y="445"/>
                      <a:pt x="1510" y="444"/>
                      <a:pt x="1511" y="443"/>
                    </a:cubicBezTo>
                    <a:cubicBezTo>
                      <a:pt x="1513" y="441"/>
                      <a:pt x="1512" y="439"/>
                      <a:pt x="1509" y="436"/>
                    </a:cubicBezTo>
                    <a:cubicBezTo>
                      <a:pt x="1509" y="435"/>
                      <a:pt x="1509" y="435"/>
                      <a:pt x="1509" y="435"/>
                    </a:cubicBezTo>
                    <a:cubicBezTo>
                      <a:pt x="1508" y="434"/>
                      <a:pt x="1508" y="432"/>
                      <a:pt x="1509" y="430"/>
                    </a:cubicBezTo>
                    <a:cubicBezTo>
                      <a:pt x="1510" y="426"/>
                      <a:pt x="1514" y="419"/>
                      <a:pt x="1518" y="418"/>
                    </a:cubicBezTo>
                    <a:cubicBezTo>
                      <a:pt x="1520" y="417"/>
                      <a:pt x="1522" y="418"/>
                      <a:pt x="1523" y="418"/>
                    </a:cubicBezTo>
                    <a:cubicBezTo>
                      <a:pt x="1523" y="418"/>
                      <a:pt x="1524" y="419"/>
                      <a:pt x="1524" y="419"/>
                    </a:cubicBezTo>
                    <a:cubicBezTo>
                      <a:pt x="1524" y="419"/>
                      <a:pt x="1525" y="419"/>
                      <a:pt x="1526" y="418"/>
                    </a:cubicBezTo>
                    <a:cubicBezTo>
                      <a:pt x="1526" y="418"/>
                      <a:pt x="1526" y="417"/>
                      <a:pt x="1526" y="417"/>
                    </a:cubicBezTo>
                    <a:cubicBezTo>
                      <a:pt x="1525" y="416"/>
                      <a:pt x="1523" y="414"/>
                      <a:pt x="1522" y="414"/>
                    </a:cubicBezTo>
                    <a:cubicBezTo>
                      <a:pt x="1521" y="414"/>
                      <a:pt x="1519" y="414"/>
                      <a:pt x="1518" y="411"/>
                    </a:cubicBezTo>
                    <a:cubicBezTo>
                      <a:pt x="1517" y="408"/>
                      <a:pt x="1518" y="401"/>
                      <a:pt x="1523" y="398"/>
                    </a:cubicBezTo>
                    <a:cubicBezTo>
                      <a:pt x="1524" y="397"/>
                      <a:pt x="1525" y="396"/>
                      <a:pt x="1525" y="396"/>
                    </a:cubicBezTo>
                    <a:cubicBezTo>
                      <a:pt x="1524" y="396"/>
                      <a:pt x="1524" y="395"/>
                      <a:pt x="1523" y="395"/>
                    </a:cubicBezTo>
                    <a:cubicBezTo>
                      <a:pt x="1522" y="395"/>
                      <a:pt x="1521" y="395"/>
                      <a:pt x="1520" y="395"/>
                    </a:cubicBezTo>
                    <a:cubicBezTo>
                      <a:pt x="1519" y="395"/>
                      <a:pt x="1518" y="396"/>
                      <a:pt x="1517" y="396"/>
                    </a:cubicBezTo>
                    <a:cubicBezTo>
                      <a:pt x="1517" y="396"/>
                      <a:pt x="1517" y="396"/>
                      <a:pt x="1517" y="396"/>
                    </a:cubicBezTo>
                    <a:cubicBezTo>
                      <a:pt x="1515" y="396"/>
                      <a:pt x="1513" y="395"/>
                      <a:pt x="1512" y="393"/>
                    </a:cubicBezTo>
                    <a:cubicBezTo>
                      <a:pt x="1511" y="390"/>
                      <a:pt x="1510" y="385"/>
                      <a:pt x="1514" y="381"/>
                    </a:cubicBezTo>
                    <a:cubicBezTo>
                      <a:pt x="1516" y="378"/>
                      <a:pt x="1518" y="377"/>
                      <a:pt x="1520" y="375"/>
                    </a:cubicBezTo>
                    <a:cubicBezTo>
                      <a:pt x="1522" y="374"/>
                      <a:pt x="1522" y="373"/>
                      <a:pt x="1523" y="372"/>
                    </a:cubicBezTo>
                    <a:cubicBezTo>
                      <a:pt x="1524" y="368"/>
                      <a:pt x="1527" y="363"/>
                      <a:pt x="1530" y="360"/>
                    </a:cubicBezTo>
                    <a:cubicBezTo>
                      <a:pt x="1530" y="358"/>
                      <a:pt x="1531" y="358"/>
                      <a:pt x="1532" y="357"/>
                    </a:cubicBezTo>
                    <a:cubicBezTo>
                      <a:pt x="1532" y="355"/>
                      <a:pt x="1534" y="355"/>
                      <a:pt x="1536" y="355"/>
                    </a:cubicBezTo>
                    <a:cubicBezTo>
                      <a:pt x="1537" y="355"/>
                      <a:pt x="1539" y="355"/>
                      <a:pt x="1540" y="355"/>
                    </a:cubicBezTo>
                    <a:cubicBezTo>
                      <a:pt x="1541" y="355"/>
                      <a:pt x="1542" y="355"/>
                      <a:pt x="1542" y="355"/>
                    </a:cubicBezTo>
                    <a:cubicBezTo>
                      <a:pt x="1543" y="355"/>
                      <a:pt x="1543" y="355"/>
                      <a:pt x="1543" y="355"/>
                    </a:cubicBezTo>
                    <a:cubicBezTo>
                      <a:pt x="1545" y="355"/>
                      <a:pt x="1546" y="357"/>
                      <a:pt x="1546" y="358"/>
                    </a:cubicBezTo>
                    <a:cubicBezTo>
                      <a:pt x="1547" y="357"/>
                      <a:pt x="1548" y="356"/>
                      <a:pt x="1549" y="354"/>
                    </a:cubicBezTo>
                    <a:cubicBezTo>
                      <a:pt x="1552" y="351"/>
                      <a:pt x="1555" y="347"/>
                      <a:pt x="1559" y="347"/>
                    </a:cubicBezTo>
                    <a:cubicBezTo>
                      <a:pt x="1560" y="347"/>
                      <a:pt x="1561" y="347"/>
                      <a:pt x="1562" y="348"/>
                    </a:cubicBezTo>
                    <a:cubicBezTo>
                      <a:pt x="1563" y="349"/>
                      <a:pt x="1563" y="352"/>
                      <a:pt x="1563" y="354"/>
                    </a:cubicBezTo>
                    <a:cubicBezTo>
                      <a:pt x="1563" y="355"/>
                      <a:pt x="1563" y="356"/>
                      <a:pt x="1563" y="357"/>
                    </a:cubicBezTo>
                    <a:cubicBezTo>
                      <a:pt x="1563" y="357"/>
                      <a:pt x="1564" y="356"/>
                      <a:pt x="1564" y="356"/>
                    </a:cubicBezTo>
                    <a:cubicBezTo>
                      <a:pt x="1566" y="355"/>
                      <a:pt x="1568" y="353"/>
                      <a:pt x="1570" y="351"/>
                    </a:cubicBezTo>
                    <a:cubicBezTo>
                      <a:pt x="1576" y="347"/>
                      <a:pt x="1585" y="347"/>
                      <a:pt x="1589" y="347"/>
                    </a:cubicBezTo>
                    <a:cubicBezTo>
                      <a:pt x="1594" y="347"/>
                      <a:pt x="1598" y="347"/>
                      <a:pt x="1601" y="348"/>
                    </a:cubicBezTo>
                    <a:cubicBezTo>
                      <a:pt x="1603" y="350"/>
                      <a:pt x="1605" y="352"/>
                      <a:pt x="1606" y="354"/>
                    </a:cubicBezTo>
                    <a:cubicBezTo>
                      <a:pt x="1607" y="354"/>
                      <a:pt x="1607" y="355"/>
                      <a:pt x="1608" y="355"/>
                    </a:cubicBezTo>
                    <a:cubicBezTo>
                      <a:pt x="1608" y="355"/>
                      <a:pt x="1608" y="355"/>
                      <a:pt x="1608" y="354"/>
                    </a:cubicBezTo>
                    <a:cubicBezTo>
                      <a:pt x="1609" y="352"/>
                      <a:pt x="1609" y="350"/>
                      <a:pt x="1612" y="349"/>
                    </a:cubicBezTo>
                    <a:cubicBezTo>
                      <a:pt x="1616" y="348"/>
                      <a:pt x="1622" y="344"/>
                      <a:pt x="1628" y="340"/>
                    </a:cubicBezTo>
                    <a:cubicBezTo>
                      <a:pt x="1630" y="338"/>
                      <a:pt x="1632" y="338"/>
                      <a:pt x="1633" y="337"/>
                    </a:cubicBezTo>
                    <a:cubicBezTo>
                      <a:pt x="1633" y="337"/>
                      <a:pt x="1633" y="337"/>
                      <a:pt x="1634" y="336"/>
                    </a:cubicBezTo>
                    <a:cubicBezTo>
                      <a:pt x="1636" y="333"/>
                      <a:pt x="1638" y="333"/>
                      <a:pt x="1639" y="333"/>
                    </a:cubicBezTo>
                    <a:cubicBezTo>
                      <a:pt x="1640" y="332"/>
                      <a:pt x="1640" y="332"/>
                      <a:pt x="1640" y="332"/>
                    </a:cubicBezTo>
                    <a:cubicBezTo>
                      <a:pt x="1642" y="328"/>
                      <a:pt x="1652" y="324"/>
                      <a:pt x="1661" y="322"/>
                    </a:cubicBezTo>
                    <a:cubicBezTo>
                      <a:pt x="1670" y="320"/>
                      <a:pt x="1681" y="315"/>
                      <a:pt x="1683" y="313"/>
                    </a:cubicBezTo>
                    <a:cubicBezTo>
                      <a:pt x="1683" y="312"/>
                      <a:pt x="1683" y="311"/>
                      <a:pt x="1683" y="310"/>
                    </a:cubicBezTo>
                    <a:cubicBezTo>
                      <a:pt x="1684" y="309"/>
                      <a:pt x="1686" y="309"/>
                      <a:pt x="1687" y="309"/>
                    </a:cubicBezTo>
                    <a:cubicBezTo>
                      <a:pt x="1689" y="309"/>
                      <a:pt x="1691" y="310"/>
                      <a:pt x="1691" y="311"/>
                    </a:cubicBezTo>
                    <a:cubicBezTo>
                      <a:pt x="1691" y="311"/>
                      <a:pt x="1693" y="311"/>
                      <a:pt x="1694" y="312"/>
                    </a:cubicBezTo>
                    <a:cubicBezTo>
                      <a:pt x="1696" y="312"/>
                      <a:pt x="1698" y="312"/>
                      <a:pt x="1700" y="312"/>
                    </a:cubicBezTo>
                    <a:cubicBezTo>
                      <a:pt x="1701" y="313"/>
                      <a:pt x="1702" y="313"/>
                      <a:pt x="1703" y="313"/>
                    </a:cubicBezTo>
                    <a:cubicBezTo>
                      <a:pt x="1704" y="314"/>
                      <a:pt x="1705" y="314"/>
                      <a:pt x="1706" y="314"/>
                    </a:cubicBezTo>
                    <a:cubicBezTo>
                      <a:pt x="1707" y="314"/>
                      <a:pt x="1708" y="314"/>
                      <a:pt x="1710" y="312"/>
                    </a:cubicBezTo>
                    <a:cubicBezTo>
                      <a:pt x="1712" y="310"/>
                      <a:pt x="1712" y="310"/>
                      <a:pt x="1711" y="308"/>
                    </a:cubicBezTo>
                    <a:cubicBezTo>
                      <a:pt x="1710" y="307"/>
                      <a:pt x="1709" y="306"/>
                      <a:pt x="1709" y="304"/>
                    </a:cubicBezTo>
                    <a:cubicBezTo>
                      <a:pt x="1709" y="303"/>
                      <a:pt x="1708" y="302"/>
                      <a:pt x="1707" y="301"/>
                    </a:cubicBezTo>
                    <a:cubicBezTo>
                      <a:pt x="1704" y="299"/>
                      <a:pt x="1702" y="296"/>
                      <a:pt x="1703" y="293"/>
                    </a:cubicBezTo>
                    <a:cubicBezTo>
                      <a:pt x="1703" y="291"/>
                      <a:pt x="1700" y="286"/>
                      <a:pt x="1698" y="285"/>
                    </a:cubicBezTo>
                    <a:cubicBezTo>
                      <a:pt x="1696" y="286"/>
                      <a:pt x="1693" y="285"/>
                      <a:pt x="1691" y="283"/>
                    </a:cubicBezTo>
                    <a:cubicBezTo>
                      <a:pt x="1689" y="282"/>
                      <a:pt x="1688" y="280"/>
                      <a:pt x="1688" y="279"/>
                    </a:cubicBezTo>
                    <a:cubicBezTo>
                      <a:pt x="1688" y="277"/>
                      <a:pt x="1688" y="277"/>
                      <a:pt x="1688" y="276"/>
                    </a:cubicBezTo>
                    <a:cubicBezTo>
                      <a:pt x="1688" y="276"/>
                      <a:pt x="1688" y="276"/>
                      <a:pt x="1688" y="276"/>
                    </a:cubicBezTo>
                    <a:cubicBezTo>
                      <a:pt x="1687" y="277"/>
                      <a:pt x="1685" y="278"/>
                      <a:pt x="1683" y="278"/>
                    </a:cubicBezTo>
                    <a:cubicBezTo>
                      <a:pt x="1679" y="278"/>
                      <a:pt x="1676" y="276"/>
                      <a:pt x="1676" y="273"/>
                    </a:cubicBezTo>
                    <a:cubicBezTo>
                      <a:pt x="1675" y="272"/>
                      <a:pt x="1675" y="271"/>
                      <a:pt x="1676" y="270"/>
                    </a:cubicBezTo>
                    <a:cubicBezTo>
                      <a:pt x="1677" y="268"/>
                      <a:pt x="1681" y="267"/>
                      <a:pt x="1684" y="267"/>
                    </a:cubicBezTo>
                    <a:cubicBezTo>
                      <a:pt x="1686" y="267"/>
                      <a:pt x="1688" y="267"/>
                      <a:pt x="1689" y="268"/>
                    </a:cubicBezTo>
                    <a:cubicBezTo>
                      <a:pt x="1693" y="269"/>
                      <a:pt x="1694" y="271"/>
                      <a:pt x="1695" y="272"/>
                    </a:cubicBezTo>
                    <a:cubicBezTo>
                      <a:pt x="1695" y="273"/>
                      <a:pt x="1695" y="273"/>
                      <a:pt x="1696" y="273"/>
                    </a:cubicBezTo>
                    <a:cubicBezTo>
                      <a:pt x="1696" y="274"/>
                      <a:pt x="1697" y="274"/>
                      <a:pt x="1699" y="274"/>
                    </a:cubicBezTo>
                    <a:cubicBezTo>
                      <a:pt x="1702" y="274"/>
                      <a:pt x="1705" y="273"/>
                      <a:pt x="1707" y="272"/>
                    </a:cubicBezTo>
                    <a:cubicBezTo>
                      <a:pt x="1707" y="272"/>
                      <a:pt x="1709" y="271"/>
                      <a:pt x="1710" y="271"/>
                    </a:cubicBezTo>
                    <a:cubicBezTo>
                      <a:pt x="1713" y="270"/>
                      <a:pt x="1720" y="267"/>
                      <a:pt x="1721" y="266"/>
                    </a:cubicBezTo>
                    <a:cubicBezTo>
                      <a:pt x="1721" y="265"/>
                      <a:pt x="1721" y="264"/>
                      <a:pt x="1721" y="264"/>
                    </a:cubicBezTo>
                    <a:cubicBezTo>
                      <a:pt x="1722" y="262"/>
                      <a:pt x="1722" y="260"/>
                      <a:pt x="1725" y="259"/>
                    </a:cubicBezTo>
                    <a:cubicBezTo>
                      <a:pt x="1725" y="259"/>
                      <a:pt x="1725" y="259"/>
                      <a:pt x="1725" y="259"/>
                    </a:cubicBezTo>
                    <a:cubicBezTo>
                      <a:pt x="1725" y="258"/>
                      <a:pt x="1724" y="257"/>
                      <a:pt x="1723" y="256"/>
                    </a:cubicBezTo>
                    <a:cubicBezTo>
                      <a:pt x="1720" y="255"/>
                      <a:pt x="1719" y="252"/>
                      <a:pt x="1720" y="250"/>
                    </a:cubicBezTo>
                    <a:cubicBezTo>
                      <a:pt x="1720" y="248"/>
                      <a:pt x="1722" y="247"/>
                      <a:pt x="1724" y="247"/>
                    </a:cubicBezTo>
                    <a:cubicBezTo>
                      <a:pt x="1725" y="247"/>
                      <a:pt x="1725" y="247"/>
                      <a:pt x="1725" y="246"/>
                    </a:cubicBezTo>
                    <a:cubicBezTo>
                      <a:pt x="1726" y="245"/>
                      <a:pt x="1726" y="243"/>
                      <a:pt x="1728" y="243"/>
                    </a:cubicBezTo>
                    <a:cubicBezTo>
                      <a:pt x="1729" y="243"/>
                      <a:pt x="1729" y="243"/>
                      <a:pt x="1729" y="243"/>
                    </a:cubicBezTo>
                    <a:cubicBezTo>
                      <a:pt x="1730" y="243"/>
                      <a:pt x="1730" y="243"/>
                      <a:pt x="1731" y="243"/>
                    </a:cubicBezTo>
                    <a:cubicBezTo>
                      <a:pt x="1731" y="243"/>
                      <a:pt x="1731" y="243"/>
                      <a:pt x="1732" y="243"/>
                    </a:cubicBezTo>
                    <a:cubicBezTo>
                      <a:pt x="1732" y="243"/>
                      <a:pt x="1733" y="243"/>
                      <a:pt x="1734" y="243"/>
                    </a:cubicBezTo>
                    <a:cubicBezTo>
                      <a:pt x="1735" y="242"/>
                      <a:pt x="1735" y="242"/>
                      <a:pt x="1736" y="242"/>
                    </a:cubicBezTo>
                    <a:cubicBezTo>
                      <a:pt x="1737" y="242"/>
                      <a:pt x="1737" y="242"/>
                      <a:pt x="1737" y="242"/>
                    </a:cubicBezTo>
                    <a:cubicBezTo>
                      <a:pt x="1738" y="243"/>
                      <a:pt x="1738" y="243"/>
                      <a:pt x="1738" y="243"/>
                    </a:cubicBezTo>
                    <a:cubicBezTo>
                      <a:pt x="1739" y="245"/>
                      <a:pt x="1738" y="247"/>
                      <a:pt x="1736" y="249"/>
                    </a:cubicBezTo>
                    <a:cubicBezTo>
                      <a:pt x="1736" y="250"/>
                      <a:pt x="1735" y="251"/>
                      <a:pt x="1735" y="252"/>
                    </a:cubicBezTo>
                    <a:cubicBezTo>
                      <a:pt x="1735" y="252"/>
                      <a:pt x="1735" y="253"/>
                      <a:pt x="1737" y="255"/>
                    </a:cubicBezTo>
                    <a:cubicBezTo>
                      <a:pt x="1738" y="256"/>
                      <a:pt x="1738" y="256"/>
                      <a:pt x="1739" y="257"/>
                    </a:cubicBezTo>
                    <a:cubicBezTo>
                      <a:pt x="1739" y="258"/>
                      <a:pt x="1741" y="258"/>
                      <a:pt x="1742" y="258"/>
                    </a:cubicBezTo>
                    <a:cubicBezTo>
                      <a:pt x="1745" y="258"/>
                      <a:pt x="1746" y="258"/>
                      <a:pt x="1748" y="257"/>
                    </a:cubicBezTo>
                    <a:cubicBezTo>
                      <a:pt x="1749" y="256"/>
                      <a:pt x="1750" y="256"/>
                      <a:pt x="1752" y="256"/>
                    </a:cubicBezTo>
                    <a:cubicBezTo>
                      <a:pt x="1757" y="256"/>
                      <a:pt x="1767" y="260"/>
                      <a:pt x="1768" y="264"/>
                    </a:cubicBezTo>
                    <a:cubicBezTo>
                      <a:pt x="1769" y="266"/>
                      <a:pt x="1770" y="270"/>
                      <a:pt x="1775" y="272"/>
                    </a:cubicBezTo>
                    <a:cubicBezTo>
                      <a:pt x="1778" y="273"/>
                      <a:pt x="1780" y="274"/>
                      <a:pt x="1782" y="274"/>
                    </a:cubicBezTo>
                    <a:cubicBezTo>
                      <a:pt x="1784" y="275"/>
                      <a:pt x="1786" y="275"/>
                      <a:pt x="1787" y="277"/>
                    </a:cubicBezTo>
                    <a:cubicBezTo>
                      <a:pt x="1788" y="279"/>
                      <a:pt x="1789" y="279"/>
                      <a:pt x="1790" y="279"/>
                    </a:cubicBezTo>
                    <a:cubicBezTo>
                      <a:pt x="1790" y="279"/>
                      <a:pt x="1791" y="279"/>
                      <a:pt x="1791" y="279"/>
                    </a:cubicBezTo>
                    <a:cubicBezTo>
                      <a:pt x="1793" y="279"/>
                      <a:pt x="1795" y="280"/>
                      <a:pt x="1796" y="280"/>
                    </a:cubicBezTo>
                    <a:cubicBezTo>
                      <a:pt x="1796" y="280"/>
                      <a:pt x="1797" y="281"/>
                      <a:pt x="1797" y="281"/>
                    </a:cubicBezTo>
                    <a:cubicBezTo>
                      <a:pt x="1799" y="279"/>
                      <a:pt x="1800" y="279"/>
                      <a:pt x="1802" y="279"/>
                    </a:cubicBezTo>
                    <a:cubicBezTo>
                      <a:pt x="1802" y="280"/>
                      <a:pt x="1802" y="280"/>
                      <a:pt x="1802" y="280"/>
                    </a:cubicBezTo>
                    <a:cubicBezTo>
                      <a:pt x="1802" y="280"/>
                      <a:pt x="1802" y="280"/>
                      <a:pt x="1803" y="280"/>
                    </a:cubicBezTo>
                    <a:cubicBezTo>
                      <a:pt x="1802" y="279"/>
                      <a:pt x="1802" y="279"/>
                      <a:pt x="1801" y="279"/>
                    </a:cubicBezTo>
                    <a:cubicBezTo>
                      <a:pt x="1800" y="278"/>
                      <a:pt x="1798" y="277"/>
                      <a:pt x="1798" y="275"/>
                    </a:cubicBezTo>
                    <a:cubicBezTo>
                      <a:pt x="1797" y="275"/>
                      <a:pt x="1797" y="274"/>
                      <a:pt x="1798" y="273"/>
                    </a:cubicBezTo>
                    <a:cubicBezTo>
                      <a:pt x="1799" y="272"/>
                      <a:pt x="1800" y="272"/>
                      <a:pt x="1800" y="272"/>
                    </a:cubicBezTo>
                    <a:cubicBezTo>
                      <a:pt x="1802" y="272"/>
                      <a:pt x="1802" y="272"/>
                      <a:pt x="1803" y="273"/>
                    </a:cubicBezTo>
                    <a:cubicBezTo>
                      <a:pt x="1803" y="273"/>
                      <a:pt x="1804" y="273"/>
                      <a:pt x="1804" y="273"/>
                    </a:cubicBezTo>
                    <a:cubicBezTo>
                      <a:pt x="1804" y="273"/>
                      <a:pt x="1804" y="273"/>
                      <a:pt x="1804" y="273"/>
                    </a:cubicBezTo>
                    <a:cubicBezTo>
                      <a:pt x="1804" y="272"/>
                      <a:pt x="1803" y="270"/>
                      <a:pt x="1805" y="269"/>
                    </a:cubicBezTo>
                    <a:cubicBezTo>
                      <a:pt x="1805" y="267"/>
                      <a:pt x="1805" y="262"/>
                      <a:pt x="1804" y="261"/>
                    </a:cubicBezTo>
                    <a:cubicBezTo>
                      <a:pt x="1802" y="260"/>
                      <a:pt x="1802" y="259"/>
                      <a:pt x="1802" y="258"/>
                    </a:cubicBezTo>
                    <a:cubicBezTo>
                      <a:pt x="1802" y="255"/>
                      <a:pt x="1806" y="254"/>
                      <a:pt x="1809" y="256"/>
                    </a:cubicBezTo>
                    <a:cubicBezTo>
                      <a:pt x="1811" y="257"/>
                      <a:pt x="1813" y="258"/>
                      <a:pt x="1816" y="258"/>
                    </a:cubicBezTo>
                    <a:cubicBezTo>
                      <a:pt x="1815" y="258"/>
                      <a:pt x="1815" y="257"/>
                      <a:pt x="1815" y="256"/>
                    </a:cubicBezTo>
                    <a:cubicBezTo>
                      <a:pt x="1815" y="255"/>
                      <a:pt x="1817" y="254"/>
                      <a:pt x="1819" y="254"/>
                    </a:cubicBezTo>
                    <a:cubicBezTo>
                      <a:pt x="1820" y="254"/>
                      <a:pt x="1821" y="254"/>
                      <a:pt x="1822" y="255"/>
                    </a:cubicBezTo>
                    <a:cubicBezTo>
                      <a:pt x="1823" y="256"/>
                      <a:pt x="1824" y="256"/>
                      <a:pt x="1825" y="256"/>
                    </a:cubicBezTo>
                    <a:cubicBezTo>
                      <a:pt x="1825" y="254"/>
                      <a:pt x="1828" y="249"/>
                      <a:pt x="1831" y="249"/>
                    </a:cubicBezTo>
                    <a:cubicBezTo>
                      <a:pt x="1827" y="246"/>
                      <a:pt x="1818" y="241"/>
                      <a:pt x="1816" y="237"/>
                    </a:cubicBezTo>
                    <a:cubicBezTo>
                      <a:pt x="1814" y="235"/>
                      <a:pt x="1808" y="233"/>
                      <a:pt x="1804" y="233"/>
                    </a:cubicBezTo>
                    <a:cubicBezTo>
                      <a:pt x="1804" y="233"/>
                      <a:pt x="1804" y="233"/>
                      <a:pt x="1803" y="233"/>
                    </a:cubicBezTo>
                    <a:cubicBezTo>
                      <a:pt x="1803" y="234"/>
                      <a:pt x="1802" y="235"/>
                      <a:pt x="1801" y="235"/>
                    </a:cubicBezTo>
                    <a:cubicBezTo>
                      <a:pt x="1799" y="235"/>
                      <a:pt x="1796" y="233"/>
                      <a:pt x="1795" y="231"/>
                    </a:cubicBezTo>
                    <a:cubicBezTo>
                      <a:pt x="1794" y="230"/>
                      <a:pt x="1792" y="230"/>
                      <a:pt x="1788" y="230"/>
                    </a:cubicBezTo>
                    <a:cubicBezTo>
                      <a:pt x="1787" y="230"/>
                      <a:pt x="1785" y="230"/>
                      <a:pt x="1785" y="230"/>
                    </a:cubicBezTo>
                    <a:cubicBezTo>
                      <a:pt x="1785" y="230"/>
                      <a:pt x="1785" y="230"/>
                      <a:pt x="1785" y="230"/>
                    </a:cubicBezTo>
                    <a:cubicBezTo>
                      <a:pt x="1786" y="231"/>
                      <a:pt x="1788" y="232"/>
                      <a:pt x="1789" y="233"/>
                    </a:cubicBezTo>
                    <a:cubicBezTo>
                      <a:pt x="1791" y="236"/>
                      <a:pt x="1789" y="238"/>
                      <a:pt x="1788" y="239"/>
                    </a:cubicBezTo>
                    <a:cubicBezTo>
                      <a:pt x="1787" y="240"/>
                      <a:pt x="1787" y="241"/>
                      <a:pt x="1787" y="241"/>
                    </a:cubicBezTo>
                    <a:cubicBezTo>
                      <a:pt x="1788" y="242"/>
                      <a:pt x="1788" y="243"/>
                      <a:pt x="1787" y="244"/>
                    </a:cubicBezTo>
                    <a:cubicBezTo>
                      <a:pt x="1786" y="245"/>
                      <a:pt x="1786" y="245"/>
                      <a:pt x="1786" y="245"/>
                    </a:cubicBezTo>
                    <a:cubicBezTo>
                      <a:pt x="1785" y="245"/>
                      <a:pt x="1785" y="245"/>
                      <a:pt x="1785" y="245"/>
                    </a:cubicBezTo>
                    <a:cubicBezTo>
                      <a:pt x="1784" y="245"/>
                      <a:pt x="1782" y="244"/>
                      <a:pt x="1777" y="240"/>
                    </a:cubicBezTo>
                    <a:cubicBezTo>
                      <a:pt x="1776" y="240"/>
                      <a:pt x="1774" y="238"/>
                      <a:pt x="1776" y="227"/>
                    </a:cubicBezTo>
                    <a:cubicBezTo>
                      <a:pt x="1776" y="226"/>
                      <a:pt x="1775" y="226"/>
                      <a:pt x="1775" y="226"/>
                    </a:cubicBezTo>
                    <a:cubicBezTo>
                      <a:pt x="1774" y="225"/>
                      <a:pt x="1772" y="224"/>
                      <a:pt x="1771" y="221"/>
                    </a:cubicBezTo>
                    <a:cubicBezTo>
                      <a:pt x="1771" y="220"/>
                      <a:pt x="1763" y="215"/>
                      <a:pt x="1751" y="210"/>
                    </a:cubicBezTo>
                    <a:cubicBezTo>
                      <a:pt x="1749" y="209"/>
                      <a:pt x="1748" y="209"/>
                      <a:pt x="1746" y="208"/>
                    </a:cubicBezTo>
                    <a:cubicBezTo>
                      <a:pt x="1741" y="206"/>
                      <a:pt x="1735" y="204"/>
                      <a:pt x="1733" y="201"/>
                    </a:cubicBezTo>
                    <a:cubicBezTo>
                      <a:pt x="1733" y="200"/>
                      <a:pt x="1729" y="199"/>
                      <a:pt x="1727" y="198"/>
                    </a:cubicBezTo>
                    <a:cubicBezTo>
                      <a:pt x="1723" y="197"/>
                      <a:pt x="1718" y="196"/>
                      <a:pt x="1716" y="193"/>
                    </a:cubicBezTo>
                    <a:cubicBezTo>
                      <a:pt x="1712" y="189"/>
                      <a:pt x="1693" y="181"/>
                      <a:pt x="1685" y="181"/>
                    </a:cubicBezTo>
                    <a:cubicBezTo>
                      <a:pt x="1680" y="180"/>
                      <a:pt x="1678" y="178"/>
                      <a:pt x="1677" y="177"/>
                    </a:cubicBezTo>
                    <a:cubicBezTo>
                      <a:pt x="1676" y="176"/>
                      <a:pt x="1676" y="176"/>
                      <a:pt x="1676" y="176"/>
                    </a:cubicBezTo>
                    <a:cubicBezTo>
                      <a:pt x="1674" y="177"/>
                      <a:pt x="1673" y="177"/>
                      <a:pt x="1670" y="177"/>
                    </a:cubicBezTo>
                    <a:cubicBezTo>
                      <a:pt x="1663" y="177"/>
                      <a:pt x="1653" y="176"/>
                      <a:pt x="1648" y="175"/>
                    </a:cubicBezTo>
                    <a:cubicBezTo>
                      <a:pt x="1646" y="175"/>
                      <a:pt x="1645" y="176"/>
                      <a:pt x="1644" y="176"/>
                    </a:cubicBezTo>
                    <a:cubicBezTo>
                      <a:pt x="1642" y="177"/>
                      <a:pt x="1640" y="178"/>
                      <a:pt x="1638" y="177"/>
                    </a:cubicBezTo>
                    <a:cubicBezTo>
                      <a:pt x="1633" y="175"/>
                      <a:pt x="1620" y="170"/>
                      <a:pt x="1615" y="170"/>
                    </a:cubicBezTo>
                    <a:cubicBezTo>
                      <a:pt x="1614" y="170"/>
                      <a:pt x="1614" y="171"/>
                      <a:pt x="1614" y="171"/>
                    </a:cubicBezTo>
                    <a:cubicBezTo>
                      <a:pt x="1613" y="171"/>
                      <a:pt x="1613" y="172"/>
                      <a:pt x="1613" y="174"/>
                    </a:cubicBezTo>
                    <a:cubicBezTo>
                      <a:pt x="1612" y="175"/>
                      <a:pt x="1612" y="177"/>
                      <a:pt x="1610" y="178"/>
                    </a:cubicBezTo>
                    <a:cubicBezTo>
                      <a:pt x="1611" y="179"/>
                      <a:pt x="1612" y="180"/>
                      <a:pt x="1616" y="184"/>
                    </a:cubicBezTo>
                    <a:cubicBezTo>
                      <a:pt x="1618" y="186"/>
                      <a:pt x="1619" y="189"/>
                      <a:pt x="1619" y="191"/>
                    </a:cubicBezTo>
                    <a:cubicBezTo>
                      <a:pt x="1619" y="194"/>
                      <a:pt x="1616" y="196"/>
                      <a:pt x="1612" y="198"/>
                    </a:cubicBezTo>
                    <a:cubicBezTo>
                      <a:pt x="1611" y="199"/>
                      <a:pt x="1610" y="199"/>
                      <a:pt x="1608" y="199"/>
                    </a:cubicBezTo>
                    <a:cubicBezTo>
                      <a:pt x="1603" y="199"/>
                      <a:pt x="1597" y="195"/>
                      <a:pt x="1594" y="192"/>
                    </a:cubicBezTo>
                    <a:cubicBezTo>
                      <a:pt x="1593" y="190"/>
                      <a:pt x="1592" y="190"/>
                      <a:pt x="1590" y="189"/>
                    </a:cubicBezTo>
                    <a:cubicBezTo>
                      <a:pt x="1588" y="189"/>
                      <a:pt x="1584" y="188"/>
                      <a:pt x="1583" y="184"/>
                    </a:cubicBezTo>
                    <a:cubicBezTo>
                      <a:pt x="1582" y="181"/>
                      <a:pt x="1583" y="179"/>
                      <a:pt x="1583" y="178"/>
                    </a:cubicBezTo>
                    <a:cubicBezTo>
                      <a:pt x="1585" y="176"/>
                      <a:pt x="1589" y="176"/>
                      <a:pt x="1592" y="179"/>
                    </a:cubicBezTo>
                    <a:cubicBezTo>
                      <a:pt x="1593" y="180"/>
                      <a:pt x="1596" y="179"/>
                      <a:pt x="1597" y="177"/>
                    </a:cubicBezTo>
                    <a:cubicBezTo>
                      <a:pt x="1597" y="177"/>
                      <a:pt x="1597" y="177"/>
                      <a:pt x="1596" y="176"/>
                    </a:cubicBezTo>
                    <a:cubicBezTo>
                      <a:pt x="1595" y="175"/>
                      <a:pt x="1589" y="173"/>
                      <a:pt x="1585" y="173"/>
                    </a:cubicBezTo>
                    <a:cubicBezTo>
                      <a:pt x="1582" y="173"/>
                      <a:pt x="1581" y="175"/>
                      <a:pt x="1578" y="178"/>
                    </a:cubicBezTo>
                    <a:cubicBezTo>
                      <a:pt x="1577" y="180"/>
                      <a:pt x="1575" y="182"/>
                      <a:pt x="1572" y="183"/>
                    </a:cubicBezTo>
                    <a:cubicBezTo>
                      <a:pt x="1570" y="184"/>
                      <a:pt x="1568" y="185"/>
                      <a:pt x="1565" y="185"/>
                    </a:cubicBezTo>
                    <a:cubicBezTo>
                      <a:pt x="1557" y="185"/>
                      <a:pt x="1544" y="182"/>
                      <a:pt x="1542" y="180"/>
                    </a:cubicBezTo>
                    <a:cubicBezTo>
                      <a:pt x="1542" y="180"/>
                      <a:pt x="1540" y="180"/>
                      <a:pt x="1535" y="180"/>
                    </a:cubicBezTo>
                    <a:cubicBezTo>
                      <a:pt x="1526" y="180"/>
                      <a:pt x="1512" y="181"/>
                      <a:pt x="1510" y="182"/>
                    </a:cubicBezTo>
                    <a:cubicBezTo>
                      <a:pt x="1509" y="183"/>
                      <a:pt x="1509" y="186"/>
                      <a:pt x="1509" y="187"/>
                    </a:cubicBezTo>
                    <a:cubicBezTo>
                      <a:pt x="1509" y="190"/>
                      <a:pt x="1509" y="192"/>
                      <a:pt x="1507" y="193"/>
                    </a:cubicBezTo>
                    <a:cubicBezTo>
                      <a:pt x="1507" y="193"/>
                      <a:pt x="1507" y="193"/>
                      <a:pt x="1507" y="193"/>
                    </a:cubicBezTo>
                    <a:cubicBezTo>
                      <a:pt x="1506" y="193"/>
                      <a:pt x="1506" y="193"/>
                      <a:pt x="1506" y="193"/>
                    </a:cubicBezTo>
                    <a:cubicBezTo>
                      <a:pt x="1504" y="193"/>
                      <a:pt x="1503" y="191"/>
                      <a:pt x="1503" y="187"/>
                    </a:cubicBezTo>
                    <a:cubicBezTo>
                      <a:pt x="1502" y="184"/>
                      <a:pt x="1502" y="181"/>
                      <a:pt x="1502" y="180"/>
                    </a:cubicBezTo>
                    <a:cubicBezTo>
                      <a:pt x="1501" y="180"/>
                      <a:pt x="1499" y="179"/>
                      <a:pt x="1495" y="179"/>
                    </a:cubicBezTo>
                    <a:cubicBezTo>
                      <a:pt x="1490" y="179"/>
                      <a:pt x="1487" y="179"/>
                      <a:pt x="1486" y="177"/>
                    </a:cubicBezTo>
                    <a:cubicBezTo>
                      <a:pt x="1486" y="176"/>
                      <a:pt x="1486" y="175"/>
                      <a:pt x="1487" y="173"/>
                    </a:cubicBezTo>
                    <a:cubicBezTo>
                      <a:pt x="1488" y="173"/>
                      <a:pt x="1487" y="173"/>
                      <a:pt x="1487" y="172"/>
                    </a:cubicBezTo>
                    <a:cubicBezTo>
                      <a:pt x="1487" y="171"/>
                      <a:pt x="1486" y="168"/>
                      <a:pt x="1490" y="166"/>
                    </a:cubicBezTo>
                    <a:cubicBezTo>
                      <a:pt x="1490" y="164"/>
                      <a:pt x="1482" y="158"/>
                      <a:pt x="1472" y="153"/>
                    </a:cubicBezTo>
                    <a:cubicBezTo>
                      <a:pt x="1468" y="152"/>
                      <a:pt x="1462" y="151"/>
                      <a:pt x="1454" y="151"/>
                    </a:cubicBezTo>
                    <a:cubicBezTo>
                      <a:pt x="1445" y="151"/>
                      <a:pt x="1434" y="152"/>
                      <a:pt x="1430" y="154"/>
                    </a:cubicBezTo>
                    <a:cubicBezTo>
                      <a:pt x="1426" y="155"/>
                      <a:pt x="1419" y="155"/>
                      <a:pt x="1412" y="155"/>
                    </a:cubicBezTo>
                    <a:cubicBezTo>
                      <a:pt x="1407" y="155"/>
                      <a:pt x="1407" y="155"/>
                      <a:pt x="1407" y="155"/>
                    </a:cubicBezTo>
                    <a:cubicBezTo>
                      <a:pt x="1406" y="155"/>
                      <a:pt x="1405" y="155"/>
                      <a:pt x="1404" y="155"/>
                    </a:cubicBezTo>
                    <a:cubicBezTo>
                      <a:pt x="1403" y="155"/>
                      <a:pt x="1403" y="155"/>
                      <a:pt x="1403" y="155"/>
                    </a:cubicBezTo>
                    <a:cubicBezTo>
                      <a:pt x="1401" y="155"/>
                      <a:pt x="1400" y="155"/>
                      <a:pt x="1399" y="154"/>
                    </a:cubicBezTo>
                    <a:cubicBezTo>
                      <a:pt x="1398" y="153"/>
                      <a:pt x="1398" y="151"/>
                      <a:pt x="1399" y="150"/>
                    </a:cubicBezTo>
                    <a:cubicBezTo>
                      <a:pt x="1399" y="149"/>
                      <a:pt x="1399" y="149"/>
                      <a:pt x="1399" y="149"/>
                    </a:cubicBezTo>
                    <a:cubicBezTo>
                      <a:pt x="1398" y="147"/>
                      <a:pt x="1392" y="145"/>
                      <a:pt x="1389" y="145"/>
                    </a:cubicBezTo>
                    <a:cubicBezTo>
                      <a:pt x="1388" y="145"/>
                      <a:pt x="1388" y="145"/>
                      <a:pt x="1388" y="145"/>
                    </a:cubicBezTo>
                    <a:cubicBezTo>
                      <a:pt x="1387" y="146"/>
                      <a:pt x="1386" y="147"/>
                      <a:pt x="1385" y="147"/>
                    </a:cubicBezTo>
                    <a:cubicBezTo>
                      <a:pt x="1384" y="147"/>
                      <a:pt x="1382" y="146"/>
                      <a:pt x="1381" y="145"/>
                    </a:cubicBezTo>
                    <a:cubicBezTo>
                      <a:pt x="1381" y="144"/>
                      <a:pt x="1380" y="143"/>
                      <a:pt x="1380" y="142"/>
                    </a:cubicBezTo>
                    <a:cubicBezTo>
                      <a:pt x="1379" y="141"/>
                      <a:pt x="1373" y="139"/>
                      <a:pt x="1369" y="139"/>
                    </a:cubicBezTo>
                    <a:cubicBezTo>
                      <a:pt x="1369" y="139"/>
                      <a:pt x="1369" y="139"/>
                      <a:pt x="1368" y="139"/>
                    </a:cubicBezTo>
                    <a:cubicBezTo>
                      <a:pt x="1366" y="140"/>
                      <a:pt x="1364" y="139"/>
                      <a:pt x="1362" y="137"/>
                    </a:cubicBezTo>
                    <a:cubicBezTo>
                      <a:pt x="1362" y="136"/>
                      <a:pt x="1362" y="134"/>
                      <a:pt x="1362" y="133"/>
                    </a:cubicBezTo>
                    <a:cubicBezTo>
                      <a:pt x="1363" y="133"/>
                      <a:pt x="1364" y="131"/>
                      <a:pt x="1367" y="131"/>
                    </a:cubicBezTo>
                    <a:cubicBezTo>
                      <a:pt x="1367" y="131"/>
                      <a:pt x="1368" y="131"/>
                      <a:pt x="1369" y="131"/>
                    </a:cubicBezTo>
                    <a:cubicBezTo>
                      <a:pt x="1370" y="131"/>
                      <a:pt x="1370" y="131"/>
                      <a:pt x="1371" y="131"/>
                    </a:cubicBezTo>
                    <a:cubicBezTo>
                      <a:pt x="1374" y="131"/>
                      <a:pt x="1374" y="131"/>
                      <a:pt x="1375" y="131"/>
                    </a:cubicBezTo>
                    <a:cubicBezTo>
                      <a:pt x="1375" y="131"/>
                      <a:pt x="1375" y="131"/>
                      <a:pt x="1374" y="130"/>
                    </a:cubicBezTo>
                    <a:cubicBezTo>
                      <a:pt x="1372" y="127"/>
                      <a:pt x="1355" y="125"/>
                      <a:pt x="1343" y="125"/>
                    </a:cubicBezTo>
                    <a:cubicBezTo>
                      <a:pt x="1341" y="125"/>
                      <a:pt x="1340" y="125"/>
                      <a:pt x="1340" y="125"/>
                    </a:cubicBezTo>
                    <a:cubicBezTo>
                      <a:pt x="1340" y="125"/>
                      <a:pt x="1340" y="126"/>
                      <a:pt x="1340" y="126"/>
                    </a:cubicBezTo>
                    <a:cubicBezTo>
                      <a:pt x="1339" y="128"/>
                      <a:pt x="1338" y="132"/>
                      <a:pt x="1334" y="136"/>
                    </a:cubicBezTo>
                    <a:cubicBezTo>
                      <a:pt x="1331" y="139"/>
                      <a:pt x="1328" y="139"/>
                      <a:pt x="1326" y="139"/>
                    </a:cubicBezTo>
                    <a:cubicBezTo>
                      <a:pt x="1323" y="139"/>
                      <a:pt x="1321" y="138"/>
                      <a:pt x="1320" y="136"/>
                    </a:cubicBezTo>
                    <a:cubicBezTo>
                      <a:pt x="1319" y="135"/>
                      <a:pt x="1319" y="134"/>
                      <a:pt x="1319" y="133"/>
                    </a:cubicBezTo>
                    <a:cubicBezTo>
                      <a:pt x="1320" y="130"/>
                      <a:pt x="1322" y="129"/>
                      <a:pt x="1325" y="128"/>
                    </a:cubicBezTo>
                    <a:cubicBezTo>
                      <a:pt x="1325" y="128"/>
                      <a:pt x="1326" y="128"/>
                      <a:pt x="1327" y="128"/>
                    </a:cubicBezTo>
                    <a:cubicBezTo>
                      <a:pt x="1326" y="128"/>
                      <a:pt x="1324" y="128"/>
                      <a:pt x="1323" y="127"/>
                    </a:cubicBezTo>
                    <a:cubicBezTo>
                      <a:pt x="1320" y="127"/>
                      <a:pt x="1317" y="127"/>
                      <a:pt x="1315" y="125"/>
                    </a:cubicBezTo>
                    <a:cubicBezTo>
                      <a:pt x="1315" y="124"/>
                      <a:pt x="1314" y="122"/>
                      <a:pt x="1315" y="121"/>
                    </a:cubicBezTo>
                    <a:cubicBezTo>
                      <a:pt x="1316" y="120"/>
                      <a:pt x="1317" y="119"/>
                      <a:pt x="1319" y="119"/>
                    </a:cubicBezTo>
                    <a:cubicBezTo>
                      <a:pt x="1319" y="118"/>
                      <a:pt x="1319" y="118"/>
                      <a:pt x="1319" y="118"/>
                    </a:cubicBezTo>
                    <a:cubicBezTo>
                      <a:pt x="1311" y="117"/>
                      <a:pt x="1299" y="115"/>
                      <a:pt x="1293" y="115"/>
                    </a:cubicBezTo>
                    <a:cubicBezTo>
                      <a:pt x="1287" y="116"/>
                      <a:pt x="1283" y="114"/>
                      <a:pt x="1280" y="113"/>
                    </a:cubicBezTo>
                    <a:cubicBezTo>
                      <a:pt x="1278" y="112"/>
                      <a:pt x="1277" y="112"/>
                      <a:pt x="1275" y="112"/>
                    </a:cubicBezTo>
                    <a:cubicBezTo>
                      <a:pt x="1274" y="112"/>
                      <a:pt x="1274" y="112"/>
                      <a:pt x="1274" y="112"/>
                    </a:cubicBezTo>
                    <a:cubicBezTo>
                      <a:pt x="1274" y="112"/>
                      <a:pt x="1274" y="113"/>
                      <a:pt x="1275" y="114"/>
                    </a:cubicBezTo>
                    <a:cubicBezTo>
                      <a:pt x="1276" y="115"/>
                      <a:pt x="1276" y="116"/>
                      <a:pt x="1275" y="117"/>
                    </a:cubicBezTo>
                    <a:cubicBezTo>
                      <a:pt x="1274" y="120"/>
                      <a:pt x="1268" y="121"/>
                      <a:pt x="1266" y="121"/>
                    </a:cubicBezTo>
                    <a:cubicBezTo>
                      <a:pt x="1265" y="121"/>
                      <a:pt x="1264" y="121"/>
                      <a:pt x="1263" y="120"/>
                    </a:cubicBezTo>
                    <a:cubicBezTo>
                      <a:pt x="1259" y="120"/>
                      <a:pt x="1255" y="122"/>
                      <a:pt x="1254" y="123"/>
                    </a:cubicBezTo>
                    <a:cubicBezTo>
                      <a:pt x="1254" y="123"/>
                      <a:pt x="1254" y="124"/>
                      <a:pt x="1254" y="124"/>
                    </a:cubicBezTo>
                    <a:cubicBezTo>
                      <a:pt x="1255" y="125"/>
                      <a:pt x="1255" y="125"/>
                      <a:pt x="1255" y="125"/>
                    </a:cubicBezTo>
                    <a:cubicBezTo>
                      <a:pt x="1256" y="125"/>
                      <a:pt x="1257" y="125"/>
                      <a:pt x="1257" y="124"/>
                    </a:cubicBezTo>
                    <a:cubicBezTo>
                      <a:pt x="1259" y="124"/>
                      <a:pt x="1261" y="123"/>
                      <a:pt x="1263" y="124"/>
                    </a:cubicBezTo>
                    <a:cubicBezTo>
                      <a:pt x="1264" y="124"/>
                      <a:pt x="1264" y="125"/>
                      <a:pt x="1264" y="126"/>
                    </a:cubicBezTo>
                    <a:cubicBezTo>
                      <a:pt x="1264" y="128"/>
                      <a:pt x="1263" y="129"/>
                      <a:pt x="1261" y="130"/>
                    </a:cubicBezTo>
                    <a:cubicBezTo>
                      <a:pt x="1261" y="130"/>
                      <a:pt x="1261" y="130"/>
                      <a:pt x="1261" y="130"/>
                    </a:cubicBezTo>
                    <a:cubicBezTo>
                      <a:pt x="1264" y="133"/>
                      <a:pt x="1264" y="136"/>
                      <a:pt x="1264" y="138"/>
                    </a:cubicBezTo>
                    <a:cubicBezTo>
                      <a:pt x="1264" y="139"/>
                      <a:pt x="1264" y="139"/>
                      <a:pt x="1264" y="139"/>
                    </a:cubicBezTo>
                    <a:cubicBezTo>
                      <a:pt x="1264" y="140"/>
                      <a:pt x="1264" y="141"/>
                      <a:pt x="1263" y="141"/>
                    </a:cubicBezTo>
                    <a:cubicBezTo>
                      <a:pt x="1262" y="143"/>
                      <a:pt x="1259" y="143"/>
                      <a:pt x="1258" y="143"/>
                    </a:cubicBezTo>
                    <a:cubicBezTo>
                      <a:pt x="1255" y="143"/>
                      <a:pt x="1253" y="142"/>
                      <a:pt x="1252" y="141"/>
                    </a:cubicBezTo>
                    <a:cubicBezTo>
                      <a:pt x="1251" y="139"/>
                      <a:pt x="1249" y="140"/>
                      <a:pt x="1247" y="140"/>
                    </a:cubicBezTo>
                    <a:cubicBezTo>
                      <a:pt x="1246" y="140"/>
                      <a:pt x="1245" y="141"/>
                      <a:pt x="1244" y="141"/>
                    </a:cubicBezTo>
                    <a:cubicBezTo>
                      <a:pt x="1245" y="141"/>
                      <a:pt x="1246" y="142"/>
                      <a:pt x="1246" y="144"/>
                    </a:cubicBezTo>
                    <a:cubicBezTo>
                      <a:pt x="1246" y="145"/>
                      <a:pt x="1245" y="147"/>
                      <a:pt x="1239" y="148"/>
                    </a:cubicBezTo>
                    <a:cubicBezTo>
                      <a:pt x="1234" y="148"/>
                      <a:pt x="1233" y="145"/>
                      <a:pt x="1232" y="143"/>
                    </a:cubicBezTo>
                    <a:cubicBezTo>
                      <a:pt x="1231" y="143"/>
                      <a:pt x="1231" y="142"/>
                      <a:pt x="1231" y="142"/>
                    </a:cubicBezTo>
                    <a:cubicBezTo>
                      <a:pt x="1230" y="142"/>
                      <a:pt x="1230" y="142"/>
                      <a:pt x="1229" y="142"/>
                    </a:cubicBezTo>
                    <a:cubicBezTo>
                      <a:pt x="1227" y="142"/>
                      <a:pt x="1224" y="142"/>
                      <a:pt x="1221" y="141"/>
                    </a:cubicBezTo>
                    <a:cubicBezTo>
                      <a:pt x="1218" y="140"/>
                      <a:pt x="1215" y="139"/>
                      <a:pt x="1213" y="139"/>
                    </a:cubicBezTo>
                    <a:cubicBezTo>
                      <a:pt x="1211" y="139"/>
                      <a:pt x="1210" y="140"/>
                      <a:pt x="1208" y="141"/>
                    </a:cubicBezTo>
                    <a:cubicBezTo>
                      <a:pt x="1206" y="142"/>
                      <a:pt x="1204" y="143"/>
                      <a:pt x="1200" y="144"/>
                    </a:cubicBezTo>
                    <a:cubicBezTo>
                      <a:pt x="1194" y="144"/>
                      <a:pt x="1184" y="140"/>
                      <a:pt x="1181" y="136"/>
                    </a:cubicBezTo>
                    <a:cubicBezTo>
                      <a:pt x="1181" y="136"/>
                      <a:pt x="1180" y="134"/>
                      <a:pt x="1180" y="134"/>
                    </a:cubicBezTo>
                    <a:cubicBezTo>
                      <a:pt x="1180" y="134"/>
                      <a:pt x="1179" y="135"/>
                      <a:pt x="1178" y="136"/>
                    </a:cubicBezTo>
                    <a:cubicBezTo>
                      <a:pt x="1177" y="137"/>
                      <a:pt x="1176" y="139"/>
                      <a:pt x="1176" y="141"/>
                    </a:cubicBezTo>
                    <a:cubicBezTo>
                      <a:pt x="1175" y="145"/>
                      <a:pt x="1174" y="148"/>
                      <a:pt x="1171" y="148"/>
                    </a:cubicBezTo>
                    <a:cubicBezTo>
                      <a:pt x="1170" y="148"/>
                      <a:pt x="1169" y="150"/>
                      <a:pt x="1168" y="151"/>
                    </a:cubicBezTo>
                    <a:cubicBezTo>
                      <a:pt x="1167" y="154"/>
                      <a:pt x="1166" y="156"/>
                      <a:pt x="1164" y="157"/>
                    </a:cubicBezTo>
                    <a:cubicBezTo>
                      <a:pt x="1163" y="157"/>
                      <a:pt x="1163" y="157"/>
                      <a:pt x="1162" y="157"/>
                    </a:cubicBezTo>
                    <a:cubicBezTo>
                      <a:pt x="1160" y="157"/>
                      <a:pt x="1159" y="156"/>
                      <a:pt x="1159" y="156"/>
                    </a:cubicBezTo>
                    <a:cubicBezTo>
                      <a:pt x="1158" y="155"/>
                      <a:pt x="1157" y="155"/>
                      <a:pt x="1157" y="155"/>
                    </a:cubicBezTo>
                    <a:cubicBezTo>
                      <a:pt x="1156" y="155"/>
                      <a:pt x="1156" y="155"/>
                      <a:pt x="1156" y="155"/>
                    </a:cubicBezTo>
                    <a:cubicBezTo>
                      <a:pt x="1151" y="155"/>
                      <a:pt x="1138" y="142"/>
                      <a:pt x="1137" y="138"/>
                    </a:cubicBezTo>
                    <a:cubicBezTo>
                      <a:pt x="1137" y="136"/>
                      <a:pt x="1130" y="129"/>
                      <a:pt x="1128" y="128"/>
                    </a:cubicBezTo>
                    <a:cubicBezTo>
                      <a:pt x="1126" y="127"/>
                      <a:pt x="1127" y="125"/>
                      <a:pt x="1127" y="125"/>
                    </a:cubicBezTo>
                    <a:cubicBezTo>
                      <a:pt x="1127" y="124"/>
                      <a:pt x="1127" y="123"/>
                      <a:pt x="1130" y="123"/>
                    </a:cubicBezTo>
                    <a:cubicBezTo>
                      <a:pt x="1132" y="123"/>
                      <a:pt x="1134" y="124"/>
                      <a:pt x="1135" y="125"/>
                    </a:cubicBezTo>
                    <a:cubicBezTo>
                      <a:pt x="1137" y="126"/>
                      <a:pt x="1139" y="126"/>
                      <a:pt x="1141" y="125"/>
                    </a:cubicBezTo>
                    <a:cubicBezTo>
                      <a:pt x="1141" y="125"/>
                      <a:pt x="1141" y="124"/>
                      <a:pt x="1141" y="123"/>
                    </a:cubicBezTo>
                    <a:cubicBezTo>
                      <a:pt x="1141" y="122"/>
                      <a:pt x="1140" y="121"/>
                      <a:pt x="1139" y="121"/>
                    </a:cubicBezTo>
                    <a:cubicBezTo>
                      <a:pt x="1136" y="121"/>
                      <a:pt x="1135" y="119"/>
                      <a:pt x="1135" y="118"/>
                    </a:cubicBezTo>
                    <a:cubicBezTo>
                      <a:pt x="1135" y="116"/>
                      <a:pt x="1136" y="115"/>
                      <a:pt x="1137" y="114"/>
                    </a:cubicBezTo>
                    <a:cubicBezTo>
                      <a:pt x="1137" y="113"/>
                      <a:pt x="1136" y="113"/>
                      <a:pt x="1136" y="112"/>
                    </a:cubicBezTo>
                    <a:cubicBezTo>
                      <a:pt x="1135" y="110"/>
                      <a:pt x="1134" y="109"/>
                      <a:pt x="1134" y="107"/>
                    </a:cubicBezTo>
                    <a:cubicBezTo>
                      <a:pt x="1135" y="106"/>
                      <a:pt x="1135" y="106"/>
                      <a:pt x="1136" y="105"/>
                    </a:cubicBezTo>
                    <a:cubicBezTo>
                      <a:pt x="1135" y="105"/>
                      <a:pt x="1135" y="105"/>
                      <a:pt x="1134" y="105"/>
                    </a:cubicBezTo>
                    <a:cubicBezTo>
                      <a:pt x="1131" y="105"/>
                      <a:pt x="1126" y="102"/>
                      <a:pt x="1125" y="99"/>
                    </a:cubicBezTo>
                    <a:cubicBezTo>
                      <a:pt x="1124" y="99"/>
                      <a:pt x="1122" y="98"/>
                      <a:pt x="1118" y="98"/>
                    </a:cubicBezTo>
                    <a:cubicBezTo>
                      <a:pt x="1116" y="98"/>
                      <a:pt x="1115" y="98"/>
                      <a:pt x="1114" y="99"/>
                    </a:cubicBezTo>
                    <a:cubicBezTo>
                      <a:pt x="1114" y="99"/>
                      <a:pt x="1114" y="100"/>
                      <a:pt x="1113" y="100"/>
                    </a:cubicBezTo>
                    <a:cubicBezTo>
                      <a:pt x="1113" y="101"/>
                      <a:pt x="1112" y="102"/>
                      <a:pt x="1110" y="102"/>
                    </a:cubicBezTo>
                    <a:cubicBezTo>
                      <a:pt x="1109" y="102"/>
                      <a:pt x="1107" y="101"/>
                      <a:pt x="1106" y="100"/>
                    </a:cubicBezTo>
                    <a:cubicBezTo>
                      <a:pt x="1106" y="99"/>
                      <a:pt x="1106" y="99"/>
                      <a:pt x="1106" y="98"/>
                    </a:cubicBezTo>
                    <a:cubicBezTo>
                      <a:pt x="1105" y="98"/>
                      <a:pt x="1104" y="98"/>
                      <a:pt x="1103" y="98"/>
                    </a:cubicBezTo>
                    <a:cubicBezTo>
                      <a:pt x="1100" y="97"/>
                      <a:pt x="1097" y="97"/>
                      <a:pt x="1094" y="96"/>
                    </a:cubicBezTo>
                    <a:cubicBezTo>
                      <a:pt x="1089" y="95"/>
                      <a:pt x="1087" y="92"/>
                      <a:pt x="1086" y="90"/>
                    </a:cubicBezTo>
                    <a:cubicBezTo>
                      <a:pt x="1085" y="90"/>
                      <a:pt x="1085" y="89"/>
                      <a:pt x="1085" y="89"/>
                    </a:cubicBezTo>
                    <a:cubicBezTo>
                      <a:pt x="1085" y="89"/>
                      <a:pt x="1085" y="90"/>
                      <a:pt x="1085" y="90"/>
                    </a:cubicBezTo>
                    <a:cubicBezTo>
                      <a:pt x="1084" y="92"/>
                      <a:pt x="1083" y="94"/>
                      <a:pt x="1081" y="94"/>
                    </a:cubicBezTo>
                    <a:cubicBezTo>
                      <a:pt x="1080" y="94"/>
                      <a:pt x="1079" y="94"/>
                      <a:pt x="1079" y="94"/>
                    </a:cubicBezTo>
                    <a:cubicBezTo>
                      <a:pt x="1078" y="93"/>
                      <a:pt x="1076" y="94"/>
                      <a:pt x="1076" y="95"/>
                    </a:cubicBezTo>
                    <a:cubicBezTo>
                      <a:pt x="1075" y="95"/>
                      <a:pt x="1075" y="96"/>
                      <a:pt x="1076" y="97"/>
                    </a:cubicBezTo>
                    <a:cubicBezTo>
                      <a:pt x="1077" y="100"/>
                      <a:pt x="1077" y="102"/>
                      <a:pt x="1076" y="104"/>
                    </a:cubicBezTo>
                    <a:cubicBezTo>
                      <a:pt x="1076" y="105"/>
                      <a:pt x="1076" y="106"/>
                      <a:pt x="1076" y="107"/>
                    </a:cubicBezTo>
                    <a:cubicBezTo>
                      <a:pt x="1075" y="110"/>
                      <a:pt x="1073" y="111"/>
                      <a:pt x="1072" y="111"/>
                    </a:cubicBezTo>
                    <a:cubicBezTo>
                      <a:pt x="1071" y="111"/>
                      <a:pt x="1070" y="110"/>
                      <a:pt x="1068" y="110"/>
                    </a:cubicBezTo>
                    <a:cubicBezTo>
                      <a:pt x="1068" y="109"/>
                      <a:pt x="1067" y="109"/>
                      <a:pt x="1066" y="109"/>
                    </a:cubicBezTo>
                    <a:cubicBezTo>
                      <a:pt x="1065" y="108"/>
                      <a:pt x="1065" y="109"/>
                      <a:pt x="1064" y="109"/>
                    </a:cubicBezTo>
                    <a:cubicBezTo>
                      <a:pt x="1063" y="110"/>
                      <a:pt x="1061" y="111"/>
                      <a:pt x="1058" y="111"/>
                    </a:cubicBezTo>
                    <a:cubicBezTo>
                      <a:pt x="1056" y="111"/>
                      <a:pt x="1055" y="111"/>
                      <a:pt x="1053" y="110"/>
                    </a:cubicBezTo>
                    <a:cubicBezTo>
                      <a:pt x="1049" y="109"/>
                      <a:pt x="1046" y="109"/>
                      <a:pt x="1043" y="109"/>
                    </a:cubicBezTo>
                    <a:cubicBezTo>
                      <a:pt x="1041" y="109"/>
                      <a:pt x="1038" y="109"/>
                      <a:pt x="1036" y="106"/>
                    </a:cubicBezTo>
                    <a:cubicBezTo>
                      <a:pt x="1036" y="106"/>
                      <a:pt x="1036" y="105"/>
                      <a:pt x="1035" y="105"/>
                    </a:cubicBezTo>
                    <a:cubicBezTo>
                      <a:pt x="1035" y="108"/>
                      <a:pt x="1030" y="108"/>
                      <a:pt x="1029" y="108"/>
                    </a:cubicBezTo>
                    <a:cubicBezTo>
                      <a:pt x="1025" y="108"/>
                      <a:pt x="1017" y="107"/>
                      <a:pt x="1016" y="103"/>
                    </a:cubicBezTo>
                    <a:cubicBezTo>
                      <a:pt x="1015" y="100"/>
                      <a:pt x="1016" y="98"/>
                      <a:pt x="1018" y="97"/>
                    </a:cubicBezTo>
                    <a:cubicBezTo>
                      <a:pt x="1016" y="97"/>
                      <a:pt x="1014" y="97"/>
                      <a:pt x="1012" y="97"/>
                    </a:cubicBezTo>
                    <a:cubicBezTo>
                      <a:pt x="1008" y="97"/>
                      <a:pt x="1005" y="96"/>
                      <a:pt x="1001" y="95"/>
                    </a:cubicBezTo>
                    <a:cubicBezTo>
                      <a:pt x="998" y="94"/>
                      <a:pt x="995" y="94"/>
                      <a:pt x="991" y="94"/>
                    </a:cubicBezTo>
                    <a:cubicBezTo>
                      <a:pt x="988" y="94"/>
                      <a:pt x="988" y="94"/>
                      <a:pt x="988" y="94"/>
                    </a:cubicBezTo>
                    <a:cubicBezTo>
                      <a:pt x="981" y="95"/>
                      <a:pt x="967" y="96"/>
                      <a:pt x="964" y="97"/>
                    </a:cubicBezTo>
                    <a:cubicBezTo>
                      <a:pt x="964" y="97"/>
                      <a:pt x="964" y="98"/>
                      <a:pt x="964" y="98"/>
                    </a:cubicBezTo>
                    <a:cubicBezTo>
                      <a:pt x="965" y="99"/>
                      <a:pt x="965" y="101"/>
                      <a:pt x="964" y="102"/>
                    </a:cubicBezTo>
                    <a:cubicBezTo>
                      <a:pt x="964" y="103"/>
                      <a:pt x="963" y="103"/>
                      <a:pt x="962" y="104"/>
                    </a:cubicBezTo>
                    <a:cubicBezTo>
                      <a:pt x="961" y="104"/>
                      <a:pt x="961" y="104"/>
                      <a:pt x="961" y="104"/>
                    </a:cubicBezTo>
                    <a:cubicBezTo>
                      <a:pt x="960" y="104"/>
                      <a:pt x="959" y="103"/>
                      <a:pt x="958" y="102"/>
                    </a:cubicBezTo>
                    <a:cubicBezTo>
                      <a:pt x="957" y="101"/>
                      <a:pt x="957" y="98"/>
                      <a:pt x="957" y="95"/>
                    </a:cubicBezTo>
                    <a:cubicBezTo>
                      <a:pt x="958" y="94"/>
                      <a:pt x="958" y="92"/>
                      <a:pt x="958" y="91"/>
                    </a:cubicBezTo>
                    <a:cubicBezTo>
                      <a:pt x="957" y="90"/>
                      <a:pt x="957" y="90"/>
                      <a:pt x="956" y="89"/>
                    </a:cubicBezTo>
                    <a:cubicBezTo>
                      <a:pt x="956" y="90"/>
                      <a:pt x="956" y="91"/>
                      <a:pt x="955" y="91"/>
                    </a:cubicBezTo>
                    <a:cubicBezTo>
                      <a:pt x="953" y="94"/>
                      <a:pt x="948" y="94"/>
                      <a:pt x="947" y="94"/>
                    </a:cubicBezTo>
                    <a:cubicBezTo>
                      <a:pt x="946" y="94"/>
                      <a:pt x="943" y="94"/>
                      <a:pt x="941" y="92"/>
                    </a:cubicBezTo>
                    <a:cubicBezTo>
                      <a:pt x="937" y="89"/>
                      <a:pt x="934" y="87"/>
                      <a:pt x="929" y="86"/>
                    </a:cubicBezTo>
                    <a:cubicBezTo>
                      <a:pt x="928" y="86"/>
                      <a:pt x="928" y="86"/>
                      <a:pt x="927" y="86"/>
                    </a:cubicBezTo>
                    <a:cubicBezTo>
                      <a:pt x="923" y="86"/>
                      <a:pt x="919" y="89"/>
                      <a:pt x="918" y="90"/>
                    </a:cubicBezTo>
                    <a:cubicBezTo>
                      <a:pt x="919" y="91"/>
                      <a:pt x="920" y="91"/>
                      <a:pt x="921" y="91"/>
                    </a:cubicBezTo>
                    <a:cubicBezTo>
                      <a:pt x="923" y="91"/>
                      <a:pt x="925" y="91"/>
                      <a:pt x="925" y="93"/>
                    </a:cubicBezTo>
                    <a:cubicBezTo>
                      <a:pt x="925" y="94"/>
                      <a:pt x="925" y="95"/>
                      <a:pt x="925" y="95"/>
                    </a:cubicBezTo>
                    <a:cubicBezTo>
                      <a:pt x="924" y="97"/>
                      <a:pt x="921" y="97"/>
                      <a:pt x="916" y="98"/>
                    </a:cubicBezTo>
                    <a:cubicBezTo>
                      <a:pt x="915" y="98"/>
                      <a:pt x="912" y="98"/>
                      <a:pt x="911" y="98"/>
                    </a:cubicBezTo>
                    <a:cubicBezTo>
                      <a:pt x="909" y="103"/>
                      <a:pt x="893" y="105"/>
                      <a:pt x="893" y="105"/>
                    </a:cubicBezTo>
                    <a:cubicBezTo>
                      <a:pt x="890" y="106"/>
                      <a:pt x="890" y="106"/>
                      <a:pt x="890" y="106"/>
                    </a:cubicBezTo>
                    <a:cubicBezTo>
                      <a:pt x="881" y="107"/>
                      <a:pt x="879" y="107"/>
                      <a:pt x="875" y="111"/>
                    </a:cubicBezTo>
                    <a:cubicBezTo>
                      <a:pt x="874" y="112"/>
                      <a:pt x="873" y="112"/>
                      <a:pt x="872" y="112"/>
                    </a:cubicBezTo>
                    <a:cubicBezTo>
                      <a:pt x="870" y="112"/>
                      <a:pt x="870" y="112"/>
                      <a:pt x="870" y="112"/>
                    </a:cubicBezTo>
                    <a:cubicBezTo>
                      <a:pt x="870" y="111"/>
                      <a:pt x="870" y="111"/>
                      <a:pt x="870" y="111"/>
                    </a:cubicBezTo>
                    <a:cubicBezTo>
                      <a:pt x="868" y="108"/>
                      <a:pt x="874" y="101"/>
                      <a:pt x="875" y="100"/>
                    </a:cubicBezTo>
                    <a:cubicBezTo>
                      <a:pt x="878" y="97"/>
                      <a:pt x="880" y="97"/>
                      <a:pt x="882" y="96"/>
                    </a:cubicBezTo>
                    <a:cubicBezTo>
                      <a:pt x="884" y="96"/>
                      <a:pt x="885" y="95"/>
                      <a:pt x="886" y="95"/>
                    </a:cubicBezTo>
                    <a:cubicBezTo>
                      <a:pt x="888" y="91"/>
                      <a:pt x="891" y="91"/>
                      <a:pt x="896" y="90"/>
                    </a:cubicBezTo>
                    <a:cubicBezTo>
                      <a:pt x="897" y="90"/>
                      <a:pt x="898" y="90"/>
                      <a:pt x="899" y="90"/>
                    </a:cubicBezTo>
                    <a:cubicBezTo>
                      <a:pt x="902" y="89"/>
                      <a:pt x="903" y="88"/>
                      <a:pt x="905" y="87"/>
                    </a:cubicBezTo>
                    <a:cubicBezTo>
                      <a:pt x="905" y="86"/>
                      <a:pt x="906" y="85"/>
                      <a:pt x="908" y="84"/>
                    </a:cubicBezTo>
                    <a:cubicBezTo>
                      <a:pt x="909" y="84"/>
                      <a:pt x="909" y="84"/>
                      <a:pt x="909" y="84"/>
                    </a:cubicBezTo>
                    <a:cubicBezTo>
                      <a:pt x="911" y="83"/>
                      <a:pt x="918" y="80"/>
                      <a:pt x="918" y="78"/>
                    </a:cubicBezTo>
                    <a:cubicBezTo>
                      <a:pt x="920" y="74"/>
                      <a:pt x="936" y="69"/>
                      <a:pt x="939" y="69"/>
                    </a:cubicBezTo>
                    <a:cubicBezTo>
                      <a:pt x="940" y="69"/>
                      <a:pt x="941" y="67"/>
                      <a:pt x="941" y="66"/>
                    </a:cubicBezTo>
                    <a:cubicBezTo>
                      <a:pt x="942" y="65"/>
                      <a:pt x="943" y="63"/>
                      <a:pt x="945" y="63"/>
                    </a:cubicBezTo>
                    <a:cubicBezTo>
                      <a:pt x="946" y="63"/>
                      <a:pt x="949" y="62"/>
                      <a:pt x="958" y="58"/>
                    </a:cubicBezTo>
                    <a:cubicBezTo>
                      <a:pt x="960" y="57"/>
                      <a:pt x="961" y="54"/>
                      <a:pt x="962" y="53"/>
                    </a:cubicBezTo>
                    <a:cubicBezTo>
                      <a:pt x="961" y="53"/>
                      <a:pt x="961" y="53"/>
                      <a:pt x="961" y="53"/>
                    </a:cubicBezTo>
                    <a:cubicBezTo>
                      <a:pt x="959" y="52"/>
                      <a:pt x="957" y="51"/>
                      <a:pt x="957" y="49"/>
                    </a:cubicBezTo>
                    <a:cubicBezTo>
                      <a:pt x="957" y="48"/>
                      <a:pt x="957" y="48"/>
                      <a:pt x="957" y="47"/>
                    </a:cubicBezTo>
                    <a:cubicBezTo>
                      <a:pt x="958" y="46"/>
                      <a:pt x="959" y="46"/>
                      <a:pt x="960" y="46"/>
                    </a:cubicBezTo>
                    <a:cubicBezTo>
                      <a:pt x="961" y="46"/>
                      <a:pt x="962" y="46"/>
                      <a:pt x="964" y="45"/>
                    </a:cubicBezTo>
                    <a:cubicBezTo>
                      <a:pt x="964" y="45"/>
                      <a:pt x="964" y="45"/>
                      <a:pt x="963" y="44"/>
                    </a:cubicBezTo>
                    <a:cubicBezTo>
                      <a:pt x="963" y="44"/>
                      <a:pt x="963" y="44"/>
                      <a:pt x="962" y="44"/>
                    </a:cubicBezTo>
                    <a:cubicBezTo>
                      <a:pt x="962" y="44"/>
                      <a:pt x="961" y="44"/>
                      <a:pt x="961" y="44"/>
                    </a:cubicBezTo>
                    <a:cubicBezTo>
                      <a:pt x="960" y="44"/>
                      <a:pt x="960" y="44"/>
                      <a:pt x="960" y="44"/>
                    </a:cubicBezTo>
                    <a:cubicBezTo>
                      <a:pt x="959" y="43"/>
                      <a:pt x="959" y="43"/>
                      <a:pt x="959" y="43"/>
                    </a:cubicBezTo>
                    <a:cubicBezTo>
                      <a:pt x="958" y="42"/>
                      <a:pt x="959" y="41"/>
                      <a:pt x="959" y="40"/>
                    </a:cubicBezTo>
                    <a:cubicBezTo>
                      <a:pt x="959" y="39"/>
                      <a:pt x="960" y="38"/>
                      <a:pt x="959" y="38"/>
                    </a:cubicBezTo>
                    <a:cubicBezTo>
                      <a:pt x="959" y="37"/>
                      <a:pt x="957" y="37"/>
                      <a:pt x="956" y="38"/>
                    </a:cubicBezTo>
                    <a:cubicBezTo>
                      <a:pt x="956" y="38"/>
                      <a:pt x="955" y="38"/>
                      <a:pt x="954" y="38"/>
                    </a:cubicBezTo>
                    <a:cubicBezTo>
                      <a:pt x="953" y="38"/>
                      <a:pt x="952" y="38"/>
                      <a:pt x="952" y="37"/>
                    </a:cubicBezTo>
                    <a:cubicBezTo>
                      <a:pt x="951" y="37"/>
                      <a:pt x="951" y="36"/>
                      <a:pt x="951" y="35"/>
                    </a:cubicBezTo>
                    <a:cubicBezTo>
                      <a:pt x="951" y="31"/>
                      <a:pt x="951" y="28"/>
                      <a:pt x="949" y="27"/>
                    </a:cubicBezTo>
                    <a:cubicBezTo>
                      <a:pt x="950" y="27"/>
                      <a:pt x="949" y="28"/>
                      <a:pt x="948" y="28"/>
                    </a:cubicBezTo>
                    <a:cubicBezTo>
                      <a:pt x="947" y="28"/>
                      <a:pt x="946" y="29"/>
                      <a:pt x="944" y="29"/>
                    </a:cubicBezTo>
                    <a:cubicBezTo>
                      <a:pt x="942" y="29"/>
                      <a:pt x="941" y="29"/>
                      <a:pt x="940" y="28"/>
                    </a:cubicBezTo>
                    <a:cubicBezTo>
                      <a:pt x="937" y="26"/>
                      <a:pt x="930" y="24"/>
                      <a:pt x="926" y="24"/>
                    </a:cubicBezTo>
                    <a:cubicBezTo>
                      <a:pt x="926" y="24"/>
                      <a:pt x="926" y="24"/>
                      <a:pt x="926" y="24"/>
                    </a:cubicBezTo>
                    <a:cubicBezTo>
                      <a:pt x="925" y="25"/>
                      <a:pt x="924" y="25"/>
                      <a:pt x="921" y="24"/>
                    </a:cubicBezTo>
                    <a:cubicBezTo>
                      <a:pt x="921" y="24"/>
                      <a:pt x="919" y="23"/>
                      <a:pt x="919" y="23"/>
                    </a:cubicBezTo>
                    <a:cubicBezTo>
                      <a:pt x="918" y="24"/>
                      <a:pt x="917" y="25"/>
                      <a:pt x="911" y="25"/>
                    </a:cubicBezTo>
                    <a:cubicBezTo>
                      <a:pt x="909" y="25"/>
                      <a:pt x="905" y="24"/>
                      <a:pt x="903" y="24"/>
                    </a:cubicBezTo>
                    <a:cubicBezTo>
                      <a:pt x="901" y="23"/>
                      <a:pt x="899" y="25"/>
                      <a:pt x="899" y="26"/>
                    </a:cubicBezTo>
                    <a:cubicBezTo>
                      <a:pt x="898" y="30"/>
                      <a:pt x="892" y="30"/>
                      <a:pt x="890" y="30"/>
                    </a:cubicBezTo>
                    <a:cubicBezTo>
                      <a:pt x="887" y="30"/>
                      <a:pt x="883" y="30"/>
                      <a:pt x="882" y="29"/>
                    </a:cubicBezTo>
                    <a:cubicBezTo>
                      <a:pt x="881" y="29"/>
                      <a:pt x="881" y="29"/>
                      <a:pt x="881" y="29"/>
                    </a:cubicBezTo>
                    <a:cubicBezTo>
                      <a:pt x="880" y="28"/>
                      <a:pt x="880" y="28"/>
                      <a:pt x="880" y="28"/>
                    </a:cubicBezTo>
                    <a:cubicBezTo>
                      <a:pt x="880" y="26"/>
                      <a:pt x="881" y="24"/>
                      <a:pt x="885" y="20"/>
                    </a:cubicBezTo>
                    <a:cubicBezTo>
                      <a:pt x="886" y="20"/>
                      <a:pt x="886" y="19"/>
                      <a:pt x="887" y="18"/>
                    </a:cubicBezTo>
                    <a:cubicBezTo>
                      <a:pt x="886" y="18"/>
                      <a:pt x="884" y="18"/>
                      <a:pt x="882" y="18"/>
                    </a:cubicBezTo>
                    <a:cubicBezTo>
                      <a:pt x="881" y="18"/>
                      <a:pt x="880" y="18"/>
                      <a:pt x="878" y="18"/>
                    </a:cubicBezTo>
                    <a:cubicBezTo>
                      <a:pt x="873" y="18"/>
                      <a:pt x="871" y="18"/>
                      <a:pt x="870" y="17"/>
                    </a:cubicBezTo>
                    <a:cubicBezTo>
                      <a:pt x="870" y="16"/>
                      <a:pt x="865" y="16"/>
                      <a:pt x="860" y="16"/>
                    </a:cubicBezTo>
                    <a:cubicBezTo>
                      <a:pt x="860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6"/>
                      <a:pt x="855" y="14"/>
                      <a:pt x="855" y="14"/>
                    </a:cubicBezTo>
                    <a:cubicBezTo>
                      <a:pt x="855" y="13"/>
                      <a:pt x="855" y="11"/>
                      <a:pt x="862" y="10"/>
                    </a:cubicBezTo>
                    <a:cubicBezTo>
                      <a:pt x="863" y="10"/>
                      <a:pt x="865" y="9"/>
                      <a:pt x="866" y="9"/>
                    </a:cubicBezTo>
                    <a:cubicBezTo>
                      <a:pt x="868" y="8"/>
                      <a:pt x="870" y="7"/>
                      <a:pt x="872" y="6"/>
                    </a:cubicBezTo>
                    <a:cubicBezTo>
                      <a:pt x="873" y="6"/>
                      <a:pt x="873" y="6"/>
                      <a:pt x="873" y="6"/>
                    </a:cubicBezTo>
                    <a:cubicBezTo>
                      <a:pt x="873" y="6"/>
                      <a:pt x="872" y="5"/>
                      <a:pt x="872" y="5"/>
                    </a:cubicBezTo>
                    <a:cubicBezTo>
                      <a:pt x="872" y="4"/>
                      <a:pt x="870" y="4"/>
                      <a:pt x="869" y="4"/>
                    </a:cubicBezTo>
                    <a:cubicBezTo>
                      <a:pt x="867" y="4"/>
                      <a:pt x="866" y="4"/>
                      <a:pt x="864" y="3"/>
                    </a:cubicBezTo>
                    <a:cubicBezTo>
                      <a:pt x="862" y="3"/>
                      <a:pt x="862" y="3"/>
                      <a:pt x="862" y="3"/>
                    </a:cubicBezTo>
                    <a:cubicBezTo>
                      <a:pt x="858" y="2"/>
                      <a:pt x="855" y="1"/>
                      <a:pt x="852" y="1"/>
                    </a:cubicBezTo>
                    <a:cubicBezTo>
                      <a:pt x="851" y="0"/>
                      <a:pt x="849" y="1"/>
                      <a:pt x="846" y="2"/>
                    </a:cubicBezTo>
                    <a:cubicBezTo>
                      <a:pt x="844" y="2"/>
                      <a:pt x="842" y="3"/>
                      <a:pt x="838" y="4"/>
                    </a:cubicBezTo>
                    <a:cubicBezTo>
                      <a:pt x="834" y="5"/>
                      <a:pt x="832" y="7"/>
                      <a:pt x="831" y="9"/>
                    </a:cubicBezTo>
                    <a:cubicBezTo>
                      <a:pt x="829" y="10"/>
                      <a:pt x="828" y="12"/>
                      <a:pt x="826" y="13"/>
                    </a:cubicBezTo>
                    <a:cubicBezTo>
                      <a:pt x="824" y="14"/>
                      <a:pt x="820" y="17"/>
                      <a:pt x="819" y="19"/>
                    </a:cubicBezTo>
                    <a:cubicBezTo>
                      <a:pt x="822" y="20"/>
                      <a:pt x="822" y="23"/>
                      <a:pt x="822" y="24"/>
                    </a:cubicBezTo>
                    <a:cubicBezTo>
                      <a:pt x="822" y="24"/>
                      <a:pt x="822" y="25"/>
                      <a:pt x="822" y="25"/>
                    </a:cubicBezTo>
                    <a:cubicBezTo>
                      <a:pt x="822" y="26"/>
                      <a:pt x="822" y="27"/>
                      <a:pt x="821" y="28"/>
                    </a:cubicBezTo>
                    <a:cubicBezTo>
                      <a:pt x="820" y="30"/>
                      <a:pt x="817" y="30"/>
                      <a:pt x="813" y="30"/>
                    </a:cubicBezTo>
                    <a:cubicBezTo>
                      <a:pt x="812" y="30"/>
                      <a:pt x="810" y="29"/>
                      <a:pt x="808" y="29"/>
                    </a:cubicBezTo>
                    <a:cubicBezTo>
                      <a:pt x="803" y="29"/>
                      <a:pt x="800" y="30"/>
                      <a:pt x="799" y="30"/>
                    </a:cubicBezTo>
                    <a:cubicBezTo>
                      <a:pt x="799" y="31"/>
                      <a:pt x="801" y="32"/>
                      <a:pt x="802" y="32"/>
                    </a:cubicBezTo>
                    <a:cubicBezTo>
                      <a:pt x="804" y="33"/>
                      <a:pt x="806" y="34"/>
                      <a:pt x="805" y="36"/>
                    </a:cubicBezTo>
                    <a:cubicBezTo>
                      <a:pt x="805" y="37"/>
                      <a:pt x="805" y="38"/>
                      <a:pt x="802" y="38"/>
                    </a:cubicBezTo>
                    <a:cubicBezTo>
                      <a:pt x="800" y="38"/>
                      <a:pt x="796" y="37"/>
                      <a:pt x="794" y="36"/>
                    </a:cubicBezTo>
                    <a:cubicBezTo>
                      <a:pt x="794" y="36"/>
                      <a:pt x="793" y="35"/>
                      <a:pt x="792" y="35"/>
                    </a:cubicBezTo>
                    <a:cubicBezTo>
                      <a:pt x="789" y="35"/>
                      <a:pt x="787" y="36"/>
                      <a:pt x="787" y="37"/>
                    </a:cubicBezTo>
                    <a:cubicBezTo>
                      <a:pt x="786" y="39"/>
                      <a:pt x="784" y="40"/>
                      <a:pt x="781" y="40"/>
                    </a:cubicBezTo>
                    <a:cubicBezTo>
                      <a:pt x="780" y="40"/>
                      <a:pt x="778" y="40"/>
                      <a:pt x="777" y="40"/>
                    </a:cubicBezTo>
                    <a:cubicBezTo>
                      <a:pt x="777" y="40"/>
                      <a:pt x="776" y="40"/>
                      <a:pt x="775" y="40"/>
                    </a:cubicBezTo>
                    <a:cubicBezTo>
                      <a:pt x="774" y="40"/>
                      <a:pt x="772" y="41"/>
                      <a:pt x="770" y="40"/>
                    </a:cubicBezTo>
                    <a:cubicBezTo>
                      <a:pt x="769" y="40"/>
                      <a:pt x="768" y="39"/>
                      <a:pt x="768" y="38"/>
                    </a:cubicBezTo>
                    <a:cubicBezTo>
                      <a:pt x="768" y="37"/>
                      <a:pt x="769" y="35"/>
                      <a:pt x="770" y="34"/>
                    </a:cubicBezTo>
                    <a:cubicBezTo>
                      <a:pt x="771" y="34"/>
                      <a:pt x="771" y="34"/>
                      <a:pt x="771" y="33"/>
                    </a:cubicBezTo>
                    <a:cubicBezTo>
                      <a:pt x="771" y="33"/>
                      <a:pt x="771" y="33"/>
                      <a:pt x="771" y="33"/>
                    </a:cubicBezTo>
                    <a:cubicBezTo>
                      <a:pt x="768" y="33"/>
                      <a:pt x="765" y="35"/>
                      <a:pt x="765" y="35"/>
                    </a:cubicBezTo>
                    <a:cubicBezTo>
                      <a:pt x="765" y="37"/>
                      <a:pt x="763" y="38"/>
                      <a:pt x="762" y="38"/>
                    </a:cubicBezTo>
                    <a:cubicBezTo>
                      <a:pt x="761" y="38"/>
                      <a:pt x="759" y="37"/>
                      <a:pt x="758" y="36"/>
                    </a:cubicBezTo>
                    <a:cubicBezTo>
                      <a:pt x="758" y="36"/>
                      <a:pt x="757" y="36"/>
                      <a:pt x="756" y="35"/>
                    </a:cubicBezTo>
                    <a:cubicBezTo>
                      <a:pt x="756" y="36"/>
                      <a:pt x="756" y="36"/>
                      <a:pt x="756" y="36"/>
                    </a:cubicBezTo>
                    <a:cubicBezTo>
                      <a:pt x="754" y="37"/>
                      <a:pt x="752" y="38"/>
                      <a:pt x="749" y="39"/>
                    </a:cubicBezTo>
                    <a:cubicBezTo>
                      <a:pt x="747" y="40"/>
                      <a:pt x="745" y="40"/>
                      <a:pt x="742" y="39"/>
                    </a:cubicBezTo>
                    <a:cubicBezTo>
                      <a:pt x="742" y="39"/>
                      <a:pt x="741" y="39"/>
                      <a:pt x="741" y="39"/>
                    </a:cubicBezTo>
                    <a:cubicBezTo>
                      <a:pt x="741" y="39"/>
                      <a:pt x="742" y="40"/>
                      <a:pt x="742" y="40"/>
                    </a:cubicBezTo>
                    <a:cubicBezTo>
                      <a:pt x="744" y="40"/>
                      <a:pt x="746" y="41"/>
                      <a:pt x="746" y="43"/>
                    </a:cubicBezTo>
                    <a:cubicBezTo>
                      <a:pt x="746" y="43"/>
                      <a:pt x="746" y="43"/>
                      <a:pt x="746" y="43"/>
                    </a:cubicBezTo>
                    <a:cubicBezTo>
                      <a:pt x="746" y="44"/>
                      <a:pt x="746" y="44"/>
                      <a:pt x="746" y="44"/>
                    </a:cubicBezTo>
                    <a:cubicBezTo>
                      <a:pt x="745" y="45"/>
                      <a:pt x="744" y="45"/>
                      <a:pt x="737" y="46"/>
                    </a:cubicBezTo>
                    <a:cubicBezTo>
                      <a:pt x="734" y="46"/>
                      <a:pt x="729" y="47"/>
                      <a:pt x="727" y="47"/>
                    </a:cubicBezTo>
                    <a:cubicBezTo>
                      <a:pt x="726" y="49"/>
                      <a:pt x="721" y="50"/>
                      <a:pt x="713" y="50"/>
                    </a:cubicBezTo>
                    <a:cubicBezTo>
                      <a:pt x="711" y="50"/>
                      <a:pt x="711" y="50"/>
                      <a:pt x="711" y="50"/>
                    </a:cubicBezTo>
                    <a:cubicBezTo>
                      <a:pt x="708" y="50"/>
                      <a:pt x="708" y="50"/>
                      <a:pt x="707" y="51"/>
                    </a:cubicBezTo>
                    <a:cubicBezTo>
                      <a:pt x="706" y="53"/>
                      <a:pt x="705" y="54"/>
                      <a:pt x="701" y="55"/>
                    </a:cubicBezTo>
                    <a:cubicBezTo>
                      <a:pt x="699" y="55"/>
                      <a:pt x="699" y="55"/>
                      <a:pt x="699" y="55"/>
                    </a:cubicBezTo>
                    <a:cubicBezTo>
                      <a:pt x="695" y="56"/>
                      <a:pt x="693" y="56"/>
                      <a:pt x="692" y="58"/>
                    </a:cubicBezTo>
                    <a:cubicBezTo>
                      <a:pt x="690" y="60"/>
                      <a:pt x="688" y="62"/>
                      <a:pt x="685" y="62"/>
                    </a:cubicBezTo>
                    <a:cubicBezTo>
                      <a:pt x="683" y="62"/>
                      <a:pt x="681" y="61"/>
                      <a:pt x="680" y="60"/>
                    </a:cubicBezTo>
                    <a:cubicBezTo>
                      <a:pt x="680" y="60"/>
                      <a:pt x="680" y="60"/>
                      <a:pt x="680" y="61"/>
                    </a:cubicBezTo>
                    <a:cubicBezTo>
                      <a:pt x="680" y="63"/>
                      <a:pt x="678" y="65"/>
                      <a:pt x="675" y="64"/>
                    </a:cubicBezTo>
                    <a:cubicBezTo>
                      <a:pt x="676" y="65"/>
                      <a:pt x="676" y="65"/>
                      <a:pt x="676" y="66"/>
                    </a:cubicBezTo>
                    <a:cubicBezTo>
                      <a:pt x="677" y="67"/>
                      <a:pt x="677" y="69"/>
                      <a:pt x="676" y="71"/>
                    </a:cubicBezTo>
                    <a:cubicBezTo>
                      <a:pt x="676" y="71"/>
                      <a:pt x="675" y="71"/>
                      <a:pt x="675" y="71"/>
                    </a:cubicBezTo>
                    <a:cubicBezTo>
                      <a:pt x="676" y="72"/>
                      <a:pt x="677" y="74"/>
                      <a:pt x="678" y="76"/>
                    </a:cubicBezTo>
                    <a:cubicBezTo>
                      <a:pt x="678" y="77"/>
                      <a:pt x="678" y="77"/>
                      <a:pt x="677" y="78"/>
                    </a:cubicBezTo>
                    <a:cubicBezTo>
                      <a:pt x="677" y="78"/>
                      <a:pt x="676" y="79"/>
                      <a:pt x="675" y="79"/>
                    </a:cubicBezTo>
                    <a:cubicBezTo>
                      <a:pt x="675" y="79"/>
                      <a:pt x="675" y="79"/>
                      <a:pt x="675" y="79"/>
                    </a:cubicBezTo>
                    <a:cubicBezTo>
                      <a:pt x="675" y="79"/>
                      <a:pt x="675" y="80"/>
                      <a:pt x="676" y="80"/>
                    </a:cubicBezTo>
                    <a:cubicBezTo>
                      <a:pt x="676" y="81"/>
                      <a:pt x="676" y="81"/>
                      <a:pt x="677" y="82"/>
                    </a:cubicBezTo>
                    <a:cubicBezTo>
                      <a:pt x="677" y="82"/>
                      <a:pt x="677" y="83"/>
                      <a:pt x="677" y="83"/>
                    </a:cubicBezTo>
                    <a:cubicBezTo>
                      <a:pt x="679" y="85"/>
                      <a:pt x="678" y="87"/>
                      <a:pt x="677" y="88"/>
                    </a:cubicBezTo>
                    <a:cubicBezTo>
                      <a:pt x="677" y="88"/>
                      <a:pt x="677" y="89"/>
                      <a:pt x="677" y="89"/>
                    </a:cubicBezTo>
                    <a:cubicBezTo>
                      <a:pt x="677" y="90"/>
                      <a:pt x="676" y="91"/>
                      <a:pt x="676" y="92"/>
                    </a:cubicBezTo>
                    <a:cubicBezTo>
                      <a:pt x="674" y="93"/>
                      <a:pt x="672" y="93"/>
                      <a:pt x="670" y="92"/>
                    </a:cubicBezTo>
                    <a:cubicBezTo>
                      <a:pt x="670" y="92"/>
                      <a:pt x="670" y="91"/>
                      <a:pt x="669" y="91"/>
                    </a:cubicBezTo>
                    <a:cubicBezTo>
                      <a:pt x="669" y="90"/>
                      <a:pt x="668" y="90"/>
                      <a:pt x="666" y="90"/>
                    </a:cubicBezTo>
                    <a:cubicBezTo>
                      <a:pt x="664" y="90"/>
                      <a:pt x="662" y="91"/>
                      <a:pt x="662" y="91"/>
                    </a:cubicBezTo>
                    <a:cubicBezTo>
                      <a:pt x="661" y="93"/>
                      <a:pt x="659" y="94"/>
                      <a:pt x="657" y="94"/>
                    </a:cubicBezTo>
                    <a:cubicBezTo>
                      <a:pt x="656" y="94"/>
                      <a:pt x="655" y="94"/>
                      <a:pt x="654" y="93"/>
                    </a:cubicBezTo>
                    <a:cubicBezTo>
                      <a:pt x="654" y="93"/>
                      <a:pt x="654" y="92"/>
                      <a:pt x="653" y="92"/>
                    </a:cubicBezTo>
                    <a:cubicBezTo>
                      <a:pt x="651" y="92"/>
                      <a:pt x="650" y="93"/>
                      <a:pt x="648" y="93"/>
                    </a:cubicBezTo>
                    <a:cubicBezTo>
                      <a:pt x="645" y="93"/>
                      <a:pt x="642" y="94"/>
                      <a:pt x="639" y="94"/>
                    </a:cubicBezTo>
                    <a:cubicBezTo>
                      <a:pt x="631" y="94"/>
                      <a:pt x="614" y="95"/>
                      <a:pt x="610" y="96"/>
                    </a:cubicBezTo>
                    <a:cubicBezTo>
                      <a:pt x="608" y="97"/>
                      <a:pt x="607" y="99"/>
                      <a:pt x="606" y="101"/>
                    </a:cubicBezTo>
                    <a:cubicBezTo>
                      <a:pt x="606" y="102"/>
                      <a:pt x="606" y="103"/>
                      <a:pt x="607" y="104"/>
                    </a:cubicBezTo>
                    <a:cubicBezTo>
                      <a:pt x="611" y="108"/>
                      <a:pt x="609" y="111"/>
                      <a:pt x="608" y="112"/>
                    </a:cubicBezTo>
                    <a:cubicBezTo>
                      <a:pt x="608" y="113"/>
                      <a:pt x="608" y="113"/>
                      <a:pt x="608" y="114"/>
                    </a:cubicBezTo>
                    <a:cubicBezTo>
                      <a:pt x="609" y="115"/>
                      <a:pt x="617" y="119"/>
                      <a:pt x="621" y="120"/>
                    </a:cubicBezTo>
                    <a:cubicBezTo>
                      <a:pt x="625" y="120"/>
                      <a:pt x="629" y="123"/>
                      <a:pt x="630" y="126"/>
                    </a:cubicBezTo>
                    <a:cubicBezTo>
                      <a:pt x="631" y="129"/>
                      <a:pt x="631" y="132"/>
                      <a:pt x="629" y="134"/>
                    </a:cubicBezTo>
                    <a:cubicBezTo>
                      <a:pt x="629" y="135"/>
                      <a:pt x="627" y="136"/>
                      <a:pt x="624" y="136"/>
                    </a:cubicBezTo>
                    <a:cubicBezTo>
                      <a:pt x="619" y="136"/>
                      <a:pt x="612" y="132"/>
                      <a:pt x="607" y="128"/>
                    </a:cubicBezTo>
                    <a:cubicBezTo>
                      <a:pt x="602" y="124"/>
                      <a:pt x="588" y="122"/>
                      <a:pt x="583" y="122"/>
                    </a:cubicBezTo>
                    <a:cubicBezTo>
                      <a:pt x="579" y="122"/>
                      <a:pt x="578" y="120"/>
                      <a:pt x="578" y="119"/>
                    </a:cubicBezTo>
                    <a:cubicBezTo>
                      <a:pt x="577" y="118"/>
                      <a:pt x="577" y="118"/>
                      <a:pt x="575" y="118"/>
                    </a:cubicBezTo>
                    <a:cubicBezTo>
                      <a:pt x="573" y="118"/>
                      <a:pt x="571" y="119"/>
                      <a:pt x="569" y="120"/>
                    </a:cubicBezTo>
                    <a:cubicBezTo>
                      <a:pt x="570" y="120"/>
                      <a:pt x="570" y="120"/>
                      <a:pt x="570" y="120"/>
                    </a:cubicBezTo>
                    <a:cubicBezTo>
                      <a:pt x="572" y="120"/>
                      <a:pt x="574" y="120"/>
                      <a:pt x="575" y="121"/>
                    </a:cubicBezTo>
                    <a:cubicBezTo>
                      <a:pt x="575" y="122"/>
                      <a:pt x="575" y="123"/>
                      <a:pt x="574" y="124"/>
                    </a:cubicBezTo>
                    <a:cubicBezTo>
                      <a:pt x="576" y="124"/>
                      <a:pt x="577" y="124"/>
                      <a:pt x="579" y="125"/>
                    </a:cubicBezTo>
                    <a:cubicBezTo>
                      <a:pt x="582" y="126"/>
                      <a:pt x="582" y="128"/>
                      <a:pt x="582" y="129"/>
                    </a:cubicBezTo>
                    <a:cubicBezTo>
                      <a:pt x="581" y="131"/>
                      <a:pt x="578" y="132"/>
                      <a:pt x="575" y="132"/>
                    </a:cubicBezTo>
                    <a:cubicBezTo>
                      <a:pt x="572" y="132"/>
                      <a:pt x="570" y="131"/>
                      <a:pt x="568" y="130"/>
                    </a:cubicBezTo>
                    <a:cubicBezTo>
                      <a:pt x="567" y="129"/>
                      <a:pt x="565" y="129"/>
                      <a:pt x="564" y="129"/>
                    </a:cubicBezTo>
                    <a:cubicBezTo>
                      <a:pt x="561" y="129"/>
                      <a:pt x="559" y="131"/>
                      <a:pt x="558" y="132"/>
                    </a:cubicBezTo>
                    <a:cubicBezTo>
                      <a:pt x="558" y="133"/>
                      <a:pt x="564" y="140"/>
                      <a:pt x="572" y="141"/>
                    </a:cubicBezTo>
                    <a:cubicBezTo>
                      <a:pt x="578" y="142"/>
                      <a:pt x="580" y="143"/>
                      <a:pt x="581" y="145"/>
                    </a:cubicBezTo>
                    <a:cubicBezTo>
                      <a:pt x="581" y="146"/>
                      <a:pt x="582" y="146"/>
                      <a:pt x="583" y="147"/>
                    </a:cubicBezTo>
                    <a:cubicBezTo>
                      <a:pt x="586" y="148"/>
                      <a:pt x="586" y="149"/>
                      <a:pt x="586" y="150"/>
                    </a:cubicBezTo>
                    <a:cubicBezTo>
                      <a:pt x="586" y="153"/>
                      <a:pt x="583" y="154"/>
                      <a:pt x="580" y="154"/>
                    </a:cubicBezTo>
                    <a:cubicBezTo>
                      <a:pt x="580" y="154"/>
                      <a:pt x="580" y="154"/>
                      <a:pt x="580" y="154"/>
                    </a:cubicBezTo>
                    <a:cubicBezTo>
                      <a:pt x="578" y="154"/>
                      <a:pt x="574" y="152"/>
                      <a:pt x="571" y="150"/>
                    </a:cubicBezTo>
                    <a:cubicBezTo>
                      <a:pt x="569" y="149"/>
                      <a:pt x="568" y="148"/>
                      <a:pt x="566" y="147"/>
                    </a:cubicBezTo>
                    <a:cubicBezTo>
                      <a:pt x="565" y="146"/>
                      <a:pt x="564" y="146"/>
                      <a:pt x="562" y="146"/>
                    </a:cubicBezTo>
                    <a:cubicBezTo>
                      <a:pt x="560" y="146"/>
                      <a:pt x="559" y="146"/>
                      <a:pt x="557" y="146"/>
                    </a:cubicBezTo>
                    <a:cubicBezTo>
                      <a:pt x="556" y="146"/>
                      <a:pt x="554" y="147"/>
                      <a:pt x="553" y="147"/>
                    </a:cubicBezTo>
                    <a:cubicBezTo>
                      <a:pt x="551" y="147"/>
                      <a:pt x="548" y="146"/>
                      <a:pt x="547" y="145"/>
                    </a:cubicBezTo>
                    <a:cubicBezTo>
                      <a:pt x="544" y="143"/>
                      <a:pt x="545" y="140"/>
                      <a:pt x="546" y="139"/>
                    </a:cubicBezTo>
                    <a:cubicBezTo>
                      <a:pt x="546" y="138"/>
                      <a:pt x="546" y="138"/>
                      <a:pt x="546" y="138"/>
                    </a:cubicBezTo>
                    <a:cubicBezTo>
                      <a:pt x="542" y="134"/>
                      <a:pt x="547" y="127"/>
                      <a:pt x="548" y="124"/>
                    </a:cubicBezTo>
                    <a:cubicBezTo>
                      <a:pt x="549" y="122"/>
                      <a:pt x="549" y="120"/>
                      <a:pt x="549" y="117"/>
                    </a:cubicBezTo>
                    <a:cubicBezTo>
                      <a:pt x="548" y="115"/>
                      <a:pt x="546" y="113"/>
                      <a:pt x="545" y="113"/>
                    </a:cubicBezTo>
                    <a:cubicBezTo>
                      <a:pt x="544" y="113"/>
                      <a:pt x="544" y="113"/>
                      <a:pt x="544" y="113"/>
                    </a:cubicBezTo>
                    <a:cubicBezTo>
                      <a:pt x="544" y="113"/>
                      <a:pt x="544" y="114"/>
                      <a:pt x="544" y="114"/>
                    </a:cubicBezTo>
                    <a:cubicBezTo>
                      <a:pt x="546" y="117"/>
                      <a:pt x="545" y="124"/>
                      <a:pt x="541" y="128"/>
                    </a:cubicBezTo>
                    <a:cubicBezTo>
                      <a:pt x="539" y="131"/>
                      <a:pt x="535" y="132"/>
                      <a:pt x="532" y="133"/>
                    </a:cubicBezTo>
                    <a:cubicBezTo>
                      <a:pt x="530" y="134"/>
                      <a:pt x="529" y="134"/>
                      <a:pt x="528" y="135"/>
                    </a:cubicBezTo>
                    <a:cubicBezTo>
                      <a:pt x="528" y="137"/>
                      <a:pt x="526" y="138"/>
                      <a:pt x="524" y="139"/>
                    </a:cubicBezTo>
                    <a:cubicBezTo>
                      <a:pt x="524" y="140"/>
                      <a:pt x="524" y="140"/>
                      <a:pt x="523" y="140"/>
                    </a:cubicBezTo>
                    <a:cubicBezTo>
                      <a:pt x="526" y="143"/>
                      <a:pt x="535" y="153"/>
                      <a:pt x="536" y="156"/>
                    </a:cubicBezTo>
                    <a:cubicBezTo>
                      <a:pt x="537" y="158"/>
                      <a:pt x="535" y="161"/>
                      <a:pt x="533" y="165"/>
                    </a:cubicBezTo>
                    <a:cubicBezTo>
                      <a:pt x="531" y="169"/>
                      <a:pt x="529" y="173"/>
                      <a:pt x="530" y="175"/>
                    </a:cubicBezTo>
                    <a:cubicBezTo>
                      <a:pt x="530" y="179"/>
                      <a:pt x="530" y="181"/>
                      <a:pt x="530" y="183"/>
                    </a:cubicBezTo>
                    <a:cubicBezTo>
                      <a:pt x="529" y="185"/>
                      <a:pt x="529" y="185"/>
                      <a:pt x="530" y="186"/>
                    </a:cubicBezTo>
                    <a:cubicBezTo>
                      <a:pt x="530" y="186"/>
                      <a:pt x="530" y="187"/>
                      <a:pt x="531" y="187"/>
                    </a:cubicBezTo>
                    <a:cubicBezTo>
                      <a:pt x="532" y="187"/>
                      <a:pt x="532" y="186"/>
                      <a:pt x="533" y="186"/>
                    </a:cubicBezTo>
                    <a:cubicBezTo>
                      <a:pt x="535" y="186"/>
                      <a:pt x="536" y="186"/>
                      <a:pt x="538" y="187"/>
                    </a:cubicBezTo>
                    <a:cubicBezTo>
                      <a:pt x="538" y="187"/>
                      <a:pt x="540" y="186"/>
                      <a:pt x="543" y="186"/>
                    </a:cubicBezTo>
                    <a:cubicBezTo>
                      <a:pt x="545" y="185"/>
                      <a:pt x="547" y="184"/>
                      <a:pt x="550" y="184"/>
                    </a:cubicBezTo>
                    <a:cubicBezTo>
                      <a:pt x="555" y="183"/>
                      <a:pt x="565" y="187"/>
                      <a:pt x="570" y="190"/>
                    </a:cubicBezTo>
                    <a:cubicBezTo>
                      <a:pt x="571" y="191"/>
                      <a:pt x="572" y="191"/>
                      <a:pt x="572" y="191"/>
                    </a:cubicBezTo>
                    <a:cubicBezTo>
                      <a:pt x="576" y="193"/>
                      <a:pt x="576" y="196"/>
                      <a:pt x="577" y="198"/>
                    </a:cubicBezTo>
                    <a:cubicBezTo>
                      <a:pt x="577" y="199"/>
                      <a:pt x="577" y="200"/>
                      <a:pt x="577" y="201"/>
                    </a:cubicBezTo>
                    <a:cubicBezTo>
                      <a:pt x="580" y="204"/>
                      <a:pt x="577" y="206"/>
                      <a:pt x="575" y="207"/>
                    </a:cubicBezTo>
                    <a:cubicBezTo>
                      <a:pt x="574" y="208"/>
                      <a:pt x="573" y="209"/>
                      <a:pt x="573" y="210"/>
                    </a:cubicBezTo>
                    <a:cubicBezTo>
                      <a:pt x="573" y="212"/>
                      <a:pt x="578" y="214"/>
                      <a:pt x="581" y="215"/>
                    </a:cubicBezTo>
                    <a:cubicBezTo>
                      <a:pt x="584" y="216"/>
                      <a:pt x="585" y="217"/>
                      <a:pt x="585" y="218"/>
                    </a:cubicBezTo>
                    <a:cubicBezTo>
                      <a:pt x="586" y="219"/>
                      <a:pt x="586" y="219"/>
                      <a:pt x="586" y="219"/>
                    </a:cubicBezTo>
                    <a:cubicBezTo>
                      <a:pt x="585" y="220"/>
                      <a:pt x="585" y="220"/>
                      <a:pt x="585" y="220"/>
                    </a:cubicBezTo>
                    <a:cubicBezTo>
                      <a:pt x="584" y="221"/>
                      <a:pt x="583" y="221"/>
                      <a:pt x="581" y="221"/>
                    </a:cubicBezTo>
                    <a:cubicBezTo>
                      <a:pt x="578" y="221"/>
                      <a:pt x="573" y="221"/>
                      <a:pt x="570" y="220"/>
                    </a:cubicBezTo>
                    <a:cubicBezTo>
                      <a:pt x="567" y="218"/>
                      <a:pt x="566" y="215"/>
                      <a:pt x="565" y="213"/>
                    </a:cubicBezTo>
                    <a:cubicBezTo>
                      <a:pt x="565" y="213"/>
                      <a:pt x="564" y="212"/>
                      <a:pt x="564" y="212"/>
                    </a:cubicBezTo>
                    <a:cubicBezTo>
                      <a:pt x="563" y="211"/>
                      <a:pt x="564" y="208"/>
                      <a:pt x="565" y="206"/>
                    </a:cubicBezTo>
                    <a:cubicBezTo>
                      <a:pt x="566" y="205"/>
                      <a:pt x="566" y="203"/>
                      <a:pt x="567" y="202"/>
                    </a:cubicBezTo>
                    <a:cubicBezTo>
                      <a:pt x="567" y="201"/>
                      <a:pt x="565" y="200"/>
                      <a:pt x="564" y="199"/>
                    </a:cubicBezTo>
                    <a:cubicBezTo>
                      <a:pt x="563" y="198"/>
                      <a:pt x="562" y="197"/>
                      <a:pt x="561" y="196"/>
                    </a:cubicBezTo>
                    <a:cubicBezTo>
                      <a:pt x="559" y="193"/>
                      <a:pt x="557" y="192"/>
                      <a:pt x="557" y="192"/>
                    </a:cubicBezTo>
                    <a:cubicBezTo>
                      <a:pt x="555" y="193"/>
                      <a:pt x="554" y="193"/>
                      <a:pt x="553" y="193"/>
                    </a:cubicBezTo>
                    <a:cubicBezTo>
                      <a:pt x="549" y="194"/>
                      <a:pt x="542" y="195"/>
                      <a:pt x="540" y="197"/>
                    </a:cubicBezTo>
                    <a:cubicBezTo>
                      <a:pt x="538" y="199"/>
                      <a:pt x="541" y="207"/>
                      <a:pt x="542" y="210"/>
                    </a:cubicBezTo>
                    <a:cubicBezTo>
                      <a:pt x="544" y="214"/>
                      <a:pt x="540" y="217"/>
                      <a:pt x="537" y="220"/>
                    </a:cubicBezTo>
                    <a:cubicBezTo>
                      <a:pt x="536" y="221"/>
                      <a:pt x="534" y="223"/>
                      <a:pt x="533" y="224"/>
                    </a:cubicBezTo>
                    <a:cubicBezTo>
                      <a:pt x="534" y="228"/>
                      <a:pt x="530" y="230"/>
                      <a:pt x="526" y="233"/>
                    </a:cubicBezTo>
                    <a:cubicBezTo>
                      <a:pt x="524" y="234"/>
                      <a:pt x="524" y="234"/>
                      <a:pt x="524" y="234"/>
                    </a:cubicBezTo>
                    <a:cubicBezTo>
                      <a:pt x="523" y="234"/>
                      <a:pt x="522" y="234"/>
                      <a:pt x="522" y="235"/>
                    </a:cubicBezTo>
                    <a:cubicBezTo>
                      <a:pt x="517" y="237"/>
                      <a:pt x="514" y="238"/>
                      <a:pt x="515" y="241"/>
                    </a:cubicBezTo>
                    <a:cubicBezTo>
                      <a:pt x="515" y="242"/>
                      <a:pt x="514" y="243"/>
                      <a:pt x="513" y="244"/>
                    </a:cubicBezTo>
                    <a:cubicBezTo>
                      <a:pt x="513" y="245"/>
                      <a:pt x="511" y="245"/>
                      <a:pt x="510" y="245"/>
                    </a:cubicBezTo>
                    <a:cubicBezTo>
                      <a:pt x="507" y="245"/>
                      <a:pt x="504" y="244"/>
                      <a:pt x="501" y="242"/>
                    </a:cubicBezTo>
                    <a:cubicBezTo>
                      <a:pt x="500" y="242"/>
                      <a:pt x="498" y="242"/>
                      <a:pt x="496" y="243"/>
                    </a:cubicBezTo>
                    <a:cubicBezTo>
                      <a:pt x="494" y="243"/>
                      <a:pt x="492" y="244"/>
                      <a:pt x="490" y="244"/>
                    </a:cubicBezTo>
                    <a:cubicBezTo>
                      <a:pt x="489" y="244"/>
                      <a:pt x="489" y="244"/>
                      <a:pt x="489" y="244"/>
                    </a:cubicBezTo>
                    <a:cubicBezTo>
                      <a:pt x="486" y="244"/>
                      <a:pt x="485" y="242"/>
                      <a:pt x="483" y="241"/>
                    </a:cubicBezTo>
                    <a:cubicBezTo>
                      <a:pt x="482" y="240"/>
                      <a:pt x="482" y="240"/>
                      <a:pt x="481" y="241"/>
                    </a:cubicBezTo>
                    <a:cubicBezTo>
                      <a:pt x="478" y="242"/>
                      <a:pt x="475" y="241"/>
                      <a:pt x="474" y="239"/>
                    </a:cubicBezTo>
                    <a:cubicBezTo>
                      <a:pt x="473" y="237"/>
                      <a:pt x="472" y="235"/>
                      <a:pt x="473" y="233"/>
                    </a:cubicBezTo>
                    <a:cubicBezTo>
                      <a:pt x="474" y="232"/>
                      <a:pt x="475" y="231"/>
                      <a:pt x="477" y="231"/>
                    </a:cubicBezTo>
                    <a:cubicBezTo>
                      <a:pt x="479" y="231"/>
                      <a:pt x="482" y="233"/>
                      <a:pt x="483" y="235"/>
                    </a:cubicBezTo>
                    <a:cubicBezTo>
                      <a:pt x="483" y="235"/>
                      <a:pt x="484" y="234"/>
                      <a:pt x="486" y="233"/>
                    </a:cubicBezTo>
                    <a:cubicBezTo>
                      <a:pt x="489" y="232"/>
                      <a:pt x="491" y="233"/>
                      <a:pt x="492" y="234"/>
                    </a:cubicBezTo>
                    <a:cubicBezTo>
                      <a:pt x="492" y="235"/>
                      <a:pt x="493" y="235"/>
                      <a:pt x="494" y="236"/>
                    </a:cubicBezTo>
                    <a:cubicBezTo>
                      <a:pt x="495" y="236"/>
                      <a:pt x="496" y="236"/>
                      <a:pt x="496" y="236"/>
                    </a:cubicBezTo>
                    <a:cubicBezTo>
                      <a:pt x="496" y="235"/>
                      <a:pt x="497" y="233"/>
                      <a:pt x="500" y="233"/>
                    </a:cubicBezTo>
                    <a:cubicBezTo>
                      <a:pt x="500" y="233"/>
                      <a:pt x="500" y="233"/>
                      <a:pt x="501" y="233"/>
                    </a:cubicBezTo>
                    <a:cubicBezTo>
                      <a:pt x="500" y="233"/>
                      <a:pt x="500" y="232"/>
                      <a:pt x="500" y="231"/>
                    </a:cubicBezTo>
                    <a:cubicBezTo>
                      <a:pt x="501" y="229"/>
                      <a:pt x="504" y="228"/>
                      <a:pt x="506" y="227"/>
                    </a:cubicBezTo>
                    <a:cubicBezTo>
                      <a:pt x="507" y="227"/>
                      <a:pt x="507" y="227"/>
                      <a:pt x="507" y="227"/>
                    </a:cubicBezTo>
                    <a:cubicBezTo>
                      <a:pt x="507" y="227"/>
                      <a:pt x="507" y="226"/>
                      <a:pt x="507" y="225"/>
                    </a:cubicBezTo>
                    <a:cubicBezTo>
                      <a:pt x="508" y="224"/>
                      <a:pt x="508" y="222"/>
                      <a:pt x="510" y="221"/>
                    </a:cubicBezTo>
                    <a:cubicBezTo>
                      <a:pt x="510" y="221"/>
                      <a:pt x="510" y="221"/>
                      <a:pt x="510" y="220"/>
                    </a:cubicBezTo>
                    <a:cubicBezTo>
                      <a:pt x="511" y="219"/>
                      <a:pt x="511" y="217"/>
                      <a:pt x="514" y="217"/>
                    </a:cubicBezTo>
                    <a:cubicBezTo>
                      <a:pt x="514" y="217"/>
                      <a:pt x="515" y="216"/>
                      <a:pt x="515" y="216"/>
                    </a:cubicBezTo>
                    <a:cubicBezTo>
                      <a:pt x="516" y="215"/>
                      <a:pt x="517" y="213"/>
                      <a:pt x="519" y="213"/>
                    </a:cubicBezTo>
                    <a:cubicBezTo>
                      <a:pt x="519" y="213"/>
                      <a:pt x="520" y="213"/>
                      <a:pt x="520" y="212"/>
                    </a:cubicBezTo>
                    <a:cubicBezTo>
                      <a:pt x="520" y="212"/>
                      <a:pt x="520" y="211"/>
                      <a:pt x="520" y="211"/>
                    </a:cubicBezTo>
                    <a:cubicBezTo>
                      <a:pt x="519" y="210"/>
                      <a:pt x="519" y="208"/>
                      <a:pt x="519" y="206"/>
                    </a:cubicBezTo>
                    <a:cubicBezTo>
                      <a:pt x="520" y="204"/>
                      <a:pt x="522" y="201"/>
                      <a:pt x="524" y="201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3" y="199"/>
                      <a:pt x="523" y="199"/>
                      <a:pt x="523" y="199"/>
                    </a:cubicBezTo>
                    <a:cubicBezTo>
                      <a:pt x="518" y="196"/>
                      <a:pt x="513" y="192"/>
                      <a:pt x="514" y="188"/>
                    </a:cubicBezTo>
                    <a:cubicBezTo>
                      <a:pt x="514" y="187"/>
                      <a:pt x="514" y="185"/>
                      <a:pt x="514" y="183"/>
                    </a:cubicBezTo>
                    <a:cubicBezTo>
                      <a:pt x="513" y="181"/>
                      <a:pt x="513" y="178"/>
                      <a:pt x="514" y="176"/>
                    </a:cubicBezTo>
                    <a:cubicBezTo>
                      <a:pt x="514" y="175"/>
                      <a:pt x="514" y="170"/>
                      <a:pt x="514" y="168"/>
                    </a:cubicBezTo>
                    <a:cubicBezTo>
                      <a:pt x="513" y="167"/>
                      <a:pt x="513" y="167"/>
                      <a:pt x="513" y="167"/>
                    </a:cubicBezTo>
                    <a:cubicBezTo>
                      <a:pt x="513" y="165"/>
                      <a:pt x="514" y="162"/>
                      <a:pt x="515" y="160"/>
                    </a:cubicBezTo>
                    <a:cubicBezTo>
                      <a:pt x="515" y="158"/>
                      <a:pt x="516" y="157"/>
                      <a:pt x="516" y="154"/>
                    </a:cubicBezTo>
                    <a:cubicBezTo>
                      <a:pt x="517" y="150"/>
                      <a:pt x="511" y="145"/>
                      <a:pt x="508" y="144"/>
                    </a:cubicBezTo>
                    <a:cubicBezTo>
                      <a:pt x="506" y="143"/>
                      <a:pt x="506" y="141"/>
                      <a:pt x="506" y="140"/>
                    </a:cubicBezTo>
                    <a:cubicBezTo>
                      <a:pt x="505" y="138"/>
                      <a:pt x="507" y="135"/>
                      <a:pt x="511" y="132"/>
                    </a:cubicBezTo>
                    <a:cubicBezTo>
                      <a:pt x="515" y="128"/>
                      <a:pt x="516" y="117"/>
                      <a:pt x="516" y="114"/>
                    </a:cubicBezTo>
                    <a:cubicBezTo>
                      <a:pt x="515" y="113"/>
                      <a:pt x="508" y="111"/>
                      <a:pt x="504" y="111"/>
                    </a:cubicBezTo>
                    <a:cubicBezTo>
                      <a:pt x="504" y="111"/>
                      <a:pt x="504" y="111"/>
                      <a:pt x="504" y="111"/>
                    </a:cubicBezTo>
                    <a:cubicBezTo>
                      <a:pt x="500" y="112"/>
                      <a:pt x="485" y="111"/>
                      <a:pt x="482" y="110"/>
                    </a:cubicBezTo>
                    <a:cubicBezTo>
                      <a:pt x="480" y="110"/>
                      <a:pt x="479" y="112"/>
                      <a:pt x="478" y="114"/>
                    </a:cubicBezTo>
                    <a:cubicBezTo>
                      <a:pt x="478" y="116"/>
                      <a:pt x="478" y="116"/>
                      <a:pt x="478" y="116"/>
                    </a:cubicBezTo>
                    <a:cubicBezTo>
                      <a:pt x="477" y="117"/>
                      <a:pt x="477" y="118"/>
                      <a:pt x="476" y="119"/>
                    </a:cubicBezTo>
                    <a:cubicBezTo>
                      <a:pt x="474" y="122"/>
                      <a:pt x="472" y="126"/>
                      <a:pt x="470" y="131"/>
                    </a:cubicBezTo>
                    <a:cubicBezTo>
                      <a:pt x="468" y="139"/>
                      <a:pt x="460" y="142"/>
                      <a:pt x="456" y="143"/>
                    </a:cubicBezTo>
                    <a:cubicBezTo>
                      <a:pt x="455" y="144"/>
                      <a:pt x="455" y="144"/>
                      <a:pt x="454" y="144"/>
                    </a:cubicBezTo>
                    <a:cubicBezTo>
                      <a:pt x="452" y="145"/>
                      <a:pt x="451" y="147"/>
                      <a:pt x="450" y="149"/>
                    </a:cubicBezTo>
                    <a:cubicBezTo>
                      <a:pt x="450" y="150"/>
                      <a:pt x="450" y="150"/>
                      <a:pt x="450" y="151"/>
                    </a:cubicBezTo>
                    <a:cubicBezTo>
                      <a:pt x="451" y="152"/>
                      <a:pt x="451" y="151"/>
                      <a:pt x="452" y="151"/>
                    </a:cubicBezTo>
                    <a:cubicBezTo>
                      <a:pt x="454" y="151"/>
                      <a:pt x="455" y="151"/>
                      <a:pt x="456" y="152"/>
                    </a:cubicBezTo>
                    <a:cubicBezTo>
                      <a:pt x="457" y="152"/>
                      <a:pt x="457" y="153"/>
                      <a:pt x="458" y="155"/>
                    </a:cubicBezTo>
                    <a:cubicBezTo>
                      <a:pt x="458" y="157"/>
                      <a:pt x="457" y="162"/>
                      <a:pt x="455" y="163"/>
                    </a:cubicBezTo>
                    <a:cubicBezTo>
                      <a:pt x="455" y="164"/>
                      <a:pt x="455" y="164"/>
                      <a:pt x="456" y="164"/>
                    </a:cubicBezTo>
                    <a:cubicBezTo>
                      <a:pt x="456" y="165"/>
                      <a:pt x="457" y="168"/>
                      <a:pt x="454" y="170"/>
                    </a:cubicBezTo>
                    <a:cubicBezTo>
                      <a:pt x="452" y="171"/>
                      <a:pt x="451" y="173"/>
                      <a:pt x="451" y="174"/>
                    </a:cubicBezTo>
                    <a:cubicBezTo>
                      <a:pt x="451" y="174"/>
                      <a:pt x="451" y="174"/>
                      <a:pt x="451" y="174"/>
                    </a:cubicBezTo>
                    <a:cubicBezTo>
                      <a:pt x="451" y="175"/>
                      <a:pt x="454" y="176"/>
                      <a:pt x="456" y="176"/>
                    </a:cubicBezTo>
                    <a:cubicBezTo>
                      <a:pt x="459" y="177"/>
                      <a:pt x="462" y="178"/>
                      <a:pt x="463" y="179"/>
                    </a:cubicBezTo>
                    <a:cubicBezTo>
                      <a:pt x="466" y="180"/>
                      <a:pt x="467" y="183"/>
                      <a:pt x="467" y="185"/>
                    </a:cubicBezTo>
                    <a:cubicBezTo>
                      <a:pt x="468" y="186"/>
                      <a:pt x="468" y="187"/>
                      <a:pt x="469" y="189"/>
                    </a:cubicBezTo>
                    <a:cubicBezTo>
                      <a:pt x="470" y="190"/>
                      <a:pt x="471" y="190"/>
                      <a:pt x="472" y="190"/>
                    </a:cubicBezTo>
                    <a:cubicBezTo>
                      <a:pt x="473" y="190"/>
                      <a:pt x="475" y="190"/>
                      <a:pt x="476" y="192"/>
                    </a:cubicBezTo>
                    <a:cubicBezTo>
                      <a:pt x="477" y="193"/>
                      <a:pt x="476" y="195"/>
                      <a:pt x="475" y="198"/>
                    </a:cubicBezTo>
                    <a:cubicBezTo>
                      <a:pt x="474" y="200"/>
                      <a:pt x="470" y="206"/>
                      <a:pt x="467" y="206"/>
                    </a:cubicBezTo>
                    <a:cubicBezTo>
                      <a:pt x="467" y="206"/>
                      <a:pt x="467" y="206"/>
                      <a:pt x="467" y="206"/>
                    </a:cubicBezTo>
                    <a:cubicBezTo>
                      <a:pt x="465" y="206"/>
                      <a:pt x="462" y="204"/>
                      <a:pt x="456" y="198"/>
                    </a:cubicBezTo>
                    <a:cubicBezTo>
                      <a:pt x="454" y="197"/>
                      <a:pt x="453" y="196"/>
                      <a:pt x="452" y="195"/>
                    </a:cubicBezTo>
                    <a:cubicBezTo>
                      <a:pt x="451" y="194"/>
                      <a:pt x="447" y="193"/>
                      <a:pt x="444" y="191"/>
                    </a:cubicBezTo>
                    <a:cubicBezTo>
                      <a:pt x="440" y="190"/>
                      <a:pt x="437" y="189"/>
                      <a:pt x="434" y="188"/>
                    </a:cubicBezTo>
                    <a:cubicBezTo>
                      <a:pt x="432" y="186"/>
                      <a:pt x="430" y="186"/>
                      <a:pt x="428" y="185"/>
                    </a:cubicBezTo>
                    <a:cubicBezTo>
                      <a:pt x="426" y="185"/>
                      <a:pt x="423" y="184"/>
                      <a:pt x="419" y="181"/>
                    </a:cubicBezTo>
                    <a:cubicBezTo>
                      <a:pt x="414" y="178"/>
                      <a:pt x="410" y="176"/>
                      <a:pt x="401" y="176"/>
                    </a:cubicBezTo>
                    <a:cubicBezTo>
                      <a:pt x="398" y="176"/>
                      <a:pt x="398" y="176"/>
                      <a:pt x="398" y="176"/>
                    </a:cubicBezTo>
                    <a:cubicBezTo>
                      <a:pt x="393" y="176"/>
                      <a:pt x="388" y="175"/>
                      <a:pt x="385" y="175"/>
                    </a:cubicBezTo>
                    <a:cubicBezTo>
                      <a:pt x="382" y="174"/>
                      <a:pt x="380" y="174"/>
                      <a:pt x="379" y="174"/>
                    </a:cubicBezTo>
                    <a:cubicBezTo>
                      <a:pt x="376" y="175"/>
                      <a:pt x="375" y="173"/>
                      <a:pt x="374" y="172"/>
                    </a:cubicBezTo>
                    <a:cubicBezTo>
                      <a:pt x="373" y="170"/>
                      <a:pt x="372" y="169"/>
                      <a:pt x="370" y="168"/>
                    </a:cubicBezTo>
                    <a:cubicBezTo>
                      <a:pt x="368" y="167"/>
                      <a:pt x="366" y="166"/>
                      <a:pt x="365" y="165"/>
                    </a:cubicBezTo>
                    <a:cubicBezTo>
                      <a:pt x="362" y="164"/>
                      <a:pt x="359" y="163"/>
                      <a:pt x="358" y="163"/>
                    </a:cubicBezTo>
                    <a:cubicBezTo>
                      <a:pt x="357" y="164"/>
                      <a:pt x="357" y="165"/>
                      <a:pt x="357" y="166"/>
                    </a:cubicBezTo>
                    <a:cubicBezTo>
                      <a:pt x="357" y="167"/>
                      <a:pt x="358" y="169"/>
                      <a:pt x="360" y="169"/>
                    </a:cubicBezTo>
                    <a:cubicBezTo>
                      <a:pt x="363" y="169"/>
                      <a:pt x="365" y="170"/>
                      <a:pt x="365" y="172"/>
                    </a:cubicBezTo>
                    <a:cubicBezTo>
                      <a:pt x="366" y="172"/>
                      <a:pt x="366" y="172"/>
                      <a:pt x="368" y="172"/>
                    </a:cubicBezTo>
                    <a:cubicBezTo>
                      <a:pt x="372" y="172"/>
                      <a:pt x="374" y="173"/>
                      <a:pt x="376" y="174"/>
                    </a:cubicBezTo>
                    <a:cubicBezTo>
                      <a:pt x="377" y="176"/>
                      <a:pt x="378" y="177"/>
                      <a:pt x="378" y="180"/>
                    </a:cubicBezTo>
                    <a:cubicBezTo>
                      <a:pt x="377" y="182"/>
                      <a:pt x="380" y="186"/>
                      <a:pt x="382" y="187"/>
                    </a:cubicBezTo>
                    <a:cubicBezTo>
                      <a:pt x="384" y="189"/>
                      <a:pt x="384" y="191"/>
                      <a:pt x="384" y="193"/>
                    </a:cubicBezTo>
                    <a:cubicBezTo>
                      <a:pt x="383" y="195"/>
                      <a:pt x="380" y="197"/>
                      <a:pt x="377" y="197"/>
                    </a:cubicBezTo>
                    <a:cubicBezTo>
                      <a:pt x="373" y="197"/>
                      <a:pt x="372" y="197"/>
                      <a:pt x="371" y="198"/>
                    </a:cubicBezTo>
                    <a:cubicBezTo>
                      <a:pt x="373" y="200"/>
                      <a:pt x="372" y="201"/>
                      <a:pt x="372" y="202"/>
                    </a:cubicBezTo>
                    <a:cubicBezTo>
                      <a:pt x="371" y="203"/>
                      <a:pt x="370" y="204"/>
                      <a:pt x="368" y="204"/>
                    </a:cubicBezTo>
                    <a:cubicBezTo>
                      <a:pt x="366" y="204"/>
                      <a:pt x="365" y="204"/>
                      <a:pt x="363" y="203"/>
                    </a:cubicBezTo>
                    <a:cubicBezTo>
                      <a:pt x="361" y="202"/>
                      <a:pt x="360" y="201"/>
                      <a:pt x="359" y="199"/>
                    </a:cubicBezTo>
                    <a:cubicBezTo>
                      <a:pt x="359" y="197"/>
                      <a:pt x="360" y="195"/>
                      <a:pt x="362" y="194"/>
                    </a:cubicBezTo>
                    <a:cubicBezTo>
                      <a:pt x="361" y="193"/>
                      <a:pt x="359" y="192"/>
                      <a:pt x="356" y="191"/>
                    </a:cubicBezTo>
                    <a:cubicBezTo>
                      <a:pt x="355" y="191"/>
                      <a:pt x="349" y="195"/>
                      <a:pt x="346" y="197"/>
                    </a:cubicBezTo>
                    <a:cubicBezTo>
                      <a:pt x="343" y="198"/>
                      <a:pt x="342" y="199"/>
                      <a:pt x="340" y="200"/>
                    </a:cubicBezTo>
                    <a:cubicBezTo>
                      <a:pt x="339" y="200"/>
                      <a:pt x="336" y="200"/>
                      <a:pt x="333" y="200"/>
                    </a:cubicBezTo>
                    <a:cubicBezTo>
                      <a:pt x="329" y="199"/>
                      <a:pt x="325" y="199"/>
                      <a:pt x="321" y="200"/>
                    </a:cubicBezTo>
                    <a:cubicBezTo>
                      <a:pt x="317" y="201"/>
                      <a:pt x="316" y="203"/>
                      <a:pt x="315" y="205"/>
                    </a:cubicBezTo>
                    <a:cubicBezTo>
                      <a:pt x="313" y="206"/>
                      <a:pt x="312" y="208"/>
                      <a:pt x="310" y="208"/>
                    </a:cubicBezTo>
                    <a:cubicBezTo>
                      <a:pt x="309" y="207"/>
                      <a:pt x="307" y="207"/>
                      <a:pt x="305" y="207"/>
                    </a:cubicBezTo>
                    <a:cubicBezTo>
                      <a:pt x="304" y="207"/>
                      <a:pt x="303" y="208"/>
                      <a:pt x="302" y="208"/>
                    </a:cubicBezTo>
                    <a:cubicBezTo>
                      <a:pt x="298" y="208"/>
                      <a:pt x="295" y="207"/>
                      <a:pt x="294" y="206"/>
                    </a:cubicBezTo>
                    <a:cubicBezTo>
                      <a:pt x="291" y="205"/>
                      <a:pt x="291" y="203"/>
                      <a:pt x="291" y="202"/>
                    </a:cubicBezTo>
                    <a:cubicBezTo>
                      <a:pt x="292" y="200"/>
                      <a:pt x="294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7" y="197"/>
                      <a:pt x="298" y="194"/>
                      <a:pt x="300" y="192"/>
                    </a:cubicBezTo>
                    <a:cubicBezTo>
                      <a:pt x="296" y="193"/>
                      <a:pt x="290" y="196"/>
                      <a:pt x="289" y="196"/>
                    </a:cubicBezTo>
                    <a:cubicBezTo>
                      <a:pt x="289" y="197"/>
                      <a:pt x="289" y="197"/>
                      <a:pt x="289" y="198"/>
                    </a:cubicBezTo>
                    <a:cubicBezTo>
                      <a:pt x="289" y="200"/>
                      <a:pt x="289" y="202"/>
                      <a:pt x="286" y="203"/>
                    </a:cubicBezTo>
                    <a:cubicBezTo>
                      <a:pt x="286" y="203"/>
                      <a:pt x="285" y="204"/>
                      <a:pt x="284" y="204"/>
                    </a:cubicBezTo>
                    <a:cubicBezTo>
                      <a:pt x="283" y="204"/>
                      <a:pt x="282" y="202"/>
                      <a:pt x="281" y="201"/>
                    </a:cubicBezTo>
                    <a:cubicBezTo>
                      <a:pt x="281" y="201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79" y="200"/>
                    </a:cubicBezTo>
                    <a:cubicBezTo>
                      <a:pt x="274" y="200"/>
                      <a:pt x="259" y="204"/>
                      <a:pt x="256" y="207"/>
                    </a:cubicBezTo>
                    <a:cubicBezTo>
                      <a:pt x="254" y="210"/>
                      <a:pt x="251" y="211"/>
                      <a:pt x="248" y="212"/>
                    </a:cubicBezTo>
                    <a:cubicBezTo>
                      <a:pt x="247" y="212"/>
                      <a:pt x="246" y="213"/>
                      <a:pt x="246" y="213"/>
                    </a:cubicBezTo>
                    <a:cubicBezTo>
                      <a:pt x="245" y="216"/>
                      <a:pt x="242" y="216"/>
                      <a:pt x="238" y="217"/>
                    </a:cubicBezTo>
                    <a:cubicBezTo>
                      <a:pt x="236" y="217"/>
                      <a:pt x="233" y="218"/>
                      <a:pt x="232" y="218"/>
                    </a:cubicBezTo>
                    <a:cubicBezTo>
                      <a:pt x="231" y="219"/>
                      <a:pt x="231" y="221"/>
                      <a:pt x="231" y="223"/>
                    </a:cubicBezTo>
                    <a:cubicBezTo>
                      <a:pt x="231" y="225"/>
                      <a:pt x="231" y="227"/>
                      <a:pt x="231" y="229"/>
                    </a:cubicBezTo>
                    <a:cubicBezTo>
                      <a:pt x="230" y="232"/>
                      <a:pt x="224" y="233"/>
                      <a:pt x="216" y="233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11" y="233"/>
                      <a:pt x="210" y="233"/>
                      <a:pt x="210" y="233"/>
                    </a:cubicBezTo>
                    <a:cubicBezTo>
                      <a:pt x="210" y="233"/>
                      <a:pt x="210" y="233"/>
                      <a:pt x="210" y="233"/>
                    </a:cubicBezTo>
                    <a:cubicBezTo>
                      <a:pt x="206" y="233"/>
                      <a:pt x="204" y="230"/>
                      <a:pt x="203" y="227"/>
                    </a:cubicBezTo>
                    <a:cubicBezTo>
                      <a:pt x="202" y="226"/>
                      <a:pt x="201" y="224"/>
                      <a:pt x="200" y="224"/>
                    </a:cubicBezTo>
                    <a:cubicBezTo>
                      <a:pt x="199" y="224"/>
                      <a:pt x="198" y="223"/>
                      <a:pt x="197" y="222"/>
                    </a:cubicBezTo>
                    <a:cubicBezTo>
                      <a:pt x="196" y="220"/>
                      <a:pt x="197" y="218"/>
                      <a:pt x="199" y="214"/>
                    </a:cubicBezTo>
                    <a:cubicBezTo>
                      <a:pt x="200" y="212"/>
                      <a:pt x="201" y="212"/>
                      <a:pt x="203" y="212"/>
                    </a:cubicBezTo>
                    <a:cubicBezTo>
                      <a:pt x="204" y="212"/>
                      <a:pt x="205" y="212"/>
                      <a:pt x="207" y="210"/>
                    </a:cubicBezTo>
                    <a:cubicBezTo>
                      <a:pt x="210" y="209"/>
                      <a:pt x="213" y="209"/>
                      <a:pt x="215" y="210"/>
                    </a:cubicBezTo>
                    <a:cubicBezTo>
                      <a:pt x="215" y="210"/>
                      <a:pt x="215" y="210"/>
                      <a:pt x="215" y="210"/>
                    </a:cubicBezTo>
                    <a:cubicBezTo>
                      <a:pt x="215" y="209"/>
                      <a:pt x="215" y="209"/>
                      <a:pt x="214" y="208"/>
                    </a:cubicBezTo>
                    <a:cubicBezTo>
                      <a:pt x="212" y="206"/>
                      <a:pt x="210" y="204"/>
                      <a:pt x="209" y="201"/>
                    </a:cubicBezTo>
                    <a:cubicBezTo>
                      <a:pt x="209" y="200"/>
                      <a:pt x="206" y="198"/>
                      <a:pt x="202" y="198"/>
                    </a:cubicBezTo>
                    <a:cubicBezTo>
                      <a:pt x="200" y="198"/>
                      <a:pt x="199" y="198"/>
                      <a:pt x="198" y="199"/>
                    </a:cubicBezTo>
                    <a:cubicBezTo>
                      <a:pt x="195" y="199"/>
                      <a:pt x="192" y="200"/>
                      <a:pt x="188" y="199"/>
                    </a:cubicBezTo>
                    <a:cubicBezTo>
                      <a:pt x="191" y="201"/>
                      <a:pt x="190" y="203"/>
                      <a:pt x="190" y="205"/>
                    </a:cubicBezTo>
                    <a:cubicBezTo>
                      <a:pt x="190" y="206"/>
                      <a:pt x="190" y="206"/>
                      <a:pt x="190" y="207"/>
                    </a:cubicBezTo>
                    <a:cubicBezTo>
                      <a:pt x="192" y="211"/>
                      <a:pt x="188" y="217"/>
                      <a:pt x="186" y="221"/>
                    </a:cubicBezTo>
                    <a:cubicBezTo>
                      <a:pt x="185" y="221"/>
                      <a:pt x="185" y="222"/>
                      <a:pt x="185" y="222"/>
                    </a:cubicBezTo>
                    <a:cubicBezTo>
                      <a:pt x="186" y="222"/>
                      <a:pt x="187" y="222"/>
                      <a:pt x="187" y="222"/>
                    </a:cubicBezTo>
                    <a:cubicBezTo>
                      <a:pt x="188" y="222"/>
                      <a:pt x="188" y="222"/>
                      <a:pt x="188" y="222"/>
                    </a:cubicBezTo>
                    <a:cubicBezTo>
                      <a:pt x="189" y="222"/>
                      <a:pt x="191" y="222"/>
                      <a:pt x="192" y="223"/>
                    </a:cubicBezTo>
                    <a:cubicBezTo>
                      <a:pt x="194" y="226"/>
                      <a:pt x="194" y="230"/>
                      <a:pt x="194" y="233"/>
                    </a:cubicBezTo>
                    <a:cubicBezTo>
                      <a:pt x="194" y="234"/>
                      <a:pt x="194" y="234"/>
                      <a:pt x="194" y="234"/>
                    </a:cubicBezTo>
                    <a:cubicBezTo>
                      <a:pt x="194" y="237"/>
                      <a:pt x="193" y="239"/>
                      <a:pt x="192" y="240"/>
                    </a:cubicBezTo>
                    <a:cubicBezTo>
                      <a:pt x="191" y="241"/>
                      <a:pt x="190" y="242"/>
                      <a:pt x="190" y="243"/>
                    </a:cubicBezTo>
                    <a:cubicBezTo>
                      <a:pt x="190" y="245"/>
                      <a:pt x="189" y="246"/>
                      <a:pt x="188" y="246"/>
                    </a:cubicBezTo>
                    <a:cubicBezTo>
                      <a:pt x="187" y="246"/>
                      <a:pt x="186" y="245"/>
                      <a:pt x="185" y="245"/>
                    </a:cubicBezTo>
                    <a:cubicBezTo>
                      <a:pt x="185" y="245"/>
                      <a:pt x="185" y="244"/>
                      <a:pt x="184" y="244"/>
                    </a:cubicBezTo>
                    <a:cubicBezTo>
                      <a:pt x="184" y="245"/>
                      <a:pt x="183" y="245"/>
                      <a:pt x="183" y="245"/>
                    </a:cubicBezTo>
                    <a:cubicBezTo>
                      <a:pt x="181" y="245"/>
                      <a:pt x="179" y="243"/>
                      <a:pt x="178" y="240"/>
                    </a:cubicBezTo>
                    <a:cubicBezTo>
                      <a:pt x="178" y="239"/>
                      <a:pt x="175" y="239"/>
                      <a:pt x="174" y="239"/>
                    </a:cubicBezTo>
                    <a:cubicBezTo>
                      <a:pt x="172" y="239"/>
                      <a:pt x="170" y="239"/>
                      <a:pt x="168" y="239"/>
                    </a:cubicBezTo>
                    <a:cubicBezTo>
                      <a:pt x="166" y="238"/>
                      <a:pt x="165" y="238"/>
                      <a:pt x="163" y="241"/>
                    </a:cubicBezTo>
                    <a:cubicBezTo>
                      <a:pt x="161" y="245"/>
                      <a:pt x="155" y="246"/>
                      <a:pt x="152" y="247"/>
                    </a:cubicBezTo>
                    <a:cubicBezTo>
                      <a:pt x="151" y="247"/>
                      <a:pt x="148" y="249"/>
                      <a:pt x="146" y="251"/>
                    </a:cubicBezTo>
                    <a:cubicBezTo>
                      <a:pt x="144" y="252"/>
                      <a:pt x="143" y="253"/>
                      <a:pt x="142" y="254"/>
                    </a:cubicBezTo>
                    <a:cubicBezTo>
                      <a:pt x="141" y="255"/>
                      <a:pt x="141" y="255"/>
                      <a:pt x="141" y="256"/>
                    </a:cubicBezTo>
                    <a:cubicBezTo>
                      <a:pt x="140" y="258"/>
                      <a:pt x="141" y="259"/>
                      <a:pt x="143" y="261"/>
                    </a:cubicBezTo>
                    <a:cubicBezTo>
                      <a:pt x="147" y="265"/>
                      <a:pt x="149" y="268"/>
                      <a:pt x="148" y="272"/>
                    </a:cubicBezTo>
                    <a:cubicBezTo>
                      <a:pt x="148" y="275"/>
                      <a:pt x="143" y="275"/>
                      <a:pt x="142" y="275"/>
                    </a:cubicBezTo>
                    <a:cubicBezTo>
                      <a:pt x="141" y="275"/>
                      <a:pt x="133" y="275"/>
                      <a:pt x="131" y="272"/>
                    </a:cubicBezTo>
                    <a:cubicBezTo>
                      <a:pt x="130" y="271"/>
                      <a:pt x="126" y="270"/>
                      <a:pt x="123" y="270"/>
                    </a:cubicBezTo>
                    <a:cubicBezTo>
                      <a:pt x="122" y="270"/>
                      <a:pt x="122" y="270"/>
                      <a:pt x="121" y="270"/>
                    </a:cubicBezTo>
                    <a:cubicBezTo>
                      <a:pt x="121" y="270"/>
                      <a:pt x="121" y="270"/>
                      <a:pt x="121" y="270"/>
                    </a:cubicBezTo>
                    <a:cubicBezTo>
                      <a:pt x="119" y="270"/>
                      <a:pt x="117" y="268"/>
                      <a:pt x="114" y="266"/>
                    </a:cubicBezTo>
                    <a:cubicBezTo>
                      <a:pt x="112" y="264"/>
                      <a:pt x="109" y="262"/>
                      <a:pt x="108" y="262"/>
                    </a:cubicBezTo>
                    <a:cubicBezTo>
                      <a:pt x="108" y="262"/>
                      <a:pt x="108" y="262"/>
                      <a:pt x="108" y="262"/>
                    </a:cubicBezTo>
                    <a:cubicBezTo>
                      <a:pt x="106" y="262"/>
                      <a:pt x="104" y="265"/>
                      <a:pt x="103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3" y="267"/>
                      <a:pt x="103" y="267"/>
                      <a:pt x="103" y="267"/>
                    </a:cubicBezTo>
                    <a:cubicBezTo>
                      <a:pt x="103" y="267"/>
                      <a:pt x="104" y="268"/>
                      <a:pt x="104" y="268"/>
                    </a:cubicBezTo>
                    <a:close/>
                    <a:moveTo>
                      <a:pt x="849" y="490"/>
                    </a:moveTo>
                    <a:cubicBezTo>
                      <a:pt x="850" y="489"/>
                      <a:pt x="852" y="488"/>
                      <a:pt x="855" y="487"/>
                    </a:cubicBezTo>
                    <a:cubicBezTo>
                      <a:pt x="860" y="485"/>
                      <a:pt x="868" y="482"/>
                      <a:pt x="871" y="477"/>
                    </a:cubicBezTo>
                    <a:cubicBezTo>
                      <a:pt x="873" y="472"/>
                      <a:pt x="879" y="468"/>
                      <a:pt x="884" y="464"/>
                    </a:cubicBezTo>
                    <a:cubicBezTo>
                      <a:pt x="890" y="459"/>
                      <a:pt x="897" y="455"/>
                      <a:pt x="901" y="448"/>
                    </a:cubicBezTo>
                    <a:cubicBezTo>
                      <a:pt x="903" y="445"/>
                      <a:pt x="905" y="441"/>
                      <a:pt x="907" y="437"/>
                    </a:cubicBezTo>
                    <a:cubicBezTo>
                      <a:pt x="911" y="429"/>
                      <a:pt x="913" y="424"/>
                      <a:pt x="917" y="424"/>
                    </a:cubicBezTo>
                    <a:cubicBezTo>
                      <a:pt x="917" y="424"/>
                      <a:pt x="917" y="424"/>
                      <a:pt x="917" y="424"/>
                    </a:cubicBezTo>
                    <a:cubicBezTo>
                      <a:pt x="918" y="425"/>
                      <a:pt x="919" y="425"/>
                      <a:pt x="920" y="427"/>
                    </a:cubicBezTo>
                    <a:cubicBezTo>
                      <a:pt x="921" y="434"/>
                      <a:pt x="915" y="460"/>
                      <a:pt x="906" y="468"/>
                    </a:cubicBezTo>
                    <a:cubicBezTo>
                      <a:pt x="901" y="472"/>
                      <a:pt x="895" y="475"/>
                      <a:pt x="889" y="477"/>
                    </a:cubicBezTo>
                    <a:cubicBezTo>
                      <a:pt x="884" y="479"/>
                      <a:pt x="878" y="481"/>
                      <a:pt x="878" y="484"/>
                    </a:cubicBezTo>
                    <a:cubicBezTo>
                      <a:pt x="878" y="491"/>
                      <a:pt x="862" y="494"/>
                      <a:pt x="855" y="494"/>
                    </a:cubicBezTo>
                    <a:cubicBezTo>
                      <a:pt x="852" y="494"/>
                      <a:pt x="850" y="494"/>
                      <a:pt x="849" y="493"/>
                    </a:cubicBezTo>
                    <a:cubicBezTo>
                      <a:pt x="849" y="492"/>
                      <a:pt x="849" y="491"/>
                      <a:pt x="849" y="4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2" name="Freeform 1148">
                <a:extLst>
                  <a:ext uri="{FF2B5EF4-FFF2-40B4-BE49-F238E27FC236}">
                    <a16:creationId xmlns:a16="http://schemas.microsoft.com/office/drawing/2014/main" xmlns="" id="{7F5A5B05-75B5-4403-A36D-EC7E3AA9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1671"/>
                <a:ext cx="25" cy="109"/>
              </a:xfrm>
              <a:custGeom>
                <a:avLst/>
                <a:gdLst>
                  <a:gd name="T0" fmla="*/ 5 w 26"/>
                  <a:gd name="T1" fmla="*/ 42 h 114"/>
                  <a:gd name="T2" fmla="*/ 5 w 26"/>
                  <a:gd name="T3" fmla="*/ 65 h 114"/>
                  <a:gd name="T4" fmla="*/ 4 w 26"/>
                  <a:gd name="T5" fmla="*/ 85 h 114"/>
                  <a:gd name="T6" fmla="*/ 3 w 26"/>
                  <a:gd name="T7" fmla="*/ 105 h 114"/>
                  <a:gd name="T8" fmla="*/ 2 w 26"/>
                  <a:gd name="T9" fmla="*/ 114 h 114"/>
                  <a:gd name="T10" fmla="*/ 7 w 26"/>
                  <a:gd name="T11" fmla="*/ 109 h 114"/>
                  <a:gd name="T12" fmla="*/ 11 w 26"/>
                  <a:gd name="T13" fmla="*/ 109 h 114"/>
                  <a:gd name="T14" fmla="*/ 6 w 26"/>
                  <a:gd name="T15" fmla="*/ 96 h 114"/>
                  <a:gd name="T16" fmla="*/ 7 w 26"/>
                  <a:gd name="T17" fmla="*/ 85 h 114"/>
                  <a:gd name="T18" fmla="*/ 9 w 26"/>
                  <a:gd name="T19" fmla="*/ 77 h 114"/>
                  <a:gd name="T20" fmla="*/ 16 w 26"/>
                  <a:gd name="T21" fmla="*/ 70 h 114"/>
                  <a:gd name="T22" fmla="*/ 25 w 26"/>
                  <a:gd name="T23" fmla="*/ 74 h 114"/>
                  <a:gd name="T24" fmla="*/ 26 w 26"/>
                  <a:gd name="T25" fmla="*/ 75 h 114"/>
                  <a:gd name="T26" fmla="*/ 26 w 26"/>
                  <a:gd name="T27" fmla="*/ 75 h 114"/>
                  <a:gd name="T28" fmla="*/ 20 w 26"/>
                  <a:gd name="T29" fmla="*/ 57 h 114"/>
                  <a:gd name="T30" fmla="*/ 14 w 26"/>
                  <a:gd name="T31" fmla="*/ 35 h 114"/>
                  <a:gd name="T32" fmla="*/ 14 w 26"/>
                  <a:gd name="T33" fmla="*/ 21 h 114"/>
                  <a:gd name="T34" fmla="*/ 13 w 26"/>
                  <a:gd name="T35" fmla="*/ 12 h 114"/>
                  <a:gd name="T36" fmla="*/ 7 w 26"/>
                  <a:gd name="T37" fmla="*/ 0 h 114"/>
                  <a:gd name="T38" fmla="*/ 7 w 26"/>
                  <a:gd name="T39" fmla="*/ 2 h 114"/>
                  <a:gd name="T40" fmla="*/ 2 w 26"/>
                  <a:gd name="T41" fmla="*/ 10 h 114"/>
                  <a:gd name="T42" fmla="*/ 1 w 26"/>
                  <a:gd name="T43" fmla="*/ 10 h 114"/>
                  <a:gd name="T44" fmla="*/ 1 w 26"/>
                  <a:gd name="T45" fmla="*/ 13 h 114"/>
                  <a:gd name="T46" fmla="*/ 1 w 26"/>
                  <a:gd name="T47" fmla="*/ 21 h 114"/>
                  <a:gd name="T48" fmla="*/ 5 w 26"/>
                  <a:gd name="T49" fmla="*/ 4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114">
                    <a:moveTo>
                      <a:pt x="5" y="42"/>
                    </a:moveTo>
                    <a:cubicBezTo>
                      <a:pt x="6" y="45"/>
                      <a:pt x="6" y="53"/>
                      <a:pt x="5" y="65"/>
                    </a:cubicBezTo>
                    <a:cubicBezTo>
                      <a:pt x="4" y="73"/>
                      <a:pt x="3" y="83"/>
                      <a:pt x="4" y="85"/>
                    </a:cubicBezTo>
                    <a:cubicBezTo>
                      <a:pt x="5" y="89"/>
                      <a:pt x="5" y="95"/>
                      <a:pt x="3" y="105"/>
                    </a:cubicBezTo>
                    <a:cubicBezTo>
                      <a:pt x="2" y="108"/>
                      <a:pt x="2" y="111"/>
                      <a:pt x="2" y="114"/>
                    </a:cubicBezTo>
                    <a:cubicBezTo>
                      <a:pt x="2" y="112"/>
                      <a:pt x="4" y="109"/>
                      <a:pt x="7" y="109"/>
                    </a:cubicBezTo>
                    <a:cubicBezTo>
                      <a:pt x="9" y="108"/>
                      <a:pt x="10" y="109"/>
                      <a:pt x="11" y="109"/>
                    </a:cubicBezTo>
                    <a:cubicBezTo>
                      <a:pt x="9" y="107"/>
                      <a:pt x="7" y="102"/>
                      <a:pt x="6" y="96"/>
                    </a:cubicBezTo>
                    <a:cubicBezTo>
                      <a:pt x="4" y="93"/>
                      <a:pt x="6" y="89"/>
                      <a:pt x="7" y="85"/>
                    </a:cubicBezTo>
                    <a:cubicBezTo>
                      <a:pt x="8" y="83"/>
                      <a:pt x="9" y="80"/>
                      <a:pt x="9" y="77"/>
                    </a:cubicBezTo>
                    <a:cubicBezTo>
                      <a:pt x="9" y="73"/>
                      <a:pt x="12" y="70"/>
                      <a:pt x="16" y="70"/>
                    </a:cubicBezTo>
                    <a:cubicBezTo>
                      <a:pt x="19" y="70"/>
                      <a:pt x="23" y="72"/>
                      <a:pt x="25" y="74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5" y="73"/>
                      <a:pt x="23" y="67"/>
                      <a:pt x="20" y="57"/>
                    </a:cubicBezTo>
                    <a:cubicBezTo>
                      <a:pt x="18" y="49"/>
                      <a:pt x="16" y="39"/>
                      <a:pt x="14" y="35"/>
                    </a:cubicBezTo>
                    <a:cubicBezTo>
                      <a:pt x="12" y="30"/>
                      <a:pt x="13" y="25"/>
                      <a:pt x="14" y="21"/>
                    </a:cubicBezTo>
                    <a:cubicBezTo>
                      <a:pt x="15" y="16"/>
                      <a:pt x="16" y="13"/>
                      <a:pt x="13" y="12"/>
                    </a:cubicBezTo>
                    <a:cubicBezTo>
                      <a:pt x="9" y="8"/>
                      <a:pt x="8" y="4"/>
                      <a:pt x="7" y="0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5"/>
                      <a:pt x="7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2" y="15"/>
                      <a:pt x="2" y="18"/>
                      <a:pt x="1" y="21"/>
                    </a:cubicBezTo>
                    <a:cubicBezTo>
                      <a:pt x="0" y="27"/>
                      <a:pt x="2" y="36"/>
                      <a:pt x="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3" name="Freeform 1149">
                <a:extLst>
                  <a:ext uri="{FF2B5EF4-FFF2-40B4-BE49-F238E27FC236}">
                    <a16:creationId xmlns:a16="http://schemas.microsoft.com/office/drawing/2014/main" xmlns="" id="{3AEBB005-41E8-4A39-B7C8-C9D403819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256"/>
                <a:ext cx="190" cy="130"/>
              </a:xfrm>
              <a:custGeom>
                <a:avLst/>
                <a:gdLst>
                  <a:gd name="T0" fmla="*/ 10 w 199"/>
                  <a:gd name="T1" fmla="*/ 115 h 136"/>
                  <a:gd name="T2" fmla="*/ 13 w 199"/>
                  <a:gd name="T3" fmla="*/ 121 h 136"/>
                  <a:gd name="T4" fmla="*/ 15 w 199"/>
                  <a:gd name="T5" fmla="*/ 124 h 136"/>
                  <a:gd name="T6" fmla="*/ 15 w 199"/>
                  <a:gd name="T7" fmla="*/ 119 h 136"/>
                  <a:gd name="T8" fmla="*/ 28 w 199"/>
                  <a:gd name="T9" fmla="*/ 124 h 136"/>
                  <a:gd name="T10" fmla="*/ 26 w 199"/>
                  <a:gd name="T11" fmla="*/ 130 h 136"/>
                  <a:gd name="T12" fmla="*/ 47 w 199"/>
                  <a:gd name="T13" fmla="*/ 134 h 136"/>
                  <a:gd name="T14" fmla="*/ 67 w 199"/>
                  <a:gd name="T15" fmla="*/ 135 h 136"/>
                  <a:gd name="T16" fmla="*/ 52 w 199"/>
                  <a:gd name="T17" fmla="*/ 123 h 136"/>
                  <a:gd name="T18" fmla="*/ 49 w 199"/>
                  <a:gd name="T19" fmla="*/ 96 h 136"/>
                  <a:gd name="T20" fmla="*/ 58 w 199"/>
                  <a:gd name="T21" fmla="*/ 83 h 136"/>
                  <a:gd name="T22" fmla="*/ 69 w 199"/>
                  <a:gd name="T23" fmla="*/ 71 h 136"/>
                  <a:gd name="T24" fmla="*/ 70 w 199"/>
                  <a:gd name="T25" fmla="*/ 69 h 136"/>
                  <a:gd name="T26" fmla="*/ 79 w 199"/>
                  <a:gd name="T27" fmla="*/ 60 h 136"/>
                  <a:gd name="T28" fmla="*/ 80 w 199"/>
                  <a:gd name="T29" fmla="*/ 52 h 136"/>
                  <a:gd name="T30" fmla="*/ 91 w 199"/>
                  <a:gd name="T31" fmla="*/ 49 h 136"/>
                  <a:gd name="T32" fmla="*/ 106 w 199"/>
                  <a:gd name="T33" fmla="*/ 43 h 136"/>
                  <a:gd name="T34" fmla="*/ 199 w 199"/>
                  <a:gd name="T35" fmla="*/ 4 h 136"/>
                  <a:gd name="T36" fmla="*/ 191 w 199"/>
                  <a:gd name="T37" fmla="*/ 0 h 136"/>
                  <a:gd name="T38" fmla="*/ 154 w 199"/>
                  <a:gd name="T39" fmla="*/ 11 h 136"/>
                  <a:gd name="T40" fmla="*/ 131 w 199"/>
                  <a:gd name="T41" fmla="*/ 17 h 136"/>
                  <a:gd name="T42" fmla="*/ 114 w 199"/>
                  <a:gd name="T43" fmla="*/ 16 h 136"/>
                  <a:gd name="T44" fmla="*/ 107 w 199"/>
                  <a:gd name="T45" fmla="*/ 19 h 136"/>
                  <a:gd name="T46" fmla="*/ 93 w 199"/>
                  <a:gd name="T47" fmla="*/ 23 h 136"/>
                  <a:gd name="T48" fmla="*/ 80 w 199"/>
                  <a:gd name="T49" fmla="*/ 28 h 136"/>
                  <a:gd name="T50" fmla="*/ 72 w 199"/>
                  <a:gd name="T51" fmla="*/ 33 h 136"/>
                  <a:gd name="T52" fmla="*/ 59 w 199"/>
                  <a:gd name="T53" fmla="*/ 37 h 136"/>
                  <a:gd name="T54" fmla="*/ 59 w 199"/>
                  <a:gd name="T55" fmla="*/ 42 h 136"/>
                  <a:gd name="T56" fmla="*/ 55 w 199"/>
                  <a:gd name="T57" fmla="*/ 50 h 136"/>
                  <a:gd name="T58" fmla="*/ 54 w 199"/>
                  <a:gd name="T59" fmla="*/ 52 h 136"/>
                  <a:gd name="T60" fmla="*/ 49 w 199"/>
                  <a:gd name="T61" fmla="*/ 57 h 136"/>
                  <a:gd name="T62" fmla="*/ 39 w 199"/>
                  <a:gd name="T63" fmla="*/ 65 h 136"/>
                  <a:gd name="T64" fmla="*/ 35 w 199"/>
                  <a:gd name="T65" fmla="*/ 68 h 136"/>
                  <a:gd name="T66" fmla="*/ 41 w 199"/>
                  <a:gd name="T67" fmla="*/ 71 h 136"/>
                  <a:gd name="T68" fmla="*/ 36 w 199"/>
                  <a:gd name="T69" fmla="*/ 77 h 136"/>
                  <a:gd name="T70" fmla="*/ 28 w 199"/>
                  <a:gd name="T71" fmla="*/ 83 h 136"/>
                  <a:gd name="T72" fmla="*/ 24 w 199"/>
                  <a:gd name="T73" fmla="*/ 88 h 136"/>
                  <a:gd name="T74" fmla="*/ 21 w 199"/>
                  <a:gd name="T75" fmla="*/ 96 h 136"/>
                  <a:gd name="T76" fmla="*/ 15 w 199"/>
                  <a:gd name="T77" fmla="*/ 103 h 136"/>
                  <a:gd name="T78" fmla="*/ 1 w 199"/>
                  <a:gd name="T79" fmla="*/ 110 h 136"/>
                  <a:gd name="T80" fmla="*/ 8 w 199"/>
                  <a:gd name="T81" fmla="*/ 1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9" h="136">
                    <a:moveTo>
                      <a:pt x="8" y="114"/>
                    </a:moveTo>
                    <a:cubicBezTo>
                      <a:pt x="9" y="115"/>
                      <a:pt x="9" y="115"/>
                      <a:pt x="10" y="115"/>
                    </a:cubicBezTo>
                    <a:cubicBezTo>
                      <a:pt x="11" y="115"/>
                      <a:pt x="13" y="115"/>
                      <a:pt x="14" y="116"/>
                    </a:cubicBezTo>
                    <a:cubicBezTo>
                      <a:pt x="15" y="118"/>
                      <a:pt x="14" y="119"/>
                      <a:pt x="13" y="121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14" y="124"/>
                      <a:pt x="15" y="124"/>
                      <a:pt x="15" y="124"/>
                    </a:cubicBezTo>
                    <a:cubicBezTo>
                      <a:pt x="15" y="124"/>
                      <a:pt x="15" y="123"/>
                      <a:pt x="15" y="122"/>
                    </a:cubicBezTo>
                    <a:cubicBezTo>
                      <a:pt x="14" y="120"/>
                      <a:pt x="14" y="119"/>
                      <a:pt x="15" y="119"/>
                    </a:cubicBezTo>
                    <a:cubicBezTo>
                      <a:pt x="15" y="118"/>
                      <a:pt x="16" y="117"/>
                      <a:pt x="17" y="117"/>
                    </a:cubicBezTo>
                    <a:cubicBezTo>
                      <a:pt x="21" y="117"/>
                      <a:pt x="27" y="120"/>
                      <a:pt x="28" y="124"/>
                    </a:cubicBezTo>
                    <a:cubicBezTo>
                      <a:pt x="29" y="126"/>
                      <a:pt x="28" y="128"/>
                      <a:pt x="27" y="129"/>
                    </a:cubicBezTo>
                    <a:cubicBezTo>
                      <a:pt x="26" y="129"/>
                      <a:pt x="26" y="130"/>
                      <a:pt x="26" y="130"/>
                    </a:cubicBezTo>
                    <a:cubicBezTo>
                      <a:pt x="27" y="131"/>
                      <a:pt x="34" y="133"/>
                      <a:pt x="40" y="134"/>
                    </a:cubicBezTo>
                    <a:cubicBezTo>
                      <a:pt x="41" y="134"/>
                      <a:pt x="44" y="134"/>
                      <a:pt x="47" y="134"/>
                    </a:cubicBezTo>
                    <a:cubicBezTo>
                      <a:pt x="52" y="135"/>
                      <a:pt x="58" y="136"/>
                      <a:pt x="62" y="136"/>
                    </a:cubicBezTo>
                    <a:cubicBezTo>
                      <a:pt x="66" y="136"/>
                      <a:pt x="67" y="135"/>
                      <a:pt x="67" y="135"/>
                    </a:cubicBezTo>
                    <a:cubicBezTo>
                      <a:pt x="67" y="135"/>
                      <a:pt x="64" y="133"/>
                      <a:pt x="62" y="131"/>
                    </a:cubicBezTo>
                    <a:cubicBezTo>
                      <a:pt x="59" y="129"/>
                      <a:pt x="56" y="127"/>
                      <a:pt x="52" y="123"/>
                    </a:cubicBezTo>
                    <a:cubicBezTo>
                      <a:pt x="48" y="119"/>
                      <a:pt x="43" y="111"/>
                      <a:pt x="44" y="104"/>
                    </a:cubicBezTo>
                    <a:cubicBezTo>
                      <a:pt x="44" y="100"/>
                      <a:pt x="46" y="98"/>
                      <a:pt x="49" y="96"/>
                    </a:cubicBezTo>
                    <a:cubicBezTo>
                      <a:pt x="52" y="94"/>
                      <a:pt x="52" y="93"/>
                      <a:pt x="52" y="91"/>
                    </a:cubicBezTo>
                    <a:cubicBezTo>
                      <a:pt x="53" y="88"/>
                      <a:pt x="53" y="86"/>
                      <a:pt x="58" y="83"/>
                    </a:cubicBezTo>
                    <a:cubicBezTo>
                      <a:pt x="61" y="81"/>
                      <a:pt x="62" y="78"/>
                      <a:pt x="62" y="76"/>
                    </a:cubicBezTo>
                    <a:cubicBezTo>
                      <a:pt x="63" y="74"/>
                      <a:pt x="64" y="71"/>
                      <a:pt x="69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0"/>
                      <a:pt x="70" y="70"/>
                      <a:pt x="70" y="69"/>
                    </a:cubicBezTo>
                    <a:cubicBezTo>
                      <a:pt x="70" y="68"/>
                      <a:pt x="69" y="64"/>
                      <a:pt x="74" y="63"/>
                    </a:cubicBezTo>
                    <a:cubicBezTo>
                      <a:pt x="76" y="63"/>
                      <a:pt x="78" y="62"/>
                      <a:pt x="79" y="60"/>
                    </a:cubicBezTo>
                    <a:cubicBezTo>
                      <a:pt x="80" y="58"/>
                      <a:pt x="80" y="56"/>
                      <a:pt x="80" y="55"/>
                    </a:cubicBezTo>
                    <a:cubicBezTo>
                      <a:pt x="79" y="54"/>
                      <a:pt x="80" y="53"/>
                      <a:pt x="80" y="52"/>
                    </a:cubicBezTo>
                    <a:cubicBezTo>
                      <a:pt x="81" y="51"/>
                      <a:pt x="83" y="51"/>
                      <a:pt x="85" y="51"/>
                    </a:cubicBezTo>
                    <a:cubicBezTo>
                      <a:pt x="87" y="51"/>
                      <a:pt x="90" y="51"/>
                      <a:pt x="91" y="49"/>
                    </a:cubicBezTo>
                    <a:cubicBezTo>
                      <a:pt x="93" y="47"/>
                      <a:pt x="96" y="46"/>
                      <a:pt x="99" y="46"/>
                    </a:cubicBezTo>
                    <a:cubicBezTo>
                      <a:pt x="102" y="45"/>
                      <a:pt x="105" y="45"/>
                      <a:pt x="106" y="43"/>
                    </a:cubicBezTo>
                    <a:cubicBezTo>
                      <a:pt x="109" y="35"/>
                      <a:pt x="152" y="22"/>
                      <a:pt x="170" y="18"/>
                    </a:cubicBezTo>
                    <a:cubicBezTo>
                      <a:pt x="188" y="14"/>
                      <a:pt x="198" y="8"/>
                      <a:pt x="199" y="4"/>
                    </a:cubicBezTo>
                    <a:cubicBezTo>
                      <a:pt x="199" y="3"/>
                      <a:pt x="199" y="3"/>
                      <a:pt x="198" y="1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2" y="0"/>
                      <a:pt x="169" y="5"/>
                      <a:pt x="166" y="8"/>
                    </a:cubicBezTo>
                    <a:cubicBezTo>
                      <a:pt x="162" y="11"/>
                      <a:pt x="158" y="11"/>
                      <a:pt x="154" y="11"/>
                    </a:cubicBezTo>
                    <a:cubicBezTo>
                      <a:pt x="152" y="11"/>
                      <a:pt x="149" y="12"/>
                      <a:pt x="147" y="13"/>
                    </a:cubicBezTo>
                    <a:cubicBezTo>
                      <a:pt x="144" y="15"/>
                      <a:pt x="137" y="17"/>
                      <a:pt x="131" y="17"/>
                    </a:cubicBezTo>
                    <a:cubicBezTo>
                      <a:pt x="128" y="17"/>
                      <a:pt x="125" y="16"/>
                      <a:pt x="123" y="15"/>
                    </a:cubicBezTo>
                    <a:cubicBezTo>
                      <a:pt x="120" y="13"/>
                      <a:pt x="117" y="15"/>
                      <a:pt x="114" y="16"/>
                    </a:cubicBezTo>
                    <a:cubicBezTo>
                      <a:pt x="112" y="18"/>
                      <a:pt x="109" y="19"/>
                      <a:pt x="107" y="19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5" y="19"/>
                      <a:pt x="103" y="20"/>
                      <a:pt x="101" y="21"/>
                    </a:cubicBezTo>
                    <a:cubicBezTo>
                      <a:pt x="99" y="22"/>
                      <a:pt x="96" y="23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88" y="23"/>
                      <a:pt x="81" y="26"/>
                      <a:pt x="80" y="28"/>
                    </a:cubicBezTo>
                    <a:cubicBezTo>
                      <a:pt x="80" y="30"/>
                      <a:pt x="77" y="31"/>
                      <a:pt x="75" y="31"/>
                    </a:cubicBezTo>
                    <a:cubicBezTo>
                      <a:pt x="74" y="32"/>
                      <a:pt x="72" y="32"/>
                      <a:pt x="72" y="33"/>
                    </a:cubicBezTo>
                    <a:cubicBezTo>
                      <a:pt x="72" y="36"/>
                      <a:pt x="67" y="39"/>
                      <a:pt x="63" y="39"/>
                    </a:cubicBezTo>
                    <a:cubicBezTo>
                      <a:pt x="62" y="39"/>
                      <a:pt x="60" y="39"/>
                      <a:pt x="59" y="37"/>
                    </a:cubicBezTo>
                    <a:cubicBezTo>
                      <a:pt x="58" y="37"/>
                      <a:pt x="58" y="37"/>
                      <a:pt x="57" y="38"/>
                    </a:cubicBezTo>
                    <a:cubicBezTo>
                      <a:pt x="57" y="39"/>
                      <a:pt x="57" y="41"/>
                      <a:pt x="59" y="42"/>
                    </a:cubicBezTo>
                    <a:cubicBezTo>
                      <a:pt x="60" y="43"/>
                      <a:pt x="61" y="45"/>
                      <a:pt x="60" y="46"/>
                    </a:cubicBezTo>
                    <a:cubicBezTo>
                      <a:pt x="60" y="48"/>
                      <a:pt x="57" y="49"/>
                      <a:pt x="55" y="50"/>
                    </a:cubicBezTo>
                    <a:cubicBezTo>
                      <a:pt x="54" y="50"/>
                      <a:pt x="54" y="51"/>
                      <a:pt x="53" y="51"/>
                    </a:cubicBezTo>
                    <a:cubicBezTo>
                      <a:pt x="54" y="51"/>
                      <a:pt x="54" y="52"/>
                      <a:pt x="54" y="52"/>
                    </a:cubicBezTo>
                    <a:cubicBezTo>
                      <a:pt x="53" y="54"/>
                      <a:pt x="52" y="55"/>
                      <a:pt x="51" y="56"/>
                    </a:cubicBezTo>
                    <a:cubicBezTo>
                      <a:pt x="50" y="56"/>
                      <a:pt x="50" y="57"/>
                      <a:pt x="49" y="57"/>
                    </a:cubicBezTo>
                    <a:cubicBezTo>
                      <a:pt x="50" y="58"/>
                      <a:pt x="50" y="60"/>
                      <a:pt x="50" y="61"/>
                    </a:cubicBezTo>
                    <a:cubicBezTo>
                      <a:pt x="48" y="63"/>
                      <a:pt x="44" y="64"/>
                      <a:pt x="39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6" y="66"/>
                      <a:pt x="35" y="67"/>
                      <a:pt x="35" y="68"/>
                    </a:cubicBezTo>
                    <a:cubicBezTo>
                      <a:pt x="35" y="69"/>
                      <a:pt x="36" y="69"/>
                      <a:pt x="37" y="69"/>
                    </a:cubicBezTo>
                    <a:cubicBezTo>
                      <a:pt x="39" y="69"/>
                      <a:pt x="40" y="69"/>
                      <a:pt x="41" y="71"/>
                    </a:cubicBezTo>
                    <a:cubicBezTo>
                      <a:pt x="41" y="73"/>
                      <a:pt x="40" y="74"/>
                      <a:pt x="39" y="74"/>
                    </a:cubicBezTo>
                    <a:cubicBezTo>
                      <a:pt x="37" y="75"/>
                      <a:pt x="36" y="76"/>
                      <a:pt x="36" y="77"/>
                    </a:cubicBezTo>
                    <a:cubicBezTo>
                      <a:pt x="36" y="79"/>
                      <a:pt x="35" y="80"/>
                      <a:pt x="35" y="81"/>
                    </a:cubicBezTo>
                    <a:cubicBezTo>
                      <a:pt x="33" y="82"/>
                      <a:pt x="31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5"/>
                      <a:pt x="25" y="86"/>
                      <a:pt x="24" y="88"/>
                    </a:cubicBezTo>
                    <a:cubicBezTo>
                      <a:pt x="23" y="89"/>
                      <a:pt x="21" y="90"/>
                      <a:pt x="17" y="90"/>
                    </a:cubicBezTo>
                    <a:cubicBezTo>
                      <a:pt x="19" y="92"/>
                      <a:pt x="21" y="93"/>
                      <a:pt x="21" y="96"/>
                    </a:cubicBezTo>
                    <a:cubicBezTo>
                      <a:pt x="22" y="99"/>
                      <a:pt x="19" y="100"/>
                      <a:pt x="17" y="100"/>
                    </a:cubicBezTo>
                    <a:cubicBezTo>
                      <a:pt x="15" y="101"/>
                      <a:pt x="15" y="101"/>
                      <a:pt x="15" y="103"/>
                    </a:cubicBezTo>
                    <a:cubicBezTo>
                      <a:pt x="14" y="107"/>
                      <a:pt x="10" y="107"/>
                      <a:pt x="7" y="108"/>
                    </a:cubicBezTo>
                    <a:cubicBezTo>
                      <a:pt x="3" y="108"/>
                      <a:pt x="1" y="108"/>
                      <a:pt x="1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2" y="114"/>
                      <a:pt x="5" y="114"/>
                      <a:pt x="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4" name="Freeform 1150">
                <a:extLst>
                  <a:ext uri="{FF2B5EF4-FFF2-40B4-BE49-F238E27FC236}">
                    <a16:creationId xmlns:a16="http://schemas.microsoft.com/office/drawing/2014/main" xmlns="" id="{7E8B3473-A77F-4A9C-B06D-78BD7842B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328"/>
                <a:ext cx="106" cy="89"/>
              </a:xfrm>
              <a:custGeom>
                <a:avLst/>
                <a:gdLst>
                  <a:gd name="T0" fmla="*/ 74 w 111"/>
                  <a:gd name="T1" fmla="*/ 14 h 93"/>
                  <a:gd name="T2" fmla="*/ 70 w 111"/>
                  <a:gd name="T3" fmla="*/ 18 h 93"/>
                  <a:gd name="T4" fmla="*/ 64 w 111"/>
                  <a:gd name="T5" fmla="*/ 23 h 93"/>
                  <a:gd name="T6" fmla="*/ 58 w 111"/>
                  <a:gd name="T7" fmla="*/ 27 h 93"/>
                  <a:gd name="T8" fmla="*/ 46 w 111"/>
                  <a:gd name="T9" fmla="*/ 34 h 93"/>
                  <a:gd name="T10" fmla="*/ 45 w 111"/>
                  <a:gd name="T11" fmla="*/ 35 h 93"/>
                  <a:gd name="T12" fmla="*/ 35 w 111"/>
                  <a:gd name="T13" fmla="*/ 16 h 93"/>
                  <a:gd name="T14" fmla="*/ 32 w 111"/>
                  <a:gd name="T15" fmla="*/ 6 h 93"/>
                  <a:gd name="T16" fmla="*/ 15 w 111"/>
                  <a:gd name="T17" fmla="*/ 0 h 93"/>
                  <a:gd name="T18" fmla="*/ 10 w 111"/>
                  <a:gd name="T19" fmla="*/ 2 h 93"/>
                  <a:gd name="T20" fmla="*/ 3 w 111"/>
                  <a:gd name="T21" fmla="*/ 7 h 93"/>
                  <a:gd name="T22" fmla="*/ 0 w 111"/>
                  <a:gd name="T23" fmla="*/ 9 h 93"/>
                  <a:gd name="T24" fmla="*/ 0 w 111"/>
                  <a:gd name="T25" fmla="*/ 10 h 93"/>
                  <a:gd name="T26" fmla="*/ 2 w 111"/>
                  <a:gd name="T27" fmla="*/ 10 h 93"/>
                  <a:gd name="T28" fmla="*/ 4 w 111"/>
                  <a:gd name="T29" fmla="*/ 10 h 93"/>
                  <a:gd name="T30" fmla="*/ 11 w 111"/>
                  <a:gd name="T31" fmla="*/ 16 h 93"/>
                  <a:gd name="T32" fmla="*/ 13 w 111"/>
                  <a:gd name="T33" fmla="*/ 18 h 93"/>
                  <a:gd name="T34" fmla="*/ 17 w 111"/>
                  <a:gd name="T35" fmla="*/ 20 h 93"/>
                  <a:gd name="T36" fmla="*/ 25 w 111"/>
                  <a:gd name="T37" fmla="*/ 19 h 93"/>
                  <a:gd name="T38" fmla="*/ 29 w 111"/>
                  <a:gd name="T39" fmla="*/ 18 h 93"/>
                  <a:gd name="T40" fmla="*/ 29 w 111"/>
                  <a:gd name="T41" fmla="*/ 18 h 93"/>
                  <a:gd name="T42" fmla="*/ 34 w 111"/>
                  <a:gd name="T43" fmla="*/ 22 h 93"/>
                  <a:gd name="T44" fmla="*/ 27 w 111"/>
                  <a:gd name="T45" fmla="*/ 25 h 93"/>
                  <a:gd name="T46" fmla="*/ 23 w 111"/>
                  <a:gd name="T47" fmla="*/ 26 h 93"/>
                  <a:gd name="T48" fmla="*/ 18 w 111"/>
                  <a:gd name="T49" fmla="*/ 27 h 93"/>
                  <a:gd name="T50" fmla="*/ 14 w 111"/>
                  <a:gd name="T51" fmla="*/ 27 h 93"/>
                  <a:gd name="T52" fmla="*/ 20 w 111"/>
                  <a:gd name="T53" fmla="*/ 37 h 93"/>
                  <a:gd name="T54" fmla="*/ 22 w 111"/>
                  <a:gd name="T55" fmla="*/ 39 h 93"/>
                  <a:gd name="T56" fmla="*/ 24 w 111"/>
                  <a:gd name="T57" fmla="*/ 37 h 93"/>
                  <a:gd name="T58" fmla="*/ 27 w 111"/>
                  <a:gd name="T59" fmla="*/ 33 h 93"/>
                  <a:gd name="T60" fmla="*/ 31 w 111"/>
                  <a:gd name="T61" fmla="*/ 35 h 93"/>
                  <a:gd name="T62" fmla="*/ 38 w 111"/>
                  <a:gd name="T63" fmla="*/ 38 h 93"/>
                  <a:gd name="T64" fmla="*/ 44 w 111"/>
                  <a:gd name="T65" fmla="*/ 42 h 93"/>
                  <a:gd name="T66" fmla="*/ 48 w 111"/>
                  <a:gd name="T67" fmla="*/ 44 h 93"/>
                  <a:gd name="T68" fmla="*/ 81 w 111"/>
                  <a:gd name="T69" fmla="*/ 55 h 93"/>
                  <a:gd name="T70" fmla="*/ 86 w 111"/>
                  <a:gd name="T71" fmla="*/ 64 h 93"/>
                  <a:gd name="T72" fmla="*/ 87 w 111"/>
                  <a:gd name="T73" fmla="*/ 68 h 93"/>
                  <a:gd name="T74" fmla="*/ 91 w 111"/>
                  <a:gd name="T75" fmla="*/ 79 h 93"/>
                  <a:gd name="T76" fmla="*/ 85 w 111"/>
                  <a:gd name="T77" fmla="*/ 82 h 93"/>
                  <a:gd name="T78" fmla="*/ 77 w 111"/>
                  <a:gd name="T79" fmla="*/ 86 h 93"/>
                  <a:gd name="T80" fmla="*/ 76 w 111"/>
                  <a:gd name="T81" fmla="*/ 87 h 93"/>
                  <a:gd name="T82" fmla="*/ 79 w 111"/>
                  <a:gd name="T83" fmla="*/ 88 h 93"/>
                  <a:gd name="T84" fmla="*/ 93 w 111"/>
                  <a:gd name="T85" fmla="*/ 86 h 93"/>
                  <a:gd name="T86" fmla="*/ 101 w 111"/>
                  <a:gd name="T87" fmla="*/ 85 h 93"/>
                  <a:gd name="T88" fmla="*/ 108 w 111"/>
                  <a:gd name="T89" fmla="*/ 90 h 93"/>
                  <a:gd name="T90" fmla="*/ 111 w 111"/>
                  <a:gd name="T91" fmla="*/ 93 h 93"/>
                  <a:gd name="T92" fmla="*/ 111 w 111"/>
                  <a:gd name="T93" fmla="*/ 27 h 93"/>
                  <a:gd name="T94" fmla="*/ 94 w 111"/>
                  <a:gd name="T95" fmla="*/ 21 h 93"/>
                  <a:gd name="T96" fmla="*/ 74 w 111"/>
                  <a:gd name="T97" fmla="*/ 1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3">
                    <a:moveTo>
                      <a:pt x="74" y="14"/>
                    </a:moveTo>
                    <a:cubicBezTo>
                      <a:pt x="73" y="14"/>
                      <a:pt x="72" y="15"/>
                      <a:pt x="70" y="18"/>
                    </a:cubicBezTo>
                    <a:cubicBezTo>
                      <a:pt x="69" y="20"/>
                      <a:pt x="67" y="23"/>
                      <a:pt x="64" y="23"/>
                    </a:cubicBezTo>
                    <a:cubicBezTo>
                      <a:pt x="63" y="23"/>
                      <a:pt x="60" y="25"/>
                      <a:pt x="58" y="27"/>
                    </a:cubicBezTo>
                    <a:cubicBezTo>
                      <a:pt x="55" y="30"/>
                      <a:pt x="51" y="33"/>
                      <a:pt x="46" y="34"/>
                    </a:cubicBezTo>
                    <a:cubicBezTo>
                      <a:pt x="46" y="35"/>
                      <a:pt x="45" y="35"/>
                      <a:pt x="45" y="35"/>
                    </a:cubicBezTo>
                    <a:cubicBezTo>
                      <a:pt x="39" y="35"/>
                      <a:pt x="37" y="25"/>
                      <a:pt x="35" y="16"/>
                    </a:cubicBezTo>
                    <a:cubicBezTo>
                      <a:pt x="34" y="12"/>
                      <a:pt x="33" y="7"/>
                      <a:pt x="32" y="6"/>
                    </a:cubicBezTo>
                    <a:cubicBezTo>
                      <a:pt x="30" y="3"/>
                      <a:pt x="22" y="0"/>
                      <a:pt x="15" y="0"/>
                    </a:cubicBezTo>
                    <a:cubicBezTo>
                      <a:pt x="12" y="0"/>
                      <a:pt x="10" y="1"/>
                      <a:pt x="10" y="2"/>
                    </a:cubicBezTo>
                    <a:cubicBezTo>
                      <a:pt x="9" y="6"/>
                      <a:pt x="5" y="7"/>
                      <a:pt x="3" y="7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9" y="10"/>
                      <a:pt x="10" y="13"/>
                      <a:pt x="11" y="16"/>
                    </a:cubicBezTo>
                    <a:cubicBezTo>
                      <a:pt x="12" y="17"/>
                      <a:pt x="12" y="17"/>
                      <a:pt x="13" y="18"/>
                    </a:cubicBezTo>
                    <a:cubicBezTo>
                      <a:pt x="13" y="19"/>
                      <a:pt x="13" y="20"/>
                      <a:pt x="17" y="20"/>
                    </a:cubicBezTo>
                    <a:cubicBezTo>
                      <a:pt x="20" y="20"/>
                      <a:pt x="23" y="19"/>
                      <a:pt x="25" y="19"/>
                    </a:cubicBezTo>
                    <a:cubicBezTo>
                      <a:pt x="27" y="18"/>
                      <a:pt x="28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2" y="18"/>
                      <a:pt x="34" y="20"/>
                      <a:pt x="34" y="22"/>
                    </a:cubicBezTo>
                    <a:cubicBezTo>
                      <a:pt x="34" y="25"/>
                      <a:pt x="31" y="27"/>
                      <a:pt x="27" y="25"/>
                    </a:cubicBezTo>
                    <a:cubicBezTo>
                      <a:pt x="25" y="25"/>
                      <a:pt x="24" y="25"/>
                      <a:pt x="23" y="26"/>
                    </a:cubicBezTo>
                    <a:cubicBezTo>
                      <a:pt x="22" y="27"/>
                      <a:pt x="20" y="28"/>
                      <a:pt x="18" y="27"/>
                    </a:cubicBezTo>
                    <a:cubicBezTo>
                      <a:pt x="17" y="27"/>
                      <a:pt x="15" y="27"/>
                      <a:pt x="14" y="27"/>
                    </a:cubicBezTo>
                    <a:cubicBezTo>
                      <a:pt x="17" y="29"/>
                      <a:pt x="20" y="32"/>
                      <a:pt x="20" y="37"/>
                    </a:cubicBezTo>
                    <a:cubicBezTo>
                      <a:pt x="20" y="37"/>
                      <a:pt x="20" y="39"/>
                      <a:pt x="22" y="39"/>
                    </a:cubicBezTo>
                    <a:cubicBezTo>
                      <a:pt x="23" y="39"/>
                      <a:pt x="24" y="38"/>
                      <a:pt x="24" y="37"/>
                    </a:cubicBezTo>
                    <a:cubicBezTo>
                      <a:pt x="24" y="33"/>
                      <a:pt x="26" y="33"/>
                      <a:pt x="27" y="33"/>
                    </a:cubicBezTo>
                    <a:cubicBezTo>
                      <a:pt x="28" y="33"/>
                      <a:pt x="29" y="34"/>
                      <a:pt x="31" y="35"/>
                    </a:cubicBezTo>
                    <a:cubicBezTo>
                      <a:pt x="33" y="36"/>
                      <a:pt x="35" y="38"/>
                      <a:pt x="38" y="38"/>
                    </a:cubicBezTo>
                    <a:cubicBezTo>
                      <a:pt x="42" y="39"/>
                      <a:pt x="44" y="41"/>
                      <a:pt x="44" y="42"/>
                    </a:cubicBezTo>
                    <a:cubicBezTo>
                      <a:pt x="45" y="43"/>
                      <a:pt x="45" y="43"/>
                      <a:pt x="48" y="44"/>
                    </a:cubicBezTo>
                    <a:cubicBezTo>
                      <a:pt x="56" y="44"/>
                      <a:pt x="73" y="50"/>
                      <a:pt x="81" y="55"/>
                    </a:cubicBezTo>
                    <a:cubicBezTo>
                      <a:pt x="85" y="58"/>
                      <a:pt x="85" y="61"/>
                      <a:pt x="86" y="64"/>
                    </a:cubicBezTo>
                    <a:cubicBezTo>
                      <a:pt x="86" y="65"/>
                      <a:pt x="86" y="67"/>
                      <a:pt x="87" y="68"/>
                    </a:cubicBezTo>
                    <a:cubicBezTo>
                      <a:pt x="91" y="72"/>
                      <a:pt x="92" y="76"/>
                      <a:pt x="91" y="79"/>
                    </a:cubicBezTo>
                    <a:cubicBezTo>
                      <a:pt x="90" y="80"/>
                      <a:pt x="89" y="82"/>
                      <a:pt x="85" y="82"/>
                    </a:cubicBezTo>
                    <a:cubicBezTo>
                      <a:pt x="82" y="82"/>
                      <a:pt x="78" y="84"/>
                      <a:pt x="77" y="86"/>
                    </a:cubicBezTo>
                    <a:cubicBezTo>
                      <a:pt x="77" y="87"/>
                      <a:pt x="76" y="87"/>
                      <a:pt x="76" y="87"/>
                    </a:cubicBezTo>
                    <a:cubicBezTo>
                      <a:pt x="77" y="87"/>
                      <a:pt x="77" y="88"/>
                      <a:pt x="79" y="88"/>
                    </a:cubicBezTo>
                    <a:cubicBezTo>
                      <a:pt x="83" y="88"/>
                      <a:pt x="88" y="87"/>
                      <a:pt x="93" y="86"/>
                    </a:cubicBezTo>
                    <a:cubicBezTo>
                      <a:pt x="96" y="86"/>
                      <a:pt x="99" y="85"/>
                      <a:pt x="101" y="85"/>
                    </a:cubicBezTo>
                    <a:cubicBezTo>
                      <a:pt x="103" y="85"/>
                      <a:pt x="105" y="87"/>
                      <a:pt x="108" y="90"/>
                    </a:cubicBezTo>
                    <a:cubicBezTo>
                      <a:pt x="109" y="91"/>
                      <a:pt x="110" y="92"/>
                      <a:pt x="111" y="93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05" y="25"/>
                      <a:pt x="100" y="23"/>
                      <a:pt x="94" y="21"/>
                    </a:cubicBezTo>
                    <a:cubicBezTo>
                      <a:pt x="86" y="17"/>
                      <a:pt x="77" y="14"/>
                      <a:pt x="7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5" name="Freeform 1151">
                <a:extLst>
                  <a:ext uri="{FF2B5EF4-FFF2-40B4-BE49-F238E27FC236}">
                    <a16:creationId xmlns:a16="http://schemas.microsoft.com/office/drawing/2014/main" xmlns="" id="{5BF31C3C-507A-4989-859F-17B26B5CC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" y="2355"/>
                <a:ext cx="26" cy="9"/>
              </a:xfrm>
              <a:custGeom>
                <a:avLst/>
                <a:gdLst>
                  <a:gd name="T0" fmla="*/ 0 w 28"/>
                  <a:gd name="T1" fmla="*/ 3 h 9"/>
                  <a:gd name="T2" fmla="*/ 5 w 28"/>
                  <a:gd name="T3" fmla="*/ 4 h 9"/>
                  <a:gd name="T4" fmla="*/ 9 w 28"/>
                  <a:gd name="T5" fmla="*/ 4 h 9"/>
                  <a:gd name="T6" fmla="*/ 14 w 28"/>
                  <a:gd name="T7" fmla="*/ 4 h 9"/>
                  <a:gd name="T8" fmla="*/ 24 w 28"/>
                  <a:gd name="T9" fmla="*/ 7 h 9"/>
                  <a:gd name="T10" fmla="*/ 28 w 28"/>
                  <a:gd name="T11" fmla="*/ 9 h 9"/>
                  <a:gd name="T12" fmla="*/ 27 w 28"/>
                  <a:gd name="T13" fmla="*/ 7 h 9"/>
                  <a:gd name="T14" fmla="*/ 20 w 28"/>
                  <a:gd name="T15" fmla="*/ 1 h 9"/>
                  <a:gd name="T16" fmla="*/ 12 w 28"/>
                  <a:gd name="T17" fmla="*/ 0 h 9"/>
                  <a:gd name="T18" fmla="*/ 0 w 28"/>
                  <a:gd name="T1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9">
                    <a:moveTo>
                      <a:pt x="0" y="3"/>
                    </a:moveTo>
                    <a:cubicBezTo>
                      <a:pt x="0" y="3"/>
                      <a:pt x="1" y="4"/>
                      <a:pt x="5" y="4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10" y="4"/>
                      <a:pt x="12" y="4"/>
                      <a:pt x="14" y="4"/>
                    </a:cubicBezTo>
                    <a:cubicBezTo>
                      <a:pt x="18" y="4"/>
                      <a:pt x="22" y="5"/>
                      <a:pt x="24" y="7"/>
                    </a:cubicBezTo>
                    <a:cubicBezTo>
                      <a:pt x="26" y="8"/>
                      <a:pt x="27" y="8"/>
                      <a:pt x="28" y="9"/>
                    </a:cubicBezTo>
                    <a:cubicBezTo>
                      <a:pt x="28" y="8"/>
                      <a:pt x="27" y="8"/>
                      <a:pt x="27" y="7"/>
                    </a:cubicBezTo>
                    <a:cubicBezTo>
                      <a:pt x="27" y="6"/>
                      <a:pt x="25" y="3"/>
                      <a:pt x="20" y="1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5" y="0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6" name="Freeform 1152">
                <a:extLst>
                  <a:ext uri="{FF2B5EF4-FFF2-40B4-BE49-F238E27FC236}">
                    <a16:creationId xmlns:a16="http://schemas.microsoft.com/office/drawing/2014/main" xmlns="" id="{E4ACE57A-5532-44E2-863C-DB77B2158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" y="2263"/>
                <a:ext cx="120" cy="121"/>
              </a:xfrm>
              <a:custGeom>
                <a:avLst/>
                <a:gdLst>
                  <a:gd name="T0" fmla="*/ 116 w 125"/>
                  <a:gd name="T1" fmla="*/ 112 h 126"/>
                  <a:gd name="T2" fmla="*/ 117 w 125"/>
                  <a:gd name="T3" fmla="*/ 103 h 126"/>
                  <a:gd name="T4" fmla="*/ 118 w 125"/>
                  <a:gd name="T5" fmla="*/ 100 h 126"/>
                  <a:gd name="T6" fmla="*/ 124 w 125"/>
                  <a:gd name="T7" fmla="*/ 95 h 126"/>
                  <a:gd name="T8" fmla="*/ 124 w 125"/>
                  <a:gd name="T9" fmla="*/ 92 h 126"/>
                  <a:gd name="T10" fmla="*/ 121 w 125"/>
                  <a:gd name="T11" fmla="*/ 88 h 126"/>
                  <a:gd name="T12" fmla="*/ 115 w 125"/>
                  <a:gd name="T13" fmla="*/ 83 h 126"/>
                  <a:gd name="T14" fmla="*/ 113 w 125"/>
                  <a:gd name="T15" fmla="*/ 84 h 126"/>
                  <a:gd name="T16" fmla="*/ 114 w 125"/>
                  <a:gd name="T17" fmla="*/ 84 h 126"/>
                  <a:gd name="T18" fmla="*/ 120 w 125"/>
                  <a:gd name="T19" fmla="*/ 88 h 126"/>
                  <a:gd name="T20" fmla="*/ 120 w 125"/>
                  <a:gd name="T21" fmla="*/ 92 h 126"/>
                  <a:gd name="T22" fmla="*/ 118 w 125"/>
                  <a:gd name="T23" fmla="*/ 94 h 126"/>
                  <a:gd name="T24" fmla="*/ 115 w 125"/>
                  <a:gd name="T25" fmla="*/ 93 h 126"/>
                  <a:gd name="T26" fmla="*/ 112 w 125"/>
                  <a:gd name="T27" fmla="*/ 92 h 126"/>
                  <a:gd name="T28" fmla="*/ 111 w 125"/>
                  <a:gd name="T29" fmla="*/ 92 h 126"/>
                  <a:gd name="T30" fmla="*/ 106 w 125"/>
                  <a:gd name="T31" fmla="*/ 88 h 126"/>
                  <a:gd name="T32" fmla="*/ 104 w 125"/>
                  <a:gd name="T33" fmla="*/ 86 h 126"/>
                  <a:gd name="T34" fmla="*/ 98 w 125"/>
                  <a:gd name="T35" fmla="*/ 79 h 126"/>
                  <a:gd name="T36" fmla="*/ 94 w 125"/>
                  <a:gd name="T37" fmla="*/ 76 h 126"/>
                  <a:gd name="T38" fmla="*/ 88 w 125"/>
                  <a:gd name="T39" fmla="*/ 72 h 126"/>
                  <a:gd name="T40" fmla="*/ 91 w 125"/>
                  <a:gd name="T41" fmla="*/ 64 h 126"/>
                  <a:gd name="T42" fmla="*/ 89 w 125"/>
                  <a:gd name="T43" fmla="*/ 62 h 126"/>
                  <a:gd name="T44" fmla="*/ 84 w 125"/>
                  <a:gd name="T45" fmla="*/ 55 h 126"/>
                  <a:gd name="T46" fmla="*/ 83 w 125"/>
                  <a:gd name="T47" fmla="*/ 54 h 126"/>
                  <a:gd name="T48" fmla="*/ 78 w 125"/>
                  <a:gd name="T49" fmla="*/ 50 h 126"/>
                  <a:gd name="T50" fmla="*/ 78 w 125"/>
                  <a:gd name="T51" fmla="*/ 50 h 126"/>
                  <a:gd name="T52" fmla="*/ 78 w 125"/>
                  <a:gd name="T53" fmla="*/ 49 h 126"/>
                  <a:gd name="T54" fmla="*/ 73 w 125"/>
                  <a:gd name="T55" fmla="*/ 46 h 126"/>
                  <a:gd name="T56" fmla="*/ 71 w 125"/>
                  <a:gd name="T57" fmla="*/ 45 h 126"/>
                  <a:gd name="T58" fmla="*/ 70 w 125"/>
                  <a:gd name="T59" fmla="*/ 45 h 126"/>
                  <a:gd name="T60" fmla="*/ 66 w 125"/>
                  <a:gd name="T61" fmla="*/ 43 h 126"/>
                  <a:gd name="T62" fmla="*/ 60 w 125"/>
                  <a:gd name="T63" fmla="*/ 39 h 126"/>
                  <a:gd name="T64" fmla="*/ 48 w 125"/>
                  <a:gd name="T65" fmla="*/ 29 h 126"/>
                  <a:gd name="T66" fmla="*/ 40 w 125"/>
                  <a:gd name="T67" fmla="*/ 22 h 126"/>
                  <a:gd name="T68" fmla="*/ 29 w 125"/>
                  <a:gd name="T69" fmla="*/ 12 h 126"/>
                  <a:gd name="T70" fmla="*/ 16 w 125"/>
                  <a:gd name="T71" fmla="*/ 5 h 126"/>
                  <a:gd name="T72" fmla="*/ 14 w 125"/>
                  <a:gd name="T73" fmla="*/ 5 h 126"/>
                  <a:gd name="T74" fmla="*/ 14 w 125"/>
                  <a:gd name="T75" fmla="*/ 5 h 126"/>
                  <a:gd name="T76" fmla="*/ 3 w 125"/>
                  <a:gd name="T77" fmla="*/ 1 h 126"/>
                  <a:gd name="T78" fmla="*/ 1 w 125"/>
                  <a:gd name="T79" fmla="*/ 0 h 126"/>
                  <a:gd name="T80" fmla="*/ 16 w 125"/>
                  <a:gd name="T81" fmla="*/ 19 h 126"/>
                  <a:gd name="T82" fmla="*/ 23 w 125"/>
                  <a:gd name="T83" fmla="*/ 27 h 126"/>
                  <a:gd name="T84" fmla="*/ 30 w 125"/>
                  <a:gd name="T85" fmla="*/ 35 h 126"/>
                  <a:gd name="T86" fmla="*/ 39 w 125"/>
                  <a:gd name="T87" fmla="*/ 49 h 126"/>
                  <a:gd name="T88" fmla="*/ 43 w 125"/>
                  <a:gd name="T89" fmla="*/ 57 h 126"/>
                  <a:gd name="T90" fmla="*/ 62 w 125"/>
                  <a:gd name="T91" fmla="*/ 85 h 126"/>
                  <a:gd name="T92" fmla="*/ 70 w 125"/>
                  <a:gd name="T93" fmla="*/ 96 h 126"/>
                  <a:gd name="T94" fmla="*/ 78 w 125"/>
                  <a:gd name="T95" fmla="*/ 104 h 126"/>
                  <a:gd name="T96" fmla="*/ 92 w 125"/>
                  <a:gd name="T97" fmla="*/ 116 h 126"/>
                  <a:gd name="T98" fmla="*/ 98 w 125"/>
                  <a:gd name="T99" fmla="*/ 121 h 126"/>
                  <a:gd name="T100" fmla="*/ 100 w 125"/>
                  <a:gd name="T101" fmla="*/ 124 h 126"/>
                  <a:gd name="T102" fmla="*/ 101 w 125"/>
                  <a:gd name="T103" fmla="*/ 126 h 126"/>
                  <a:gd name="T104" fmla="*/ 105 w 125"/>
                  <a:gd name="T105" fmla="*/ 125 h 126"/>
                  <a:gd name="T106" fmla="*/ 111 w 125"/>
                  <a:gd name="T107" fmla="*/ 126 h 126"/>
                  <a:gd name="T108" fmla="*/ 114 w 125"/>
                  <a:gd name="T109" fmla="*/ 126 h 126"/>
                  <a:gd name="T110" fmla="*/ 116 w 125"/>
                  <a:gd name="T111" fmla="*/ 1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126">
                    <a:moveTo>
                      <a:pt x="116" y="112"/>
                    </a:moveTo>
                    <a:cubicBezTo>
                      <a:pt x="116" y="109"/>
                      <a:pt x="117" y="105"/>
                      <a:pt x="117" y="103"/>
                    </a:cubicBezTo>
                    <a:cubicBezTo>
                      <a:pt x="117" y="102"/>
                      <a:pt x="118" y="101"/>
                      <a:pt x="118" y="100"/>
                    </a:cubicBezTo>
                    <a:cubicBezTo>
                      <a:pt x="118" y="96"/>
                      <a:pt x="120" y="94"/>
                      <a:pt x="124" y="95"/>
                    </a:cubicBezTo>
                    <a:cubicBezTo>
                      <a:pt x="125" y="94"/>
                      <a:pt x="124" y="93"/>
                      <a:pt x="124" y="92"/>
                    </a:cubicBezTo>
                    <a:cubicBezTo>
                      <a:pt x="123" y="92"/>
                      <a:pt x="122" y="90"/>
                      <a:pt x="121" y="88"/>
                    </a:cubicBezTo>
                    <a:cubicBezTo>
                      <a:pt x="119" y="85"/>
                      <a:pt x="118" y="83"/>
                      <a:pt x="115" y="83"/>
                    </a:cubicBezTo>
                    <a:cubicBezTo>
                      <a:pt x="114" y="83"/>
                      <a:pt x="113" y="84"/>
                      <a:pt x="113" y="84"/>
                    </a:cubicBezTo>
                    <a:cubicBezTo>
                      <a:pt x="113" y="84"/>
                      <a:pt x="114" y="84"/>
                      <a:pt x="114" y="84"/>
                    </a:cubicBezTo>
                    <a:cubicBezTo>
                      <a:pt x="117" y="84"/>
                      <a:pt x="119" y="86"/>
                      <a:pt x="120" y="88"/>
                    </a:cubicBezTo>
                    <a:cubicBezTo>
                      <a:pt x="121" y="89"/>
                      <a:pt x="121" y="91"/>
                      <a:pt x="120" y="92"/>
                    </a:cubicBezTo>
                    <a:cubicBezTo>
                      <a:pt x="120" y="94"/>
                      <a:pt x="118" y="94"/>
                      <a:pt x="118" y="94"/>
                    </a:cubicBezTo>
                    <a:cubicBezTo>
                      <a:pt x="117" y="94"/>
                      <a:pt x="116" y="94"/>
                      <a:pt x="115" y="93"/>
                    </a:cubicBezTo>
                    <a:cubicBezTo>
                      <a:pt x="114" y="92"/>
                      <a:pt x="113" y="92"/>
                      <a:pt x="112" y="92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08" y="92"/>
                      <a:pt x="107" y="89"/>
                      <a:pt x="106" y="88"/>
                    </a:cubicBezTo>
                    <a:cubicBezTo>
                      <a:pt x="106" y="86"/>
                      <a:pt x="106" y="86"/>
                      <a:pt x="104" y="86"/>
                    </a:cubicBezTo>
                    <a:cubicBezTo>
                      <a:pt x="100" y="85"/>
                      <a:pt x="99" y="82"/>
                      <a:pt x="98" y="79"/>
                    </a:cubicBezTo>
                    <a:cubicBezTo>
                      <a:pt x="97" y="77"/>
                      <a:pt x="96" y="76"/>
                      <a:pt x="94" y="76"/>
                    </a:cubicBezTo>
                    <a:cubicBezTo>
                      <a:pt x="90" y="76"/>
                      <a:pt x="88" y="73"/>
                      <a:pt x="88" y="72"/>
                    </a:cubicBezTo>
                    <a:cubicBezTo>
                      <a:pt x="87" y="70"/>
                      <a:pt x="88" y="66"/>
                      <a:pt x="91" y="64"/>
                    </a:cubicBezTo>
                    <a:cubicBezTo>
                      <a:pt x="91" y="63"/>
                      <a:pt x="89" y="62"/>
                      <a:pt x="89" y="62"/>
                    </a:cubicBezTo>
                    <a:cubicBezTo>
                      <a:pt x="87" y="60"/>
                      <a:pt x="84" y="58"/>
                      <a:pt x="84" y="55"/>
                    </a:cubicBezTo>
                    <a:cubicBezTo>
                      <a:pt x="84" y="55"/>
                      <a:pt x="83" y="55"/>
                      <a:pt x="83" y="54"/>
                    </a:cubicBezTo>
                    <a:cubicBezTo>
                      <a:pt x="81" y="54"/>
                      <a:pt x="78" y="5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0"/>
                      <a:pt x="78" y="49"/>
                    </a:cubicBezTo>
                    <a:cubicBezTo>
                      <a:pt x="77" y="49"/>
                      <a:pt x="75" y="48"/>
                      <a:pt x="73" y="46"/>
                    </a:cubicBezTo>
                    <a:cubicBezTo>
                      <a:pt x="72" y="45"/>
                      <a:pt x="72" y="45"/>
                      <a:pt x="71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9" y="45"/>
                      <a:pt x="67" y="44"/>
                      <a:pt x="66" y="43"/>
                    </a:cubicBezTo>
                    <a:cubicBezTo>
                      <a:pt x="64" y="40"/>
                      <a:pt x="61" y="39"/>
                      <a:pt x="60" y="39"/>
                    </a:cubicBezTo>
                    <a:cubicBezTo>
                      <a:pt x="56" y="41"/>
                      <a:pt x="50" y="35"/>
                      <a:pt x="48" y="29"/>
                    </a:cubicBezTo>
                    <a:cubicBezTo>
                      <a:pt x="47" y="27"/>
                      <a:pt x="43" y="24"/>
                      <a:pt x="40" y="22"/>
                    </a:cubicBezTo>
                    <a:cubicBezTo>
                      <a:pt x="35" y="19"/>
                      <a:pt x="30" y="15"/>
                      <a:pt x="29" y="12"/>
                    </a:cubicBezTo>
                    <a:cubicBezTo>
                      <a:pt x="27" y="9"/>
                      <a:pt x="25" y="5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9" y="5"/>
                      <a:pt x="5" y="3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4"/>
                      <a:pt x="10" y="15"/>
                      <a:pt x="16" y="19"/>
                    </a:cubicBezTo>
                    <a:cubicBezTo>
                      <a:pt x="19" y="21"/>
                      <a:pt x="21" y="24"/>
                      <a:pt x="23" y="27"/>
                    </a:cubicBezTo>
                    <a:cubicBezTo>
                      <a:pt x="25" y="31"/>
                      <a:pt x="27" y="34"/>
                      <a:pt x="30" y="35"/>
                    </a:cubicBezTo>
                    <a:cubicBezTo>
                      <a:pt x="35" y="35"/>
                      <a:pt x="37" y="42"/>
                      <a:pt x="39" y="49"/>
                    </a:cubicBezTo>
                    <a:cubicBezTo>
                      <a:pt x="40" y="51"/>
                      <a:pt x="42" y="57"/>
                      <a:pt x="43" y="57"/>
                    </a:cubicBezTo>
                    <a:cubicBezTo>
                      <a:pt x="49" y="59"/>
                      <a:pt x="60" y="76"/>
                      <a:pt x="62" y="85"/>
                    </a:cubicBezTo>
                    <a:cubicBezTo>
                      <a:pt x="63" y="89"/>
                      <a:pt x="67" y="93"/>
                      <a:pt x="70" y="96"/>
                    </a:cubicBezTo>
                    <a:cubicBezTo>
                      <a:pt x="73" y="98"/>
                      <a:pt x="76" y="101"/>
                      <a:pt x="78" y="104"/>
                    </a:cubicBezTo>
                    <a:cubicBezTo>
                      <a:pt x="80" y="107"/>
                      <a:pt x="87" y="112"/>
                      <a:pt x="92" y="116"/>
                    </a:cubicBezTo>
                    <a:cubicBezTo>
                      <a:pt x="95" y="118"/>
                      <a:pt x="97" y="120"/>
                      <a:pt x="98" y="121"/>
                    </a:cubicBezTo>
                    <a:cubicBezTo>
                      <a:pt x="99" y="122"/>
                      <a:pt x="99" y="123"/>
                      <a:pt x="100" y="124"/>
                    </a:cubicBezTo>
                    <a:cubicBezTo>
                      <a:pt x="100" y="125"/>
                      <a:pt x="101" y="125"/>
                      <a:pt x="101" y="126"/>
                    </a:cubicBezTo>
                    <a:cubicBezTo>
                      <a:pt x="102" y="125"/>
                      <a:pt x="103" y="125"/>
                      <a:pt x="105" y="125"/>
                    </a:cubicBezTo>
                    <a:cubicBezTo>
                      <a:pt x="107" y="125"/>
                      <a:pt x="109" y="125"/>
                      <a:pt x="111" y="126"/>
                    </a:cubicBezTo>
                    <a:cubicBezTo>
                      <a:pt x="112" y="126"/>
                      <a:pt x="113" y="126"/>
                      <a:pt x="114" y="126"/>
                    </a:cubicBezTo>
                    <a:cubicBezTo>
                      <a:pt x="115" y="125"/>
                      <a:pt x="116" y="117"/>
                      <a:pt x="116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7" name="Freeform 1153">
                <a:extLst>
                  <a:ext uri="{FF2B5EF4-FFF2-40B4-BE49-F238E27FC236}">
                    <a16:creationId xmlns:a16="http://schemas.microsoft.com/office/drawing/2014/main" xmlns="" id="{74EB8B59-3971-418F-AFC1-C323B47D0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2413"/>
                <a:ext cx="27" cy="8"/>
              </a:xfrm>
              <a:custGeom>
                <a:avLst/>
                <a:gdLst>
                  <a:gd name="T0" fmla="*/ 3 w 29"/>
                  <a:gd name="T1" fmla="*/ 2 h 8"/>
                  <a:gd name="T2" fmla="*/ 2 w 29"/>
                  <a:gd name="T3" fmla="*/ 1 h 8"/>
                  <a:gd name="T4" fmla="*/ 0 w 29"/>
                  <a:gd name="T5" fmla="*/ 3 h 8"/>
                  <a:gd name="T6" fmla="*/ 0 w 29"/>
                  <a:gd name="T7" fmla="*/ 5 h 8"/>
                  <a:gd name="T8" fmla="*/ 9 w 29"/>
                  <a:gd name="T9" fmla="*/ 8 h 8"/>
                  <a:gd name="T10" fmla="*/ 9 w 29"/>
                  <a:gd name="T11" fmla="*/ 8 h 8"/>
                  <a:gd name="T12" fmla="*/ 14 w 29"/>
                  <a:gd name="T13" fmla="*/ 7 h 8"/>
                  <a:gd name="T14" fmla="*/ 25 w 29"/>
                  <a:gd name="T15" fmla="*/ 4 h 8"/>
                  <a:gd name="T16" fmla="*/ 29 w 29"/>
                  <a:gd name="T17" fmla="*/ 3 h 8"/>
                  <a:gd name="T18" fmla="*/ 18 w 29"/>
                  <a:gd name="T19" fmla="*/ 0 h 8"/>
                  <a:gd name="T20" fmla="*/ 16 w 29"/>
                  <a:gd name="T21" fmla="*/ 0 h 8"/>
                  <a:gd name="T22" fmla="*/ 9 w 29"/>
                  <a:gd name="T23" fmla="*/ 3 h 8"/>
                  <a:gd name="T24" fmla="*/ 3 w 29"/>
                  <a:gd name="T2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8"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4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1" y="8"/>
                      <a:pt x="12" y="8"/>
                      <a:pt x="14" y="7"/>
                    </a:cubicBezTo>
                    <a:cubicBezTo>
                      <a:pt x="19" y="5"/>
                      <a:pt x="22" y="5"/>
                      <a:pt x="25" y="4"/>
                    </a:cubicBezTo>
                    <a:cubicBezTo>
                      <a:pt x="28" y="4"/>
                      <a:pt x="29" y="4"/>
                      <a:pt x="29" y="3"/>
                    </a:cubicBezTo>
                    <a:cubicBezTo>
                      <a:pt x="29" y="2"/>
                      <a:pt x="22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2"/>
                      <a:pt x="12" y="3"/>
                      <a:pt x="9" y="3"/>
                    </a:cubicBezTo>
                    <a:cubicBezTo>
                      <a:pt x="7" y="3"/>
                      <a:pt x="5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8" name="Freeform 1154">
                <a:extLst>
                  <a:ext uri="{FF2B5EF4-FFF2-40B4-BE49-F238E27FC236}">
                    <a16:creationId xmlns:a16="http://schemas.microsoft.com/office/drawing/2014/main" xmlns="" id="{7A435535-6E80-448E-A210-E611BDBE4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2304"/>
                <a:ext cx="13" cy="22"/>
              </a:xfrm>
              <a:custGeom>
                <a:avLst/>
                <a:gdLst>
                  <a:gd name="T0" fmla="*/ 13 w 14"/>
                  <a:gd name="T1" fmla="*/ 8 h 23"/>
                  <a:gd name="T2" fmla="*/ 13 w 14"/>
                  <a:gd name="T3" fmla="*/ 8 h 23"/>
                  <a:gd name="T4" fmla="*/ 12 w 14"/>
                  <a:gd name="T5" fmla="*/ 8 h 23"/>
                  <a:gd name="T6" fmla="*/ 11 w 14"/>
                  <a:gd name="T7" fmla="*/ 8 h 23"/>
                  <a:gd name="T8" fmla="*/ 7 w 14"/>
                  <a:gd name="T9" fmla="*/ 7 h 23"/>
                  <a:gd name="T10" fmla="*/ 6 w 14"/>
                  <a:gd name="T11" fmla="*/ 5 h 23"/>
                  <a:gd name="T12" fmla="*/ 4 w 14"/>
                  <a:gd name="T13" fmla="*/ 0 h 23"/>
                  <a:gd name="T14" fmla="*/ 2 w 14"/>
                  <a:gd name="T15" fmla="*/ 2 h 23"/>
                  <a:gd name="T16" fmla="*/ 2 w 14"/>
                  <a:gd name="T17" fmla="*/ 17 h 23"/>
                  <a:gd name="T18" fmla="*/ 6 w 14"/>
                  <a:gd name="T19" fmla="*/ 23 h 23"/>
                  <a:gd name="T20" fmla="*/ 5 w 14"/>
                  <a:gd name="T21" fmla="*/ 22 h 23"/>
                  <a:gd name="T22" fmla="*/ 6 w 14"/>
                  <a:gd name="T23" fmla="*/ 16 h 23"/>
                  <a:gd name="T24" fmla="*/ 11 w 14"/>
                  <a:gd name="T25" fmla="*/ 14 h 23"/>
                  <a:gd name="T26" fmla="*/ 14 w 14"/>
                  <a:gd name="T27" fmla="*/ 14 h 23"/>
                  <a:gd name="T28" fmla="*/ 13 w 14"/>
                  <a:gd name="T29" fmla="*/ 12 h 23"/>
                  <a:gd name="T30" fmla="*/ 13 w 14"/>
                  <a:gd name="T3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3"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9" y="8"/>
                      <a:pt x="7" y="7"/>
                    </a:cubicBezTo>
                    <a:cubicBezTo>
                      <a:pt x="7" y="7"/>
                      <a:pt x="6" y="6"/>
                      <a:pt x="6" y="5"/>
                    </a:cubicBezTo>
                    <a:cubicBezTo>
                      <a:pt x="6" y="3"/>
                      <a:pt x="5" y="0"/>
                      <a:pt x="4" y="0"/>
                    </a:cubicBezTo>
                    <a:cubicBezTo>
                      <a:pt x="4" y="0"/>
                      <a:pt x="3" y="0"/>
                      <a:pt x="2" y="2"/>
                    </a:cubicBezTo>
                    <a:cubicBezTo>
                      <a:pt x="0" y="5"/>
                      <a:pt x="0" y="12"/>
                      <a:pt x="2" y="17"/>
                    </a:cubicBezTo>
                    <a:cubicBezTo>
                      <a:pt x="3" y="20"/>
                      <a:pt x="5" y="22"/>
                      <a:pt x="6" y="23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5" y="20"/>
                      <a:pt x="5" y="17"/>
                      <a:pt x="6" y="16"/>
                    </a:cubicBezTo>
                    <a:cubicBezTo>
                      <a:pt x="7" y="15"/>
                      <a:pt x="9" y="14"/>
                      <a:pt x="11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4" y="14"/>
                      <a:pt x="13" y="13"/>
                      <a:pt x="13" y="12"/>
                    </a:cubicBezTo>
                    <a:cubicBezTo>
                      <a:pt x="13" y="11"/>
                      <a:pt x="13" y="9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9" name="Freeform 1155">
                <a:extLst>
                  <a:ext uri="{FF2B5EF4-FFF2-40B4-BE49-F238E27FC236}">
                    <a16:creationId xmlns:a16="http://schemas.microsoft.com/office/drawing/2014/main" xmlns="" id="{AE416575-1F94-4CBF-B188-43B61A2CC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6" y="2329"/>
                <a:ext cx="47" cy="55"/>
              </a:xfrm>
              <a:custGeom>
                <a:avLst/>
                <a:gdLst>
                  <a:gd name="T0" fmla="*/ 10 w 49"/>
                  <a:gd name="T1" fmla="*/ 3 h 57"/>
                  <a:gd name="T2" fmla="*/ 8 w 49"/>
                  <a:gd name="T3" fmla="*/ 9 h 57"/>
                  <a:gd name="T4" fmla="*/ 2 w 49"/>
                  <a:gd name="T5" fmla="*/ 24 h 57"/>
                  <a:gd name="T6" fmla="*/ 0 w 49"/>
                  <a:gd name="T7" fmla="*/ 30 h 57"/>
                  <a:gd name="T8" fmla="*/ 8 w 49"/>
                  <a:gd name="T9" fmla="*/ 32 h 57"/>
                  <a:gd name="T10" fmla="*/ 12 w 49"/>
                  <a:gd name="T11" fmla="*/ 34 h 57"/>
                  <a:gd name="T12" fmla="*/ 13 w 49"/>
                  <a:gd name="T13" fmla="*/ 46 h 57"/>
                  <a:gd name="T14" fmla="*/ 12 w 49"/>
                  <a:gd name="T15" fmla="*/ 57 h 57"/>
                  <a:gd name="T16" fmla="*/ 17 w 49"/>
                  <a:gd name="T17" fmla="*/ 51 h 57"/>
                  <a:gd name="T18" fmla="*/ 17 w 49"/>
                  <a:gd name="T19" fmla="*/ 49 h 57"/>
                  <a:gd name="T20" fmla="*/ 15 w 49"/>
                  <a:gd name="T21" fmla="*/ 27 h 57"/>
                  <a:gd name="T22" fmla="*/ 19 w 49"/>
                  <a:gd name="T23" fmla="*/ 24 h 57"/>
                  <a:gd name="T24" fmla="*/ 26 w 49"/>
                  <a:gd name="T25" fmla="*/ 27 h 57"/>
                  <a:gd name="T26" fmla="*/ 26 w 49"/>
                  <a:gd name="T27" fmla="*/ 33 h 57"/>
                  <a:gd name="T28" fmla="*/ 27 w 49"/>
                  <a:gd name="T29" fmla="*/ 36 h 57"/>
                  <a:gd name="T30" fmla="*/ 31 w 49"/>
                  <a:gd name="T31" fmla="*/ 43 h 57"/>
                  <a:gd name="T32" fmla="*/ 32 w 49"/>
                  <a:gd name="T33" fmla="*/ 45 h 57"/>
                  <a:gd name="T34" fmla="*/ 32 w 49"/>
                  <a:gd name="T35" fmla="*/ 45 h 57"/>
                  <a:gd name="T36" fmla="*/ 36 w 49"/>
                  <a:gd name="T37" fmla="*/ 44 h 57"/>
                  <a:gd name="T38" fmla="*/ 39 w 49"/>
                  <a:gd name="T39" fmla="*/ 43 h 57"/>
                  <a:gd name="T40" fmla="*/ 41 w 49"/>
                  <a:gd name="T41" fmla="*/ 41 h 57"/>
                  <a:gd name="T42" fmla="*/ 39 w 49"/>
                  <a:gd name="T43" fmla="*/ 37 h 57"/>
                  <a:gd name="T44" fmla="*/ 38 w 49"/>
                  <a:gd name="T45" fmla="*/ 29 h 57"/>
                  <a:gd name="T46" fmla="*/ 37 w 49"/>
                  <a:gd name="T47" fmla="*/ 25 h 57"/>
                  <a:gd name="T48" fmla="*/ 30 w 49"/>
                  <a:gd name="T49" fmla="*/ 15 h 57"/>
                  <a:gd name="T50" fmla="*/ 34 w 49"/>
                  <a:gd name="T51" fmla="*/ 12 h 57"/>
                  <a:gd name="T52" fmla="*/ 49 w 49"/>
                  <a:gd name="T53" fmla="*/ 2 h 57"/>
                  <a:gd name="T54" fmla="*/ 47 w 49"/>
                  <a:gd name="T55" fmla="*/ 2 h 57"/>
                  <a:gd name="T56" fmla="*/ 30 w 49"/>
                  <a:gd name="T57" fmla="*/ 8 h 57"/>
                  <a:gd name="T58" fmla="*/ 25 w 49"/>
                  <a:gd name="T59" fmla="*/ 12 h 57"/>
                  <a:gd name="T60" fmla="*/ 16 w 49"/>
                  <a:gd name="T61" fmla="*/ 7 h 57"/>
                  <a:gd name="T62" fmla="*/ 12 w 49"/>
                  <a:gd name="T63" fmla="*/ 0 h 57"/>
                  <a:gd name="T64" fmla="*/ 10 w 49"/>
                  <a:gd name="T65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57">
                    <a:moveTo>
                      <a:pt x="10" y="3"/>
                    </a:moveTo>
                    <a:cubicBezTo>
                      <a:pt x="10" y="3"/>
                      <a:pt x="9" y="6"/>
                      <a:pt x="8" y="9"/>
                    </a:cubicBezTo>
                    <a:cubicBezTo>
                      <a:pt x="7" y="13"/>
                      <a:pt x="5" y="18"/>
                      <a:pt x="2" y="24"/>
                    </a:cubicBezTo>
                    <a:cubicBezTo>
                      <a:pt x="0" y="26"/>
                      <a:pt x="0" y="28"/>
                      <a:pt x="0" y="30"/>
                    </a:cubicBezTo>
                    <a:cubicBezTo>
                      <a:pt x="1" y="31"/>
                      <a:pt x="4" y="32"/>
                      <a:pt x="8" y="32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4" y="37"/>
                      <a:pt x="13" y="43"/>
                      <a:pt x="13" y="46"/>
                    </a:cubicBezTo>
                    <a:cubicBezTo>
                      <a:pt x="11" y="53"/>
                      <a:pt x="11" y="56"/>
                      <a:pt x="12" y="57"/>
                    </a:cubicBezTo>
                    <a:cubicBezTo>
                      <a:pt x="14" y="56"/>
                      <a:pt x="17" y="53"/>
                      <a:pt x="17" y="51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2" y="46"/>
                      <a:pt x="13" y="30"/>
                      <a:pt x="15" y="27"/>
                    </a:cubicBezTo>
                    <a:cubicBezTo>
                      <a:pt x="15" y="25"/>
                      <a:pt x="17" y="24"/>
                      <a:pt x="19" y="24"/>
                    </a:cubicBezTo>
                    <a:cubicBezTo>
                      <a:pt x="22" y="24"/>
                      <a:pt x="24" y="25"/>
                      <a:pt x="26" y="27"/>
                    </a:cubicBezTo>
                    <a:cubicBezTo>
                      <a:pt x="27" y="29"/>
                      <a:pt x="27" y="31"/>
                      <a:pt x="26" y="33"/>
                    </a:cubicBezTo>
                    <a:cubicBezTo>
                      <a:pt x="25" y="34"/>
                      <a:pt x="25" y="34"/>
                      <a:pt x="27" y="36"/>
                    </a:cubicBezTo>
                    <a:cubicBezTo>
                      <a:pt x="29" y="37"/>
                      <a:pt x="31" y="39"/>
                      <a:pt x="31" y="43"/>
                    </a:cubicBezTo>
                    <a:cubicBezTo>
                      <a:pt x="31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45"/>
                      <a:pt x="35" y="44"/>
                      <a:pt x="36" y="44"/>
                    </a:cubicBezTo>
                    <a:cubicBezTo>
                      <a:pt x="37" y="43"/>
                      <a:pt x="38" y="43"/>
                      <a:pt x="39" y="43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1"/>
                      <a:pt x="42" y="40"/>
                      <a:pt x="39" y="37"/>
                    </a:cubicBezTo>
                    <a:cubicBezTo>
                      <a:pt x="37" y="35"/>
                      <a:pt x="37" y="31"/>
                      <a:pt x="38" y="29"/>
                    </a:cubicBezTo>
                    <a:cubicBezTo>
                      <a:pt x="38" y="26"/>
                      <a:pt x="38" y="26"/>
                      <a:pt x="37" y="25"/>
                    </a:cubicBezTo>
                    <a:cubicBezTo>
                      <a:pt x="33" y="22"/>
                      <a:pt x="30" y="18"/>
                      <a:pt x="30" y="15"/>
                    </a:cubicBezTo>
                    <a:cubicBezTo>
                      <a:pt x="30" y="14"/>
                      <a:pt x="31" y="12"/>
                      <a:pt x="34" y="12"/>
                    </a:cubicBezTo>
                    <a:cubicBezTo>
                      <a:pt x="38" y="11"/>
                      <a:pt x="48" y="5"/>
                      <a:pt x="49" y="2"/>
                    </a:cubicBezTo>
                    <a:cubicBezTo>
                      <a:pt x="49" y="2"/>
                      <a:pt x="48" y="2"/>
                      <a:pt x="47" y="2"/>
                    </a:cubicBezTo>
                    <a:cubicBezTo>
                      <a:pt x="41" y="2"/>
                      <a:pt x="31" y="6"/>
                      <a:pt x="30" y="8"/>
                    </a:cubicBezTo>
                    <a:cubicBezTo>
                      <a:pt x="30" y="11"/>
                      <a:pt x="28" y="12"/>
                      <a:pt x="25" y="12"/>
                    </a:cubicBezTo>
                    <a:cubicBezTo>
                      <a:pt x="22" y="12"/>
                      <a:pt x="18" y="10"/>
                      <a:pt x="16" y="7"/>
                    </a:cubicBezTo>
                    <a:cubicBezTo>
                      <a:pt x="14" y="5"/>
                      <a:pt x="13" y="3"/>
                      <a:pt x="12" y="0"/>
                    </a:cubicBezTo>
                    <a:cubicBezTo>
                      <a:pt x="12" y="1"/>
                      <a:pt x="11" y="2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0" name="Freeform 1156">
                <a:extLst>
                  <a:ext uri="{FF2B5EF4-FFF2-40B4-BE49-F238E27FC236}">
                    <a16:creationId xmlns:a16="http://schemas.microsoft.com/office/drawing/2014/main" xmlns="" id="{D35693C9-36CA-4396-9DE4-A5C3B7DD7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" y="2308"/>
                <a:ext cx="51" cy="15"/>
              </a:xfrm>
              <a:custGeom>
                <a:avLst/>
                <a:gdLst>
                  <a:gd name="T0" fmla="*/ 26 w 54"/>
                  <a:gd name="T1" fmla="*/ 7 h 15"/>
                  <a:gd name="T2" fmla="*/ 39 w 54"/>
                  <a:gd name="T3" fmla="*/ 9 h 15"/>
                  <a:gd name="T4" fmla="*/ 54 w 54"/>
                  <a:gd name="T5" fmla="*/ 0 h 15"/>
                  <a:gd name="T6" fmla="*/ 49 w 54"/>
                  <a:gd name="T7" fmla="*/ 4 h 15"/>
                  <a:gd name="T8" fmla="*/ 46 w 54"/>
                  <a:gd name="T9" fmla="*/ 5 h 15"/>
                  <a:gd name="T10" fmla="*/ 39 w 54"/>
                  <a:gd name="T11" fmla="*/ 7 h 15"/>
                  <a:gd name="T12" fmla="*/ 16 w 54"/>
                  <a:gd name="T13" fmla="*/ 2 h 15"/>
                  <a:gd name="T14" fmla="*/ 14 w 54"/>
                  <a:gd name="T15" fmla="*/ 2 h 15"/>
                  <a:gd name="T16" fmla="*/ 10 w 54"/>
                  <a:gd name="T17" fmla="*/ 4 h 15"/>
                  <a:gd name="T18" fmla="*/ 4 w 54"/>
                  <a:gd name="T19" fmla="*/ 8 h 15"/>
                  <a:gd name="T20" fmla="*/ 0 w 54"/>
                  <a:gd name="T21" fmla="*/ 15 h 15"/>
                  <a:gd name="T22" fmla="*/ 26 w 54"/>
                  <a:gd name="T2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5">
                    <a:moveTo>
                      <a:pt x="26" y="7"/>
                    </a:moveTo>
                    <a:cubicBezTo>
                      <a:pt x="31" y="7"/>
                      <a:pt x="36" y="8"/>
                      <a:pt x="39" y="9"/>
                    </a:cubicBezTo>
                    <a:cubicBezTo>
                      <a:pt x="44" y="11"/>
                      <a:pt x="51" y="6"/>
                      <a:pt x="54" y="0"/>
                    </a:cubicBezTo>
                    <a:cubicBezTo>
                      <a:pt x="52" y="1"/>
                      <a:pt x="50" y="3"/>
                      <a:pt x="49" y="4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5" y="6"/>
                      <a:pt x="42" y="7"/>
                      <a:pt x="39" y="7"/>
                    </a:cubicBezTo>
                    <a:cubicBezTo>
                      <a:pt x="30" y="7"/>
                      <a:pt x="20" y="4"/>
                      <a:pt x="16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3" y="2"/>
                      <a:pt x="12" y="3"/>
                      <a:pt x="10" y="4"/>
                    </a:cubicBezTo>
                    <a:cubicBezTo>
                      <a:pt x="9" y="6"/>
                      <a:pt x="7" y="8"/>
                      <a:pt x="4" y="8"/>
                    </a:cubicBezTo>
                    <a:cubicBezTo>
                      <a:pt x="2" y="9"/>
                      <a:pt x="1" y="12"/>
                      <a:pt x="0" y="15"/>
                    </a:cubicBezTo>
                    <a:cubicBezTo>
                      <a:pt x="5" y="9"/>
                      <a:pt x="18" y="7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1" name="Freeform 1157">
                <a:extLst>
                  <a:ext uri="{FF2B5EF4-FFF2-40B4-BE49-F238E27FC236}">
                    <a16:creationId xmlns:a16="http://schemas.microsoft.com/office/drawing/2014/main" xmlns="" id="{555224E6-E088-49D5-A845-2A16CD8E0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78"/>
                <a:ext cx="106" cy="87"/>
              </a:xfrm>
              <a:custGeom>
                <a:avLst/>
                <a:gdLst>
                  <a:gd name="T0" fmla="*/ 1 w 111"/>
                  <a:gd name="T1" fmla="*/ 38 h 91"/>
                  <a:gd name="T2" fmla="*/ 7 w 111"/>
                  <a:gd name="T3" fmla="*/ 55 h 91"/>
                  <a:gd name="T4" fmla="*/ 17 w 111"/>
                  <a:gd name="T5" fmla="*/ 67 h 91"/>
                  <a:gd name="T6" fmla="*/ 25 w 111"/>
                  <a:gd name="T7" fmla="*/ 80 h 91"/>
                  <a:gd name="T8" fmla="*/ 36 w 111"/>
                  <a:gd name="T9" fmla="*/ 85 h 91"/>
                  <a:gd name="T10" fmla="*/ 43 w 111"/>
                  <a:gd name="T11" fmla="*/ 84 h 91"/>
                  <a:gd name="T12" fmla="*/ 66 w 111"/>
                  <a:gd name="T13" fmla="*/ 91 h 91"/>
                  <a:gd name="T14" fmla="*/ 67 w 111"/>
                  <a:gd name="T15" fmla="*/ 91 h 91"/>
                  <a:gd name="T16" fmla="*/ 80 w 111"/>
                  <a:gd name="T17" fmla="*/ 87 h 91"/>
                  <a:gd name="T18" fmla="*/ 88 w 111"/>
                  <a:gd name="T19" fmla="*/ 62 h 91"/>
                  <a:gd name="T20" fmla="*/ 106 w 111"/>
                  <a:gd name="T21" fmla="*/ 37 h 91"/>
                  <a:gd name="T22" fmla="*/ 104 w 111"/>
                  <a:gd name="T23" fmla="*/ 29 h 91"/>
                  <a:gd name="T24" fmla="*/ 100 w 111"/>
                  <a:gd name="T25" fmla="*/ 20 h 91"/>
                  <a:gd name="T26" fmla="*/ 97 w 111"/>
                  <a:gd name="T27" fmla="*/ 7 h 91"/>
                  <a:gd name="T28" fmla="*/ 96 w 111"/>
                  <a:gd name="T29" fmla="*/ 0 h 91"/>
                  <a:gd name="T30" fmla="*/ 95 w 111"/>
                  <a:gd name="T31" fmla="*/ 0 h 91"/>
                  <a:gd name="T32" fmla="*/ 93 w 111"/>
                  <a:gd name="T33" fmla="*/ 0 h 91"/>
                  <a:gd name="T34" fmla="*/ 80 w 111"/>
                  <a:gd name="T35" fmla="*/ 2 h 91"/>
                  <a:gd name="T36" fmla="*/ 76 w 111"/>
                  <a:gd name="T37" fmla="*/ 13 h 91"/>
                  <a:gd name="T38" fmla="*/ 73 w 111"/>
                  <a:gd name="T39" fmla="*/ 14 h 91"/>
                  <a:gd name="T40" fmla="*/ 69 w 111"/>
                  <a:gd name="T41" fmla="*/ 25 h 91"/>
                  <a:gd name="T42" fmla="*/ 64 w 111"/>
                  <a:gd name="T43" fmla="*/ 32 h 91"/>
                  <a:gd name="T44" fmla="*/ 58 w 111"/>
                  <a:gd name="T45" fmla="*/ 34 h 91"/>
                  <a:gd name="T46" fmla="*/ 47 w 111"/>
                  <a:gd name="T47" fmla="*/ 32 h 91"/>
                  <a:gd name="T48" fmla="*/ 36 w 111"/>
                  <a:gd name="T49" fmla="*/ 37 h 91"/>
                  <a:gd name="T50" fmla="*/ 28 w 111"/>
                  <a:gd name="T51" fmla="*/ 37 h 91"/>
                  <a:gd name="T52" fmla="*/ 22 w 111"/>
                  <a:gd name="T53" fmla="*/ 38 h 91"/>
                  <a:gd name="T54" fmla="*/ 14 w 111"/>
                  <a:gd name="T55" fmla="*/ 36 h 91"/>
                  <a:gd name="T56" fmla="*/ 11 w 111"/>
                  <a:gd name="T57" fmla="*/ 34 h 91"/>
                  <a:gd name="T58" fmla="*/ 10 w 111"/>
                  <a:gd name="T59" fmla="*/ 33 h 91"/>
                  <a:gd name="T60" fmla="*/ 10 w 111"/>
                  <a:gd name="T61" fmla="*/ 33 h 91"/>
                  <a:gd name="T62" fmla="*/ 9 w 111"/>
                  <a:gd name="T63" fmla="*/ 32 h 91"/>
                  <a:gd name="T64" fmla="*/ 8 w 111"/>
                  <a:gd name="T65" fmla="*/ 31 h 91"/>
                  <a:gd name="T66" fmla="*/ 8 w 111"/>
                  <a:gd name="T67" fmla="*/ 30 h 91"/>
                  <a:gd name="T68" fmla="*/ 7 w 111"/>
                  <a:gd name="T69" fmla="*/ 28 h 91"/>
                  <a:gd name="T70" fmla="*/ 7 w 111"/>
                  <a:gd name="T71" fmla="*/ 27 h 91"/>
                  <a:gd name="T72" fmla="*/ 1 w 111"/>
                  <a:gd name="T73" fmla="*/ 3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91">
                    <a:moveTo>
                      <a:pt x="1" y="34"/>
                    </a:moveTo>
                    <a:cubicBezTo>
                      <a:pt x="0" y="36"/>
                      <a:pt x="0" y="38"/>
                      <a:pt x="1" y="38"/>
                    </a:cubicBezTo>
                    <a:cubicBezTo>
                      <a:pt x="4" y="42"/>
                      <a:pt x="5" y="46"/>
                      <a:pt x="6" y="50"/>
                    </a:cubicBezTo>
                    <a:cubicBezTo>
                      <a:pt x="6" y="52"/>
                      <a:pt x="6" y="53"/>
                      <a:pt x="7" y="55"/>
                    </a:cubicBezTo>
                    <a:cubicBezTo>
                      <a:pt x="8" y="55"/>
                      <a:pt x="9" y="56"/>
                      <a:pt x="10" y="57"/>
                    </a:cubicBezTo>
                    <a:cubicBezTo>
                      <a:pt x="13" y="59"/>
                      <a:pt x="17" y="61"/>
                      <a:pt x="17" y="67"/>
                    </a:cubicBezTo>
                    <a:cubicBezTo>
                      <a:pt x="17" y="73"/>
                      <a:pt x="22" y="80"/>
                      <a:pt x="24" y="80"/>
                    </a:cubicBezTo>
                    <a:cubicBezTo>
                      <a:pt x="24" y="80"/>
                      <a:pt x="24" y="80"/>
                      <a:pt x="25" y="80"/>
                    </a:cubicBezTo>
                    <a:cubicBezTo>
                      <a:pt x="26" y="79"/>
                      <a:pt x="27" y="79"/>
                      <a:pt x="29" y="79"/>
                    </a:cubicBezTo>
                    <a:cubicBezTo>
                      <a:pt x="33" y="79"/>
                      <a:pt x="36" y="83"/>
                      <a:pt x="36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5"/>
                      <a:pt x="41" y="84"/>
                      <a:pt x="43" y="84"/>
                    </a:cubicBezTo>
                    <a:cubicBezTo>
                      <a:pt x="46" y="83"/>
                      <a:pt x="48" y="82"/>
                      <a:pt x="50" y="83"/>
                    </a:cubicBezTo>
                    <a:cubicBezTo>
                      <a:pt x="58" y="84"/>
                      <a:pt x="65" y="86"/>
                      <a:pt x="66" y="91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1"/>
                      <a:pt x="66" y="91"/>
                      <a:pt x="67" y="91"/>
                    </a:cubicBezTo>
                    <a:cubicBezTo>
                      <a:pt x="69" y="91"/>
                      <a:pt x="73" y="89"/>
                      <a:pt x="77" y="88"/>
                    </a:cubicBezTo>
                    <a:cubicBezTo>
                      <a:pt x="78" y="87"/>
                      <a:pt x="79" y="87"/>
                      <a:pt x="80" y="87"/>
                    </a:cubicBezTo>
                    <a:cubicBezTo>
                      <a:pt x="82" y="86"/>
                      <a:pt x="82" y="80"/>
                      <a:pt x="83" y="76"/>
                    </a:cubicBezTo>
                    <a:cubicBezTo>
                      <a:pt x="84" y="70"/>
                      <a:pt x="84" y="64"/>
                      <a:pt x="88" y="62"/>
                    </a:cubicBezTo>
                    <a:cubicBezTo>
                      <a:pt x="94" y="58"/>
                      <a:pt x="94" y="52"/>
                      <a:pt x="94" y="46"/>
                    </a:cubicBezTo>
                    <a:cubicBezTo>
                      <a:pt x="93" y="40"/>
                      <a:pt x="101" y="38"/>
                      <a:pt x="106" y="37"/>
                    </a:cubicBezTo>
                    <a:cubicBezTo>
                      <a:pt x="108" y="36"/>
                      <a:pt x="111" y="36"/>
                      <a:pt x="111" y="35"/>
                    </a:cubicBezTo>
                    <a:cubicBezTo>
                      <a:pt x="111" y="34"/>
                      <a:pt x="109" y="31"/>
                      <a:pt x="104" y="29"/>
                    </a:cubicBezTo>
                    <a:cubicBezTo>
                      <a:pt x="101" y="28"/>
                      <a:pt x="101" y="25"/>
                      <a:pt x="101" y="23"/>
                    </a:cubicBezTo>
                    <a:cubicBezTo>
                      <a:pt x="101" y="21"/>
                      <a:pt x="101" y="21"/>
                      <a:pt x="100" y="20"/>
                    </a:cubicBezTo>
                    <a:cubicBezTo>
                      <a:pt x="99" y="19"/>
                      <a:pt x="93" y="13"/>
                      <a:pt x="94" y="9"/>
                    </a:cubicBezTo>
                    <a:cubicBezTo>
                      <a:pt x="94" y="8"/>
                      <a:pt x="95" y="7"/>
                      <a:pt x="97" y="7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6" y="4"/>
                      <a:pt x="95" y="2"/>
                      <a:pt x="96" y="0"/>
                    </a:cubicBezTo>
                    <a:cubicBezTo>
                      <a:pt x="96" y="0"/>
                      <a:pt x="96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4" y="0"/>
                      <a:pt x="93" y="0"/>
                      <a:pt x="93" y="0"/>
                    </a:cubicBezTo>
                    <a:cubicBezTo>
                      <a:pt x="92" y="0"/>
                      <a:pt x="91" y="0"/>
                      <a:pt x="90" y="0"/>
                    </a:cubicBezTo>
                    <a:cubicBezTo>
                      <a:pt x="88" y="0"/>
                      <a:pt x="82" y="0"/>
                      <a:pt x="80" y="2"/>
                    </a:cubicBezTo>
                    <a:cubicBezTo>
                      <a:pt x="80" y="3"/>
                      <a:pt x="79" y="3"/>
                      <a:pt x="79" y="5"/>
                    </a:cubicBezTo>
                    <a:cubicBezTo>
                      <a:pt x="80" y="10"/>
                      <a:pt x="78" y="12"/>
                      <a:pt x="76" y="13"/>
                    </a:cubicBezTo>
                    <a:cubicBezTo>
                      <a:pt x="75" y="13"/>
                      <a:pt x="75" y="13"/>
                      <a:pt x="74" y="14"/>
                    </a:cubicBezTo>
                    <a:cubicBezTo>
                      <a:pt x="74" y="14"/>
                      <a:pt x="73" y="14"/>
                      <a:pt x="73" y="14"/>
                    </a:cubicBezTo>
                    <a:cubicBezTo>
                      <a:pt x="73" y="18"/>
                      <a:pt x="72" y="19"/>
                      <a:pt x="71" y="21"/>
                    </a:cubicBezTo>
                    <a:cubicBezTo>
                      <a:pt x="70" y="22"/>
                      <a:pt x="69" y="23"/>
                      <a:pt x="69" y="25"/>
                    </a:cubicBezTo>
                    <a:cubicBezTo>
                      <a:pt x="70" y="27"/>
                      <a:pt x="69" y="29"/>
                      <a:pt x="69" y="30"/>
                    </a:cubicBezTo>
                    <a:cubicBezTo>
                      <a:pt x="68" y="31"/>
                      <a:pt x="66" y="32"/>
                      <a:pt x="64" y="32"/>
                    </a:cubicBezTo>
                    <a:cubicBezTo>
                      <a:pt x="63" y="32"/>
                      <a:pt x="61" y="33"/>
                      <a:pt x="60" y="33"/>
                    </a:cubicBezTo>
                    <a:cubicBezTo>
                      <a:pt x="59" y="34"/>
                      <a:pt x="59" y="34"/>
                      <a:pt x="58" y="34"/>
                    </a:cubicBezTo>
                    <a:cubicBezTo>
                      <a:pt x="54" y="36"/>
                      <a:pt x="52" y="35"/>
                      <a:pt x="50" y="34"/>
                    </a:cubicBezTo>
                    <a:cubicBezTo>
                      <a:pt x="50" y="33"/>
                      <a:pt x="49" y="32"/>
                      <a:pt x="47" y="32"/>
                    </a:cubicBezTo>
                    <a:cubicBezTo>
                      <a:pt x="43" y="32"/>
                      <a:pt x="42" y="33"/>
                      <a:pt x="40" y="35"/>
                    </a:cubicBezTo>
                    <a:cubicBezTo>
                      <a:pt x="39" y="35"/>
                      <a:pt x="38" y="36"/>
                      <a:pt x="36" y="37"/>
                    </a:cubicBezTo>
                    <a:cubicBezTo>
                      <a:pt x="35" y="37"/>
                      <a:pt x="33" y="37"/>
                      <a:pt x="31" y="37"/>
                    </a:cubicBezTo>
                    <a:cubicBezTo>
                      <a:pt x="30" y="37"/>
                      <a:pt x="29" y="37"/>
                      <a:pt x="28" y="37"/>
                    </a:cubicBezTo>
                    <a:cubicBezTo>
                      <a:pt x="27" y="37"/>
                      <a:pt x="27" y="37"/>
                      <a:pt x="26" y="37"/>
                    </a:cubicBezTo>
                    <a:cubicBezTo>
                      <a:pt x="23" y="37"/>
                      <a:pt x="22" y="38"/>
                      <a:pt x="22" y="38"/>
                    </a:cubicBezTo>
                    <a:cubicBezTo>
                      <a:pt x="21" y="38"/>
                      <a:pt x="20" y="39"/>
                      <a:pt x="20" y="39"/>
                    </a:cubicBezTo>
                    <a:cubicBezTo>
                      <a:pt x="18" y="39"/>
                      <a:pt x="16" y="37"/>
                      <a:pt x="14" y="36"/>
                    </a:cubicBezTo>
                    <a:cubicBezTo>
                      <a:pt x="13" y="35"/>
                      <a:pt x="12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6" y="26"/>
                      <a:pt x="6" y="26"/>
                    </a:cubicBezTo>
                    <a:cubicBezTo>
                      <a:pt x="5" y="27"/>
                      <a:pt x="2" y="30"/>
                      <a:pt x="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2" name="Freeform 1158">
                <a:extLst>
                  <a:ext uri="{FF2B5EF4-FFF2-40B4-BE49-F238E27FC236}">
                    <a16:creationId xmlns:a16="http://schemas.microsoft.com/office/drawing/2014/main" xmlns="" id="{9BD706B8-0FEC-4CAF-9E4C-AB65F191F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2389"/>
                <a:ext cx="104" cy="26"/>
              </a:xfrm>
              <a:custGeom>
                <a:avLst/>
                <a:gdLst>
                  <a:gd name="T0" fmla="*/ 94 w 109"/>
                  <a:gd name="T1" fmla="*/ 27 h 28"/>
                  <a:gd name="T2" fmla="*/ 95 w 109"/>
                  <a:gd name="T3" fmla="*/ 27 h 28"/>
                  <a:gd name="T4" fmla="*/ 98 w 109"/>
                  <a:gd name="T5" fmla="*/ 25 h 28"/>
                  <a:gd name="T6" fmla="*/ 102 w 109"/>
                  <a:gd name="T7" fmla="*/ 27 h 28"/>
                  <a:gd name="T8" fmla="*/ 106 w 109"/>
                  <a:gd name="T9" fmla="*/ 28 h 28"/>
                  <a:gd name="T10" fmla="*/ 109 w 109"/>
                  <a:gd name="T11" fmla="*/ 27 h 28"/>
                  <a:gd name="T12" fmla="*/ 106 w 109"/>
                  <a:gd name="T13" fmla="*/ 26 h 28"/>
                  <a:gd name="T14" fmla="*/ 97 w 109"/>
                  <a:gd name="T15" fmla="*/ 22 h 28"/>
                  <a:gd name="T16" fmla="*/ 93 w 109"/>
                  <a:gd name="T17" fmla="*/ 22 h 28"/>
                  <a:gd name="T18" fmla="*/ 90 w 109"/>
                  <a:gd name="T19" fmla="*/ 22 h 28"/>
                  <a:gd name="T20" fmla="*/ 87 w 109"/>
                  <a:gd name="T21" fmla="*/ 22 h 28"/>
                  <a:gd name="T22" fmla="*/ 78 w 109"/>
                  <a:gd name="T23" fmla="*/ 20 h 28"/>
                  <a:gd name="T24" fmla="*/ 75 w 109"/>
                  <a:gd name="T25" fmla="*/ 17 h 28"/>
                  <a:gd name="T26" fmla="*/ 84 w 109"/>
                  <a:gd name="T27" fmla="*/ 12 h 28"/>
                  <a:gd name="T28" fmla="*/ 86 w 109"/>
                  <a:gd name="T29" fmla="*/ 11 h 28"/>
                  <a:gd name="T30" fmla="*/ 78 w 109"/>
                  <a:gd name="T31" fmla="*/ 12 h 28"/>
                  <a:gd name="T32" fmla="*/ 73 w 109"/>
                  <a:gd name="T33" fmla="*/ 13 h 28"/>
                  <a:gd name="T34" fmla="*/ 59 w 109"/>
                  <a:gd name="T35" fmla="*/ 10 h 28"/>
                  <a:gd name="T36" fmla="*/ 56 w 109"/>
                  <a:gd name="T37" fmla="*/ 9 h 28"/>
                  <a:gd name="T38" fmla="*/ 51 w 109"/>
                  <a:gd name="T39" fmla="*/ 12 h 28"/>
                  <a:gd name="T40" fmla="*/ 29 w 109"/>
                  <a:gd name="T41" fmla="*/ 4 h 28"/>
                  <a:gd name="T42" fmla="*/ 12 w 109"/>
                  <a:gd name="T43" fmla="*/ 0 h 28"/>
                  <a:gd name="T44" fmla="*/ 5 w 109"/>
                  <a:gd name="T45" fmla="*/ 2 h 28"/>
                  <a:gd name="T46" fmla="*/ 0 w 109"/>
                  <a:gd name="T47" fmla="*/ 7 h 28"/>
                  <a:gd name="T48" fmla="*/ 0 w 109"/>
                  <a:gd name="T49" fmla="*/ 7 h 28"/>
                  <a:gd name="T50" fmla="*/ 1 w 109"/>
                  <a:gd name="T51" fmla="*/ 8 h 28"/>
                  <a:gd name="T52" fmla="*/ 3 w 109"/>
                  <a:gd name="T53" fmla="*/ 8 h 28"/>
                  <a:gd name="T54" fmla="*/ 6 w 109"/>
                  <a:gd name="T55" fmla="*/ 8 h 28"/>
                  <a:gd name="T56" fmla="*/ 11 w 109"/>
                  <a:gd name="T57" fmla="*/ 11 h 28"/>
                  <a:gd name="T58" fmla="*/ 13 w 109"/>
                  <a:gd name="T59" fmla="*/ 14 h 28"/>
                  <a:gd name="T60" fmla="*/ 17 w 109"/>
                  <a:gd name="T61" fmla="*/ 15 h 28"/>
                  <a:gd name="T62" fmla="*/ 29 w 109"/>
                  <a:gd name="T63" fmla="*/ 17 h 28"/>
                  <a:gd name="T64" fmla="*/ 31 w 109"/>
                  <a:gd name="T65" fmla="*/ 17 h 28"/>
                  <a:gd name="T66" fmla="*/ 36 w 109"/>
                  <a:gd name="T67" fmla="*/ 14 h 28"/>
                  <a:gd name="T68" fmla="*/ 55 w 109"/>
                  <a:gd name="T69" fmla="*/ 21 h 28"/>
                  <a:gd name="T70" fmla="*/ 81 w 109"/>
                  <a:gd name="T71" fmla="*/ 26 h 28"/>
                  <a:gd name="T72" fmla="*/ 90 w 109"/>
                  <a:gd name="T73" fmla="*/ 27 h 28"/>
                  <a:gd name="T74" fmla="*/ 94 w 109"/>
                  <a:gd name="T7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9" h="28">
                    <a:moveTo>
                      <a:pt x="94" y="27"/>
                    </a:moveTo>
                    <a:cubicBezTo>
                      <a:pt x="95" y="27"/>
                      <a:pt x="95" y="27"/>
                      <a:pt x="95" y="27"/>
                    </a:cubicBezTo>
                    <a:cubicBezTo>
                      <a:pt x="96" y="26"/>
                      <a:pt x="97" y="25"/>
                      <a:pt x="98" y="25"/>
                    </a:cubicBezTo>
                    <a:cubicBezTo>
                      <a:pt x="99" y="25"/>
                      <a:pt x="101" y="26"/>
                      <a:pt x="102" y="27"/>
                    </a:cubicBezTo>
                    <a:cubicBezTo>
                      <a:pt x="103" y="27"/>
                      <a:pt x="104" y="28"/>
                      <a:pt x="106" y="28"/>
                    </a:cubicBezTo>
                    <a:cubicBezTo>
                      <a:pt x="107" y="28"/>
                      <a:pt x="108" y="28"/>
                      <a:pt x="109" y="27"/>
                    </a:cubicBezTo>
                    <a:cubicBezTo>
                      <a:pt x="108" y="27"/>
                      <a:pt x="106" y="27"/>
                      <a:pt x="106" y="26"/>
                    </a:cubicBezTo>
                    <a:cubicBezTo>
                      <a:pt x="101" y="26"/>
                      <a:pt x="97" y="25"/>
                      <a:pt x="97" y="22"/>
                    </a:cubicBezTo>
                    <a:cubicBezTo>
                      <a:pt x="97" y="22"/>
                      <a:pt x="96" y="22"/>
                      <a:pt x="93" y="22"/>
                    </a:cubicBezTo>
                    <a:cubicBezTo>
                      <a:pt x="92" y="22"/>
                      <a:pt x="91" y="22"/>
                      <a:pt x="90" y="22"/>
                    </a:cubicBezTo>
                    <a:cubicBezTo>
                      <a:pt x="89" y="22"/>
                      <a:pt x="88" y="22"/>
                      <a:pt x="87" y="22"/>
                    </a:cubicBezTo>
                    <a:cubicBezTo>
                      <a:pt x="84" y="22"/>
                      <a:pt x="81" y="22"/>
                      <a:pt x="78" y="20"/>
                    </a:cubicBezTo>
                    <a:cubicBezTo>
                      <a:pt x="76" y="20"/>
                      <a:pt x="75" y="18"/>
                      <a:pt x="75" y="17"/>
                    </a:cubicBezTo>
                    <a:cubicBezTo>
                      <a:pt x="75" y="14"/>
                      <a:pt x="79" y="13"/>
                      <a:pt x="84" y="12"/>
                    </a:cubicBezTo>
                    <a:cubicBezTo>
                      <a:pt x="85" y="11"/>
                      <a:pt x="85" y="11"/>
                      <a:pt x="86" y="11"/>
                    </a:cubicBezTo>
                    <a:cubicBezTo>
                      <a:pt x="84" y="11"/>
                      <a:pt x="81" y="12"/>
                      <a:pt x="78" y="12"/>
                    </a:cubicBezTo>
                    <a:cubicBezTo>
                      <a:pt x="76" y="13"/>
                      <a:pt x="74" y="13"/>
                      <a:pt x="73" y="13"/>
                    </a:cubicBezTo>
                    <a:cubicBezTo>
                      <a:pt x="68" y="13"/>
                      <a:pt x="63" y="11"/>
                      <a:pt x="59" y="10"/>
                    </a:cubicBezTo>
                    <a:cubicBezTo>
                      <a:pt x="58" y="10"/>
                      <a:pt x="57" y="9"/>
                      <a:pt x="56" y="9"/>
                    </a:cubicBezTo>
                    <a:cubicBezTo>
                      <a:pt x="55" y="10"/>
                      <a:pt x="54" y="12"/>
                      <a:pt x="51" y="12"/>
                    </a:cubicBezTo>
                    <a:cubicBezTo>
                      <a:pt x="45" y="12"/>
                      <a:pt x="32" y="7"/>
                      <a:pt x="29" y="4"/>
                    </a:cubicBezTo>
                    <a:cubicBezTo>
                      <a:pt x="26" y="2"/>
                      <a:pt x="19" y="0"/>
                      <a:pt x="12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3" y="6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9" y="8"/>
                      <a:pt x="10" y="10"/>
                      <a:pt x="11" y="11"/>
                    </a:cubicBezTo>
                    <a:cubicBezTo>
                      <a:pt x="11" y="13"/>
                      <a:pt x="12" y="14"/>
                      <a:pt x="13" y="14"/>
                    </a:cubicBezTo>
                    <a:cubicBezTo>
                      <a:pt x="14" y="14"/>
                      <a:pt x="15" y="14"/>
                      <a:pt x="17" y="15"/>
                    </a:cubicBezTo>
                    <a:cubicBezTo>
                      <a:pt x="21" y="16"/>
                      <a:pt x="26" y="17"/>
                      <a:pt x="29" y="17"/>
                    </a:cubicBezTo>
                    <a:cubicBezTo>
                      <a:pt x="30" y="17"/>
                      <a:pt x="31" y="17"/>
                      <a:pt x="31" y="17"/>
                    </a:cubicBezTo>
                    <a:cubicBezTo>
                      <a:pt x="31" y="15"/>
                      <a:pt x="33" y="14"/>
                      <a:pt x="36" y="14"/>
                    </a:cubicBezTo>
                    <a:cubicBezTo>
                      <a:pt x="41" y="14"/>
                      <a:pt x="50" y="17"/>
                      <a:pt x="55" y="21"/>
                    </a:cubicBezTo>
                    <a:cubicBezTo>
                      <a:pt x="61" y="26"/>
                      <a:pt x="75" y="27"/>
                      <a:pt x="81" y="26"/>
                    </a:cubicBezTo>
                    <a:cubicBezTo>
                      <a:pt x="84" y="25"/>
                      <a:pt x="88" y="26"/>
                      <a:pt x="90" y="27"/>
                    </a:cubicBezTo>
                    <a:cubicBezTo>
                      <a:pt x="92" y="27"/>
                      <a:pt x="93" y="27"/>
                      <a:pt x="9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6" name="Group 1161">
              <a:extLst>
                <a:ext uri="{FF2B5EF4-FFF2-40B4-BE49-F238E27FC236}">
                  <a16:creationId xmlns:a16="http://schemas.microsoft.com/office/drawing/2014/main" xmlns="" id="{E8E359A2-08A9-4D67-B33F-5552C627A0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89413" y="3754412"/>
              <a:ext cx="867871" cy="701411"/>
              <a:chOff x="3077" y="2363"/>
              <a:chExt cx="467" cy="390"/>
            </a:xfrm>
            <a:grpFill/>
          </p:grpSpPr>
          <p:sp>
            <p:nvSpPr>
              <p:cNvPr id="1080" name="Freeform 1162">
                <a:extLst>
                  <a:ext uri="{FF2B5EF4-FFF2-40B4-BE49-F238E27FC236}">
                    <a16:creationId xmlns:a16="http://schemas.microsoft.com/office/drawing/2014/main" xmlns="" id="{9BF7EC3C-E3D3-4E7E-882F-17AACACDD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2500"/>
                <a:ext cx="10" cy="17"/>
              </a:xfrm>
              <a:custGeom>
                <a:avLst/>
                <a:gdLst>
                  <a:gd name="T0" fmla="*/ 3 w 11"/>
                  <a:gd name="T1" fmla="*/ 15 h 17"/>
                  <a:gd name="T2" fmla="*/ 3 w 11"/>
                  <a:gd name="T3" fmla="*/ 14 h 17"/>
                  <a:gd name="T4" fmla="*/ 4 w 11"/>
                  <a:gd name="T5" fmla="*/ 13 h 17"/>
                  <a:gd name="T6" fmla="*/ 5 w 11"/>
                  <a:gd name="T7" fmla="*/ 12 h 17"/>
                  <a:gd name="T8" fmla="*/ 5 w 11"/>
                  <a:gd name="T9" fmla="*/ 11 h 17"/>
                  <a:gd name="T10" fmla="*/ 6 w 11"/>
                  <a:gd name="T11" fmla="*/ 10 h 17"/>
                  <a:gd name="T12" fmla="*/ 6 w 11"/>
                  <a:gd name="T13" fmla="*/ 10 h 17"/>
                  <a:gd name="T14" fmla="*/ 7 w 11"/>
                  <a:gd name="T15" fmla="*/ 9 h 17"/>
                  <a:gd name="T16" fmla="*/ 7 w 11"/>
                  <a:gd name="T17" fmla="*/ 8 h 17"/>
                  <a:gd name="T18" fmla="*/ 8 w 11"/>
                  <a:gd name="T19" fmla="*/ 8 h 17"/>
                  <a:gd name="T20" fmla="*/ 8 w 11"/>
                  <a:gd name="T21" fmla="*/ 7 h 17"/>
                  <a:gd name="T22" fmla="*/ 9 w 11"/>
                  <a:gd name="T23" fmla="*/ 6 h 17"/>
                  <a:gd name="T24" fmla="*/ 10 w 11"/>
                  <a:gd name="T25" fmla="*/ 6 h 17"/>
                  <a:gd name="T26" fmla="*/ 10 w 11"/>
                  <a:gd name="T27" fmla="*/ 5 h 17"/>
                  <a:gd name="T28" fmla="*/ 11 w 11"/>
                  <a:gd name="T29" fmla="*/ 3 h 17"/>
                  <a:gd name="T30" fmla="*/ 10 w 11"/>
                  <a:gd name="T31" fmla="*/ 2 h 17"/>
                  <a:gd name="T32" fmla="*/ 10 w 11"/>
                  <a:gd name="T33" fmla="*/ 2 h 17"/>
                  <a:gd name="T34" fmla="*/ 10 w 11"/>
                  <a:gd name="T35" fmla="*/ 1 h 17"/>
                  <a:gd name="T36" fmla="*/ 9 w 11"/>
                  <a:gd name="T37" fmla="*/ 1 h 17"/>
                  <a:gd name="T38" fmla="*/ 9 w 11"/>
                  <a:gd name="T39" fmla="*/ 1 h 17"/>
                  <a:gd name="T40" fmla="*/ 8 w 11"/>
                  <a:gd name="T41" fmla="*/ 1 h 17"/>
                  <a:gd name="T42" fmla="*/ 8 w 11"/>
                  <a:gd name="T43" fmla="*/ 1 h 17"/>
                  <a:gd name="T44" fmla="*/ 7 w 11"/>
                  <a:gd name="T45" fmla="*/ 0 h 17"/>
                  <a:gd name="T46" fmla="*/ 7 w 11"/>
                  <a:gd name="T47" fmla="*/ 0 h 17"/>
                  <a:gd name="T48" fmla="*/ 3 w 11"/>
                  <a:gd name="T49" fmla="*/ 10 h 17"/>
                  <a:gd name="T50" fmla="*/ 0 w 11"/>
                  <a:gd name="T51" fmla="*/ 16 h 17"/>
                  <a:gd name="T52" fmla="*/ 2 w 11"/>
                  <a:gd name="T53" fmla="*/ 17 h 17"/>
                  <a:gd name="T54" fmla="*/ 2 w 11"/>
                  <a:gd name="T55" fmla="*/ 16 h 17"/>
                  <a:gd name="T56" fmla="*/ 2 w 11"/>
                  <a:gd name="T57" fmla="*/ 16 h 17"/>
                  <a:gd name="T58" fmla="*/ 3 w 11"/>
                  <a:gd name="T5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" h="17">
                    <a:moveTo>
                      <a:pt x="3" y="15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5" y="6"/>
                      <a:pt x="3" y="10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1" name="Freeform 1163">
                <a:extLst>
                  <a:ext uri="{FF2B5EF4-FFF2-40B4-BE49-F238E27FC236}">
                    <a16:creationId xmlns:a16="http://schemas.microsoft.com/office/drawing/2014/main" xmlns="" id="{F737B702-61F5-499B-B215-14C083957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471"/>
                <a:ext cx="67" cy="54"/>
              </a:xfrm>
              <a:custGeom>
                <a:avLst/>
                <a:gdLst>
                  <a:gd name="T0" fmla="*/ 1 w 70"/>
                  <a:gd name="T1" fmla="*/ 53 h 57"/>
                  <a:gd name="T2" fmla="*/ 19 w 70"/>
                  <a:gd name="T3" fmla="*/ 52 h 57"/>
                  <a:gd name="T4" fmla="*/ 33 w 70"/>
                  <a:gd name="T5" fmla="*/ 45 h 57"/>
                  <a:gd name="T6" fmla="*/ 57 w 70"/>
                  <a:gd name="T7" fmla="*/ 33 h 57"/>
                  <a:gd name="T8" fmla="*/ 60 w 70"/>
                  <a:gd name="T9" fmla="*/ 17 h 57"/>
                  <a:gd name="T10" fmla="*/ 59 w 70"/>
                  <a:gd name="T11" fmla="*/ 9 h 57"/>
                  <a:gd name="T12" fmla="*/ 65 w 70"/>
                  <a:gd name="T13" fmla="*/ 3 h 57"/>
                  <a:gd name="T14" fmla="*/ 67 w 70"/>
                  <a:gd name="T15" fmla="*/ 2 h 57"/>
                  <a:gd name="T16" fmla="*/ 70 w 70"/>
                  <a:gd name="T17" fmla="*/ 0 h 57"/>
                  <a:gd name="T18" fmla="*/ 69 w 70"/>
                  <a:gd name="T19" fmla="*/ 0 h 57"/>
                  <a:gd name="T20" fmla="*/ 68 w 70"/>
                  <a:gd name="T21" fmla="*/ 1 h 57"/>
                  <a:gd name="T22" fmla="*/ 67 w 70"/>
                  <a:gd name="T23" fmla="*/ 1 h 57"/>
                  <a:gd name="T24" fmla="*/ 52 w 70"/>
                  <a:gd name="T25" fmla="*/ 3 h 57"/>
                  <a:gd name="T26" fmla="*/ 37 w 70"/>
                  <a:gd name="T27" fmla="*/ 6 h 57"/>
                  <a:gd name="T28" fmla="*/ 28 w 70"/>
                  <a:gd name="T29" fmla="*/ 5 h 57"/>
                  <a:gd name="T30" fmla="*/ 27 w 70"/>
                  <a:gd name="T31" fmla="*/ 5 h 57"/>
                  <a:gd name="T32" fmla="*/ 22 w 70"/>
                  <a:gd name="T33" fmla="*/ 7 h 57"/>
                  <a:gd name="T34" fmla="*/ 11 w 70"/>
                  <a:gd name="T35" fmla="*/ 6 h 57"/>
                  <a:gd name="T36" fmla="*/ 10 w 70"/>
                  <a:gd name="T37" fmla="*/ 8 h 57"/>
                  <a:gd name="T38" fmla="*/ 10 w 70"/>
                  <a:gd name="T39" fmla="*/ 10 h 57"/>
                  <a:gd name="T40" fmla="*/ 10 w 70"/>
                  <a:gd name="T41" fmla="*/ 11 h 57"/>
                  <a:gd name="T42" fmla="*/ 9 w 70"/>
                  <a:gd name="T43" fmla="*/ 12 h 57"/>
                  <a:gd name="T44" fmla="*/ 9 w 70"/>
                  <a:gd name="T45" fmla="*/ 13 h 57"/>
                  <a:gd name="T46" fmla="*/ 8 w 70"/>
                  <a:gd name="T47" fmla="*/ 15 h 57"/>
                  <a:gd name="T48" fmla="*/ 6 w 70"/>
                  <a:gd name="T49" fmla="*/ 16 h 57"/>
                  <a:gd name="T50" fmla="*/ 5 w 70"/>
                  <a:gd name="T51" fmla="*/ 17 h 57"/>
                  <a:gd name="T52" fmla="*/ 3 w 70"/>
                  <a:gd name="T53" fmla="*/ 17 h 57"/>
                  <a:gd name="T54" fmla="*/ 3 w 70"/>
                  <a:gd name="T55" fmla="*/ 27 h 57"/>
                  <a:gd name="T56" fmla="*/ 3 w 70"/>
                  <a:gd name="T57" fmla="*/ 28 h 57"/>
                  <a:gd name="T58" fmla="*/ 5 w 70"/>
                  <a:gd name="T59" fmla="*/ 28 h 57"/>
                  <a:gd name="T60" fmla="*/ 6 w 70"/>
                  <a:gd name="T61" fmla="*/ 28 h 57"/>
                  <a:gd name="T62" fmla="*/ 7 w 70"/>
                  <a:gd name="T63" fmla="*/ 29 h 57"/>
                  <a:gd name="T64" fmla="*/ 8 w 70"/>
                  <a:gd name="T65" fmla="*/ 30 h 57"/>
                  <a:gd name="T66" fmla="*/ 8 w 70"/>
                  <a:gd name="T67" fmla="*/ 30 h 57"/>
                  <a:gd name="T68" fmla="*/ 9 w 70"/>
                  <a:gd name="T69" fmla="*/ 31 h 57"/>
                  <a:gd name="T70" fmla="*/ 9 w 70"/>
                  <a:gd name="T71" fmla="*/ 32 h 57"/>
                  <a:gd name="T72" fmla="*/ 7 w 70"/>
                  <a:gd name="T73" fmla="*/ 40 h 57"/>
                  <a:gd name="T74" fmla="*/ 6 w 70"/>
                  <a:gd name="T75" fmla="*/ 41 h 57"/>
                  <a:gd name="T76" fmla="*/ 5 w 70"/>
                  <a:gd name="T77" fmla="*/ 42 h 57"/>
                  <a:gd name="T78" fmla="*/ 4 w 70"/>
                  <a:gd name="T79" fmla="*/ 44 h 57"/>
                  <a:gd name="T80" fmla="*/ 3 w 70"/>
                  <a:gd name="T81" fmla="*/ 45 h 57"/>
                  <a:gd name="T82" fmla="*/ 2 w 70"/>
                  <a:gd name="T83" fmla="*/ 47 h 57"/>
                  <a:gd name="T84" fmla="*/ 0 w 70"/>
                  <a:gd name="T85" fmla="*/ 49 h 57"/>
                  <a:gd name="T86" fmla="*/ 0 w 70"/>
                  <a:gd name="T87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" h="57">
                    <a:moveTo>
                      <a:pt x="0" y="50"/>
                    </a:moveTo>
                    <a:cubicBezTo>
                      <a:pt x="1" y="53"/>
                      <a:pt x="1" y="53"/>
                      <a:pt x="1" y="53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1" y="56"/>
                      <a:pt x="17" y="52"/>
                      <a:pt x="19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1"/>
                      <a:pt x="24" y="50"/>
                      <a:pt x="33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44" y="40"/>
                      <a:pt x="55" y="34"/>
                      <a:pt x="57" y="33"/>
                    </a:cubicBezTo>
                    <a:cubicBezTo>
                      <a:pt x="58" y="31"/>
                      <a:pt x="59" y="29"/>
                      <a:pt x="59" y="28"/>
                    </a:cubicBezTo>
                    <a:cubicBezTo>
                      <a:pt x="59" y="26"/>
                      <a:pt x="58" y="21"/>
                      <a:pt x="60" y="17"/>
                    </a:cubicBezTo>
                    <a:cubicBezTo>
                      <a:pt x="61" y="17"/>
                      <a:pt x="60" y="16"/>
                      <a:pt x="60" y="15"/>
                    </a:cubicBezTo>
                    <a:cubicBezTo>
                      <a:pt x="59" y="14"/>
                      <a:pt x="58" y="11"/>
                      <a:pt x="59" y="9"/>
                    </a:cubicBezTo>
                    <a:cubicBezTo>
                      <a:pt x="60" y="6"/>
                      <a:pt x="63" y="4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6" y="3"/>
                      <a:pt x="66" y="3"/>
                    </a:cubicBezTo>
                    <a:cubicBezTo>
                      <a:pt x="66" y="3"/>
                      <a:pt x="67" y="2"/>
                      <a:pt x="67" y="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68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5" y="1"/>
                      <a:pt x="61" y="2"/>
                      <a:pt x="58" y="2"/>
                    </a:cubicBezTo>
                    <a:cubicBezTo>
                      <a:pt x="55" y="1"/>
                      <a:pt x="54" y="2"/>
                      <a:pt x="52" y="3"/>
                    </a:cubicBezTo>
                    <a:cubicBezTo>
                      <a:pt x="49" y="5"/>
                      <a:pt x="47" y="6"/>
                      <a:pt x="43" y="6"/>
                    </a:cubicBezTo>
                    <a:cubicBezTo>
                      <a:pt x="40" y="6"/>
                      <a:pt x="38" y="6"/>
                      <a:pt x="37" y="6"/>
                    </a:cubicBezTo>
                    <a:cubicBezTo>
                      <a:pt x="35" y="7"/>
                      <a:pt x="34" y="7"/>
                      <a:pt x="33" y="7"/>
                    </a:cubicBezTo>
                    <a:cubicBezTo>
                      <a:pt x="32" y="7"/>
                      <a:pt x="30" y="7"/>
                      <a:pt x="28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5"/>
                      <a:pt x="27" y="5"/>
                    </a:cubicBezTo>
                    <a:cubicBezTo>
                      <a:pt x="26" y="6"/>
                      <a:pt x="25" y="6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8"/>
                      <a:pt x="22" y="8"/>
                      <a:pt x="21" y="8"/>
                    </a:cubicBezTo>
                    <a:cubicBezTo>
                      <a:pt x="17" y="9"/>
                      <a:pt x="14" y="9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5" y="22"/>
                      <a:pt x="4" y="25"/>
                      <a:pt x="3" y="27"/>
                    </a:cubicBezTo>
                    <a:cubicBezTo>
                      <a:pt x="3" y="27"/>
                      <a:pt x="3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ubicBezTo>
                      <a:pt x="10" y="35"/>
                      <a:pt x="9" y="38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7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2" name="Freeform 1164">
                <a:extLst>
                  <a:ext uri="{FF2B5EF4-FFF2-40B4-BE49-F238E27FC236}">
                    <a16:creationId xmlns:a16="http://schemas.microsoft.com/office/drawing/2014/main" xmlns="" id="{A6C3B524-9E86-48AF-A4BF-705FE1811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2530"/>
                <a:ext cx="9" cy="24"/>
              </a:xfrm>
              <a:custGeom>
                <a:avLst/>
                <a:gdLst>
                  <a:gd name="T0" fmla="*/ 5 w 9"/>
                  <a:gd name="T1" fmla="*/ 25 h 25"/>
                  <a:gd name="T2" fmla="*/ 6 w 9"/>
                  <a:gd name="T3" fmla="*/ 23 h 25"/>
                  <a:gd name="T4" fmla="*/ 6 w 9"/>
                  <a:gd name="T5" fmla="*/ 22 h 25"/>
                  <a:gd name="T6" fmla="*/ 6 w 9"/>
                  <a:gd name="T7" fmla="*/ 20 h 25"/>
                  <a:gd name="T8" fmla="*/ 6 w 9"/>
                  <a:gd name="T9" fmla="*/ 20 h 25"/>
                  <a:gd name="T10" fmla="*/ 7 w 9"/>
                  <a:gd name="T11" fmla="*/ 18 h 25"/>
                  <a:gd name="T12" fmla="*/ 7 w 9"/>
                  <a:gd name="T13" fmla="*/ 18 h 25"/>
                  <a:gd name="T14" fmla="*/ 7 w 9"/>
                  <a:gd name="T15" fmla="*/ 17 h 25"/>
                  <a:gd name="T16" fmla="*/ 8 w 9"/>
                  <a:gd name="T17" fmla="*/ 16 h 25"/>
                  <a:gd name="T18" fmla="*/ 8 w 9"/>
                  <a:gd name="T19" fmla="*/ 15 h 25"/>
                  <a:gd name="T20" fmla="*/ 8 w 9"/>
                  <a:gd name="T21" fmla="*/ 15 h 25"/>
                  <a:gd name="T22" fmla="*/ 9 w 9"/>
                  <a:gd name="T23" fmla="*/ 12 h 25"/>
                  <a:gd name="T24" fmla="*/ 8 w 9"/>
                  <a:gd name="T25" fmla="*/ 11 h 25"/>
                  <a:gd name="T26" fmla="*/ 7 w 9"/>
                  <a:gd name="T27" fmla="*/ 10 h 25"/>
                  <a:gd name="T28" fmla="*/ 7 w 9"/>
                  <a:gd name="T29" fmla="*/ 8 h 25"/>
                  <a:gd name="T30" fmla="*/ 6 w 9"/>
                  <a:gd name="T31" fmla="*/ 7 h 25"/>
                  <a:gd name="T32" fmla="*/ 6 w 9"/>
                  <a:gd name="T33" fmla="*/ 6 h 25"/>
                  <a:gd name="T34" fmla="*/ 5 w 9"/>
                  <a:gd name="T35" fmla="*/ 5 h 25"/>
                  <a:gd name="T36" fmla="*/ 5 w 9"/>
                  <a:gd name="T37" fmla="*/ 4 h 25"/>
                  <a:gd name="T38" fmla="*/ 5 w 9"/>
                  <a:gd name="T39" fmla="*/ 4 h 25"/>
                  <a:gd name="T40" fmla="*/ 5 w 9"/>
                  <a:gd name="T41" fmla="*/ 3 h 25"/>
                  <a:gd name="T42" fmla="*/ 5 w 9"/>
                  <a:gd name="T43" fmla="*/ 3 h 25"/>
                  <a:gd name="T44" fmla="*/ 5 w 9"/>
                  <a:gd name="T45" fmla="*/ 2 h 25"/>
                  <a:gd name="T46" fmla="*/ 5 w 9"/>
                  <a:gd name="T47" fmla="*/ 1 h 25"/>
                  <a:gd name="T48" fmla="*/ 5 w 9"/>
                  <a:gd name="T49" fmla="*/ 1 h 25"/>
                  <a:gd name="T50" fmla="*/ 5 w 9"/>
                  <a:gd name="T51" fmla="*/ 0 h 25"/>
                  <a:gd name="T52" fmla="*/ 0 w 9"/>
                  <a:gd name="T53" fmla="*/ 11 h 25"/>
                  <a:gd name="T54" fmla="*/ 1 w 9"/>
                  <a:gd name="T55" fmla="*/ 14 h 25"/>
                  <a:gd name="T56" fmla="*/ 5 w 9"/>
                  <a:gd name="T57" fmla="*/ 25 h 25"/>
                  <a:gd name="T58" fmla="*/ 5 w 9"/>
                  <a:gd name="T59" fmla="*/ 25 h 25"/>
                  <a:gd name="T60" fmla="*/ 5 w 9"/>
                  <a:gd name="T6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25">
                    <a:moveTo>
                      <a:pt x="5" y="25"/>
                    </a:moveTo>
                    <a:cubicBezTo>
                      <a:pt x="6" y="24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4"/>
                      <a:pt x="9" y="14"/>
                      <a:pt x="9" y="12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9"/>
                      <a:pt x="0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3" name="Freeform 1165">
                <a:extLst>
                  <a:ext uri="{FF2B5EF4-FFF2-40B4-BE49-F238E27FC236}">
                    <a16:creationId xmlns:a16="http://schemas.microsoft.com/office/drawing/2014/main" xmlns="" id="{8B941C00-A32E-40B9-B7A0-301499B92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519"/>
                <a:ext cx="5" cy="6"/>
              </a:xfrm>
              <a:custGeom>
                <a:avLst/>
                <a:gdLst>
                  <a:gd name="T0" fmla="*/ 1 w 5"/>
                  <a:gd name="T1" fmla="*/ 7 h 7"/>
                  <a:gd name="T2" fmla="*/ 2 w 5"/>
                  <a:gd name="T3" fmla="*/ 6 h 7"/>
                  <a:gd name="T4" fmla="*/ 2 w 5"/>
                  <a:gd name="T5" fmla="*/ 6 h 7"/>
                  <a:gd name="T6" fmla="*/ 3 w 5"/>
                  <a:gd name="T7" fmla="*/ 6 h 7"/>
                  <a:gd name="T8" fmla="*/ 4 w 5"/>
                  <a:gd name="T9" fmla="*/ 6 h 7"/>
                  <a:gd name="T10" fmla="*/ 4 w 5"/>
                  <a:gd name="T11" fmla="*/ 6 h 7"/>
                  <a:gd name="T12" fmla="*/ 4 w 5"/>
                  <a:gd name="T13" fmla="*/ 5 h 7"/>
                  <a:gd name="T14" fmla="*/ 4 w 5"/>
                  <a:gd name="T15" fmla="*/ 4 h 7"/>
                  <a:gd name="T16" fmla="*/ 4 w 5"/>
                  <a:gd name="T17" fmla="*/ 3 h 7"/>
                  <a:gd name="T18" fmla="*/ 5 w 5"/>
                  <a:gd name="T19" fmla="*/ 2 h 7"/>
                  <a:gd name="T20" fmla="*/ 5 w 5"/>
                  <a:gd name="T21" fmla="*/ 1 h 7"/>
                  <a:gd name="T22" fmla="*/ 2 w 5"/>
                  <a:gd name="T23" fmla="*/ 0 h 7"/>
                  <a:gd name="T24" fmla="*/ 1 w 5"/>
                  <a:gd name="T25" fmla="*/ 3 h 7"/>
                  <a:gd name="T26" fmla="*/ 0 w 5"/>
                  <a:gd name="T27" fmla="*/ 7 h 7"/>
                  <a:gd name="T28" fmla="*/ 0 w 5"/>
                  <a:gd name="T29" fmla="*/ 7 h 7"/>
                  <a:gd name="T30" fmla="*/ 1 w 5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4" name="Freeform 1166">
                <a:extLst>
                  <a:ext uri="{FF2B5EF4-FFF2-40B4-BE49-F238E27FC236}">
                    <a16:creationId xmlns:a16="http://schemas.microsoft.com/office/drawing/2014/main" xmlns="" id="{517DD6BE-0BA9-42B4-8F26-528339B34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2519"/>
                <a:ext cx="41" cy="45"/>
              </a:xfrm>
              <a:custGeom>
                <a:avLst/>
                <a:gdLst>
                  <a:gd name="T0" fmla="*/ 28 w 43"/>
                  <a:gd name="T1" fmla="*/ 6 h 47"/>
                  <a:gd name="T2" fmla="*/ 17 w 43"/>
                  <a:gd name="T3" fmla="*/ 12 h 47"/>
                  <a:gd name="T4" fmla="*/ 7 w 43"/>
                  <a:gd name="T5" fmla="*/ 8 h 47"/>
                  <a:gd name="T6" fmla="*/ 7 w 43"/>
                  <a:gd name="T7" fmla="*/ 10 h 47"/>
                  <a:gd name="T8" fmla="*/ 6 w 43"/>
                  <a:gd name="T9" fmla="*/ 10 h 47"/>
                  <a:gd name="T10" fmla="*/ 6 w 43"/>
                  <a:gd name="T11" fmla="*/ 16 h 47"/>
                  <a:gd name="T12" fmla="*/ 6 w 43"/>
                  <a:gd name="T13" fmla="*/ 20 h 47"/>
                  <a:gd name="T14" fmla="*/ 5 w 43"/>
                  <a:gd name="T15" fmla="*/ 22 h 47"/>
                  <a:gd name="T16" fmla="*/ 5 w 43"/>
                  <a:gd name="T17" fmla="*/ 23 h 47"/>
                  <a:gd name="T18" fmla="*/ 4 w 43"/>
                  <a:gd name="T19" fmla="*/ 27 h 47"/>
                  <a:gd name="T20" fmla="*/ 4 w 43"/>
                  <a:gd name="T21" fmla="*/ 28 h 47"/>
                  <a:gd name="T22" fmla="*/ 4 w 43"/>
                  <a:gd name="T23" fmla="*/ 29 h 47"/>
                  <a:gd name="T24" fmla="*/ 3 w 43"/>
                  <a:gd name="T25" fmla="*/ 30 h 47"/>
                  <a:gd name="T26" fmla="*/ 3 w 43"/>
                  <a:gd name="T27" fmla="*/ 31 h 47"/>
                  <a:gd name="T28" fmla="*/ 2 w 43"/>
                  <a:gd name="T29" fmla="*/ 32 h 47"/>
                  <a:gd name="T30" fmla="*/ 2 w 43"/>
                  <a:gd name="T31" fmla="*/ 34 h 47"/>
                  <a:gd name="T32" fmla="*/ 2 w 43"/>
                  <a:gd name="T33" fmla="*/ 36 h 47"/>
                  <a:gd name="T34" fmla="*/ 1 w 43"/>
                  <a:gd name="T35" fmla="*/ 38 h 47"/>
                  <a:gd name="T36" fmla="*/ 1 w 43"/>
                  <a:gd name="T37" fmla="*/ 41 h 47"/>
                  <a:gd name="T38" fmla="*/ 0 w 43"/>
                  <a:gd name="T39" fmla="*/ 44 h 47"/>
                  <a:gd name="T40" fmla="*/ 2 w 43"/>
                  <a:gd name="T41" fmla="*/ 45 h 47"/>
                  <a:gd name="T42" fmla="*/ 4 w 43"/>
                  <a:gd name="T43" fmla="*/ 46 h 47"/>
                  <a:gd name="T44" fmla="*/ 5 w 43"/>
                  <a:gd name="T45" fmla="*/ 46 h 47"/>
                  <a:gd name="T46" fmla="*/ 6 w 43"/>
                  <a:gd name="T47" fmla="*/ 47 h 47"/>
                  <a:gd name="T48" fmla="*/ 7 w 43"/>
                  <a:gd name="T49" fmla="*/ 47 h 47"/>
                  <a:gd name="T50" fmla="*/ 8 w 43"/>
                  <a:gd name="T51" fmla="*/ 47 h 47"/>
                  <a:gd name="T52" fmla="*/ 8 w 43"/>
                  <a:gd name="T53" fmla="*/ 47 h 47"/>
                  <a:gd name="T54" fmla="*/ 14 w 43"/>
                  <a:gd name="T55" fmla="*/ 44 h 47"/>
                  <a:gd name="T56" fmla="*/ 15 w 43"/>
                  <a:gd name="T57" fmla="*/ 43 h 47"/>
                  <a:gd name="T58" fmla="*/ 15 w 43"/>
                  <a:gd name="T59" fmla="*/ 43 h 47"/>
                  <a:gd name="T60" fmla="*/ 27 w 43"/>
                  <a:gd name="T61" fmla="*/ 35 h 47"/>
                  <a:gd name="T62" fmla="*/ 22 w 43"/>
                  <a:gd name="T63" fmla="*/ 26 h 47"/>
                  <a:gd name="T64" fmla="*/ 33 w 43"/>
                  <a:gd name="T65" fmla="*/ 15 h 47"/>
                  <a:gd name="T66" fmla="*/ 41 w 43"/>
                  <a:gd name="T67" fmla="*/ 13 h 47"/>
                  <a:gd name="T68" fmla="*/ 42 w 43"/>
                  <a:gd name="T69" fmla="*/ 12 h 47"/>
                  <a:gd name="T70" fmla="*/ 43 w 43"/>
                  <a:gd name="T71" fmla="*/ 12 h 47"/>
                  <a:gd name="T72" fmla="*/ 43 w 43"/>
                  <a:gd name="T73" fmla="*/ 10 h 47"/>
                  <a:gd name="T74" fmla="*/ 42 w 43"/>
                  <a:gd name="T75" fmla="*/ 7 h 47"/>
                  <a:gd name="T76" fmla="*/ 42 w 43"/>
                  <a:gd name="T77" fmla="*/ 5 h 47"/>
                  <a:gd name="T78" fmla="*/ 41 w 43"/>
                  <a:gd name="T79" fmla="*/ 1 h 47"/>
                  <a:gd name="T80" fmla="*/ 41 w 43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" h="47">
                    <a:moveTo>
                      <a:pt x="37" y="2"/>
                    </a:moveTo>
                    <a:cubicBezTo>
                      <a:pt x="30" y="6"/>
                      <a:pt x="29" y="6"/>
                      <a:pt x="28" y="6"/>
                    </a:cubicBezTo>
                    <a:cubicBezTo>
                      <a:pt x="26" y="6"/>
                      <a:pt x="21" y="9"/>
                      <a:pt x="18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8"/>
                      <a:pt x="6" y="19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6"/>
                      <a:pt x="2" y="37"/>
                      <a:pt x="1" y="37"/>
                    </a:cubicBezTo>
                    <a:cubicBezTo>
                      <a:pt x="1" y="37"/>
                      <a:pt x="1" y="38"/>
                      <a:pt x="1" y="38"/>
                    </a:cubicBezTo>
                    <a:cubicBezTo>
                      <a:pt x="1" y="39"/>
                      <a:pt x="1" y="39"/>
                      <a:pt x="1" y="40"/>
                    </a:cubicBezTo>
                    <a:cubicBezTo>
                      <a:pt x="1" y="40"/>
                      <a:pt x="1" y="41"/>
                      <a:pt x="1" y="41"/>
                    </a:cubicBezTo>
                    <a:cubicBezTo>
                      <a:pt x="1" y="42"/>
                      <a:pt x="1" y="42"/>
                      <a:pt x="0" y="43"/>
                    </a:cubicBezTo>
                    <a:cubicBezTo>
                      <a:pt x="0" y="43"/>
                      <a:pt x="0" y="43"/>
                      <a:pt x="0" y="44"/>
                    </a:cubicBezTo>
                    <a:cubicBezTo>
                      <a:pt x="1" y="44"/>
                      <a:pt x="1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46"/>
                      <a:pt x="6" y="46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1" y="47"/>
                      <a:pt x="13" y="45"/>
                      <a:pt x="14" y="44"/>
                    </a:cubicBezTo>
                    <a:cubicBezTo>
                      <a:pt x="14" y="44"/>
                      <a:pt x="14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37"/>
                      <a:pt x="22" y="37"/>
                      <a:pt x="24" y="37"/>
                    </a:cubicBezTo>
                    <a:cubicBezTo>
                      <a:pt x="25" y="37"/>
                      <a:pt x="26" y="37"/>
                      <a:pt x="27" y="35"/>
                    </a:cubicBezTo>
                    <a:cubicBezTo>
                      <a:pt x="27" y="35"/>
                      <a:pt x="28" y="34"/>
                      <a:pt x="29" y="33"/>
                    </a:cubicBezTo>
                    <a:cubicBezTo>
                      <a:pt x="28" y="31"/>
                      <a:pt x="23" y="27"/>
                      <a:pt x="22" y="26"/>
                    </a:cubicBezTo>
                    <a:cubicBezTo>
                      <a:pt x="20" y="26"/>
                      <a:pt x="20" y="24"/>
                      <a:pt x="20" y="23"/>
                    </a:cubicBezTo>
                    <a:cubicBezTo>
                      <a:pt x="20" y="20"/>
                      <a:pt x="26" y="16"/>
                      <a:pt x="33" y="15"/>
                    </a:cubicBezTo>
                    <a:cubicBezTo>
                      <a:pt x="38" y="15"/>
                      <a:pt x="39" y="14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3" y="12"/>
                      <a:pt x="43" y="12"/>
                    </a:cubicBezTo>
                    <a:cubicBezTo>
                      <a:pt x="43" y="12"/>
                      <a:pt x="43" y="11"/>
                      <a:pt x="43" y="11"/>
                    </a:cubicBezTo>
                    <a:cubicBezTo>
                      <a:pt x="43" y="11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2" y="8"/>
                    </a:cubicBezTo>
                    <a:cubicBezTo>
                      <a:pt x="42" y="8"/>
                      <a:pt x="42" y="7"/>
                      <a:pt x="42" y="7"/>
                    </a:cubicBezTo>
                    <a:cubicBezTo>
                      <a:pt x="42" y="7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2"/>
                      <a:pt x="41" y="2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1"/>
                      <a:pt x="38" y="1"/>
                      <a:pt x="3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5" name="Freeform 1167">
                <a:extLst>
                  <a:ext uri="{FF2B5EF4-FFF2-40B4-BE49-F238E27FC236}">
                    <a16:creationId xmlns:a16="http://schemas.microsoft.com/office/drawing/2014/main" xmlns="" id="{24FD44C5-CE4E-4C37-B250-A740926D0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2388"/>
                <a:ext cx="66" cy="30"/>
              </a:xfrm>
              <a:custGeom>
                <a:avLst/>
                <a:gdLst>
                  <a:gd name="T0" fmla="*/ 15 w 69"/>
                  <a:gd name="T1" fmla="*/ 10 h 31"/>
                  <a:gd name="T2" fmla="*/ 17 w 69"/>
                  <a:gd name="T3" fmla="*/ 15 h 31"/>
                  <a:gd name="T4" fmla="*/ 19 w 69"/>
                  <a:gd name="T5" fmla="*/ 22 h 31"/>
                  <a:gd name="T6" fmla="*/ 18 w 69"/>
                  <a:gd name="T7" fmla="*/ 24 h 31"/>
                  <a:gd name="T8" fmla="*/ 21 w 69"/>
                  <a:gd name="T9" fmla="*/ 24 h 31"/>
                  <a:gd name="T10" fmla="*/ 25 w 69"/>
                  <a:gd name="T11" fmla="*/ 23 h 31"/>
                  <a:gd name="T12" fmla="*/ 28 w 69"/>
                  <a:gd name="T13" fmla="*/ 23 h 31"/>
                  <a:gd name="T14" fmla="*/ 31 w 69"/>
                  <a:gd name="T15" fmla="*/ 24 h 31"/>
                  <a:gd name="T16" fmla="*/ 34 w 69"/>
                  <a:gd name="T17" fmla="*/ 28 h 31"/>
                  <a:gd name="T18" fmla="*/ 34 w 69"/>
                  <a:gd name="T19" fmla="*/ 28 h 31"/>
                  <a:gd name="T20" fmla="*/ 35 w 69"/>
                  <a:gd name="T21" fmla="*/ 30 h 31"/>
                  <a:gd name="T22" fmla="*/ 36 w 69"/>
                  <a:gd name="T23" fmla="*/ 30 h 31"/>
                  <a:gd name="T24" fmla="*/ 39 w 69"/>
                  <a:gd name="T25" fmla="*/ 29 h 31"/>
                  <a:gd name="T26" fmla="*/ 46 w 69"/>
                  <a:gd name="T27" fmla="*/ 28 h 31"/>
                  <a:gd name="T28" fmla="*/ 49 w 69"/>
                  <a:gd name="T29" fmla="*/ 28 h 31"/>
                  <a:gd name="T30" fmla="*/ 50 w 69"/>
                  <a:gd name="T31" fmla="*/ 28 h 31"/>
                  <a:gd name="T32" fmla="*/ 53 w 69"/>
                  <a:gd name="T33" fmla="*/ 28 h 31"/>
                  <a:gd name="T34" fmla="*/ 54 w 69"/>
                  <a:gd name="T35" fmla="*/ 28 h 31"/>
                  <a:gd name="T36" fmla="*/ 57 w 69"/>
                  <a:gd name="T37" fmla="*/ 26 h 31"/>
                  <a:gd name="T38" fmla="*/ 64 w 69"/>
                  <a:gd name="T39" fmla="*/ 29 h 31"/>
                  <a:gd name="T40" fmla="*/ 68 w 69"/>
                  <a:gd name="T41" fmla="*/ 31 h 31"/>
                  <a:gd name="T42" fmla="*/ 69 w 69"/>
                  <a:gd name="T43" fmla="*/ 30 h 31"/>
                  <a:gd name="T44" fmla="*/ 69 w 69"/>
                  <a:gd name="T45" fmla="*/ 30 h 31"/>
                  <a:gd name="T46" fmla="*/ 66 w 69"/>
                  <a:gd name="T47" fmla="*/ 28 h 31"/>
                  <a:gd name="T48" fmla="*/ 66 w 69"/>
                  <a:gd name="T49" fmla="*/ 27 h 31"/>
                  <a:gd name="T50" fmla="*/ 66 w 69"/>
                  <a:gd name="T51" fmla="*/ 26 h 31"/>
                  <a:gd name="T52" fmla="*/ 66 w 69"/>
                  <a:gd name="T53" fmla="*/ 25 h 31"/>
                  <a:gd name="T54" fmla="*/ 66 w 69"/>
                  <a:gd name="T55" fmla="*/ 25 h 31"/>
                  <a:gd name="T56" fmla="*/ 67 w 69"/>
                  <a:gd name="T57" fmla="*/ 24 h 31"/>
                  <a:gd name="T58" fmla="*/ 67 w 69"/>
                  <a:gd name="T59" fmla="*/ 24 h 31"/>
                  <a:gd name="T60" fmla="*/ 67 w 69"/>
                  <a:gd name="T61" fmla="*/ 23 h 31"/>
                  <a:gd name="T62" fmla="*/ 67 w 69"/>
                  <a:gd name="T63" fmla="*/ 23 h 31"/>
                  <a:gd name="T64" fmla="*/ 67 w 69"/>
                  <a:gd name="T65" fmla="*/ 23 h 31"/>
                  <a:gd name="T66" fmla="*/ 64 w 69"/>
                  <a:gd name="T67" fmla="*/ 21 h 31"/>
                  <a:gd name="T68" fmla="*/ 63 w 69"/>
                  <a:gd name="T69" fmla="*/ 21 h 31"/>
                  <a:gd name="T70" fmla="*/ 60 w 69"/>
                  <a:gd name="T71" fmla="*/ 16 h 31"/>
                  <a:gd name="T72" fmla="*/ 59 w 69"/>
                  <a:gd name="T73" fmla="*/ 14 h 31"/>
                  <a:gd name="T74" fmla="*/ 57 w 69"/>
                  <a:gd name="T75" fmla="*/ 13 h 31"/>
                  <a:gd name="T76" fmla="*/ 56 w 69"/>
                  <a:gd name="T77" fmla="*/ 12 h 31"/>
                  <a:gd name="T78" fmla="*/ 46 w 69"/>
                  <a:gd name="T79" fmla="*/ 14 h 31"/>
                  <a:gd name="T80" fmla="*/ 44 w 69"/>
                  <a:gd name="T81" fmla="*/ 14 h 31"/>
                  <a:gd name="T82" fmla="*/ 39 w 69"/>
                  <a:gd name="T83" fmla="*/ 12 h 31"/>
                  <a:gd name="T84" fmla="*/ 39 w 69"/>
                  <a:gd name="T85" fmla="*/ 11 h 31"/>
                  <a:gd name="T86" fmla="*/ 37 w 69"/>
                  <a:gd name="T87" fmla="*/ 10 h 31"/>
                  <a:gd name="T88" fmla="*/ 30 w 69"/>
                  <a:gd name="T89" fmla="*/ 7 h 31"/>
                  <a:gd name="T90" fmla="*/ 29 w 69"/>
                  <a:gd name="T91" fmla="*/ 5 h 31"/>
                  <a:gd name="T92" fmla="*/ 27 w 69"/>
                  <a:gd name="T93" fmla="*/ 5 h 31"/>
                  <a:gd name="T94" fmla="*/ 23 w 69"/>
                  <a:gd name="T95" fmla="*/ 5 h 31"/>
                  <a:gd name="T96" fmla="*/ 19 w 69"/>
                  <a:gd name="T97" fmla="*/ 5 h 31"/>
                  <a:gd name="T98" fmla="*/ 12 w 69"/>
                  <a:gd name="T99" fmla="*/ 4 h 31"/>
                  <a:gd name="T100" fmla="*/ 1 w 69"/>
                  <a:gd name="T101" fmla="*/ 0 h 31"/>
                  <a:gd name="T102" fmla="*/ 0 w 69"/>
                  <a:gd name="T103" fmla="*/ 0 h 31"/>
                  <a:gd name="T104" fmla="*/ 3 w 69"/>
                  <a:gd name="T105" fmla="*/ 1 h 31"/>
                  <a:gd name="T106" fmla="*/ 15 w 69"/>
                  <a:gd name="T107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31">
                    <a:moveTo>
                      <a:pt x="15" y="10"/>
                    </a:moveTo>
                    <a:cubicBezTo>
                      <a:pt x="15" y="13"/>
                      <a:pt x="16" y="14"/>
                      <a:pt x="17" y="15"/>
                    </a:cubicBezTo>
                    <a:cubicBezTo>
                      <a:pt x="19" y="16"/>
                      <a:pt x="20" y="18"/>
                      <a:pt x="19" y="22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4"/>
                      <a:pt x="20" y="24"/>
                      <a:pt x="21" y="24"/>
                    </a:cubicBezTo>
                    <a:cubicBezTo>
                      <a:pt x="24" y="24"/>
                      <a:pt x="25" y="24"/>
                      <a:pt x="25" y="23"/>
                    </a:cubicBezTo>
                    <a:cubicBezTo>
                      <a:pt x="26" y="23"/>
                      <a:pt x="27" y="23"/>
                      <a:pt x="28" y="23"/>
                    </a:cubicBezTo>
                    <a:cubicBezTo>
                      <a:pt x="29" y="23"/>
                      <a:pt x="30" y="23"/>
                      <a:pt x="31" y="24"/>
                    </a:cubicBezTo>
                    <a:cubicBezTo>
                      <a:pt x="32" y="25"/>
                      <a:pt x="33" y="26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9"/>
                      <a:pt x="35" y="29"/>
                      <a:pt x="35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7" y="30"/>
                      <a:pt x="38" y="30"/>
                      <a:pt x="39" y="29"/>
                    </a:cubicBezTo>
                    <a:cubicBezTo>
                      <a:pt x="41" y="29"/>
                      <a:pt x="43" y="28"/>
                      <a:pt x="46" y="28"/>
                    </a:cubicBezTo>
                    <a:cubicBezTo>
                      <a:pt x="47" y="28"/>
                      <a:pt x="48" y="28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1" y="28"/>
                      <a:pt x="52" y="28"/>
                      <a:pt x="53" y="28"/>
                    </a:cubicBezTo>
                    <a:cubicBezTo>
                      <a:pt x="53" y="28"/>
                      <a:pt x="53" y="28"/>
                      <a:pt x="54" y="28"/>
                    </a:cubicBezTo>
                    <a:cubicBezTo>
                      <a:pt x="54" y="27"/>
                      <a:pt x="55" y="26"/>
                      <a:pt x="57" y="26"/>
                    </a:cubicBezTo>
                    <a:cubicBezTo>
                      <a:pt x="59" y="26"/>
                      <a:pt x="63" y="28"/>
                      <a:pt x="64" y="29"/>
                    </a:cubicBezTo>
                    <a:cubicBezTo>
                      <a:pt x="65" y="30"/>
                      <a:pt x="67" y="31"/>
                      <a:pt x="68" y="31"/>
                    </a:cubicBezTo>
                    <a:cubicBezTo>
                      <a:pt x="69" y="31"/>
                      <a:pt x="69" y="31"/>
                      <a:pt x="69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8" y="29"/>
                      <a:pt x="67" y="29"/>
                      <a:pt x="66" y="28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2"/>
                      <a:pt x="64" y="21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1" y="21"/>
                      <a:pt x="61" y="19"/>
                      <a:pt x="60" y="16"/>
                    </a:cubicBezTo>
                    <a:cubicBezTo>
                      <a:pt x="60" y="16"/>
                      <a:pt x="60" y="14"/>
                      <a:pt x="59" y="14"/>
                    </a:cubicBezTo>
                    <a:cubicBezTo>
                      <a:pt x="58" y="14"/>
                      <a:pt x="57" y="13"/>
                      <a:pt x="57" y="13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7" y="12"/>
                      <a:pt x="46" y="13"/>
                      <a:pt x="46" y="14"/>
                    </a:cubicBezTo>
                    <a:cubicBezTo>
                      <a:pt x="45" y="14"/>
                      <a:pt x="44" y="14"/>
                      <a:pt x="44" y="14"/>
                    </a:cubicBezTo>
                    <a:cubicBezTo>
                      <a:pt x="42" y="14"/>
                      <a:pt x="41" y="13"/>
                      <a:pt x="39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8" y="11"/>
                      <a:pt x="38" y="10"/>
                      <a:pt x="37" y="10"/>
                    </a:cubicBezTo>
                    <a:cubicBezTo>
                      <a:pt x="35" y="10"/>
                      <a:pt x="32" y="9"/>
                      <a:pt x="30" y="7"/>
                    </a:cubicBezTo>
                    <a:cubicBezTo>
                      <a:pt x="30" y="6"/>
                      <a:pt x="29" y="6"/>
                      <a:pt x="29" y="5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6" y="5"/>
                      <a:pt x="25" y="5"/>
                      <a:pt x="23" y="5"/>
                    </a:cubicBezTo>
                    <a:cubicBezTo>
                      <a:pt x="22" y="5"/>
                      <a:pt x="20" y="5"/>
                      <a:pt x="19" y="5"/>
                    </a:cubicBezTo>
                    <a:cubicBezTo>
                      <a:pt x="15" y="5"/>
                      <a:pt x="13" y="5"/>
                      <a:pt x="12" y="4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8" y="3"/>
                      <a:pt x="13" y="4"/>
                      <a:pt x="1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6" name="Freeform 1169">
                <a:extLst>
                  <a:ext uri="{FF2B5EF4-FFF2-40B4-BE49-F238E27FC236}">
                    <a16:creationId xmlns:a16="http://schemas.microsoft.com/office/drawing/2014/main" xmlns="" id="{A302FE53-9F08-42C6-8685-8ACB4C1B6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2533"/>
                <a:ext cx="224" cy="179"/>
              </a:xfrm>
              <a:custGeom>
                <a:avLst/>
                <a:gdLst>
                  <a:gd name="T0" fmla="*/ 124 w 234"/>
                  <a:gd name="T1" fmla="*/ 38 h 186"/>
                  <a:gd name="T2" fmla="*/ 121 w 234"/>
                  <a:gd name="T3" fmla="*/ 38 h 186"/>
                  <a:gd name="T4" fmla="*/ 79 w 234"/>
                  <a:gd name="T5" fmla="*/ 13 h 186"/>
                  <a:gd name="T6" fmla="*/ 60 w 234"/>
                  <a:gd name="T7" fmla="*/ 2 h 186"/>
                  <a:gd name="T8" fmla="*/ 55 w 234"/>
                  <a:gd name="T9" fmla="*/ 0 h 186"/>
                  <a:gd name="T10" fmla="*/ 51 w 234"/>
                  <a:gd name="T11" fmla="*/ 1 h 186"/>
                  <a:gd name="T12" fmla="*/ 45 w 234"/>
                  <a:gd name="T13" fmla="*/ 2 h 186"/>
                  <a:gd name="T14" fmla="*/ 36 w 234"/>
                  <a:gd name="T15" fmla="*/ 18 h 186"/>
                  <a:gd name="T16" fmla="*/ 27 w 234"/>
                  <a:gd name="T17" fmla="*/ 26 h 186"/>
                  <a:gd name="T18" fmla="*/ 22 w 234"/>
                  <a:gd name="T19" fmla="*/ 30 h 186"/>
                  <a:gd name="T20" fmla="*/ 20 w 234"/>
                  <a:gd name="T21" fmla="*/ 32 h 186"/>
                  <a:gd name="T22" fmla="*/ 13 w 234"/>
                  <a:gd name="T23" fmla="*/ 36 h 186"/>
                  <a:gd name="T24" fmla="*/ 11 w 234"/>
                  <a:gd name="T25" fmla="*/ 36 h 186"/>
                  <a:gd name="T26" fmla="*/ 10 w 234"/>
                  <a:gd name="T27" fmla="*/ 36 h 186"/>
                  <a:gd name="T28" fmla="*/ 9 w 234"/>
                  <a:gd name="T29" fmla="*/ 36 h 186"/>
                  <a:gd name="T30" fmla="*/ 7 w 234"/>
                  <a:gd name="T31" fmla="*/ 35 h 186"/>
                  <a:gd name="T32" fmla="*/ 5 w 234"/>
                  <a:gd name="T33" fmla="*/ 34 h 186"/>
                  <a:gd name="T34" fmla="*/ 3 w 234"/>
                  <a:gd name="T35" fmla="*/ 33 h 186"/>
                  <a:gd name="T36" fmla="*/ 1 w 234"/>
                  <a:gd name="T37" fmla="*/ 33 h 186"/>
                  <a:gd name="T38" fmla="*/ 1 w 234"/>
                  <a:gd name="T39" fmla="*/ 47 h 186"/>
                  <a:gd name="T40" fmla="*/ 28 w 234"/>
                  <a:gd name="T41" fmla="*/ 85 h 186"/>
                  <a:gd name="T42" fmla="*/ 46 w 234"/>
                  <a:gd name="T43" fmla="*/ 108 h 186"/>
                  <a:gd name="T44" fmla="*/ 58 w 234"/>
                  <a:gd name="T45" fmla="*/ 140 h 186"/>
                  <a:gd name="T46" fmla="*/ 85 w 234"/>
                  <a:gd name="T47" fmla="*/ 179 h 186"/>
                  <a:gd name="T48" fmla="*/ 89 w 234"/>
                  <a:gd name="T49" fmla="*/ 186 h 186"/>
                  <a:gd name="T50" fmla="*/ 91 w 234"/>
                  <a:gd name="T51" fmla="*/ 185 h 186"/>
                  <a:gd name="T52" fmla="*/ 97 w 234"/>
                  <a:gd name="T53" fmla="*/ 174 h 186"/>
                  <a:gd name="T54" fmla="*/ 109 w 234"/>
                  <a:gd name="T55" fmla="*/ 175 h 186"/>
                  <a:gd name="T56" fmla="*/ 136 w 234"/>
                  <a:gd name="T57" fmla="*/ 179 h 186"/>
                  <a:gd name="T58" fmla="*/ 159 w 234"/>
                  <a:gd name="T59" fmla="*/ 161 h 186"/>
                  <a:gd name="T60" fmla="*/ 193 w 234"/>
                  <a:gd name="T61" fmla="*/ 156 h 186"/>
                  <a:gd name="T62" fmla="*/ 222 w 234"/>
                  <a:gd name="T63" fmla="*/ 147 h 186"/>
                  <a:gd name="T64" fmla="*/ 226 w 234"/>
                  <a:gd name="T65" fmla="*/ 145 h 186"/>
                  <a:gd name="T66" fmla="*/ 232 w 234"/>
                  <a:gd name="T67" fmla="*/ 129 h 186"/>
                  <a:gd name="T68" fmla="*/ 230 w 234"/>
                  <a:gd name="T69" fmla="*/ 117 h 186"/>
                  <a:gd name="T70" fmla="*/ 229 w 234"/>
                  <a:gd name="T71" fmla="*/ 117 h 186"/>
                  <a:gd name="T72" fmla="*/ 227 w 234"/>
                  <a:gd name="T73" fmla="*/ 117 h 186"/>
                  <a:gd name="T74" fmla="*/ 225 w 234"/>
                  <a:gd name="T75" fmla="*/ 117 h 186"/>
                  <a:gd name="T76" fmla="*/ 211 w 234"/>
                  <a:gd name="T77" fmla="*/ 115 h 186"/>
                  <a:gd name="T78" fmla="*/ 207 w 234"/>
                  <a:gd name="T79" fmla="*/ 115 h 186"/>
                  <a:gd name="T80" fmla="*/ 200 w 234"/>
                  <a:gd name="T81" fmla="*/ 113 h 186"/>
                  <a:gd name="T82" fmla="*/ 198 w 234"/>
                  <a:gd name="T83" fmla="*/ 111 h 186"/>
                  <a:gd name="T84" fmla="*/ 195 w 234"/>
                  <a:gd name="T85" fmla="*/ 109 h 186"/>
                  <a:gd name="T86" fmla="*/ 193 w 234"/>
                  <a:gd name="T87" fmla="*/ 106 h 186"/>
                  <a:gd name="T88" fmla="*/ 192 w 234"/>
                  <a:gd name="T89" fmla="*/ 103 h 186"/>
                  <a:gd name="T90" fmla="*/ 187 w 234"/>
                  <a:gd name="T91" fmla="*/ 95 h 186"/>
                  <a:gd name="T92" fmla="*/ 185 w 234"/>
                  <a:gd name="T93" fmla="*/ 94 h 186"/>
                  <a:gd name="T94" fmla="*/ 183 w 234"/>
                  <a:gd name="T95" fmla="*/ 94 h 186"/>
                  <a:gd name="T96" fmla="*/ 181 w 234"/>
                  <a:gd name="T97" fmla="*/ 92 h 186"/>
                  <a:gd name="T98" fmla="*/ 179 w 234"/>
                  <a:gd name="T99" fmla="*/ 90 h 186"/>
                  <a:gd name="T100" fmla="*/ 177 w 234"/>
                  <a:gd name="T101" fmla="*/ 87 h 186"/>
                  <a:gd name="T102" fmla="*/ 167 w 234"/>
                  <a:gd name="T103" fmla="*/ 63 h 186"/>
                  <a:gd name="T104" fmla="*/ 154 w 234"/>
                  <a:gd name="T105" fmla="*/ 46 h 186"/>
                  <a:gd name="T106" fmla="*/ 132 w 234"/>
                  <a:gd name="T107" fmla="*/ 3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4" h="186">
                    <a:moveTo>
                      <a:pt x="132" y="39"/>
                    </a:moveTo>
                    <a:cubicBezTo>
                      <a:pt x="129" y="39"/>
                      <a:pt x="126" y="39"/>
                      <a:pt x="125" y="38"/>
                    </a:cubicBezTo>
                    <a:cubicBezTo>
                      <a:pt x="125" y="38"/>
                      <a:pt x="125" y="38"/>
                      <a:pt x="124" y="38"/>
                    </a:cubicBezTo>
                    <a:cubicBezTo>
                      <a:pt x="124" y="38"/>
                      <a:pt x="123" y="38"/>
                      <a:pt x="122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1" y="38"/>
                      <a:pt x="120" y="38"/>
                      <a:pt x="120" y="38"/>
                    </a:cubicBezTo>
                    <a:cubicBezTo>
                      <a:pt x="117" y="38"/>
                      <a:pt x="110" y="37"/>
                      <a:pt x="106" y="33"/>
                    </a:cubicBezTo>
                    <a:cubicBezTo>
                      <a:pt x="101" y="29"/>
                      <a:pt x="82" y="15"/>
                      <a:pt x="79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6" y="12"/>
                      <a:pt x="74" y="11"/>
                      <a:pt x="72" y="9"/>
                    </a:cubicBezTo>
                    <a:cubicBezTo>
                      <a:pt x="69" y="7"/>
                      <a:pt x="63" y="3"/>
                      <a:pt x="60" y="2"/>
                    </a:cubicBezTo>
                    <a:cubicBezTo>
                      <a:pt x="59" y="1"/>
                      <a:pt x="58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0"/>
                      <a:pt x="52" y="1"/>
                    </a:cubicBezTo>
                    <a:cubicBezTo>
                      <a:pt x="52" y="1"/>
                      <a:pt x="52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7" y="1"/>
                      <a:pt x="46" y="1"/>
                      <a:pt x="45" y="2"/>
                    </a:cubicBezTo>
                    <a:cubicBezTo>
                      <a:pt x="44" y="3"/>
                      <a:pt x="42" y="4"/>
                      <a:pt x="37" y="4"/>
                    </a:cubicBezTo>
                    <a:cubicBezTo>
                      <a:pt x="31" y="4"/>
                      <a:pt x="28" y="7"/>
                      <a:pt x="27" y="8"/>
                    </a:cubicBezTo>
                    <a:cubicBezTo>
                      <a:pt x="30" y="10"/>
                      <a:pt x="36" y="15"/>
                      <a:pt x="36" y="18"/>
                    </a:cubicBezTo>
                    <a:cubicBezTo>
                      <a:pt x="36" y="19"/>
                      <a:pt x="36" y="20"/>
                      <a:pt x="35" y="21"/>
                    </a:cubicBezTo>
                    <a:cubicBezTo>
                      <a:pt x="34" y="21"/>
                      <a:pt x="34" y="22"/>
                      <a:pt x="33" y="23"/>
                    </a:cubicBezTo>
                    <a:cubicBezTo>
                      <a:pt x="32" y="24"/>
                      <a:pt x="30" y="26"/>
                      <a:pt x="27" y="26"/>
                    </a:cubicBezTo>
                    <a:cubicBezTo>
                      <a:pt x="22" y="26"/>
                      <a:pt x="22" y="27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30"/>
                    </a:cubicBezTo>
                    <a:cubicBezTo>
                      <a:pt x="21" y="30"/>
                      <a:pt x="21" y="30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0" y="31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5"/>
                      <a:pt x="15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8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4"/>
                      <a:pt x="4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1" y="38"/>
                      <a:pt x="1" y="40"/>
                    </a:cubicBezTo>
                    <a:cubicBezTo>
                      <a:pt x="1" y="42"/>
                      <a:pt x="1" y="46"/>
                      <a:pt x="1" y="47"/>
                    </a:cubicBezTo>
                    <a:cubicBezTo>
                      <a:pt x="3" y="47"/>
                      <a:pt x="4" y="49"/>
                      <a:pt x="6" y="51"/>
                    </a:cubicBezTo>
                    <a:cubicBezTo>
                      <a:pt x="7" y="53"/>
                      <a:pt x="9" y="56"/>
                      <a:pt x="11" y="58"/>
                    </a:cubicBezTo>
                    <a:cubicBezTo>
                      <a:pt x="16" y="63"/>
                      <a:pt x="28" y="80"/>
                      <a:pt x="28" y="85"/>
                    </a:cubicBezTo>
                    <a:cubicBezTo>
                      <a:pt x="28" y="87"/>
                      <a:pt x="29" y="91"/>
                      <a:pt x="36" y="96"/>
                    </a:cubicBezTo>
                    <a:cubicBezTo>
                      <a:pt x="40" y="99"/>
                      <a:pt x="42" y="102"/>
                      <a:pt x="43" y="105"/>
                    </a:cubicBezTo>
                    <a:cubicBezTo>
                      <a:pt x="44" y="106"/>
                      <a:pt x="45" y="108"/>
                      <a:pt x="46" y="108"/>
                    </a:cubicBezTo>
                    <a:cubicBezTo>
                      <a:pt x="49" y="111"/>
                      <a:pt x="49" y="115"/>
                      <a:pt x="49" y="119"/>
                    </a:cubicBezTo>
                    <a:cubicBezTo>
                      <a:pt x="49" y="120"/>
                      <a:pt x="49" y="121"/>
                      <a:pt x="49" y="123"/>
                    </a:cubicBezTo>
                    <a:cubicBezTo>
                      <a:pt x="50" y="129"/>
                      <a:pt x="52" y="137"/>
                      <a:pt x="58" y="140"/>
                    </a:cubicBezTo>
                    <a:cubicBezTo>
                      <a:pt x="65" y="144"/>
                      <a:pt x="69" y="149"/>
                      <a:pt x="71" y="156"/>
                    </a:cubicBezTo>
                    <a:cubicBezTo>
                      <a:pt x="74" y="163"/>
                      <a:pt x="78" y="169"/>
                      <a:pt x="81" y="172"/>
                    </a:cubicBezTo>
                    <a:cubicBezTo>
                      <a:pt x="84" y="175"/>
                      <a:pt x="84" y="177"/>
                      <a:pt x="85" y="179"/>
                    </a:cubicBezTo>
                    <a:cubicBezTo>
                      <a:pt x="85" y="180"/>
                      <a:pt x="85" y="180"/>
                      <a:pt x="85" y="181"/>
                    </a:cubicBezTo>
                    <a:cubicBezTo>
                      <a:pt x="86" y="182"/>
                      <a:pt x="87" y="184"/>
                      <a:pt x="88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89" y="186"/>
                      <a:pt x="90" y="186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1" y="185"/>
                      <a:pt x="91" y="185"/>
                    </a:cubicBezTo>
                    <a:cubicBezTo>
                      <a:pt x="91" y="185"/>
                      <a:pt x="91" y="184"/>
                      <a:pt x="90" y="184"/>
                    </a:cubicBezTo>
                    <a:cubicBezTo>
                      <a:pt x="90" y="182"/>
                      <a:pt x="90" y="180"/>
                      <a:pt x="91" y="179"/>
                    </a:cubicBezTo>
                    <a:cubicBezTo>
                      <a:pt x="92" y="177"/>
                      <a:pt x="94" y="175"/>
                      <a:pt x="97" y="174"/>
                    </a:cubicBezTo>
                    <a:cubicBezTo>
                      <a:pt x="98" y="173"/>
                      <a:pt x="99" y="174"/>
                      <a:pt x="101" y="174"/>
                    </a:cubicBezTo>
                    <a:cubicBezTo>
                      <a:pt x="102" y="175"/>
                      <a:pt x="103" y="175"/>
                      <a:pt x="105" y="175"/>
                    </a:cubicBezTo>
                    <a:cubicBezTo>
                      <a:pt x="106" y="175"/>
                      <a:pt x="107" y="175"/>
                      <a:pt x="109" y="175"/>
                    </a:cubicBezTo>
                    <a:cubicBezTo>
                      <a:pt x="109" y="175"/>
                      <a:pt x="118" y="175"/>
                      <a:pt x="120" y="177"/>
                    </a:cubicBezTo>
                    <a:cubicBezTo>
                      <a:pt x="121" y="177"/>
                      <a:pt x="123" y="177"/>
                      <a:pt x="125" y="177"/>
                    </a:cubicBezTo>
                    <a:cubicBezTo>
                      <a:pt x="130" y="177"/>
                      <a:pt x="134" y="178"/>
                      <a:pt x="136" y="179"/>
                    </a:cubicBezTo>
                    <a:cubicBezTo>
                      <a:pt x="137" y="180"/>
                      <a:pt x="138" y="180"/>
                      <a:pt x="138" y="180"/>
                    </a:cubicBezTo>
                    <a:cubicBezTo>
                      <a:pt x="140" y="180"/>
                      <a:pt x="141" y="178"/>
                      <a:pt x="141" y="177"/>
                    </a:cubicBezTo>
                    <a:cubicBezTo>
                      <a:pt x="143" y="172"/>
                      <a:pt x="158" y="162"/>
                      <a:pt x="159" y="161"/>
                    </a:cubicBezTo>
                    <a:cubicBezTo>
                      <a:pt x="161" y="160"/>
                      <a:pt x="163" y="160"/>
                      <a:pt x="169" y="160"/>
                    </a:cubicBezTo>
                    <a:cubicBezTo>
                      <a:pt x="174" y="160"/>
                      <a:pt x="179" y="160"/>
                      <a:pt x="182" y="160"/>
                    </a:cubicBezTo>
                    <a:cubicBezTo>
                      <a:pt x="184" y="159"/>
                      <a:pt x="187" y="158"/>
                      <a:pt x="193" y="156"/>
                    </a:cubicBezTo>
                    <a:cubicBezTo>
                      <a:pt x="195" y="156"/>
                      <a:pt x="196" y="155"/>
                      <a:pt x="198" y="155"/>
                    </a:cubicBezTo>
                    <a:cubicBezTo>
                      <a:pt x="207" y="152"/>
                      <a:pt x="217" y="149"/>
                      <a:pt x="222" y="147"/>
                    </a:cubicBezTo>
                    <a:cubicBezTo>
                      <a:pt x="222" y="147"/>
                      <a:pt x="222" y="147"/>
                      <a:pt x="222" y="147"/>
                    </a:cubicBezTo>
                    <a:cubicBezTo>
                      <a:pt x="223" y="146"/>
                      <a:pt x="224" y="146"/>
                      <a:pt x="224" y="146"/>
                    </a:cubicBezTo>
                    <a:cubicBezTo>
                      <a:pt x="224" y="146"/>
                      <a:pt x="225" y="146"/>
                      <a:pt x="225" y="146"/>
                    </a:cubicBezTo>
                    <a:cubicBezTo>
                      <a:pt x="225" y="146"/>
                      <a:pt x="225" y="146"/>
                      <a:pt x="226" y="145"/>
                    </a:cubicBezTo>
                    <a:cubicBezTo>
                      <a:pt x="226" y="145"/>
                      <a:pt x="226" y="145"/>
                      <a:pt x="226" y="145"/>
                    </a:cubicBezTo>
                    <a:cubicBezTo>
                      <a:pt x="226" y="145"/>
                      <a:pt x="227" y="145"/>
                      <a:pt x="227" y="145"/>
                    </a:cubicBezTo>
                    <a:cubicBezTo>
                      <a:pt x="228" y="144"/>
                      <a:pt x="230" y="135"/>
                      <a:pt x="232" y="129"/>
                    </a:cubicBezTo>
                    <a:cubicBezTo>
                      <a:pt x="233" y="127"/>
                      <a:pt x="233" y="126"/>
                      <a:pt x="233" y="125"/>
                    </a:cubicBezTo>
                    <a:cubicBezTo>
                      <a:pt x="234" y="124"/>
                      <a:pt x="234" y="123"/>
                      <a:pt x="234" y="123"/>
                    </a:cubicBezTo>
                    <a:cubicBezTo>
                      <a:pt x="234" y="121"/>
                      <a:pt x="231" y="117"/>
                      <a:pt x="230" y="117"/>
                    </a:cubicBezTo>
                    <a:cubicBezTo>
                      <a:pt x="230" y="117"/>
                      <a:pt x="230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4" y="117"/>
                      <a:pt x="224" y="117"/>
                      <a:pt x="223" y="117"/>
                    </a:cubicBezTo>
                    <a:cubicBezTo>
                      <a:pt x="220" y="116"/>
                      <a:pt x="215" y="116"/>
                      <a:pt x="211" y="115"/>
                    </a:cubicBezTo>
                    <a:cubicBezTo>
                      <a:pt x="211" y="115"/>
                      <a:pt x="211" y="115"/>
                      <a:pt x="211" y="115"/>
                    </a:cubicBezTo>
                    <a:cubicBezTo>
                      <a:pt x="210" y="115"/>
                      <a:pt x="210" y="115"/>
                      <a:pt x="209" y="115"/>
                    </a:cubicBezTo>
                    <a:cubicBezTo>
                      <a:pt x="209" y="115"/>
                      <a:pt x="208" y="115"/>
                      <a:pt x="208" y="115"/>
                    </a:cubicBezTo>
                    <a:cubicBezTo>
                      <a:pt x="208" y="115"/>
                      <a:pt x="207" y="115"/>
                      <a:pt x="207" y="115"/>
                    </a:cubicBezTo>
                    <a:cubicBezTo>
                      <a:pt x="204" y="114"/>
                      <a:pt x="201" y="114"/>
                      <a:pt x="200" y="114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199" y="113"/>
                      <a:pt x="199" y="113"/>
                      <a:pt x="199" y="113"/>
                    </a:cubicBezTo>
                    <a:cubicBezTo>
                      <a:pt x="199" y="112"/>
                      <a:pt x="199" y="112"/>
                      <a:pt x="198" y="112"/>
                    </a:cubicBezTo>
                    <a:cubicBezTo>
                      <a:pt x="198" y="112"/>
                      <a:pt x="198" y="112"/>
                      <a:pt x="198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0"/>
                      <a:pt x="197" y="110"/>
                      <a:pt x="196" y="110"/>
                    </a:cubicBezTo>
                    <a:cubicBezTo>
                      <a:pt x="196" y="110"/>
                      <a:pt x="196" y="109"/>
                      <a:pt x="195" y="109"/>
                    </a:cubicBezTo>
                    <a:cubicBezTo>
                      <a:pt x="195" y="109"/>
                      <a:pt x="195" y="109"/>
                      <a:pt x="195" y="108"/>
                    </a:cubicBezTo>
                    <a:cubicBezTo>
                      <a:pt x="195" y="108"/>
                      <a:pt x="194" y="108"/>
                      <a:pt x="194" y="107"/>
                    </a:cubicBezTo>
                    <a:cubicBezTo>
                      <a:pt x="194" y="107"/>
                      <a:pt x="194" y="107"/>
                      <a:pt x="193" y="106"/>
                    </a:cubicBezTo>
                    <a:cubicBezTo>
                      <a:pt x="193" y="106"/>
                      <a:pt x="193" y="106"/>
                      <a:pt x="193" y="105"/>
                    </a:cubicBezTo>
                    <a:cubicBezTo>
                      <a:pt x="193" y="105"/>
                      <a:pt x="192" y="105"/>
                      <a:pt x="192" y="104"/>
                    </a:cubicBezTo>
                    <a:cubicBezTo>
                      <a:pt x="192" y="104"/>
                      <a:pt x="192" y="103"/>
                      <a:pt x="192" y="103"/>
                    </a:cubicBezTo>
                    <a:cubicBezTo>
                      <a:pt x="192" y="103"/>
                      <a:pt x="192" y="102"/>
                      <a:pt x="191" y="102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99"/>
                      <a:pt x="188" y="97"/>
                      <a:pt x="187" y="95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86" y="95"/>
                      <a:pt x="186" y="95"/>
                      <a:pt x="186" y="95"/>
                    </a:cubicBezTo>
                    <a:cubicBezTo>
                      <a:pt x="186" y="95"/>
                      <a:pt x="186" y="94"/>
                      <a:pt x="185" y="94"/>
                    </a:cubicBezTo>
                    <a:cubicBezTo>
                      <a:pt x="185" y="94"/>
                      <a:pt x="185" y="94"/>
                      <a:pt x="185" y="94"/>
                    </a:cubicBezTo>
                    <a:cubicBezTo>
                      <a:pt x="184" y="94"/>
                      <a:pt x="184" y="94"/>
                      <a:pt x="184" y="94"/>
                    </a:cubicBezTo>
                    <a:cubicBezTo>
                      <a:pt x="184" y="94"/>
                      <a:pt x="184" y="94"/>
                      <a:pt x="183" y="94"/>
                    </a:cubicBezTo>
                    <a:cubicBezTo>
                      <a:pt x="183" y="94"/>
                      <a:pt x="183" y="94"/>
                      <a:pt x="182" y="93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82" y="93"/>
                      <a:pt x="181" y="93"/>
                      <a:pt x="181" y="92"/>
                    </a:cubicBezTo>
                    <a:cubicBezTo>
                      <a:pt x="181" y="92"/>
                      <a:pt x="181" y="92"/>
                      <a:pt x="180" y="92"/>
                    </a:cubicBezTo>
                    <a:cubicBezTo>
                      <a:pt x="180" y="92"/>
                      <a:pt x="180" y="91"/>
                      <a:pt x="179" y="91"/>
                    </a:cubicBezTo>
                    <a:cubicBezTo>
                      <a:pt x="179" y="91"/>
                      <a:pt x="179" y="91"/>
                      <a:pt x="179" y="90"/>
                    </a:cubicBezTo>
                    <a:cubicBezTo>
                      <a:pt x="179" y="90"/>
                      <a:pt x="178" y="90"/>
                      <a:pt x="178" y="89"/>
                    </a:cubicBezTo>
                    <a:cubicBezTo>
                      <a:pt x="178" y="89"/>
                      <a:pt x="178" y="89"/>
                      <a:pt x="178" y="88"/>
                    </a:cubicBezTo>
                    <a:cubicBezTo>
                      <a:pt x="178" y="88"/>
                      <a:pt x="177" y="88"/>
                      <a:pt x="177" y="87"/>
                    </a:cubicBezTo>
                    <a:cubicBezTo>
                      <a:pt x="175" y="85"/>
                      <a:pt x="171" y="80"/>
                      <a:pt x="171" y="76"/>
                    </a:cubicBezTo>
                    <a:cubicBezTo>
                      <a:pt x="170" y="74"/>
                      <a:pt x="171" y="73"/>
                      <a:pt x="171" y="73"/>
                    </a:cubicBezTo>
                    <a:cubicBezTo>
                      <a:pt x="173" y="71"/>
                      <a:pt x="170" y="66"/>
                      <a:pt x="167" y="63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59" y="57"/>
                      <a:pt x="155" y="52"/>
                      <a:pt x="154" y="49"/>
                    </a:cubicBezTo>
                    <a:cubicBezTo>
                      <a:pt x="154" y="48"/>
                      <a:pt x="154" y="47"/>
                      <a:pt x="154" y="46"/>
                    </a:cubicBezTo>
                    <a:cubicBezTo>
                      <a:pt x="145" y="45"/>
                      <a:pt x="145" y="45"/>
                      <a:pt x="145" y="45"/>
                    </a:cubicBezTo>
                    <a:cubicBezTo>
                      <a:pt x="139" y="40"/>
                      <a:pt x="139" y="40"/>
                      <a:pt x="139" y="40"/>
                    </a:cubicBezTo>
                    <a:lnTo>
                      <a:pt x="13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7" name="Freeform 1170">
                <a:extLst>
                  <a:ext uri="{FF2B5EF4-FFF2-40B4-BE49-F238E27FC236}">
                    <a16:creationId xmlns:a16="http://schemas.microsoft.com/office/drawing/2014/main" xmlns="" id="{1E216F3B-0218-445D-9237-F4F8FDE1D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2619"/>
                <a:ext cx="81" cy="91"/>
              </a:xfrm>
              <a:custGeom>
                <a:avLst/>
                <a:gdLst>
                  <a:gd name="T0" fmla="*/ 35 w 85"/>
                  <a:gd name="T1" fmla="*/ 24 h 95"/>
                  <a:gd name="T2" fmla="*/ 36 w 85"/>
                  <a:gd name="T3" fmla="*/ 24 h 95"/>
                  <a:gd name="T4" fmla="*/ 37 w 85"/>
                  <a:gd name="T5" fmla="*/ 25 h 95"/>
                  <a:gd name="T6" fmla="*/ 37 w 85"/>
                  <a:gd name="T7" fmla="*/ 25 h 95"/>
                  <a:gd name="T8" fmla="*/ 38 w 85"/>
                  <a:gd name="T9" fmla="*/ 26 h 95"/>
                  <a:gd name="T10" fmla="*/ 38 w 85"/>
                  <a:gd name="T11" fmla="*/ 27 h 95"/>
                  <a:gd name="T12" fmla="*/ 39 w 85"/>
                  <a:gd name="T13" fmla="*/ 27 h 95"/>
                  <a:gd name="T14" fmla="*/ 40 w 85"/>
                  <a:gd name="T15" fmla="*/ 28 h 95"/>
                  <a:gd name="T16" fmla="*/ 40 w 85"/>
                  <a:gd name="T17" fmla="*/ 29 h 95"/>
                  <a:gd name="T18" fmla="*/ 40 w 85"/>
                  <a:gd name="T19" fmla="*/ 30 h 95"/>
                  <a:gd name="T20" fmla="*/ 41 w 85"/>
                  <a:gd name="T21" fmla="*/ 31 h 95"/>
                  <a:gd name="T22" fmla="*/ 41 w 85"/>
                  <a:gd name="T23" fmla="*/ 31 h 95"/>
                  <a:gd name="T24" fmla="*/ 41 w 85"/>
                  <a:gd name="T25" fmla="*/ 32 h 95"/>
                  <a:gd name="T26" fmla="*/ 42 w 85"/>
                  <a:gd name="T27" fmla="*/ 33 h 95"/>
                  <a:gd name="T28" fmla="*/ 42 w 85"/>
                  <a:gd name="T29" fmla="*/ 34 h 95"/>
                  <a:gd name="T30" fmla="*/ 33 w 85"/>
                  <a:gd name="T31" fmla="*/ 59 h 95"/>
                  <a:gd name="T32" fmla="*/ 32 w 85"/>
                  <a:gd name="T33" fmla="*/ 60 h 95"/>
                  <a:gd name="T34" fmla="*/ 32 w 85"/>
                  <a:gd name="T35" fmla="*/ 60 h 95"/>
                  <a:gd name="T36" fmla="*/ 31 w 85"/>
                  <a:gd name="T37" fmla="*/ 60 h 95"/>
                  <a:gd name="T38" fmla="*/ 30 w 85"/>
                  <a:gd name="T39" fmla="*/ 60 h 95"/>
                  <a:gd name="T40" fmla="*/ 26 w 85"/>
                  <a:gd name="T41" fmla="*/ 62 h 95"/>
                  <a:gd name="T42" fmla="*/ 25 w 85"/>
                  <a:gd name="T43" fmla="*/ 62 h 95"/>
                  <a:gd name="T44" fmla="*/ 23 w 85"/>
                  <a:gd name="T45" fmla="*/ 63 h 95"/>
                  <a:gd name="T46" fmla="*/ 22 w 85"/>
                  <a:gd name="T47" fmla="*/ 64 h 95"/>
                  <a:gd name="T48" fmla="*/ 19 w 85"/>
                  <a:gd name="T49" fmla="*/ 65 h 95"/>
                  <a:gd name="T50" fmla="*/ 19 w 85"/>
                  <a:gd name="T51" fmla="*/ 65 h 95"/>
                  <a:gd name="T52" fmla="*/ 0 w 85"/>
                  <a:gd name="T53" fmla="*/ 71 h 95"/>
                  <a:gd name="T54" fmla="*/ 10 w 85"/>
                  <a:gd name="T55" fmla="*/ 91 h 95"/>
                  <a:gd name="T56" fmla="*/ 11 w 85"/>
                  <a:gd name="T57" fmla="*/ 93 h 95"/>
                  <a:gd name="T58" fmla="*/ 11 w 85"/>
                  <a:gd name="T59" fmla="*/ 93 h 95"/>
                  <a:gd name="T60" fmla="*/ 12 w 85"/>
                  <a:gd name="T61" fmla="*/ 95 h 95"/>
                  <a:gd name="T62" fmla="*/ 13 w 85"/>
                  <a:gd name="T63" fmla="*/ 95 h 95"/>
                  <a:gd name="T64" fmla="*/ 26 w 85"/>
                  <a:gd name="T65" fmla="*/ 92 h 95"/>
                  <a:gd name="T66" fmla="*/ 32 w 85"/>
                  <a:gd name="T67" fmla="*/ 91 h 95"/>
                  <a:gd name="T68" fmla="*/ 33 w 85"/>
                  <a:gd name="T69" fmla="*/ 90 h 95"/>
                  <a:gd name="T70" fmla="*/ 35 w 85"/>
                  <a:gd name="T71" fmla="*/ 83 h 95"/>
                  <a:gd name="T72" fmla="*/ 43 w 85"/>
                  <a:gd name="T73" fmla="*/ 81 h 95"/>
                  <a:gd name="T74" fmla="*/ 46 w 85"/>
                  <a:gd name="T75" fmla="*/ 81 h 95"/>
                  <a:gd name="T76" fmla="*/ 48 w 85"/>
                  <a:gd name="T77" fmla="*/ 81 h 95"/>
                  <a:gd name="T78" fmla="*/ 50 w 85"/>
                  <a:gd name="T79" fmla="*/ 78 h 95"/>
                  <a:gd name="T80" fmla="*/ 56 w 85"/>
                  <a:gd name="T81" fmla="*/ 70 h 95"/>
                  <a:gd name="T82" fmla="*/ 60 w 85"/>
                  <a:gd name="T83" fmla="*/ 69 h 95"/>
                  <a:gd name="T84" fmla="*/ 62 w 85"/>
                  <a:gd name="T85" fmla="*/ 69 h 95"/>
                  <a:gd name="T86" fmla="*/ 67 w 85"/>
                  <a:gd name="T87" fmla="*/ 51 h 95"/>
                  <a:gd name="T88" fmla="*/ 75 w 85"/>
                  <a:gd name="T89" fmla="*/ 47 h 95"/>
                  <a:gd name="T90" fmla="*/ 80 w 85"/>
                  <a:gd name="T91" fmla="*/ 38 h 95"/>
                  <a:gd name="T92" fmla="*/ 84 w 85"/>
                  <a:gd name="T93" fmla="*/ 33 h 95"/>
                  <a:gd name="T94" fmla="*/ 85 w 85"/>
                  <a:gd name="T95" fmla="*/ 30 h 95"/>
                  <a:gd name="T96" fmla="*/ 85 w 85"/>
                  <a:gd name="T97" fmla="*/ 30 h 95"/>
                  <a:gd name="T98" fmla="*/ 74 w 85"/>
                  <a:gd name="T99" fmla="*/ 17 h 95"/>
                  <a:gd name="T100" fmla="*/ 70 w 85"/>
                  <a:gd name="T101" fmla="*/ 16 h 95"/>
                  <a:gd name="T102" fmla="*/ 56 w 85"/>
                  <a:gd name="T103" fmla="*/ 10 h 95"/>
                  <a:gd name="T104" fmla="*/ 49 w 85"/>
                  <a:gd name="T105" fmla="*/ 0 h 95"/>
                  <a:gd name="T106" fmla="*/ 47 w 85"/>
                  <a:gd name="T107" fmla="*/ 1 h 95"/>
                  <a:gd name="T108" fmla="*/ 44 w 85"/>
                  <a:gd name="T109" fmla="*/ 1 h 95"/>
                  <a:gd name="T110" fmla="*/ 44 w 85"/>
                  <a:gd name="T111" fmla="*/ 8 h 95"/>
                  <a:gd name="T112" fmla="*/ 37 w 85"/>
                  <a:gd name="T113" fmla="*/ 18 h 95"/>
                  <a:gd name="T114" fmla="*/ 35 w 85"/>
                  <a:gd name="T115" fmla="*/ 24 h 95"/>
                  <a:gd name="T116" fmla="*/ 35 w 85"/>
                  <a:gd name="T117" fmla="*/ 2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" h="95">
                    <a:moveTo>
                      <a:pt x="35" y="24"/>
                    </a:moveTo>
                    <a:cubicBezTo>
                      <a:pt x="35" y="24"/>
                      <a:pt x="36" y="24"/>
                      <a:pt x="36" y="24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1" y="30"/>
                      <a:pt x="41" y="30"/>
                      <a:pt x="4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3"/>
                      <a:pt x="41" y="33"/>
                      <a:pt x="42" y="33"/>
                    </a:cubicBezTo>
                    <a:cubicBezTo>
                      <a:pt x="42" y="33"/>
                      <a:pt x="42" y="34"/>
                      <a:pt x="42" y="34"/>
                    </a:cubicBezTo>
                    <a:cubicBezTo>
                      <a:pt x="42" y="36"/>
                      <a:pt x="36" y="57"/>
                      <a:pt x="33" y="59"/>
                    </a:cubicBezTo>
                    <a:cubicBezTo>
                      <a:pt x="33" y="59"/>
                      <a:pt x="33" y="59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29" y="61"/>
                      <a:pt x="28" y="62"/>
                      <a:pt x="26" y="62"/>
                    </a:cubicBezTo>
                    <a:cubicBezTo>
                      <a:pt x="26" y="62"/>
                      <a:pt x="25" y="62"/>
                      <a:pt x="25" y="62"/>
                    </a:cubicBezTo>
                    <a:cubicBezTo>
                      <a:pt x="24" y="63"/>
                      <a:pt x="24" y="63"/>
                      <a:pt x="23" y="63"/>
                    </a:cubicBezTo>
                    <a:cubicBezTo>
                      <a:pt x="22" y="63"/>
                      <a:pt x="22" y="63"/>
                      <a:pt x="22" y="64"/>
                    </a:cubicBezTo>
                    <a:cubicBezTo>
                      <a:pt x="21" y="64"/>
                      <a:pt x="20" y="64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1" y="67"/>
                      <a:pt x="4" y="69"/>
                      <a:pt x="0" y="71"/>
                    </a:cubicBezTo>
                    <a:cubicBezTo>
                      <a:pt x="3" y="76"/>
                      <a:pt x="6" y="83"/>
                      <a:pt x="10" y="91"/>
                    </a:cubicBezTo>
                    <a:cubicBezTo>
                      <a:pt x="10" y="91"/>
                      <a:pt x="11" y="92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4"/>
                      <a:pt x="12" y="94"/>
                      <a:pt x="12" y="95"/>
                    </a:cubicBezTo>
                    <a:cubicBezTo>
                      <a:pt x="12" y="95"/>
                      <a:pt x="13" y="95"/>
                      <a:pt x="13" y="95"/>
                    </a:cubicBezTo>
                    <a:cubicBezTo>
                      <a:pt x="17" y="92"/>
                      <a:pt x="22" y="92"/>
                      <a:pt x="26" y="92"/>
                    </a:cubicBezTo>
                    <a:cubicBezTo>
                      <a:pt x="28" y="92"/>
                      <a:pt x="30" y="92"/>
                      <a:pt x="32" y="91"/>
                    </a:cubicBezTo>
                    <a:cubicBezTo>
                      <a:pt x="33" y="91"/>
                      <a:pt x="33" y="91"/>
                      <a:pt x="33" y="90"/>
                    </a:cubicBezTo>
                    <a:cubicBezTo>
                      <a:pt x="33" y="88"/>
                      <a:pt x="33" y="85"/>
                      <a:pt x="35" y="83"/>
                    </a:cubicBezTo>
                    <a:cubicBezTo>
                      <a:pt x="38" y="81"/>
                      <a:pt x="41" y="81"/>
                      <a:pt x="43" y="81"/>
                    </a:cubicBezTo>
                    <a:cubicBezTo>
                      <a:pt x="44" y="81"/>
                      <a:pt x="45" y="81"/>
                      <a:pt x="46" y="81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9" y="80"/>
                      <a:pt x="49" y="79"/>
                      <a:pt x="50" y="78"/>
                    </a:cubicBezTo>
                    <a:cubicBezTo>
                      <a:pt x="51" y="75"/>
                      <a:pt x="53" y="71"/>
                      <a:pt x="56" y="70"/>
                    </a:cubicBezTo>
                    <a:cubicBezTo>
                      <a:pt x="57" y="70"/>
                      <a:pt x="59" y="69"/>
                      <a:pt x="60" y="69"/>
                    </a:cubicBezTo>
                    <a:cubicBezTo>
                      <a:pt x="60" y="69"/>
                      <a:pt x="62" y="69"/>
                      <a:pt x="62" y="69"/>
                    </a:cubicBezTo>
                    <a:cubicBezTo>
                      <a:pt x="61" y="66"/>
                      <a:pt x="61" y="52"/>
                      <a:pt x="67" y="51"/>
                    </a:cubicBezTo>
                    <a:cubicBezTo>
                      <a:pt x="70" y="51"/>
                      <a:pt x="74" y="48"/>
                      <a:pt x="75" y="47"/>
                    </a:cubicBezTo>
                    <a:cubicBezTo>
                      <a:pt x="75" y="45"/>
                      <a:pt x="76" y="43"/>
                      <a:pt x="80" y="38"/>
                    </a:cubicBezTo>
                    <a:cubicBezTo>
                      <a:pt x="82" y="36"/>
                      <a:pt x="83" y="34"/>
                      <a:pt x="84" y="33"/>
                    </a:cubicBezTo>
                    <a:cubicBezTo>
                      <a:pt x="85" y="31"/>
                      <a:pt x="85" y="30"/>
                      <a:pt x="85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1" y="29"/>
                      <a:pt x="76" y="21"/>
                      <a:pt x="74" y="17"/>
                    </a:cubicBezTo>
                    <a:cubicBezTo>
                      <a:pt x="74" y="16"/>
                      <a:pt x="72" y="16"/>
                      <a:pt x="70" y="16"/>
                    </a:cubicBezTo>
                    <a:cubicBezTo>
                      <a:pt x="66" y="15"/>
                      <a:pt x="61" y="14"/>
                      <a:pt x="56" y="10"/>
                    </a:cubicBezTo>
                    <a:cubicBezTo>
                      <a:pt x="53" y="8"/>
                      <a:pt x="51" y="5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8" name="Freeform 1171">
                <a:extLst>
                  <a:ext uri="{FF2B5EF4-FFF2-40B4-BE49-F238E27FC236}">
                    <a16:creationId xmlns:a16="http://schemas.microsoft.com/office/drawing/2014/main" xmlns="" id="{63B3CB4E-F65D-4C19-9FEA-CB11CAAC0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2607"/>
                <a:ext cx="7" cy="13"/>
              </a:xfrm>
              <a:custGeom>
                <a:avLst/>
                <a:gdLst>
                  <a:gd name="T0" fmla="*/ 6 w 7"/>
                  <a:gd name="T1" fmla="*/ 1 h 13"/>
                  <a:gd name="T2" fmla="*/ 5 w 7"/>
                  <a:gd name="T3" fmla="*/ 0 h 13"/>
                  <a:gd name="T4" fmla="*/ 5 w 7"/>
                  <a:gd name="T5" fmla="*/ 0 h 13"/>
                  <a:gd name="T6" fmla="*/ 0 w 7"/>
                  <a:gd name="T7" fmla="*/ 9 h 13"/>
                  <a:gd name="T8" fmla="*/ 0 w 7"/>
                  <a:gd name="T9" fmla="*/ 10 h 13"/>
                  <a:gd name="T10" fmla="*/ 0 w 7"/>
                  <a:gd name="T11" fmla="*/ 10 h 13"/>
                  <a:gd name="T12" fmla="*/ 0 w 7"/>
                  <a:gd name="T13" fmla="*/ 11 h 13"/>
                  <a:gd name="T14" fmla="*/ 1 w 7"/>
                  <a:gd name="T15" fmla="*/ 12 h 13"/>
                  <a:gd name="T16" fmla="*/ 1 w 7"/>
                  <a:gd name="T17" fmla="*/ 12 h 13"/>
                  <a:gd name="T18" fmla="*/ 3 w 7"/>
                  <a:gd name="T19" fmla="*/ 13 h 13"/>
                  <a:gd name="T20" fmla="*/ 3 w 7"/>
                  <a:gd name="T21" fmla="*/ 13 h 13"/>
                  <a:gd name="T22" fmla="*/ 4 w 7"/>
                  <a:gd name="T23" fmla="*/ 13 h 13"/>
                  <a:gd name="T24" fmla="*/ 5 w 7"/>
                  <a:gd name="T25" fmla="*/ 11 h 13"/>
                  <a:gd name="T26" fmla="*/ 6 w 7"/>
                  <a:gd name="T2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3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7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6" y="9"/>
                      <a:pt x="7" y="4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9" name="Freeform 1172">
                <a:extLst>
                  <a:ext uri="{FF2B5EF4-FFF2-40B4-BE49-F238E27FC236}">
                    <a16:creationId xmlns:a16="http://schemas.microsoft.com/office/drawing/2014/main" xmlns="" id="{287DE7A3-4947-42FE-BB39-167DEB74A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2604"/>
                <a:ext cx="46" cy="38"/>
              </a:xfrm>
              <a:custGeom>
                <a:avLst/>
                <a:gdLst>
                  <a:gd name="T0" fmla="*/ 34 w 48"/>
                  <a:gd name="T1" fmla="*/ 30 h 39"/>
                  <a:gd name="T2" fmla="*/ 40 w 48"/>
                  <a:gd name="T3" fmla="*/ 22 h 39"/>
                  <a:gd name="T4" fmla="*/ 40 w 48"/>
                  <a:gd name="T5" fmla="*/ 12 h 39"/>
                  <a:gd name="T6" fmla="*/ 46 w 48"/>
                  <a:gd name="T7" fmla="*/ 12 h 39"/>
                  <a:gd name="T8" fmla="*/ 48 w 48"/>
                  <a:gd name="T9" fmla="*/ 11 h 39"/>
                  <a:gd name="T10" fmla="*/ 47 w 48"/>
                  <a:gd name="T11" fmla="*/ 4 h 39"/>
                  <a:gd name="T12" fmla="*/ 47 w 48"/>
                  <a:gd name="T13" fmla="*/ 0 h 39"/>
                  <a:gd name="T14" fmla="*/ 36 w 48"/>
                  <a:gd name="T15" fmla="*/ 14 h 39"/>
                  <a:gd name="T16" fmla="*/ 12 w 48"/>
                  <a:gd name="T17" fmla="*/ 25 h 39"/>
                  <a:gd name="T18" fmla="*/ 9 w 48"/>
                  <a:gd name="T19" fmla="*/ 25 h 39"/>
                  <a:gd name="T20" fmla="*/ 2 w 48"/>
                  <a:gd name="T21" fmla="*/ 27 h 39"/>
                  <a:gd name="T22" fmla="*/ 1 w 48"/>
                  <a:gd name="T23" fmla="*/ 28 h 39"/>
                  <a:gd name="T24" fmla="*/ 0 w 48"/>
                  <a:gd name="T25" fmla="*/ 28 h 39"/>
                  <a:gd name="T26" fmla="*/ 0 w 48"/>
                  <a:gd name="T27" fmla="*/ 29 h 39"/>
                  <a:gd name="T28" fmla="*/ 0 w 48"/>
                  <a:gd name="T29" fmla="*/ 30 h 39"/>
                  <a:gd name="T30" fmla="*/ 1 w 48"/>
                  <a:gd name="T31" fmla="*/ 31 h 39"/>
                  <a:gd name="T32" fmla="*/ 1 w 48"/>
                  <a:gd name="T33" fmla="*/ 31 h 39"/>
                  <a:gd name="T34" fmla="*/ 3 w 48"/>
                  <a:gd name="T35" fmla="*/ 33 h 39"/>
                  <a:gd name="T36" fmla="*/ 3 w 48"/>
                  <a:gd name="T37" fmla="*/ 33 h 39"/>
                  <a:gd name="T38" fmla="*/ 4 w 48"/>
                  <a:gd name="T39" fmla="*/ 34 h 39"/>
                  <a:gd name="T40" fmla="*/ 4 w 48"/>
                  <a:gd name="T41" fmla="*/ 34 h 39"/>
                  <a:gd name="T42" fmla="*/ 5 w 48"/>
                  <a:gd name="T43" fmla="*/ 35 h 39"/>
                  <a:gd name="T44" fmla="*/ 5 w 48"/>
                  <a:gd name="T45" fmla="*/ 35 h 39"/>
                  <a:gd name="T46" fmla="*/ 6 w 48"/>
                  <a:gd name="T47" fmla="*/ 36 h 39"/>
                  <a:gd name="T48" fmla="*/ 6 w 48"/>
                  <a:gd name="T49" fmla="*/ 36 h 39"/>
                  <a:gd name="T50" fmla="*/ 7 w 48"/>
                  <a:gd name="T51" fmla="*/ 36 h 39"/>
                  <a:gd name="T52" fmla="*/ 7 w 48"/>
                  <a:gd name="T53" fmla="*/ 36 h 39"/>
                  <a:gd name="T54" fmla="*/ 7 w 48"/>
                  <a:gd name="T55" fmla="*/ 36 h 39"/>
                  <a:gd name="T56" fmla="*/ 8 w 48"/>
                  <a:gd name="T57" fmla="*/ 36 h 39"/>
                  <a:gd name="T58" fmla="*/ 8 w 48"/>
                  <a:gd name="T59" fmla="*/ 37 h 39"/>
                  <a:gd name="T60" fmla="*/ 9 w 48"/>
                  <a:gd name="T61" fmla="*/ 37 h 39"/>
                  <a:gd name="T62" fmla="*/ 10 w 48"/>
                  <a:gd name="T63" fmla="*/ 37 h 39"/>
                  <a:gd name="T64" fmla="*/ 10 w 48"/>
                  <a:gd name="T65" fmla="*/ 37 h 39"/>
                  <a:gd name="T66" fmla="*/ 11 w 48"/>
                  <a:gd name="T67" fmla="*/ 37 h 39"/>
                  <a:gd name="T68" fmla="*/ 11 w 48"/>
                  <a:gd name="T69" fmla="*/ 37 h 39"/>
                  <a:gd name="T70" fmla="*/ 16 w 48"/>
                  <a:gd name="T71" fmla="*/ 38 h 39"/>
                  <a:gd name="T72" fmla="*/ 16 w 48"/>
                  <a:gd name="T73" fmla="*/ 38 h 39"/>
                  <a:gd name="T74" fmla="*/ 17 w 48"/>
                  <a:gd name="T75" fmla="*/ 38 h 39"/>
                  <a:gd name="T76" fmla="*/ 18 w 48"/>
                  <a:gd name="T77" fmla="*/ 38 h 39"/>
                  <a:gd name="T78" fmla="*/ 19 w 48"/>
                  <a:gd name="T79" fmla="*/ 38 h 39"/>
                  <a:gd name="T80" fmla="*/ 20 w 48"/>
                  <a:gd name="T81" fmla="*/ 38 h 39"/>
                  <a:gd name="T82" fmla="*/ 21 w 48"/>
                  <a:gd name="T83" fmla="*/ 38 h 39"/>
                  <a:gd name="T84" fmla="*/ 22 w 48"/>
                  <a:gd name="T85" fmla="*/ 38 h 39"/>
                  <a:gd name="T86" fmla="*/ 30 w 48"/>
                  <a:gd name="T87" fmla="*/ 39 h 39"/>
                  <a:gd name="T88" fmla="*/ 34 w 48"/>
                  <a:gd name="T8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39">
                    <a:moveTo>
                      <a:pt x="34" y="30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8"/>
                      <a:pt x="48" y="6"/>
                      <a:pt x="47" y="4"/>
                    </a:cubicBezTo>
                    <a:cubicBezTo>
                      <a:pt x="47" y="3"/>
                      <a:pt x="47" y="1"/>
                      <a:pt x="47" y="0"/>
                    </a:cubicBezTo>
                    <a:cubicBezTo>
                      <a:pt x="44" y="2"/>
                      <a:pt x="39" y="9"/>
                      <a:pt x="36" y="14"/>
                    </a:cubicBezTo>
                    <a:cubicBezTo>
                      <a:pt x="32" y="21"/>
                      <a:pt x="21" y="26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5" y="25"/>
                      <a:pt x="3" y="26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2"/>
                      <a:pt x="2" y="32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7"/>
                      <a:pt x="14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5" y="39"/>
                      <a:pt x="28" y="39"/>
                      <a:pt x="30" y="39"/>
                    </a:cubicBezTo>
                    <a:lnTo>
                      <a:pt x="3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0" name="Freeform 1173">
                <a:extLst>
                  <a:ext uri="{FF2B5EF4-FFF2-40B4-BE49-F238E27FC236}">
                    <a16:creationId xmlns:a16="http://schemas.microsoft.com/office/drawing/2014/main" xmlns="" id="{8805E831-2C40-40F1-8D54-EEC08E138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468"/>
                <a:ext cx="100" cy="99"/>
              </a:xfrm>
              <a:custGeom>
                <a:avLst/>
                <a:gdLst>
                  <a:gd name="T0" fmla="*/ 64 w 105"/>
                  <a:gd name="T1" fmla="*/ 6 h 103"/>
                  <a:gd name="T2" fmla="*/ 63 w 105"/>
                  <a:gd name="T3" fmla="*/ 6 h 103"/>
                  <a:gd name="T4" fmla="*/ 54 w 105"/>
                  <a:gd name="T5" fmla="*/ 2 h 103"/>
                  <a:gd name="T6" fmla="*/ 49 w 105"/>
                  <a:gd name="T7" fmla="*/ 1 h 103"/>
                  <a:gd name="T8" fmla="*/ 43 w 105"/>
                  <a:gd name="T9" fmla="*/ 0 h 103"/>
                  <a:gd name="T10" fmla="*/ 42 w 105"/>
                  <a:gd name="T11" fmla="*/ 1 h 103"/>
                  <a:gd name="T12" fmla="*/ 43 w 105"/>
                  <a:gd name="T13" fmla="*/ 1 h 103"/>
                  <a:gd name="T14" fmla="*/ 43 w 105"/>
                  <a:gd name="T15" fmla="*/ 1 h 103"/>
                  <a:gd name="T16" fmla="*/ 40 w 105"/>
                  <a:gd name="T17" fmla="*/ 4 h 103"/>
                  <a:gd name="T18" fmla="*/ 27 w 105"/>
                  <a:gd name="T19" fmla="*/ 13 h 103"/>
                  <a:gd name="T20" fmla="*/ 28 w 105"/>
                  <a:gd name="T21" fmla="*/ 23 h 103"/>
                  <a:gd name="T22" fmla="*/ 24 w 105"/>
                  <a:gd name="T23" fmla="*/ 38 h 103"/>
                  <a:gd name="T24" fmla="*/ 23 w 105"/>
                  <a:gd name="T25" fmla="*/ 39 h 103"/>
                  <a:gd name="T26" fmla="*/ 0 w 105"/>
                  <a:gd name="T27" fmla="*/ 51 h 103"/>
                  <a:gd name="T28" fmla="*/ 1 w 105"/>
                  <a:gd name="T29" fmla="*/ 53 h 103"/>
                  <a:gd name="T30" fmla="*/ 2 w 105"/>
                  <a:gd name="T31" fmla="*/ 57 h 103"/>
                  <a:gd name="T32" fmla="*/ 2 w 105"/>
                  <a:gd name="T33" fmla="*/ 60 h 103"/>
                  <a:gd name="T34" fmla="*/ 3 w 105"/>
                  <a:gd name="T35" fmla="*/ 63 h 103"/>
                  <a:gd name="T36" fmla="*/ 3 w 105"/>
                  <a:gd name="T37" fmla="*/ 65 h 103"/>
                  <a:gd name="T38" fmla="*/ 5 w 105"/>
                  <a:gd name="T39" fmla="*/ 65 h 103"/>
                  <a:gd name="T40" fmla="*/ 7 w 105"/>
                  <a:gd name="T41" fmla="*/ 64 h 103"/>
                  <a:gd name="T42" fmla="*/ 8 w 105"/>
                  <a:gd name="T43" fmla="*/ 64 h 103"/>
                  <a:gd name="T44" fmla="*/ 11 w 105"/>
                  <a:gd name="T45" fmla="*/ 65 h 103"/>
                  <a:gd name="T46" fmla="*/ 27 w 105"/>
                  <a:gd name="T47" fmla="*/ 74 h 103"/>
                  <a:gd name="T48" fmla="*/ 34 w 105"/>
                  <a:gd name="T49" fmla="*/ 78 h 103"/>
                  <a:gd name="T50" fmla="*/ 73 w 105"/>
                  <a:gd name="T51" fmla="*/ 102 h 103"/>
                  <a:gd name="T52" fmla="*/ 74 w 105"/>
                  <a:gd name="T53" fmla="*/ 102 h 103"/>
                  <a:gd name="T54" fmla="*/ 75 w 105"/>
                  <a:gd name="T55" fmla="*/ 102 h 103"/>
                  <a:gd name="T56" fmla="*/ 77 w 105"/>
                  <a:gd name="T57" fmla="*/ 102 h 103"/>
                  <a:gd name="T58" fmla="*/ 85 w 105"/>
                  <a:gd name="T59" fmla="*/ 103 h 103"/>
                  <a:gd name="T60" fmla="*/ 86 w 105"/>
                  <a:gd name="T61" fmla="*/ 101 h 103"/>
                  <a:gd name="T62" fmla="*/ 87 w 105"/>
                  <a:gd name="T63" fmla="*/ 99 h 103"/>
                  <a:gd name="T64" fmla="*/ 88 w 105"/>
                  <a:gd name="T65" fmla="*/ 97 h 103"/>
                  <a:gd name="T66" fmla="*/ 88 w 105"/>
                  <a:gd name="T67" fmla="*/ 96 h 103"/>
                  <a:gd name="T68" fmla="*/ 89 w 105"/>
                  <a:gd name="T69" fmla="*/ 95 h 103"/>
                  <a:gd name="T70" fmla="*/ 89 w 105"/>
                  <a:gd name="T71" fmla="*/ 95 h 103"/>
                  <a:gd name="T72" fmla="*/ 89 w 105"/>
                  <a:gd name="T73" fmla="*/ 94 h 103"/>
                  <a:gd name="T74" fmla="*/ 90 w 105"/>
                  <a:gd name="T75" fmla="*/ 93 h 103"/>
                  <a:gd name="T76" fmla="*/ 98 w 105"/>
                  <a:gd name="T77" fmla="*/ 89 h 103"/>
                  <a:gd name="T78" fmla="*/ 100 w 105"/>
                  <a:gd name="T79" fmla="*/ 90 h 103"/>
                  <a:gd name="T80" fmla="*/ 102 w 105"/>
                  <a:gd name="T81" fmla="*/ 91 h 103"/>
                  <a:gd name="T82" fmla="*/ 104 w 105"/>
                  <a:gd name="T83" fmla="*/ 93 h 103"/>
                  <a:gd name="T84" fmla="*/ 105 w 105"/>
                  <a:gd name="T85" fmla="*/ 92 h 103"/>
                  <a:gd name="T86" fmla="*/ 103 w 105"/>
                  <a:gd name="T87" fmla="*/ 90 h 103"/>
                  <a:gd name="T88" fmla="*/ 101 w 105"/>
                  <a:gd name="T89" fmla="*/ 88 h 103"/>
                  <a:gd name="T90" fmla="*/ 100 w 105"/>
                  <a:gd name="T91" fmla="*/ 86 h 103"/>
                  <a:gd name="T92" fmla="*/ 100 w 105"/>
                  <a:gd name="T93" fmla="*/ 84 h 103"/>
                  <a:gd name="T94" fmla="*/ 96 w 105"/>
                  <a:gd name="T95" fmla="*/ 77 h 103"/>
                  <a:gd name="T96" fmla="*/ 98 w 105"/>
                  <a:gd name="T97" fmla="*/ 70 h 103"/>
                  <a:gd name="T98" fmla="*/ 93 w 105"/>
                  <a:gd name="T99" fmla="*/ 64 h 103"/>
                  <a:gd name="T100" fmla="*/ 87 w 105"/>
                  <a:gd name="T101" fmla="*/ 62 h 103"/>
                  <a:gd name="T102" fmla="*/ 85 w 105"/>
                  <a:gd name="T103" fmla="*/ 61 h 103"/>
                  <a:gd name="T104" fmla="*/ 83 w 105"/>
                  <a:gd name="T105" fmla="*/ 59 h 103"/>
                  <a:gd name="T106" fmla="*/ 81 w 105"/>
                  <a:gd name="T107" fmla="*/ 58 h 103"/>
                  <a:gd name="T108" fmla="*/ 80 w 105"/>
                  <a:gd name="T109" fmla="*/ 55 h 103"/>
                  <a:gd name="T110" fmla="*/ 79 w 105"/>
                  <a:gd name="T111" fmla="*/ 53 h 103"/>
                  <a:gd name="T112" fmla="*/ 72 w 105"/>
                  <a:gd name="T113" fmla="*/ 41 h 103"/>
                  <a:gd name="T114" fmla="*/ 75 w 105"/>
                  <a:gd name="T115" fmla="*/ 32 h 103"/>
                  <a:gd name="T116" fmla="*/ 78 w 105"/>
                  <a:gd name="T117" fmla="*/ 25 h 103"/>
                  <a:gd name="T118" fmla="*/ 78 w 105"/>
                  <a:gd name="T119" fmla="*/ 21 h 103"/>
                  <a:gd name="T120" fmla="*/ 68 w 105"/>
                  <a:gd name="T121" fmla="*/ 11 h 103"/>
                  <a:gd name="T122" fmla="*/ 65 w 105"/>
                  <a:gd name="T123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" h="103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3" y="6"/>
                    </a:cubicBezTo>
                    <a:cubicBezTo>
                      <a:pt x="62" y="6"/>
                      <a:pt x="60" y="5"/>
                      <a:pt x="58" y="4"/>
                    </a:cubicBezTo>
                    <a:cubicBezTo>
                      <a:pt x="57" y="3"/>
                      <a:pt x="55" y="2"/>
                      <a:pt x="54" y="2"/>
                    </a:cubicBezTo>
                    <a:cubicBezTo>
                      <a:pt x="54" y="2"/>
                      <a:pt x="53" y="3"/>
                      <a:pt x="53" y="3"/>
                    </a:cubicBezTo>
                    <a:cubicBezTo>
                      <a:pt x="51" y="3"/>
                      <a:pt x="50" y="2"/>
                      <a:pt x="49" y="1"/>
                    </a:cubicBezTo>
                    <a:cubicBezTo>
                      <a:pt x="48" y="1"/>
                      <a:pt x="46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28" y="11"/>
                      <a:pt x="27" y="13"/>
                    </a:cubicBezTo>
                    <a:cubicBezTo>
                      <a:pt x="27" y="14"/>
                      <a:pt x="27" y="15"/>
                      <a:pt x="28" y="17"/>
                    </a:cubicBezTo>
                    <a:cubicBezTo>
                      <a:pt x="28" y="19"/>
                      <a:pt x="29" y="21"/>
                      <a:pt x="28" y="23"/>
                    </a:cubicBezTo>
                    <a:cubicBezTo>
                      <a:pt x="27" y="24"/>
                      <a:pt x="27" y="28"/>
                      <a:pt x="27" y="30"/>
                    </a:cubicBezTo>
                    <a:cubicBezTo>
                      <a:pt x="28" y="32"/>
                      <a:pt x="25" y="36"/>
                      <a:pt x="24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18" y="42"/>
                      <a:pt x="9" y="47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3"/>
                      <a:pt x="1" y="53"/>
                    </a:cubicBezTo>
                    <a:cubicBezTo>
                      <a:pt x="1" y="54"/>
                      <a:pt x="1" y="54"/>
                      <a:pt x="1" y="55"/>
                    </a:cubicBezTo>
                    <a:cubicBezTo>
                      <a:pt x="1" y="56"/>
                      <a:pt x="1" y="56"/>
                      <a:pt x="2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1"/>
                      <a:pt x="3" y="61"/>
                    </a:cubicBezTo>
                    <a:cubicBezTo>
                      <a:pt x="3" y="62"/>
                      <a:pt x="3" y="62"/>
                      <a:pt x="3" y="63"/>
                    </a:cubicBezTo>
                    <a:cubicBezTo>
                      <a:pt x="3" y="63"/>
                      <a:pt x="3" y="63"/>
                      <a:pt x="3" y="64"/>
                    </a:cubicBezTo>
                    <a:cubicBezTo>
                      <a:pt x="3" y="64"/>
                      <a:pt x="3" y="64"/>
                      <a:pt x="3" y="65"/>
                    </a:cubicBezTo>
                    <a:cubicBezTo>
                      <a:pt x="4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5"/>
                      <a:pt x="6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5"/>
                      <a:pt x="10" y="65"/>
                      <a:pt x="11" y="65"/>
                    </a:cubicBezTo>
                    <a:cubicBezTo>
                      <a:pt x="13" y="65"/>
                      <a:pt x="18" y="68"/>
                      <a:pt x="24" y="72"/>
                    </a:cubicBezTo>
                    <a:cubicBezTo>
                      <a:pt x="25" y="73"/>
                      <a:pt x="26" y="73"/>
                      <a:pt x="27" y="74"/>
                    </a:cubicBezTo>
                    <a:cubicBezTo>
                      <a:pt x="30" y="76"/>
                      <a:pt x="33" y="77"/>
                      <a:pt x="34" y="78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40" y="81"/>
                      <a:pt x="57" y="95"/>
                      <a:pt x="61" y="98"/>
                    </a:cubicBezTo>
                    <a:cubicBezTo>
                      <a:pt x="65" y="101"/>
                      <a:pt x="71" y="102"/>
                      <a:pt x="73" y="102"/>
                    </a:cubicBezTo>
                    <a:cubicBezTo>
                      <a:pt x="73" y="102"/>
                      <a:pt x="74" y="102"/>
                      <a:pt x="74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4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9" y="103"/>
                      <a:pt x="82" y="103"/>
                      <a:pt x="85" y="103"/>
                    </a:cubicBezTo>
                    <a:cubicBezTo>
                      <a:pt x="85" y="103"/>
                      <a:pt x="85" y="103"/>
                      <a:pt x="85" y="102"/>
                    </a:cubicBezTo>
                    <a:cubicBezTo>
                      <a:pt x="86" y="102"/>
                      <a:pt x="86" y="102"/>
                      <a:pt x="86" y="101"/>
                    </a:cubicBezTo>
                    <a:cubicBezTo>
                      <a:pt x="86" y="101"/>
                      <a:pt x="86" y="100"/>
                      <a:pt x="86" y="100"/>
                    </a:cubicBezTo>
                    <a:cubicBezTo>
                      <a:pt x="87" y="100"/>
                      <a:pt x="87" y="99"/>
                      <a:pt x="87" y="99"/>
                    </a:cubicBezTo>
                    <a:cubicBezTo>
                      <a:pt x="87" y="99"/>
                      <a:pt x="87" y="98"/>
                      <a:pt x="87" y="98"/>
                    </a:cubicBezTo>
                    <a:cubicBezTo>
                      <a:pt x="87" y="98"/>
                      <a:pt x="88" y="97"/>
                      <a:pt x="88" y="97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88" y="96"/>
                      <a:pt x="88" y="96"/>
                      <a:pt x="89" y="96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90" y="94"/>
                    </a:cubicBezTo>
                    <a:cubicBezTo>
                      <a:pt x="90" y="94"/>
                      <a:pt x="90" y="93"/>
                      <a:pt x="90" y="93"/>
                    </a:cubicBezTo>
                    <a:cubicBezTo>
                      <a:pt x="91" y="92"/>
                      <a:pt x="92" y="90"/>
                      <a:pt x="96" y="89"/>
                    </a:cubicBezTo>
                    <a:cubicBezTo>
                      <a:pt x="97" y="89"/>
                      <a:pt x="97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9" y="90"/>
                      <a:pt x="99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1" y="90"/>
                      <a:pt x="101" y="91"/>
                      <a:pt x="102" y="91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3" y="92"/>
                      <a:pt x="103" y="92"/>
                      <a:pt x="104" y="93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4" y="93"/>
                      <a:pt x="105" y="92"/>
                      <a:pt x="105" y="92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04" y="91"/>
                      <a:pt x="104" y="91"/>
                      <a:pt x="103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2" y="89"/>
                      <a:pt x="102" y="88"/>
                      <a:pt x="101" y="88"/>
                    </a:cubicBezTo>
                    <a:cubicBezTo>
                      <a:pt x="101" y="88"/>
                      <a:pt x="101" y="88"/>
                      <a:pt x="101" y="87"/>
                    </a:cubicBezTo>
                    <a:cubicBezTo>
                      <a:pt x="101" y="87"/>
                      <a:pt x="101" y="86"/>
                      <a:pt x="100" y="86"/>
                    </a:cubicBezTo>
                    <a:cubicBezTo>
                      <a:pt x="100" y="86"/>
                      <a:pt x="100" y="86"/>
                      <a:pt x="100" y="85"/>
                    </a:cubicBezTo>
                    <a:cubicBezTo>
                      <a:pt x="100" y="85"/>
                      <a:pt x="100" y="84"/>
                      <a:pt x="100" y="84"/>
                    </a:cubicBezTo>
                    <a:cubicBezTo>
                      <a:pt x="100" y="83"/>
                      <a:pt x="100" y="82"/>
                      <a:pt x="98" y="80"/>
                    </a:cubicBezTo>
                    <a:cubicBezTo>
                      <a:pt x="97" y="79"/>
                      <a:pt x="96" y="78"/>
                      <a:pt x="96" y="77"/>
                    </a:cubicBezTo>
                    <a:cubicBezTo>
                      <a:pt x="96" y="75"/>
                      <a:pt x="96" y="74"/>
                      <a:pt x="97" y="72"/>
                    </a:cubicBezTo>
                    <a:cubicBezTo>
                      <a:pt x="97" y="72"/>
                      <a:pt x="98" y="71"/>
                      <a:pt x="98" y="70"/>
                    </a:cubicBezTo>
                    <a:cubicBezTo>
                      <a:pt x="97" y="69"/>
                      <a:pt x="96" y="68"/>
                      <a:pt x="96" y="67"/>
                    </a:cubicBezTo>
                    <a:cubicBezTo>
                      <a:pt x="95" y="65"/>
                      <a:pt x="94" y="64"/>
                      <a:pt x="93" y="64"/>
                    </a:cubicBezTo>
                    <a:cubicBezTo>
                      <a:pt x="93" y="64"/>
                      <a:pt x="93" y="64"/>
                      <a:pt x="92" y="64"/>
                    </a:cubicBezTo>
                    <a:cubicBezTo>
                      <a:pt x="91" y="63"/>
                      <a:pt x="89" y="63"/>
                      <a:pt x="87" y="62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4" y="60"/>
                      <a:pt x="83" y="60"/>
                      <a:pt x="83" y="59"/>
                    </a:cubicBezTo>
                    <a:cubicBezTo>
                      <a:pt x="82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8"/>
                    </a:cubicBezTo>
                    <a:cubicBezTo>
                      <a:pt x="81" y="57"/>
                      <a:pt x="80" y="57"/>
                      <a:pt x="80" y="57"/>
                    </a:cubicBezTo>
                    <a:cubicBezTo>
                      <a:pt x="80" y="56"/>
                      <a:pt x="80" y="56"/>
                      <a:pt x="80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4"/>
                      <a:pt x="79" y="54"/>
                      <a:pt x="79" y="53"/>
                    </a:cubicBezTo>
                    <a:cubicBezTo>
                      <a:pt x="79" y="52"/>
                      <a:pt x="78" y="51"/>
                      <a:pt x="75" y="49"/>
                    </a:cubicBezTo>
                    <a:cubicBezTo>
                      <a:pt x="73" y="48"/>
                      <a:pt x="72" y="43"/>
                      <a:pt x="72" y="41"/>
                    </a:cubicBezTo>
                    <a:cubicBezTo>
                      <a:pt x="71" y="38"/>
                      <a:pt x="72" y="36"/>
                      <a:pt x="74" y="36"/>
                    </a:cubicBezTo>
                    <a:cubicBezTo>
                      <a:pt x="74" y="35"/>
                      <a:pt x="74" y="33"/>
                      <a:pt x="75" y="32"/>
                    </a:cubicBezTo>
                    <a:cubicBezTo>
                      <a:pt x="75" y="30"/>
                      <a:pt x="76" y="27"/>
                      <a:pt x="78" y="26"/>
                    </a:cubicBezTo>
                    <a:cubicBezTo>
                      <a:pt x="78" y="26"/>
                      <a:pt x="78" y="26"/>
                      <a:pt x="78" y="25"/>
                    </a:cubicBezTo>
                    <a:cubicBezTo>
                      <a:pt x="78" y="24"/>
                      <a:pt x="78" y="23"/>
                      <a:pt x="78" y="21"/>
                    </a:cubicBezTo>
                    <a:cubicBezTo>
                      <a:pt x="79" y="21"/>
                      <a:pt x="78" y="21"/>
                      <a:pt x="78" y="21"/>
                    </a:cubicBezTo>
                    <a:cubicBezTo>
                      <a:pt x="78" y="20"/>
                      <a:pt x="77" y="20"/>
                      <a:pt x="76" y="20"/>
                    </a:cubicBezTo>
                    <a:cubicBezTo>
                      <a:pt x="72" y="20"/>
                      <a:pt x="68" y="15"/>
                      <a:pt x="68" y="11"/>
                    </a:cubicBezTo>
                    <a:cubicBezTo>
                      <a:pt x="68" y="10"/>
                      <a:pt x="66" y="8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1" name="Freeform 1174">
                <a:extLst>
                  <a:ext uri="{FF2B5EF4-FFF2-40B4-BE49-F238E27FC236}">
                    <a16:creationId xmlns:a16="http://schemas.microsoft.com/office/drawing/2014/main" xmlns="" id="{DD5F3D2E-1FA0-43E8-9D15-22F081D18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2557"/>
                <a:ext cx="15" cy="15"/>
              </a:xfrm>
              <a:custGeom>
                <a:avLst/>
                <a:gdLst>
                  <a:gd name="T0" fmla="*/ 4 w 16"/>
                  <a:gd name="T1" fmla="*/ 11 h 16"/>
                  <a:gd name="T2" fmla="*/ 5 w 16"/>
                  <a:gd name="T3" fmla="*/ 11 h 16"/>
                  <a:gd name="T4" fmla="*/ 5 w 16"/>
                  <a:gd name="T5" fmla="*/ 11 h 16"/>
                  <a:gd name="T6" fmla="*/ 11 w 16"/>
                  <a:gd name="T7" fmla="*/ 16 h 16"/>
                  <a:gd name="T8" fmla="*/ 16 w 16"/>
                  <a:gd name="T9" fmla="*/ 16 h 16"/>
                  <a:gd name="T10" fmla="*/ 15 w 16"/>
                  <a:gd name="T11" fmla="*/ 14 h 16"/>
                  <a:gd name="T12" fmla="*/ 12 w 16"/>
                  <a:gd name="T13" fmla="*/ 4 h 16"/>
                  <a:gd name="T14" fmla="*/ 12 w 16"/>
                  <a:gd name="T15" fmla="*/ 3 h 16"/>
                  <a:gd name="T16" fmla="*/ 12 w 16"/>
                  <a:gd name="T17" fmla="*/ 3 h 16"/>
                  <a:gd name="T18" fmla="*/ 11 w 16"/>
                  <a:gd name="T19" fmla="*/ 2 h 16"/>
                  <a:gd name="T20" fmla="*/ 10 w 16"/>
                  <a:gd name="T21" fmla="*/ 1 h 16"/>
                  <a:gd name="T22" fmla="*/ 10 w 16"/>
                  <a:gd name="T23" fmla="*/ 1 h 16"/>
                  <a:gd name="T24" fmla="*/ 9 w 16"/>
                  <a:gd name="T25" fmla="*/ 1 h 16"/>
                  <a:gd name="T26" fmla="*/ 8 w 16"/>
                  <a:gd name="T27" fmla="*/ 0 h 16"/>
                  <a:gd name="T28" fmla="*/ 7 w 16"/>
                  <a:gd name="T29" fmla="*/ 0 h 16"/>
                  <a:gd name="T30" fmla="*/ 5 w 16"/>
                  <a:gd name="T31" fmla="*/ 2 h 16"/>
                  <a:gd name="T32" fmla="*/ 3 w 16"/>
                  <a:gd name="T33" fmla="*/ 4 h 16"/>
                  <a:gd name="T34" fmla="*/ 3 w 16"/>
                  <a:gd name="T35" fmla="*/ 4 h 16"/>
                  <a:gd name="T36" fmla="*/ 3 w 16"/>
                  <a:gd name="T37" fmla="*/ 4 h 16"/>
                  <a:gd name="T38" fmla="*/ 3 w 16"/>
                  <a:gd name="T39" fmla="*/ 4 h 16"/>
                  <a:gd name="T40" fmla="*/ 3 w 16"/>
                  <a:gd name="T41" fmla="*/ 5 h 16"/>
                  <a:gd name="T42" fmla="*/ 3 w 16"/>
                  <a:gd name="T43" fmla="*/ 5 h 16"/>
                  <a:gd name="T44" fmla="*/ 3 w 16"/>
                  <a:gd name="T45" fmla="*/ 5 h 16"/>
                  <a:gd name="T46" fmla="*/ 2 w 16"/>
                  <a:gd name="T47" fmla="*/ 6 h 16"/>
                  <a:gd name="T48" fmla="*/ 2 w 16"/>
                  <a:gd name="T49" fmla="*/ 6 h 16"/>
                  <a:gd name="T50" fmla="*/ 2 w 16"/>
                  <a:gd name="T51" fmla="*/ 7 h 16"/>
                  <a:gd name="T52" fmla="*/ 1 w 16"/>
                  <a:gd name="T53" fmla="*/ 8 h 16"/>
                  <a:gd name="T54" fmla="*/ 1 w 16"/>
                  <a:gd name="T55" fmla="*/ 9 h 16"/>
                  <a:gd name="T56" fmla="*/ 0 w 16"/>
                  <a:gd name="T57" fmla="*/ 10 h 16"/>
                  <a:gd name="T58" fmla="*/ 0 w 16"/>
                  <a:gd name="T59" fmla="*/ 11 h 16"/>
                  <a:gd name="T60" fmla="*/ 0 w 16"/>
                  <a:gd name="T61" fmla="*/ 11 h 16"/>
                  <a:gd name="T62" fmla="*/ 4 w 16"/>
                  <a:gd name="T6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6">
                    <a:moveTo>
                      <a:pt x="4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4"/>
                    </a:cubicBezTo>
                    <a:cubicBezTo>
                      <a:pt x="13" y="9"/>
                      <a:pt x="12" y="6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9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2" name="Freeform 1175">
                <a:extLst>
                  <a:ext uri="{FF2B5EF4-FFF2-40B4-BE49-F238E27FC236}">
                    <a16:creationId xmlns:a16="http://schemas.microsoft.com/office/drawing/2014/main" xmlns="" id="{41193B95-775C-48BB-BE7F-B12FB4D76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2363"/>
                <a:ext cx="182" cy="106"/>
              </a:xfrm>
              <a:custGeom>
                <a:avLst/>
                <a:gdLst>
                  <a:gd name="T0" fmla="*/ 3 w 191"/>
                  <a:gd name="T1" fmla="*/ 54 h 110"/>
                  <a:gd name="T2" fmla="*/ 8 w 191"/>
                  <a:gd name="T3" fmla="*/ 54 h 110"/>
                  <a:gd name="T4" fmla="*/ 8 w 191"/>
                  <a:gd name="T5" fmla="*/ 51 h 110"/>
                  <a:gd name="T6" fmla="*/ 22 w 191"/>
                  <a:gd name="T7" fmla="*/ 39 h 110"/>
                  <a:gd name="T8" fmla="*/ 36 w 191"/>
                  <a:gd name="T9" fmla="*/ 39 h 110"/>
                  <a:gd name="T10" fmla="*/ 49 w 191"/>
                  <a:gd name="T11" fmla="*/ 55 h 110"/>
                  <a:gd name="T12" fmla="*/ 69 w 191"/>
                  <a:gd name="T13" fmla="*/ 60 h 110"/>
                  <a:gd name="T14" fmla="*/ 75 w 191"/>
                  <a:gd name="T15" fmla="*/ 73 h 110"/>
                  <a:gd name="T16" fmla="*/ 99 w 191"/>
                  <a:gd name="T17" fmla="*/ 88 h 110"/>
                  <a:gd name="T18" fmla="*/ 110 w 191"/>
                  <a:gd name="T19" fmla="*/ 96 h 110"/>
                  <a:gd name="T20" fmla="*/ 122 w 191"/>
                  <a:gd name="T21" fmla="*/ 106 h 110"/>
                  <a:gd name="T22" fmla="*/ 131 w 191"/>
                  <a:gd name="T23" fmla="*/ 110 h 110"/>
                  <a:gd name="T24" fmla="*/ 134 w 191"/>
                  <a:gd name="T25" fmla="*/ 110 h 110"/>
                  <a:gd name="T26" fmla="*/ 134 w 191"/>
                  <a:gd name="T27" fmla="*/ 106 h 110"/>
                  <a:gd name="T28" fmla="*/ 137 w 191"/>
                  <a:gd name="T29" fmla="*/ 103 h 110"/>
                  <a:gd name="T30" fmla="*/ 137 w 191"/>
                  <a:gd name="T31" fmla="*/ 92 h 110"/>
                  <a:gd name="T32" fmla="*/ 138 w 191"/>
                  <a:gd name="T33" fmla="*/ 78 h 110"/>
                  <a:gd name="T34" fmla="*/ 146 w 191"/>
                  <a:gd name="T35" fmla="*/ 71 h 110"/>
                  <a:gd name="T36" fmla="*/ 159 w 191"/>
                  <a:gd name="T37" fmla="*/ 63 h 110"/>
                  <a:gd name="T38" fmla="*/ 170 w 191"/>
                  <a:gd name="T39" fmla="*/ 63 h 110"/>
                  <a:gd name="T40" fmla="*/ 170 w 191"/>
                  <a:gd name="T41" fmla="*/ 63 h 110"/>
                  <a:gd name="T42" fmla="*/ 170 w 191"/>
                  <a:gd name="T43" fmla="*/ 65 h 110"/>
                  <a:gd name="T44" fmla="*/ 169 w 191"/>
                  <a:gd name="T45" fmla="*/ 66 h 110"/>
                  <a:gd name="T46" fmla="*/ 167 w 191"/>
                  <a:gd name="T47" fmla="*/ 70 h 110"/>
                  <a:gd name="T48" fmla="*/ 170 w 191"/>
                  <a:gd name="T49" fmla="*/ 70 h 110"/>
                  <a:gd name="T50" fmla="*/ 172 w 191"/>
                  <a:gd name="T51" fmla="*/ 70 h 110"/>
                  <a:gd name="T52" fmla="*/ 175 w 191"/>
                  <a:gd name="T53" fmla="*/ 69 h 110"/>
                  <a:gd name="T54" fmla="*/ 181 w 191"/>
                  <a:gd name="T55" fmla="*/ 68 h 110"/>
                  <a:gd name="T56" fmla="*/ 191 w 191"/>
                  <a:gd name="T57" fmla="*/ 64 h 110"/>
                  <a:gd name="T58" fmla="*/ 166 w 191"/>
                  <a:gd name="T59" fmla="*/ 57 h 110"/>
                  <a:gd name="T60" fmla="*/ 164 w 191"/>
                  <a:gd name="T61" fmla="*/ 55 h 110"/>
                  <a:gd name="T62" fmla="*/ 162 w 191"/>
                  <a:gd name="T63" fmla="*/ 54 h 110"/>
                  <a:gd name="T64" fmla="*/ 160 w 191"/>
                  <a:gd name="T65" fmla="*/ 54 h 110"/>
                  <a:gd name="T66" fmla="*/ 142 w 191"/>
                  <a:gd name="T67" fmla="*/ 67 h 110"/>
                  <a:gd name="T68" fmla="*/ 127 w 191"/>
                  <a:gd name="T69" fmla="*/ 59 h 110"/>
                  <a:gd name="T70" fmla="*/ 113 w 191"/>
                  <a:gd name="T71" fmla="*/ 44 h 110"/>
                  <a:gd name="T72" fmla="*/ 106 w 191"/>
                  <a:gd name="T73" fmla="*/ 31 h 110"/>
                  <a:gd name="T74" fmla="*/ 75 w 191"/>
                  <a:gd name="T75" fmla="*/ 28 h 110"/>
                  <a:gd name="T76" fmla="*/ 64 w 191"/>
                  <a:gd name="T77" fmla="*/ 26 h 110"/>
                  <a:gd name="T78" fmla="*/ 62 w 191"/>
                  <a:gd name="T79" fmla="*/ 24 h 110"/>
                  <a:gd name="T80" fmla="*/ 60 w 191"/>
                  <a:gd name="T81" fmla="*/ 21 h 110"/>
                  <a:gd name="T82" fmla="*/ 57 w 191"/>
                  <a:gd name="T83" fmla="*/ 19 h 110"/>
                  <a:gd name="T84" fmla="*/ 54 w 191"/>
                  <a:gd name="T85" fmla="*/ 15 h 110"/>
                  <a:gd name="T86" fmla="*/ 34 w 191"/>
                  <a:gd name="T87" fmla="*/ 14 h 110"/>
                  <a:gd name="T88" fmla="*/ 34 w 191"/>
                  <a:gd name="T89" fmla="*/ 7 h 110"/>
                  <a:gd name="T90" fmla="*/ 27 w 191"/>
                  <a:gd name="T91" fmla="*/ 15 h 110"/>
                  <a:gd name="T92" fmla="*/ 0 w 191"/>
                  <a:gd name="T93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1" h="110">
                    <a:moveTo>
                      <a:pt x="0" y="53"/>
                    </a:moveTo>
                    <a:cubicBezTo>
                      <a:pt x="1" y="54"/>
                      <a:pt x="2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4"/>
                      <a:pt x="5" y="55"/>
                      <a:pt x="6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7" y="55"/>
                      <a:pt x="8" y="55"/>
                      <a:pt x="8" y="54"/>
                    </a:cubicBezTo>
                    <a:cubicBezTo>
                      <a:pt x="8" y="54"/>
                      <a:pt x="8" y="53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4" y="43"/>
                      <a:pt x="18" y="43"/>
                    </a:cubicBezTo>
                    <a:cubicBezTo>
                      <a:pt x="19" y="43"/>
                      <a:pt x="19" y="43"/>
                      <a:pt x="19" y="42"/>
                    </a:cubicBezTo>
                    <a:cubicBezTo>
                      <a:pt x="20" y="41"/>
                      <a:pt x="20" y="39"/>
                      <a:pt x="22" y="39"/>
                    </a:cubicBezTo>
                    <a:cubicBezTo>
                      <a:pt x="23" y="39"/>
                      <a:pt x="25" y="38"/>
                      <a:pt x="25" y="38"/>
                    </a:cubicBezTo>
                    <a:cubicBezTo>
                      <a:pt x="25" y="37"/>
                      <a:pt x="26" y="36"/>
                      <a:pt x="28" y="36"/>
                    </a:cubicBezTo>
                    <a:cubicBezTo>
                      <a:pt x="31" y="36"/>
                      <a:pt x="35" y="38"/>
                      <a:pt x="36" y="39"/>
                    </a:cubicBezTo>
                    <a:cubicBezTo>
                      <a:pt x="37" y="40"/>
                      <a:pt x="40" y="41"/>
                      <a:pt x="43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8" y="43"/>
                      <a:pt x="49" y="52"/>
                      <a:pt x="49" y="55"/>
                    </a:cubicBezTo>
                    <a:cubicBezTo>
                      <a:pt x="51" y="55"/>
                      <a:pt x="57" y="55"/>
                      <a:pt x="60" y="55"/>
                    </a:cubicBezTo>
                    <a:cubicBezTo>
                      <a:pt x="62" y="55"/>
                      <a:pt x="64" y="56"/>
                      <a:pt x="64" y="56"/>
                    </a:cubicBezTo>
                    <a:cubicBezTo>
                      <a:pt x="67" y="56"/>
                      <a:pt x="68" y="58"/>
                      <a:pt x="69" y="60"/>
                    </a:cubicBezTo>
                    <a:cubicBezTo>
                      <a:pt x="69" y="61"/>
                      <a:pt x="70" y="63"/>
                      <a:pt x="70" y="64"/>
                    </a:cubicBezTo>
                    <a:cubicBezTo>
                      <a:pt x="71" y="64"/>
                      <a:pt x="71" y="65"/>
                      <a:pt x="72" y="66"/>
                    </a:cubicBezTo>
                    <a:cubicBezTo>
                      <a:pt x="74" y="69"/>
                      <a:pt x="75" y="71"/>
                      <a:pt x="75" y="73"/>
                    </a:cubicBezTo>
                    <a:cubicBezTo>
                      <a:pt x="76" y="74"/>
                      <a:pt x="78" y="75"/>
                      <a:pt x="80" y="76"/>
                    </a:cubicBezTo>
                    <a:cubicBezTo>
                      <a:pt x="83" y="78"/>
                      <a:pt x="85" y="80"/>
                      <a:pt x="87" y="81"/>
                    </a:cubicBezTo>
                    <a:cubicBezTo>
                      <a:pt x="88" y="84"/>
                      <a:pt x="93" y="86"/>
                      <a:pt x="99" y="88"/>
                    </a:cubicBezTo>
                    <a:cubicBezTo>
                      <a:pt x="101" y="89"/>
                      <a:pt x="104" y="91"/>
                      <a:pt x="106" y="93"/>
                    </a:cubicBezTo>
                    <a:cubicBezTo>
                      <a:pt x="107" y="94"/>
                      <a:pt x="109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3" y="96"/>
                      <a:pt x="119" y="99"/>
                      <a:pt x="121" y="99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106"/>
                      <a:pt x="122" y="106"/>
                      <a:pt x="122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5" y="106"/>
                      <a:pt x="127" y="107"/>
                      <a:pt x="128" y="108"/>
                    </a:cubicBezTo>
                    <a:cubicBezTo>
                      <a:pt x="129" y="109"/>
                      <a:pt x="130" y="110"/>
                      <a:pt x="131" y="110"/>
                    </a:cubicBezTo>
                    <a:cubicBezTo>
                      <a:pt x="131" y="110"/>
                      <a:pt x="132" y="110"/>
                      <a:pt x="132" y="110"/>
                    </a:cubicBezTo>
                    <a:cubicBezTo>
                      <a:pt x="132" y="110"/>
                      <a:pt x="133" y="110"/>
                      <a:pt x="133" y="110"/>
                    </a:cubicBezTo>
                    <a:cubicBezTo>
                      <a:pt x="133" y="110"/>
                      <a:pt x="133" y="110"/>
                      <a:pt x="134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4" y="109"/>
                      <a:pt x="134" y="109"/>
                      <a:pt x="134" y="109"/>
                    </a:cubicBezTo>
                    <a:cubicBezTo>
                      <a:pt x="134" y="108"/>
                      <a:pt x="134" y="107"/>
                      <a:pt x="134" y="106"/>
                    </a:cubicBezTo>
                    <a:cubicBezTo>
                      <a:pt x="135" y="106"/>
                      <a:pt x="135" y="106"/>
                      <a:pt x="135" y="105"/>
                    </a:cubicBezTo>
                    <a:cubicBezTo>
                      <a:pt x="135" y="105"/>
                      <a:pt x="136" y="104"/>
                      <a:pt x="136" y="103"/>
                    </a:cubicBezTo>
                    <a:cubicBezTo>
                      <a:pt x="136" y="103"/>
                      <a:pt x="136" y="103"/>
                      <a:pt x="137" y="103"/>
                    </a:cubicBezTo>
                    <a:cubicBezTo>
                      <a:pt x="137" y="102"/>
                      <a:pt x="138" y="101"/>
                      <a:pt x="139" y="100"/>
                    </a:cubicBezTo>
                    <a:cubicBezTo>
                      <a:pt x="139" y="100"/>
                      <a:pt x="139" y="100"/>
                      <a:pt x="138" y="98"/>
                    </a:cubicBezTo>
                    <a:cubicBezTo>
                      <a:pt x="137" y="96"/>
                      <a:pt x="136" y="94"/>
                      <a:pt x="137" y="92"/>
                    </a:cubicBezTo>
                    <a:cubicBezTo>
                      <a:pt x="137" y="91"/>
                      <a:pt x="135" y="90"/>
                      <a:pt x="134" y="89"/>
                    </a:cubicBezTo>
                    <a:cubicBezTo>
                      <a:pt x="132" y="87"/>
                      <a:pt x="129" y="86"/>
                      <a:pt x="130" y="83"/>
                    </a:cubicBezTo>
                    <a:cubicBezTo>
                      <a:pt x="131" y="80"/>
                      <a:pt x="134" y="79"/>
                      <a:pt x="138" y="78"/>
                    </a:cubicBezTo>
                    <a:cubicBezTo>
                      <a:pt x="139" y="78"/>
                      <a:pt x="141" y="78"/>
                      <a:pt x="142" y="77"/>
                    </a:cubicBezTo>
                    <a:cubicBezTo>
                      <a:pt x="142" y="77"/>
                      <a:pt x="142" y="77"/>
                      <a:pt x="142" y="75"/>
                    </a:cubicBezTo>
                    <a:cubicBezTo>
                      <a:pt x="142" y="74"/>
                      <a:pt x="143" y="71"/>
                      <a:pt x="146" y="71"/>
                    </a:cubicBezTo>
                    <a:cubicBezTo>
                      <a:pt x="147" y="71"/>
                      <a:pt x="148" y="70"/>
                      <a:pt x="150" y="66"/>
                    </a:cubicBezTo>
                    <a:cubicBezTo>
                      <a:pt x="150" y="64"/>
                      <a:pt x="152" y="63"/>
                      <a:pt x="156" y="64"/>
                    </a:cubicBezTo>
                    <a:cubicBezTo>
                      <a:pt x="157" y="64"/>
                      <a:pt x="158" y="64"/>
                      <a:pt x="159" y="63"/>
                    </a:cubicBezTo>
                    <a:cubicBezTo>
                      <a:pt x="161" y="62"/>
                      <a:pt x="164" y="60"/>
                      <a:pt x="166" y="60"/>
                    </a:cubicBezTo>
                    <a:cubicBezTo>
                      <a:pt x="168" y="60"/>
                      <a:pt x="169" y="62"/>
                      <a:pt x="169" y="62"/>
                    </a:cubicBezTo>
                    <a:cubicBezTo>
                      <a:pt x="170" y="62"/>
                      <a:pt x="170" y="62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5"/>
                    </a:cubicBezTo>
                    <a:cubicBezTo>
                      <a:pt x="170" y="65"/>
                      <a:pt x="170" y="65"/>
                      <a:pt x="170" y="65"/>
                    </a:cubicBezTo>
                    <a:cubicBezTo>
                      <a:pt x="170" y="65"/>
                      <a:pt x="170" y="66"/>
                      <a:pt x="169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8" y="68"/>
                    </a:cubicBezTo>
                    <a:cubicBezTo>
                      <a:pt x="168" y="69"/>
                      <a:pt x="168" y="70"/>
                      <a:pt x="167" y="70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68" y="70"/>
                      <a:pt x="169" y="70"/>
                      <a:pt x="169" y="70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71" y="70"/>
                      <a:pt x="171" y="70"/>
                      <a:pt x="171" y="70"/>
                    </a:cubicBezTo>
                    <a:cubicBezTo>
                      <a:pt x="171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70"/>
                      <a:pt x="173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6" y="68"/>
                      <a:pt x="178" y="68"/>
                      <a:pt x="181" y="68"/>
                    </a:cubicBezTo>
                    <a:cubicBezTo>
                      <a:pt x="182" y="68"/>
                      <a:pt x="183" y="68"/>
                      <a:pt x="184" y="68"/>
                    </a:cubicBezTo>
                    <a:cubicBezTo>
                      <a:pt x="185" y="68"/>
                      <a:pt x="185" y="68"/>
                      <a:pt x="186" y="68"/>
                    </a:cubicBezTo>
                    <a:cubicBezTo>
                      <a:pt x="187" y="65"/>
                      <a:pt x="189" y="64"/>
                      <a:pt x="191" y="64"/>
                    </a:cubicBezTo>
                    <a:cubicBezTo>
                      <a:pt x="186" y="60"/>
                      <a:pt x="181" y="57"/>
                      <a:pt x="178" y="57"/>
                    </a:cubicBezTo>
                    <a:cubicBezTo>
                      <a:pt x="177" y="59"/>
                      <a:pt x="175" y="60"/>
                      <a:pt x="172" y="60"/>
                    </a:cubicBezTo>
                    <a:cubicBezTo>
                      <a:pt x="170" y="60"/>
                      <a:pt x="168" y="59"/>
                      <a:pt x="166" y="5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65" y="56"/>
                      <a:pt x="165" y="56"/>
                      <a:pt x="164" y="55"/>
                    </a:cubicBezTo>
                    <a:cubicBezTo>
                      <a:pt x="164" y="55"/>
                      <a:pt x="164" y="55"/>
                      <a:pt x="164" y="55"/>
                    </a:cubicBezTo>
                    <a:cubicBezTo>
                      <a:pt x="164" y="55"/>
                      <a:pt x="164" y="54"/>
                      <a:pt x="163" y="54"/>
                    </a:cubicBezTo>
                    <a:cubicBezTo>
                      <a:pt x="163" y="54"/>
                      <a:pt x="162" y="54"/>
                      <a:pt x="162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54"/>
                      <a:pt x="161" y="54"/>
                      <a:pt x="161" y="54"/>
                    </a:cubicBezTo>
                    <a:cubicBezTo>
                      <a:pt x="161" y="54"/>
                      <a:pt x="161" y="54"/>
                      <a:pt x="160" y="54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59" y="54"/>
                      <a:pt x="159" y="54"/>
                      <a:pt x="158" y="55"/>
                    </a:cubicBezTo>
                    <a:cubicBezTo>
                      <a:pt x="151" y="57"/>
                      <a:pt x="148" y="61"/>
                      <a:pt x="148" y="62"/>
                    </a:cubicBezTo>
                    <a:cubicBezTo>
                      <a:pt x="147" y="65"/>
                      <a:pt x="144" y="67"/>
                      <a:pt x="142" y="67"/>
                    </a:cubicBezTo>
                    <a:cubicBezTo>
                      <a:pt x="140" y="67"/>
                      <a:pt x="139" y="66"/>
                      <a:pt x="138" y="64"/>
                    </a:cubicBezTo>
                    <a:cubicBezTo>
                      <a:pt x="138" y="62"/>
                      <a:pt x="133" y="60"/>
                      <a:pt x="130" y="60"/>
                    </a:cubicBezTo>
                    <a:cubicBezTo>
                      <a:pt x="129" y="59"/>
                      <a:pt x="128" y="59"/>
                      <a:pt x="127" y="59"/>
                    </a:cubicBezTo>
                    <a:cubicBezTo>
                      <a:pt x="124" y="59"/>
                      <a:pt x="120" y="59"/>
                      <a:pt x="119" y="55"/>
                    </a:cubicBezTo>
                    <a:cubicBezTo>
                      <a:pt x="119" y="54"/>
                      <a:pt x="118" y="52"/>
                      <a:pt x="117" y="51"/>
                    </a:cubicBezTo>
                    <a:cubicBezTo>
                      <a:pt x="115" y="49"/>
                      <a:pt x="113" y="46"/>
                      <a:pt x="113" y="44"/>
                    </a:cubicBezTo>
                    <a:cubicBezTo>
                      <a:pt x="113" y="43"/>
                      <a:pt x="113" y="41"/>
                      <a:pt x="113" y="40"/>
                    </a:cubicBezTo>
                    <a:cubicBezTo>
                      <a:pt x="113" y="37"/>
                      <a:pt x="113" y="35"/>
                      <a:pt x="112" y="35"/>
                    </a:cubicBezTo>
                    <a:cubicBezTo>
                      <a:pt x="109" y="34"/>
                      <a:pt x="108" y="32"/>
                      <a:pt x="106" y="31"/>
                    </a:cubicBezTo>
                    <a:cubicBezTo>
                      <a:pt x="105" y="29"/>
                      <a:pt x="104" y="28"/>
                      <a:pt x="103" y="28"/>
                    </a:cubicBezTo>
                    <a:cubicBezTo>
                      <a:pt x="82" y="28"/>
                      <a:pt x="81" y="27"/>
                      <a:pt x="80" y="27"/>
                    </a:cubicBezTo>
                    <a:cubicBezTo>
                      <a:pt x="79" y="27"/>
                      <a:pt x="77" y="28"/>
                      <a:pt x="75" y="28"/>
                    </a:cubicBezTo>
                    <a:cubicBezTo>
                      <a:pt x="73" y="28"/>
                      <a:pt x="70" y="29"/>
                      <a:pt x="68" y="29"/>
                    </a:cubicBezTo>
                    <a:cubicBezTo>
                      <a:pt x="65" y="29"/>
                      <a:pt x="64" y="28"/>
                      <a:pt x="64" y="27"/>
                    </a:cubicBezTo>
                    <a:cubicBezTo>
                      <a:pt x="64" y="27"/>
                      <a:pt x="64" y="26"/>
                      <a:pt x="64" y="26"/>
                    </a:cubicBezTo>
                    <a:cubicBezTo>
                      <a:pt x="63" y="26"/>
                      <a:pt x="63" y="26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3"/>
                      <a:pt x="61" y="23"/>
                    </a:cubicBezTo>
                    <a:cubicBezTo>
                      <a:pt x="61" y="23"/>
                      <a:pt x="61" y="23"/>
                      <a:pt x="61" y="22"/>
                    </a:cubicBezTo>
                    <a:cubicBezTo>
                      <a:pt x="60" y="22"/>
                      <a:pt x="60" y="22"/>
                      <a:pt x="60" y="21"/>
                    </a:cubicBezTo>
                    <a:cubicBezTo>
                      <a:pt x="59" y="21"/>
                      <a:pt x="59" y="21"/>
                      <a:pt x="59" y="20"/>
                    </a:cubicBezTo>
                    <a:cubicBezTo>
                      <a:pt x="59" y="20"/>
                      <a:pt x="58" y="20"/>
                      <a:pt x="58" y="19"/>
                    </a:cubicBezTo>
                    <a:cubicBezTo>
                      <a:pt x="58" y="19"/>
                      <a:pt x="57" y="19"/>
                      <a:pt x="57" y="19"/>
                    </a:cubicBezTo>
                    <a:cubicBezTo>
                      <a:pt x="57" y="18"/>
                      <a:pt x="56" y="18"/>
                      <a:pt x="56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4" y="16"/>
                      <a:pt x="54" y="15"/>
                    </a:cubicBezTo>
                    <a:cubicBezTo>
                      <a:pt x="53" y="16"/>
                      <a:pt x="52" y="17"/>
                      <a:pt x="51" y="18"/>
                    </a:cubicBezTo>
                    <a:cubicBezTo>
                      <a:pt x="44" y="23"/>
                      <a:pt x="37" y="24"/>
                      <a:pt x="34" y="20"/>
                    </a:cubicBezTo>
                    <a:cubicBezTo>
                      <a:pt x="33" y="19"/>
                      <a:pt x="33" y="17"/>
                      <a:pt x="34" y="14"/>
                    </a:cubicBezTo>
                    <a:cubicBezTo>
                      <a:pt x="36" y="8"/>
                      <a:pt x="36" y="2"/>
                      <a:pt x="35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1"/>
                      <a:pt x="34" y="5"/>
                      <a:pt x="34" y="7"/>
                    </a:cubicBezTo>
                    <a:cubicBezTo>
                      <a:pt x="33" y="12"/>
                      <a:pt x="33" y="16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25" y="12"/>
                      <a:pt x="24" y="5"/>
                      <a:pt x="25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3" name="Freeform 1176">
                <a:extLst>
                  <a:ext uri="{FF2B5EF4-FFF2-40B4-BE49-F238E27FC236}">
                    <a16:creationId xmlns:a16="http://schemas.microsoft.com/office/drawing/2014/main" xmlns="" id="{A98ABC60-188C-4580-B30B-CCA326BBC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2688"/>
                <a:ext cx="110" cy="65"/>
              </a:xfrm>
              <a:custGeom>
                <a:avLst/>
                <a:gdLst>
                  <a:gd name="T0" fmla="*/ 94 w 115"/>
                  <a:gd name="T1" fmla="*/ 2 h 68"/>
                  <a:gd name="T2" fmla="*/ 84 w 115"/>
                  <a:gd name="T3" fmla="*/ 3 h 68"/>
                  <a:gd name="T4" fmla="*/ 80 w 115"/>
                  <a:gd name="T5" fmla="*/ 3 h 68"/>
                  <a:gd name="T6" fmla="*/ 72 w 115"/>
                  <a:gd name="T7" fmla="*/ 4 h 68"/>
                  <a:gd name="T8" fmla="*/ 56 w 115"/>
                  <a:gd name="T9" fmla="*/ 18 h 68"/>
                  <a:gd name="T10" fmla="*/ 49 w 115"/>
                  <a:gd name="T11" fmla="*/ 23 h 68"/>
                  <a:gd name="T12" fmla="*/ 45 w 115"/>
                  <a:gd name="T13" fmla="*/ 21 h 68"/>
                  <a:gd name="T14" fmla="*/ 35 w 115"/>
                  <a:gd name="T15" fmla="*/ 20 h 68"/>
                  <a:gd name="T16" fmla="*/ 29 w 115"/>
                  <a:gd name="T17" fmla="*/ 19 h 68"/>
                  <a:gd name="T18" fmla="*/ 20 w 115"/>
                  <a:gd name="T19" fmla="*/ 18 h 68"/>
                  <a:gd name="T20" fmla="*/ 17 w 115"/>
                  <a:gd name="T21" fmla="*/ 18 h 68"/>
                  <a:gd name="T22" fmla="*/ 10 w 115"/>
                  <a:gd name="T23" fmla="*/ 17 h 68"/>
                  <a:gd name="T24" fmla="*/ 9 w 115"/>
                  <a:gd name="T25" fmla="*/ 17 h 68"/>
                  <a:gd name="T26" fmla="*/ 5 w 115"/>
                  <a:gd name="T27" fmla="*/ 20 h 68"/>
                  <a:gd name="T28" fmla="*/ 5 w 115"/>
                  <a:gd name="T29" fmla="*/ 22 h 68"/>
                  <a:gd name="T30" fmla="*/ 5 w 115"/>
                  <a:gd name="T31" fmla="*/ 26 h 68"/>
                  <a:gd name="T32" fmla="*/ 5 w 115"/>
                  <a:gd name="T33" fmla="*/ 26 h 68"/>
                  <a:gd name="T34" fmla="*/ 5 w 115"/>
                  <a:gd name="T35" fmla="*/ 26 h 68"/>
                  <a:gd name="T36" fmla="*/ 5 w 115"/>
                  <a:gd name="T37" fmla="*/ 26 h 68"/>
                  <a:gd name="T38" fmla="*/ 5 w 115"/>
                  <a:gd name="T39" fmla="*/ 26 h 68"/>
                  <a:gd name="T40" fmla="*/ 5 w 115"/>
                  <a:gd name="T41" fmla="*/ 27 h 68"/>
                  <a:gd name="T42" fmla="*/ 5 w 115"/>
                  <a:gd name="T43" fmla="*/ 27 h 68"/>
                  <a:gd name="T44" fmla="*/ 4 w 115"/>
                  <a:gd name="T45" fmla="*/ 27 h 68"/>
                  <a:gd name="T46" fmla="*/ 4 w 115"/>
                  <a:gd name="T47" fmla="*/ 27 h 68"/>
                  <a:gd name="T48" fmla="*/ 4 w 115"/>
                  <a:gd name="T49" fmla="*/ 27 h 68"/>
                  <a:gd name="T50" fmla="*/ 3 w 115"/>
                  <a:gd name="T51" fmla="*/ 28 h 68"/>
                  <a:gd name="T52" fmla="*/ 3 w 115"/>
                  <a:gd name="T53" fmla="*/ 28 h 68"/>
                  <a:gd name="T54" fmla="*/ 2 w 115"/>
                  <a:gd name="T55" fmla="*/ 28 h 68"/>
                  <a:gd name="T56" fmla="*/ 2 w 115"/>
                  <a:gd name="T57" fmla="*/ 28 h 68"/>
                  <a:gd name="T58" fmla="*/ 1 w 115"/>
                  <a:gd name="T59" fmla="*/ 29 h 68"/>
                  <a:gd name="T60" fmla="*/ 1 w 115"/>
                  <a:gd name="T61" fmla="*/ 35 h 68"/>
                  <a:gd name="T62" fmla="*/ 4 w 115"/>
                  <a:gd name="T63" fmla="*/ 52 h 68"/>
                  <a:gd name="T64" fmla="*/ 7 w 115"/>
                  <a:gd name="T65" fmla="*/ 64 h 68"/>
                  <a:gd name="T66" fmla="*/ 8 w 115"/>
                  <a:gd name="T67" fmla="*/ 68 h 68"/>
                  <a:gd name="T68" fmla="*/ 8 w 115"/>
                  <a:gd name="T69" fmla="*/ 68 h 68"/>
                  <a:gd name="T70" fmla="*/ 12 w 115"/>
                  <a:gd name="T71" fmla="*/ 68 h 68"/>
                  <a:gd name="T72" fmla="*/ 26 w 115"/>
                  <a:gd name="T73" fmla="*/ 65 h 68"/>
                  <a:gd name="T74" fmla="*/ 42 w 115"/>
                  <a:gd name="T75" fmla="*/ 60 h 68"/>
                  <a:gd name="T76" fmla="*/ 52 w 115"/>
                  <a:gd name="T77" fmla="*/ 55 h 68"/>
                  <a:gd name="T78" fmla="*/ 65 w 115"/>
                  <a:gd name="T79" fmla="*/ 53 h 68"/>
                  <a:gd name="T80" fmla="*/ 65 w 115"/>
                  <a:gd name="T81" fmla="*/ 53 h 68"/>
                  <a:gd name="T82" fmla="*/ 72 w 115"/>
                  <a:gd name="T83" fmla="*/ 48 h 68"/>
                  <a:gd name="T84" fmla="*/ 72 w 115"/>
                  <a:gd name="T85" fmla="*/ 47 h 68"/>
                  <a:gd name="T86" fmla="*/ 87 w 115"/>
                  <a:gd name="T87" fmla="*/ 42 h 68"/>
                  <a:gd name="T88" fmla="*/ 97 w 115"/>
                  <a:gd name="T89" fmla="*/ 39 h 68"/>
                  <a:gd name="T90" fmla="*/ 105 w 115"/>
                  <a:gd name="T91" fmla="*/ 32 h 68"/>
                  <a:gd name="T92" fmla="*/ 107 w 115"/>
                  <a:gd name="T93" fmla="*/ 28 h 68"/>
                  <a:gd name="T94" fmla="*/ 113 w 115"/>
                  <a:gd name="T95" fmla="*/ 25 h 68"/>
                  <a:gd name="T96" fmla="*/ 115 w 115"/>
                  <a:gd name="T97" fmla="*/ 25 h 68"/>
                  <a:gd name="T98" fmla="*/ 107 w 115"/>
                  <a:gd name="T99" fmla="*/ 8 h 68"/>
                  <a:gd name="T100" fmla="*/ 106 w 115"/>
                  <a:gd name="T101" fmla="*/ 5 h 68"/>
                  <a:gd name="T102" fmla="*/ 106 w 115"/>
                  <a:gd name="T103" fmla="*/ 5 h 68"/>
                  <a:gd name="T104" fmla="*/ 105 w 115"/>
                  <a:gd name="T105" fmla="*/ 2 h 68"/>
                  <a:gd name="T106" fmla="*/ 104 w 115"/>
                  <a:gd name="T107" fmla="*/ 2 h 68"/>
                  <a:gd name="T108" fmla="*/ 104 w 115"/>
                  <a:gd name="T109" fmla="*/ 0 h 68"/>
                  <a:gd name="T110" fmla="*/ 103 w 115"/>
                  <a:gd name="T111" fmla="*/ 0 h 68"/>
                  <a:gd name="T112" fmla="*/ 94 w 115"/>
                  <a:gd name="T113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" h="68">
                    <a:moveTo>
                      <a:pt x="94" y="2"/>
                    </a:moveTo>
                    <a:cubicBezTo>
                      <a:pt x="91" y="3"/>
                      <a:pt x="88" y="3"/>
                      <a:pt x="84" y="3"/>
                    </a:cubicBezTo>
                    <a:cubicBezTo>
                      <a:pt x="83" y="3"/>
                      <a:pt x="81" y="3"/>
                      <a:pt x="80" y="3"/>
                    </a:cubicBezTo>
                    <a:cubicBezTo>
                      <a:pt x="77" y="3"/>
                      <a:pt x="73" y="3"/>
                      <a:pt x="72" y="4"/>
                    </a:cubicBezTo>
                    <a:cubicBezTo>
                      <a:pt x="70" y="5"/>
                      <a:pt x="57" y="14"/>
                      <a:pt x="56" y="18"/>
                    </a:cubicBezTo>
                    <a:cubicBezTo>
                      <a:pt x="54" y="22"/>
                      <a:pt x="51" y="23"/>
                      <a:pt x="49" y="23"/>
                    </a:cubicBezTo>
                    <a:cubicBezTo>
                      <a:pt x="48" y="23"/>
                      <a:pt x="46" y="22"/>
                      <a:pt x="45" y="21"/>
                    </a:cubicBezTo>
                    <a:cubicBezTo>
                      <a:pt x="44" y="20"/>
                      <a:pt x="38" y="20"/>
                      <a:pt x="35" y="20"/>
                    </a:cubicBezTo>
                    <a:cubicBezTo>
                      <a:pt x="31" y="20"/>
                      <a:pt x="30" y="20"/>
                      <a:pt x="29" y="19"/>
                    </a:cubicBezTo>
                    <a:cubicBezTo>
                      <a:pt x="28" y="18"/>
                      <a:pt x="24" y="18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4" y="18"/>
                      <a:pt x="12" y="18"/>
                      <a:pt x="10" y="17"/>
                    </a:cubicBezTo>
                    <a:cubicBezTo>
                      <a:pt x="10" y="17"/>
                      <a:pt x="9" y="17"/>
                      <a:pt x="9" y="17"/>
                    </a:cubicBezTo>
                    <a:cubicBezTo>
                      <a:pt x="8" y="17"/>
                      <a:pt x="6" y="18"/>
                      <a:pt x="5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6" y="23"/>
                      <a:pt x="6" y="25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2" y="31"/>
                      <a:pt x="2" y="34"/>
                      <a:pt x="1" y="35"/>
                    </a:cubicBezTo>
                    <a:cubicBezTo>
                      <a:pt x="0" y="38"/>
                      <a:pt x="1" y="47"/>
                      <a:pt x="4" y="52"/>
                    </a:cubicBezTo>
                    <a:cubicBezTo>
                      <a:pt x="7" y="55"/>
                      <a:pt x="7" y="60"/>
                      <a:pt x="7" y="64"/>
                    </a:cubicBezTo>
                    <a:cubicBezTo>
                      <a:pt x="8" y="65"/>
                      <a:pt x="8" y="67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10" y="68"/>
                      <a:pt x="12" y="68"/>
                    </a:cubicBezTo>
                    <a:cubicBezTo>
                      <a:pt x="17" y="68"/>
                      <a:pt x="23" y="67"/>
                      <a:pt x="26" y="65"/>
                    </a:cubicBezTo>
                    <a:cubicBezTo>
                      <a:pt x="32" y="61"/>
                      <a:pt x="36" y="60"/>
                      <a:pt x="42" y="60"/>
                    </a:cubicBezTo>
                    <a:cubicBezTo>
                      <a:pt x="46" y="60"/>
                      <a:pt x="51" y="57"/>
                      <a:pt x="52" y="55"/>
                    </a:cubicBezTo>
                    <a:cubicBezTo>
                      <a:pt x="55" y="52"/>
                      <a:pt x="62" y="52"/>
                      <a:pt x="65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3"/>
                      <a:pt x="69" y="50"/>
                      <a:pt x="72" y="48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5" y="45"/>
                      <a:pt x="80" y="43"/>
                      <a:pt x="87" y="42"/>
                    </a:cubicBezTo>
                    <a:cubicBezTo>
                      <a:pt x="90" y="41"/>
                      <a:pt x="94" y="40"/>
                      <a:pt x="97" y="39"/>
                    </a:cubicBezTo>
                    <a:cubicBezTo>
                      <a:pt x="104" y="37"/>
                      <a:pt x="104" y="34"/>
                      <a:pt x="105" y="32"/>
                    </a:cubicBezTo>
                    <a:cubicBezTo>
                      <a:pt x="106" y="31"/>
                      <a:pt x="106" y="29"/>
                      <a:pt x="107" y="28"/>
                    </a:cubicBezTo>
                    <a:cubicBezTo>
                      <a:pt x="109" y="26"/>
                      <a:pt x="111" y="26"/>
                      <a:pt x="113" y="25"/>
                    </a:cubicBezTo>
                    <a:cubicBezTo>
                      <a:pt x="114" y="25"/>
                      <a:pt x="115" y="25"/>
                      <a:pt x="115" y="25"/>
                    </a:cubicBezTo>
                    <a:cubicBezTo>
                      <a:pt x="113" y="19"/>
                      <a:pt x="110" y="13"/>
                      <a:pt x="107" y="8"/>
                    </a:cubicBezTo>
                    <a:cubicBezTo>
                      <a:pt x="107" y="7"/>
                      <a:pt x="106" y="6"/>
                      <a:pt x="106" y="5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5" y="4"/>
                      <a:pt x="105" y="3"/>
                      <a:pt x="105" y="2"/>
                    </a:cubicBezTo>
                    <a:cubicBezTo>
                      <a:pt x="105" y="2"/>
                      <a:pt x="104" y="2"/>
                      <a:pt x="104" y="2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0" y="1"/>
                      <a:pt x="96" y="2"/>
                      <a:pt x="9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4" name="Freeform 1177">
                <a:extLst>
                  <a:ext uri="{FF2B5EF4-FFF2-40B4-BE49-F238E27FC236}">
                    <a16:creationId xmlns:a16="http://schemas.microsoft.com/office/drawing/2014/main" xmlns="" id="{BDEF5970-06AD-4C31-BC8B-90D1F641A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401"/>
                <a:ext cx="149" cy="93"/>
              </a:xfrm>
              <a:custGeom>
                <a:avLst/>
                <a:gdLst>
                  <a:gd name="T0" fmla="*/ 101 w 155"/>
                  <a:gd name="T1" fmla="*/ 92 h 96"/>
                  <a:gd name="T2" fmla="*/ 110 w 155"/>
                  <a:gd name="T3" fmla="*/ 96 h 96"/>
                  <a:gd name="T4" fmla="*/ 111 w 155"/>
                  <a:gd name="T5" fmla="*/ 96 h 96"/>
                  <a:gd name="T6" fmla="*/ 125 w 155"/>
                  <a:gd name="T7" fmla="*/ 86 h 96"/>
                  <a:gd name="T8" fmla="*/ 138 w 155"/>
                  <a:gd name="T9" fmla="*/ 70 h 96"/>
                  <a:gd name="T10" fmla="*/ 144 w 155"/>
                  <a:gd name="T11" fmla="*/ 68 h 96"/>
                  <a:gd name="T12" fmla="*/ 153 w 155"/>
                  <a:gd name="T13" fmla="*/ 66 h 96"/>
                  <a:gd name="T14" fmla="*/ 155 w 155"/>
                  <a:gd name="T15" fmla="*/ 63 h 96"/>
                  <a:gd name="T16" fmla="*/ 140 w 155"/>
                  <a:gd name="T17" fmla="*/ 56 h 96"/>
                  <a:gd name="T18" fmla="*/ 115 w 155"/>
                  <a:gd name="T19" fmla="*/ 40 h 96"/>
                  <a:gd name="T20" fmla="*/ 102 w 155"/>
                  <a:gd name="T21" fmla="*/ 22 h 96"/>
                  <a:gd name="T22" fmla="*/ 82 w 155"/>
                  <a:gd name="T23" fmla="*/ 16 h 96"/>
                  <a:gd name="T24" fmla="*/ 70 w 155"/>
                  <a:gd name="T25" fmla="*/ 2 h 96"/>
                  <a:gd name="T26" fmla="*/ 60 w 155"/>
                  <a:gd name="T27" fmla="*/ 3 h 96"/>
                  <a:gd name="T28" fmla="*/ 55 w 155"/>
                  <a:gd name="T29" fmla="*/ 7 h 96"/>
                  <a:gd name="T30" fmla="*/ 49 w 155"/>
                  <a:gd name="T31" fmla="*/ 12 h 96"/>
                  <a:gd name="T32" fmla="*/ 48 w 155"/>
                  <a:gd name="T33" fmla="*/ 16 h 96"/>
                  <a:gd name="T34" fmla="*/ 39 w 155"/>
                  <a:gd name="T35" fmla="*/ 18 h 96"/>
                  <a:gd name="T36" fmla="*/ 35 w 155"/>
                  <a:gd name="T37" fmla="*/ 17 h 96"/>
                  <a:gd name="T38" fmla="*/ 32 w 155"/>
                  <a:gd name="T39" fmla="*/ 18 h 96"/>
                  <a:gd name="T40" fmla="*/ 13 w 155"/>
                  <a:gd name="T41" fmla="*/ 4 h 96"/>
                  <a:gd name="T42" fmla="*/ 9 w 155"/>
                  <a:gd name="T43" fmla="*/ 4 h 96"/>
                  <a:gd name="T44" fmla="*/ 16 w 155"/>
                  <a:gd name="T45" fmla="*/ 15 h 96"/>
                  <a:gd name="T46" fmla="*/ 21 w 155"/>
                  <a:gd name="T47" fmla="*/ 25 h 96"/>
                  <a:gd name="T48" fmla="*/ 7 w 155"/>
                  <a:gd name="T49" fmla="*/ 26 h 96"/>
                  <a:gd name="T50" fmla="*/ 1 w 155"/>
                  <a:gd name="T51" fmla="*/ 27 h 96"/>
                  <a:gd name="T52" fmla="*/ 2 w 155"/>
                  <a:gd name="T53" fmla="*/ 33 h 96"/>
                  <a:gd name="T54" fmla="*/ 11 w 155"/>
                  <a:gd name="T55" fmla="*/ 44 h 96"/>
                  <a:gd name="T56" fmla="*/ 13 w 155"/>
                  <a:gd name="T57" fmla="*/ 66 h 96"/>
                  <a:gd name="T58" fmla="*/ 14 w 155"/>
                  <a:gd name="T59" fmla="*/ 67 h 96"/>
                  <a:gd name="T60" fmla="*/ 16 w 155"/>
                  <a:gd name="T61" fmla="*/ 66 h 96"/>
                  <a:gd name="T62" fmla="*/ 18 w 155"/>
                  <a:gd name="T63" fmla="*/ 66 h 96"/>
                  <a:gd name="T64" fmla="*/ 18 w 155"/>
                  <a:gd name="T65" fmla="*/ 66 h 96"/>
                  <a:gd name="T66" fmla="*/ 19 w 155"/>
                  <a:gd name="T67" fmla="*/ 66 h 96"/>
                  <a:gd name="T68" fmla="*/ 33 w 155"/>
                  <a:gd name="T69" fmla="*/ 58 h 96"/>
                  <a:gd name="T70" fmla="*/ 44 w 155"/>
                  <a:gd name="T71" fmla="*/ 55 h 96"/>
                  <a:gd name="T72" fmla="*/ 63 w 155"/>
                  <a:gd name="T73" fmla="*/ 62 h 96"/>
                  <a:gd name="T74" fmla="*/ 77 w 155"/>
                  <a:gd name="T75" fmla="*/ 69 h 96"/>
                  <a:gd name="T76" fmla="*/ 87 w 155"/>
                  <a:gd name="T77" fmla="*/ 77 h 96"/>
                  <a:gd name="T78" fmla="*/ 97 w 155"/>
                  <a:gd name="T79" fmla="*/ 81 h 96"/>
                  <a:gd name="T80" fmla="*/ 98 w 155"/>
                  <a:gd name="T81" fmla="*/ 83 h 96"/>
                  <a:gd name="T82" fmla="*/ 98 w 155"/>
                  <a:gd name="T83" fmla="*/ 85 h 96"/>
                  <a:gd name="T84" fmla="*/ 98 w 155"/>
                  <a:gd name="T85" fmla="*/ 88 h 96"/>
                  <a:gd name="T86" fmla="*/ 99 w 155"/>
                  <a:gd name="T87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" h="96">
                    <a:moveTo>
                      <a:pt x="100" y="92"/>
                    </a:moveTo>
                    <a:cubicBezTo>
                      <a:pt x="100" y="92"/>
                      <a:pt x="100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2" y="9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105" y="92"/>
                      <a:pt x="109" y="92"/>
                      <a:pt x="110" y="96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6"/>
                      <a:pt x="110" y="96"/>
                    </a:cubicBezTo>
                    <a:cubicBezTo>
                      <a:pt x="110" y="96"/>
                      <a:pt x="111" y="96"/>
                      <a:pt x="111" y="96"/>
                    </a:cubicBezTo>
                    <a:cubicBezTo>
                      <a:pt x="113" y="96"/>
                      <a:pt x="114" y="95"/>
                      <a:pt x="115" y="94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5" y="88"/>
                      <a:pt x="120" y="87"/>
                      <a:pt x="125" y="86"/>
                    </a:cubicBezTo>
                    <a:cubicBezTo>
                      <a:pt x="127" y="85"/>
                      <a:pt x="131" y="84"/>
                      <a:pt x="132" y="83"/>
                    </a:cubicBezTo>
                    <a:cubicBezTo>
                      <a:pt x="132" y="81"/>
                      <a:pt x="132" y="81"/>
                      <a:pt x="132" y="81"/>
                    </a:cubicBezTo>
                    <a:cubicBezTo>
                      <a:pt x="133" y="76"/>
                      <a:pt x="135" y="71"/>
                      <a:pt x="138" y="70"/>
                    </a:cubicBezTo>
                    <a:cubicBezTo>
                      <a:pt x="139" y="70"/>
                      <a:pt x="139" y="70"/>
                      <a:pt x="140" y="70"/>
                    </a:cubicBezTo>
                    <a:cubicBezTo>
                      <a:pt x="140" y="70"/>
                      <a:pt x="141" y="70"/>
                      <a:pt x="141" y="70"/>
                    </a:cubicBezTo>
                    <a:cubicBezTo>
                      <a:pt x="142" y="70"/>
                      <a:pt x="143" y="69"/>
                      <a:pt x="144" y="68"/>
                    </a:cubicBezTo>
                    <a:cubicBezTo>
                      <a:pt x="145" y="66"/>
                      <a:pt x="147" y="65"/>
                      <a:pt x="149" y="65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51" y="65"/>
                      <a:pt x="152" y="65"/>
                      <a:pt x="153" y="66"/>
                    </a:cubicBezTo>
                    <a:cubicBezTo>
                      <a:pt x="154" y="66"/>
                      <a:pt x="155" y="66"/>
                      <a:pt x="155" y="67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55" y="63"/>
                      <a:pt x="155" y="63"/>
                      <a:pt x="155" y="63"/>
                    </a:cubicBezTo>
                    <a:cubicBezTo>
                      <a:pt x="152" y="61"/>
                      <a:pt x="149" y="60"/>
                      <a:pt x="14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4" y="60"/>
                      <a:pt x="142" y="58"/>
                      <a:pt x="140" y="56"/>
                    </a:cubicBezTo>
                    <a:cubicBezTo>
                      <a:pt x="138" y="55"/>
                      <a:pt x="136" y="53"/>
                      <a:pt x="134" y="52"/>
                    </a:cubicBezTo>
                    <a:cubicBezTo>
                      <a:pt x="132" y="51"/>
                      <a:pt x="123" y="48"/>
                      <a:pt x="120" y="44"/>
                    </a:cubicBezTo>
                    <a:cubicBezTo>
                      <a:pt x="120" y="43"/>
                      <a:pt x="117" y="41"/>
                      <a:pt x="115" y="40"/>
                    </a:cubicBezTo>
                    <a:cubicBezTo>
                      <a:pt x="112" y="38"/>
                      <a:pt x="110" y="37"/>
                      <a:pt x="109" y="35"/>
                    </a:cubicBezTo>
                    <a:cubicBezTo>
                      <a:pt x="108" y="33"/>
                      <a:pt x="106" y="29"/>
                      <a:pt x="104" y="26"/>
                    </a:cubicBezTo>
                    <a:cubicBezTo>
                      <a:pt x="103" y="25"/>
                      <a:pt x="102" y="23"/>
                      <a:pt x="102" y="22"/>
                    </a:cubicBezTo>
                    <a:cubicBezTo>
                      <a:pt x="102" y="21"/>
                      <a:pt x="101" y="20"/>
                      <a:pt x="101" y="20"/>
                    </a:cubicBezTo>
                    <a:cubicBezTo>
                      <a:pt x="100" y="19"/>
                      <a:pt x="99" y="19"/>
                      <a:pt x="97" y="19"/>
                    </a:cubicBezTo>
                    <a:cubicBezTo>
                      <a:pt x="86" y="19"/>
                      <a:pt x="82" y="19"/>
                      <a:pt x="82" y="16"/>
                    </a:cubicBezTo>
                    <a:cubicBezTo>
                      <a:pt x="82" y="13"/>
                      <a:pt x="81" y="6"/>
                      <a:pt x="80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6" y="5"/>
                      <a:pt x="72" y="4"/>
                      <a:pt x="70" y="2"/>
                    </a:cubicBezTo>
                    <a:cubicBezTo>
                      <a:pt x="69" y="1"/>
                      <a:pt x="67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2"/>
                      <a:pt x="62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4"/>
                      <a:pt x="59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2" y="7"/>
                      <a:pt x="49" y="10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5"/>
                      <a:pt x="48" y="16"/>
                    </a:cubicBezTo>
                    <a:cubicBezTo>
                      <a:pt x="48" y="16"/>
                      <a:pt x="48" y="17"/>
                      <a:pt x="48" y="17"/>
                    </a:cubicBezTo>
                    <a:cubicBezTo>
                      <a:pt x="46" y="18"/>
                      <a:pt x="45" y="19"/>
                      <a:pt x="43" y="19"/>
                    </a:cubicBezTo>
                    <a:cubicBezTo>
                      <a:pt x="42" y="18"/>
                      <a:pt x="40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8"/>
                      <a:pt x="36" y="17"/>
                      <a:pt x="36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3" y="18"/>
                      <a:pt x="32" y="18"/>
                    </a:cubicBezTo>
                    <a:cubicBezTo>
                      <a:pt x="31" y="18"/>
                      <a:pt x="29" y="17"/>
                      <a:pt x="27" y="16"/>
                    </a:cubicBezTo>
                    <a:cubicBezTo>
                      <a:pt x="27" y="15"/>
                      <a:pt x="26" y="15"/>
                      <a:pt x="26" y="14"/>
                    </a:cubicBezTo>
                    <a:cubicBezTo>
                      <a:pt x="21" y="8"/>
                      <a:pt x="16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5"/>
                      <a:pt x="14" y="10"/>
                      <a:pt x="15" y="12"/>
                    </a:cubicBezTo>
                    <a:cubicBezTo>
                      <a:pt x="15" y="13"/>
                      <a:pt x="15" y="14"/>
                      <a:pt x="16" y="15"/>
                    </a:cubicBezTo>
                    <a:cubicBezTo>
                      <a:pt x="20" y="15"/>
                      <a:pt x="25" y="20"/>
                      <a:pt x="25" y="22"/>
                    </a:cubicBezTo>
                    <a:cubicBezTo>
                      <a:pt x="24" y="24"/>
                      <a:pt x="23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2" y="28"/>
                      <a:pt x="9" y="27"/>
                    </a:cubicBezTo>
                    <a:cubicBezTo>
                      <a:pt x="8" y="27"/>
                      <a:pt x="7" y="27"/>
                      <a:pt x="7" y="26"/>
                    </a:cubicBezTo>
                    <a:cubicBezTo>
                      <a:pt x="5" y="26"/>
                      <a:pt x="3" y="25"/>
                      <a:pt x="2" y="25"/>
                    </a:cubicBezTo>
                    <a:cubicBezTo>
                      <a:pt x="2" y="25"/>
                      <a:pt x="2" y="25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9"/>
                      <a:pt x="0" y="32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5" y="33"/>
                      <a:pt x="7" y="34"/>
                      <a:pt x="7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9" y="41"/>
                      <a:pt x="10" y="43"/>
                      <a:pt x="11" y="44"/>
                    </a:cubicBezTo>
                    <a:cubicBezTo>
                      <a:pt x="11" y="45"/>
                      <a:pt x="11" y="46"/>
                      <a:pt x="12" y="46"/>
                    </a:cubicBezTo>
                    <a:cubicBezTo>
                      <a:pt x="13" y="48"/>
                      <a:pt x="14" y="50"/>
                      <a:pt x="13" y="54"/>
                    </a:cubicBezTo>
                    <a:cubicBezTo>
                      <a:pt x="12" y="57"/>
                      <a:pt x="13" y="62"/>
                      <a:pt x="13" y="6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4" y="67"/>
                      <a:pt x="14" y="67"/>
                    </a:cubicBezTo>
                    <a:cubicBezTo>
                      <a:pt x="14" y="67"/>
                      <a:pt x="15" y="67"/>
                      <a:pt x="15" y="67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4"/>
                      <a:pt x="26" y="58"/>
                      <a:pt x="30" y="58"/>
                    </a:cubicBezTo>
                    <a:cubicBezTo>
                      <a:pt x="31" y="58"/>
                      <a:pt x="32" y="58"/>
                      <a:pt x="33" y="58"/>
                    </a:cubicBezTo>
                    <a:cubicBezTo>
                      <a:pt x="34" y="58"/>
                      <a:pt x="35" y="58"/>
                      <a:pt x="35" y="58"/>
                    </a:cubicBezTo>
                    <a:cubicBezTo>
                      <a:pt x="36" y="58"/>
                      <a:pt x="37" y="58"/>
                      <a:pt x="37" y="58"/>
                    </a:cubicBezTo>
                    <a:cubicBezTo>
                      <a:pt x="38" y="56"/>
                      <a:pt x="41" y="55"/>
                      <a:pt x="44" y="55"/>
                    </a:cubicBezTo>
                    <a:cubicBezTo>
                      <a:pt x="45" y="55"/>
                      <a:pt x="51" y="56"/>
                      <a:pt x="53" y="58"/>
                    </a:cubicBezTo>
                    <a:cubicBezTo>
                      <a:pt x="54" y="59"/>
                      <a:pt x="59" y="61"/>
                      <a:pt x="60" y="61"/>
                    </a:cubicBezTo>
                    <a:cubicBezTo>
                      <a:pt x="61" y="61"/>
                      <a:pt x="62" y="62"/>
                      <a:pt x="63" y="62"/>
                    </a:cubicBezTo>
                    <a:cubicBezTo>
                      <a:pt x="63" y="63"/>
                      <a:pt x="64" y="64"/>
                      <a:pt x="65" y="64"/>
                    </a:cubicBezTo>
                    <a:cubicBezTo>
                      <a:pt x="65" y="64"/>
                      <a:pt x="66" y="64"/>
                      <a:pt x="66" y="64"/>
                    </a:cubicBezTo>
                    <a:cubicBezTo>
                      <a:pt x="69" y="64"/>
                      <a:pt x="77" y="64"/>
                      <a:pt x="77" y="69"/>
                    </a:cubicBezTo>
                    <a:cubicBezTo>
                      <a:pt x="77" y="69"/>
                      <a:pt x="78" y="71"/>
                      <a:pt x="80" y="71"/>
                    </a:cubicBezTo>
                    <a:cubicBezTo>
                      <a:pt x="82" y="71"/>
                      <a:pt x="84" y="73"/>
                      <a:pt x="85" y="75"/>
                    </a:cubicBezTo>
                    <a:cubicBezTo>
                      <a:pt x="86" y="75"/>
                      <a:pt x="87" y="77"/>
                      <a:pt x="87" y="77"/>
                    </a:cubicBezTo>
                    <a:cubicBezTo>
                      <a:pt x="88" y="77"/>
                      <a:pt x="89" y="77"/>
                      <a:pt x="90" y="77"/>
                    </a:cubicBezTo>
                    <a:cubicBezTo>
                      <a:pt x="92" y="77"/>
                      <a:pt x="97" y="77"/>
                      <a:pt x="97" y="80"/>
                    </a:cubicBezTo>
                    <a:cubicBezTo>
                      <a:pt x="97" y="80"/>
                      <a:pt x="97" y="81"/>
                      <a:pt x="97" y="81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8" y="82"/>
                      <a:pt x="98" y="82"/>
                      <a:pt x="98" y="83"/>
                    </a:cubicBezTo>
                    <a:cubicBezTo>
                      <a:pt x="98" y="83"/>
                      <a:pt x="98" y="83"/>
                      <a:pt x="98" y="84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8" y="86"/>
                      <a:pt x="98" y="87"/>
                      <a:pt x="98" y="87"/>
                    </a:cubicBezTo>
                    <a:cubicBezTo>
                      <a:pt x="98" y="87"/>
                      <a:pt x="98" y="88"/>
                      <a:pt x="98" y="88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9" y="90"/>
                      <a:pt x="99" y="91"/>
                      <a:pt x="99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2"/>
                      <a:pt x="99" y="92"/>
                      <a:pt x="100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5" name="Freeform 1178">
                <a:extLst>
                  <a:ext uri="{FF2B5EF4-FFF2-40B4-BE49-F238E27FC236}">
                    <a16:creationId xmlns:a16="http://schemas.microsoft.com/office/drawing/2014/main" xmlns="" id="{3DE8C4EA-13B5-4549-AA74-0CA55B051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" y="2437"/>
                <a:ext cx="207" cy="177"/>
              </a:xfrm>
              <a:custGeom>
                <a:avLst/>
                <a:gdLst>
                  <a:gd name="T0" fmla="*/ 188 w 216"/>
                  <a:gd name="T1" fmla="*/ 129 h 184"/>
                  <a:gd name="T2" fmla="*/ 187 w 216"/>
                  <a:gd name="T3" fmla="*/ 127 h 184"/>
                  <a:gd name="T4" fmla="*/ 199 w 216"/>
                  <a:gd name="T5" fmla="*/ 112 h 184"/>
                  <a:gd name="T6" fmla="*/ 186 w 216"/>
                  <a:gd name="T7" fmla="*/ 94 h 184"/>
                  <a:gd name="T8" fmla="*/ 188 w 216"/>
                  <a:gd name="T9" fmla="*/ 71 h 184"/>
                  <a:gd name="T10" fmla="*/ 192 w 216"/>
                  <a:gd name="T11" fmla="*/ 60 h 184"/>
                  <a:gd name="T12" fmla="*/ 193 w 216"/>
                  <a:gd name="T13" fmla="*/ 57 h 184"/>
                  <a:gd name="T14" fmla="*/ 194 w 216"/>
                  <a:gd name="T15" fmla="*/ 56 h 184"/>
                  <a:gd name="T16" fmla="*/ 193 w 216"/>
                  <a:gd name="T17" fmla="*/ 53 h 184"/>
                  <a:gd name="T18" fmla="*/ 193 w 216"/>
                  <a:gd name="T19" fmla="*/ 49 h 184"/>
                  <a:gd name="T20" fmla="*/ 193 w 216"/>
                  <a:gd name="T21" fmla="*/ 46 h 184"/>
                  <a:gd name="T22" fmla="*/ 187 w 216"/>
                  <a:gd name="T23" fmla="*/ 44 h 184"/>
                  <a:gd name="T24" fmla="*/ 179 w 216"/>
                  <a:gd name="T25" fmla="*/ 38 h 184"/>
                  <a:gd name="T26" fmla="*/ 159 w 216"/>
                  <a:gd name="T27" fmla="*/ 28 h 184"/>
                  <a:gd name="T28" fmla="*/ 139 w 216"/>
                  <a:gd name="T29" fmla="*/ 23 h 184"/>
                  <a:gd name="T30" fmla="*/ 121 w 216"/>
                  <a:gd name="T31" fmla="*/ 31 h 184"/>
                  <a:gd name="T32" fmla="*/ 120 w 216"/>
                  <a:gd name="T33" fmla="*/ 32 h 184"/>
                  <a:gd name="T34" fmla="*/ 118 w 216"/>
                  <a:gd name="T35" fmla="*/ 33 h 184"/>
                  <a:gd name="T36" fmla="*/ 115 w 216"/>
                  <a:gd name="T37" fmla="*/ 33 h 184"/>
                  <a:gd name="T38" fmla="*/ 111 w 216"/>
                  <a:gd name="T39" fmla="*/ 39 h 184"/>
                  <a:gd name="T40" fmla="*/ 65 w 216"/>
                  <a:gd name="T41" fmla="*/ 33 h 184"/>
                  <a:gd name="T42" fmla="*/ 47 w 216"/>
                  <a:gd name="T43" fmla="*/ 17 h 184"/>
                  <a:gd name="T44" fmla="*/ 44 w 216"/>
                  <a:gd name="T45" fmla="*/ 16 h 184"/>
                  <a:gd name="T46" fmla="*/ 42 w 216"/>
                  <a:gd name="T47" fmla="*/ 14 h 184"/>
                  <a:gd name="T48" fmla="*/ 42 w 216"/>
                  <a:gd name="T49" fmla="*/ 3 h 184"/>
                  <a:gd name="T50" fmla="*/ 31 w 216"/>
                  <a:gd name="T51" fmla="*/ 10 h 184"/>
                  <a:gd name="T52" fmla="*/ 28 w 216"/>
                  <a:gd name="T53" fmla="*/ 11 h 184"/>
                  <a:gd name="T54" fmla="*/ 26 w 216"/>
                  <a:gd name="T55" fmla="*/ 12 h 184"/>
                  <a:gd name="T56" fmla="*/ 22 w 216"/>
                  <a:gd name="T57" fmla="*/ 13 h 184"/>
                  <a:gd name="T58" fmla="*/ 20 w 216"/>
                  <a:gd name="T59" fmla="*/ 13 h 184"/>
                  <a:gd name="T60" fmla="*/ 11 w 216"/>
                  <a:gd name="T61" fmla="*/ 10 h 184"/>
                  <a:gd name="T62" fmla="*/ 5 w 216"/>
                  <a:gd name="T63" fmla="*/ 2 h 184"/>
                  <a:gd name="T64" fmla="*/ 4 w 216"/>
                  <a:gd name="T65" fmla="*/ 0 h 184"/>
                  <a:gd name="T66" fmla="*/ 3 w 216"/>
                  <a:gd name="T67" fmla="*/ 0 h 184"/>
                  <a:gd name="T68" fmla="*/ 2 w 216"/>
                  <a:gd name="T69" fmla="*/ 19 h 184"/>
                  <a:gd name="T70" fmla="*/ 7 w 216"/>
                  <a:gd name="T71" fmla="*/ 31 h 184"/>
                  <a:gd name="T72" fmla="*/ 8 w 216"/>
                  <a:gd name="T73" fmla="*/ 34 h 184"/>
                  <a:gd name="T74" fmla="*/ 12 w 216"/>
                  <a:gd name="T75" fmla="*/ 43 h 184"/>
                  <a:gd name="T76" fmla="*/ 22 w 216"/>
                  <a:gd name="T77" fmla="*/ 57 h 184"/>
                  <a:gd name="T78" fmla="*/ 16 w 216"/>
                  <a:gd name="T79" fmla="*/ 71 h 184"/>
                  <a:gd name="T80" fmla="*/ 39 w 216"/>
                  <a:gd name="T81" fmla="*/ 97 h 184"/>
                  <a:gd name="T82" fmla="*/ 40 w 216"/>
                  <a:gd name="T83" fmla="*/ 108 h 184"/>
                  <a:gd name="T84" fmla="*/ 44 w 216"/>
                  <a:gd name="T85" fmla="*/ 117 h 184"/>
                  <a:gd name="T86" fmla="*/ 46 w 216"/>
                  <a:gd name="T87" fmla="*/ 119 h 184"/>
                  <a:gd name="T88" fmla="*/ 47 w 216"/>
                  <a:gd name="T89" fmla="*/ 121 h 184"/>
                  <a:gd name="T90" fmla="*/ 49 w 216"/>
                  <a:gd name="T91" fmla="*/ 122 h 184"/>
                  <a:gd name="T92" fmla="*/ 55 w 216"/>
                  <a:gd name="T93" fmla="*/ 120 h 184"/>
                  <a:gd name="T94" fmla="*/ 78 w 216"/>
                  <a:gd name="T95" fmla="*/ 140 h 184"/>
                  <a:gd name="T96" fmla="*/ 97 w 216"/>
                  <a:gd name="T97" fmla="*/ 156 h 184"/>
                  <a:gd name="T98" fmla="*/ 140 w 216"/>
                  <a:gd name="T99" fmla="*/ 160 h 184"/>
                  <a:gd name="T100" fmla="*/ 188 w 216"/>
                  <a:gd name="T101" fmla="*/ 183 h 184"/>
                  <a:gd name="T102" fmla="*/ 216 w 216"/>
                  <a:gd name="T103" fmla="*/ 166 h 184"/>
                  <a:gd name="T104" fmla="*/ 195 w 216"/>
                  <a:gd name="T105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" h="184">
                    <a:moveTo>
                      <a:pt x="192" y="134"/>
                    </a:moveTo>
                    <a:cubicBezTo>
                      <a:pt x="191" y="133"/>
                      <a:pt x="190" y="133"/>
                      <a:pt x="190" y="132"/>
                    </a:cubicBezTo>
                    <a:cubicBezTo>
                      <a:pt x="187" y="129"/>
                      <a:pt x="187" y="129"/>
                      <a:pt x="187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7" y="128"/>
                      <a:pt x="187" y="128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8" y="126"/>
                      <a:pt x="189" y="125"/>
                      <a:pt x="190" y="123"/>
                    </a:cubicBezTo>
                    <a:cubicBezTo>
                      <a:pt x="191" y="123"/>
                      <a:pt x="192" y="122"/>
                      <a:pt x="192" y="121"/>
                    </a:cubicBezTo>
                    <a:cubicBezTo>
                      <a:pt x="195" y="119"/>
                      <a:pt x="200" y="114"/>
                      <a:pt x="199" y="112"/>
                    </a:cubicBezTo>
                    <a:cubicBezTo>
                      <a:pt x="198" y="110"/>
                      <a:pt x="195" y="110"/>
                      <a:pt x="193" y="109"/>
                    </a:cubicBezTo>
                    <a:cubicBezTo>
                      <a:pt x="191" y="109"/>
                      <a:pt x="189" y="108"/>
                      <a:pt x="188" y="107"/>
                    </a:cubicBezTo>
                    <a:cubicBezTo>
                      <a:pt x="188" y="106"/>
                      <a:pt x="188" y="104"/>
                      <a:pt x="188" y="102"/>
                    </a:cubicBezTo>
                    <a:cubicBezTo>
                      <a:pt x="188" y="100"/>
                      <a:pt x="187" y="96"/>
                      <a:pt x="186" y="94"/>
                    </a:cubicBezTo>
                    <a:cubicBezTo>
                      <a:pt x="185" y="90"/>
                      <a:pt x="186" y="87"/>
                      <a:pt x="186" y="85"/>
                    </a:cubicBezTo>
                    <a:cubicBezTo>
                      <a:pt x="186" y="84"/>
                      <a:pt x="187" y="82"/>
                      <a:pt x="186" y="82"/>
                    </a:cubicBezTo>
                    <a:cubicBezTo>
                      <a:pt x="185" y="79"/>
                      <a:pt x="186" y="75"/>
                      <a:pt x="187" y="72"/>
                    </a:cubicBezTo>
                    <a:cubicBezTo>
                      <a:pt x="187" y="71"/>
                      <a:pt x="187" y="71"/>
                      <a:pt x="188" y="71"/>
                    </a:cubicBezTo>
                    <a:cubicBezTo>
                      <a:pt x="188" y="70"/>
                      <a:pt x="189" y="69"/>
                      <a:pt x="189" y="68"/>
                    </a:cubicBezTo>
                    <a:cubicBezTo>
                      <a:pt x="191" y="66"/>
                      <a:pt x="192" y="64"/>
                      <a:pt x="192" y="62"/>
                    </a:cubicBezTo>
                    <a:cubicBezTo>
                      <a:pt x="192" y="62"/>
                      <a:pt x="192" y="61"/>
                      <a:pt x="192" y="61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2" y="60"/>
                      <a:pt x="192" y="59"/>
                      <a:pt x="192" y="59"/>
                    </a:cubicBezTo>
                    <a:cubicBezTo>
                      <a:pt x="192" y="59"/>
                      <a:pt x="192" y="59"/>
                      <a:pt x="193" y="58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3" y="57"/>
                      <a:pt x="193" y="57"/>
                      <a:pt x="193" y="57"/>
                    </a:cubicBezTo>
                    <a:cubicBezTo>
                      <a:pt x="193" y="57"/>
                      <a:pt x="194" y="57"/>
                      <a:pt x="194" y="57"/>
                    </a:cubicBezTo>
                    <a:cubicBezTo>
                      <a:pt x="194" y="57"/>
                      <a:pt x="194" y="57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5"/>
                    </a:cubicBezTo>
                    <a:cubicBezTo>
                      <a:pt x="194" y="55"/>
                      <a:pt x="194" y="55"/>
                      <a:pt x="194" y="54"/>
                    </a:cubicBezTo>
                    <a:cubicBezTo>
                      <a:pt x="194" y="54"/>
                      <a:pt x="194" y="54"/>
                      <a:pt x="194" y="54"/>
                    </a:cubicBezTo>
                    <a:cubicBezTo>
                      <a:pt x="193" y="53"/>
                      <a:pt x="193" y="53"/>
                      <a:pt x="193" y="53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3" y="50"/>
                      <a:pt x="193" y="50"/>
                      <a:pt x="193" y="50"/>
                    </a:cubicBezTo>
                    <a:cubicBezTo>
                      <a:pt x="193" y="50"/>
                      <a:pt x="193" y="49"/>
                      <a:pt x="193" y="49"/>
                    </a:cubicBezTo>
                    <a:cubicBezTo>
                      <a:pt x="193" y="49"/>
                      <a:pt x="193" y="48"/>
                      <a:pt x="193" y="48"/>
                    </a:cubicBezTo>
                    <a:cubicBezTo>
                      <a:pt x="193" y="48"/>
                      <a:pt x="193" y="47"/>
                      <a:pt x="193" y="47"/>
                    </a:cubicBezTo>
                    <a:cubicBezTo>
                      <a:pt x="193" y="47"/>
                      <a:pt x="193" y="47"/>
                      <a:pt x="193" y="47"/>
                    </a:cubicBezTo>
                    <a:cubicBezTo>
                      <a:pt x="193" y="46"/>
                      <a:pt x="193" y="46"/>
                      <a:pt x="193" y="46"/>
                    </a:cubicBezTo>
                    <a:cubicBezTo>
                      <a:pt x="193" y="45"/>
                      <a:pt x="192" y="45"/>
                      <a:pt x="192" y="45"/>
                    </a:cubicBezTo>
                    <a:cubicBezTo>
                      <a:pt x="192" y="45"/>
                      <a:pt x="192" y="44"/>
                      <a:pt x="192" y="44"/>
                    </a:cubicBezTo>
                    <a:cubicBezTo>
                      <a:pt x="192" y="44"/>
                      <a:pt x="191" y="44"/>
                      <a:pt x="189" y="44"/>
                    </a:cubicBezTo>
                    <a:cubicBezTo>
                      <a:pt x="188" y="44"/>
                      <a:pt x="187" y="44"/>
                      <a:pt x="18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84" y="44"/>
                      <a:pt x="182" y="42"/>
                      <a:pt x="181" y="40"/>
                    </a:cubicBezTo>
                    <a:cubicBezTo>
                      <a:pt x="180" y="39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5" y="38"/>
                      <a:pt x="172" y="35"/>
                      <a:pt x="172" y="32"/>
                    </a:cubicBezTo>
                    <a:cubicBezTo>
                      <a:pt x="171" y="31"/>
                      <a:pt x="168" y="31"/>
                      <a:pt x="165" y="31"/>
                    </a:cubicBezTo>
                    <a:cubicBezTo>
                      <a:pt x="165" y="31"/>
                      <a:pt x="165" y="31"/>
                      <a:pt x="164" y="31"/>
                    </a:cubicBezTo>
                    <a:cubicBezTo>
                      <a:pt x="161" y="31"/>
                      <a:pt x="160" y="29"/>
                      <a:pt x="159" y="28"/>
                    </a:cubicBezTo>
                    <a:cubicBezTo>
                      <a:pt x="159" y="28"/>
                      <a:pt x="158" y="28"/>
                      <a:pt x="158" y="28"/>
                    </a:cubicBezTo>
                    <a:cubicBezTo>
                      <a:pt x="156" y="28"/>
                      <a:pt x="151" y="26"/>
                      <a:pt x="149" y="24"/>
                    </a:cubicBezTo>
                    <a:cubicBezTo>
                      <a:pt x="148" y="23"/>
                      <a:pt x="146" y="22"/>
                      <a:pt x="143" y="22"/>
                    </a:cubicBezTo>
                    <a:cubicBezTo>
                      <a:pt x="141" y="22"/>
                      <a:pt x="139" y="23"/>
                      <a:pt x="139" y="23"/>
                    </a:cubicBezTo>
                    <a:cubicBezTo>
                      <a:pt x="137" y="25"/>
                      <a:pt x="135" y="25"/>
                      <a:pt x="134" y="25"/>
                    </a:cubicBezTo>
                    <a:cubicBezTo>
                      <a:pt x="133" y="25"/>
                      <a:pt x="133" y="25"/>
                      <a:pt x="132" y="25"/>
                    </a:cubicBezTo>
                    <a:cubicBezTo>
                      <a:pt x="131" y="25"/>
                      <a:pt x="130" y="25"/>
                      <a:pt x="129" y="25"/>
                    </a:cubicBezTo>
                    <a:cubicBezTo>
                      <a:pt x="128" y="25"/>
                      <a:pt x="123" y="29"/>
                      <a:pt x="121" y="31"/>
                    </a:cubicBezTo>
                    <a:cubicBezTo>
                      <a:pt x="121" y="31"/>
                      <a:pt x="121" y="31"/>
                      <a:pt x="121" y="32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19" y="32"/>
                    </a:cubicBezTo>
                    <a:cubicBezTo>
                      <a:pt x="119" y="32"/>
                      <a:pt x="119" y="32"/>
                      <a:pt x="119" y="33"/>
                    </a:cubicBezTo>
                    <a:cubicBezTo>
                      <a:pt x="119" y="33"/>
                      <a:pt x="119" y="33"/>
                      <a:pt x="118" y="33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8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4" y="33"/>
                      <a:pt x="114" y="34"/>
                      <a:pt x="114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6"/>
                      <a:pt x="112" y="38"/>
                      <a:pt x="111" y="39"/>
                    </a:cubicBezTo>
                    <a:cubicBezTo>
                      <a:pt x="109" y="43"/>
                      <a:pt x="92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0" y="45"/>
                      <a:pt x="77" y="41"/>
                      <a:pt x="74" y="38"/>
                    </a:cubicBezTo>
                    <a:cubicBezTo>
                      <a:pt x="71" y="35"/>
                      <a:pt x="69" y="33"/>
                      <a:pt x="65" y="33"/>
                    </a:cubicBezTo>
                    <a:cubicBezTo>
                      <a:pt x="56" y="33"/>
                      <a:pt x="50" y="26"/>
                      <a:pt x="49" y="19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7"/>
                    </a:cubicBezTo>
                    <a:cubicBezTo>
                      <a:pt x="47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5" y="17"/>
                    </a:cubicBezTo>
                    <a:cubicBezTo>
                      <a:pt x="45" y="17"/>
                      <a:pt x="45" y="16"/>
                      <a:pt x="45" y="16"/>
                    </a:cubicBezTo>
                    <a:cubicBezTo>
                      <a:pt x="45" y="16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41" y="11"/>
                      <a:pt x="41" y="11"/>
                    </a:cubicBezTo>
                    <a:cubicBezTo>
                      <a:pt x="42" y="9"/>
                      <a:pt x="43" y="4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0" y="4"/>
                      <a:pt x="39" y="5"/>
                      <a:pt x="37" y="6"/>
                    </a:cubicBezTo>
                    <a:cubicBezTo>
                      <a:pt x="35" y="7"/>
                      <a:pt x="33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5" y="12"/>
                      <a:pt x="14" y="12"/>
                    </a:cubicBezTo>
                    <a:cubicBezTo>
                      <a:pt x="12" y="12"/>
                      <a:pt x="11" y="11"/>
                      <a:pt x="11" y="10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7" y="7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5"/>
                      <a:pt x="1" y="6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3" y="14"/>
                      <a:pt x="3" y="16"/>
                      <a:pt x="2" y="19"/>
                    </a:cubicBezTo>
                    <a:cubicBezTo>
                      <a:pt x="2" y="20"/>
                      <a:pt x="2" y="23"/>
                      <a:pt x="2" y="24"/>
                    </a:cubicBezTo>
                    <a:cubicBezTo>
                      <a:pt x="3" y="25"/>
                      <a:pt x="5" y="27"/>
                      <a:pt x="6" y="29"/>
                    </a:cubicBezTo>
                    <a:cubicBezTo>
                      <a:pt x="6" y="30"/>
                      <a:pt x="7" y="30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10" y="38"/>
                      <a:pt x="12" y="41"/>
                      <a:pt x="12" y="43"/>
                    </a:cubicBezTo>
                    <a:cubicBezTo>
                      <a:pt x="12" y="45"/>
                      <a:pt x="15" y="48"/>
                      <a:pt x="16" y="48"/>
                    </a:cubicBezTo>
                    <a:cubicBezTo>
                      <a:pt x="18" y="48"/>
                      <a:pt x="20" y="48"/>
                      <a:pt x="22" y="50"/>
                    </a:cubicBezTo>
                    <a:cubicBezTo>
                      <a:pt x="23" y="51"/>
                      <a:pt x="23" y="53"/>
                      <a:pt x="22" y="54"/>
                    </a:cubicBezTo>
                    <a:cubicBezTo>
                      <a:pt x="22" y="55"/>
                      <a:pt x="22" y="56"/>
                      <a:pt x="22" y="57"/>
                    </a:cubicBezTo>
                    <a:cubicBezTo>
                      <a:pt x="22" y="59"/>
                      <a:pt x="23" y="60"/>
                      <a:pt x="22" y="61"/>
                    </a:cubicBezTo>
                    <a:cubicBezTo>
                      <a:pt x="21" y="62"/>
                      <a:pt x="20" y="62"/>
                      <a:pt x="19" y="62"/>
                    </a:cubicBezTo>
                    <a:cubicBezTo>
                      <a:pt x="19" y="63"/>
                      <a:pt x="19" y="64"/>
                      <a:pt x="18" y="65"/>
                    </a:cubicBezTo>
                    <a:cubicBezTo>
                      <a:pt x="18" y="68"/>
                      <a:pt x="17" y="70"/>
                      <a:pt x="16" y="71"/>
                    </a:cubicBezTo>
                    <a:cubicBezTo>
                      <a:pt x="15" y="72"/>
                      <a:pt x="16" y="77"/>
                      <a:pt x="17" y="78"/>
                    </a:cubicBezTo>
                    <a:cubicBezTo>
                      <a:pt x="23" y="81"/>
                      <a:pt x="24" y="84"/>
                      <a:pt x="23" y="86"/>
                    </a:cubicBezTo>
                    <a:cubicBezTo>
                      <a:pt x="24" y="88"/>
                      <a:pt x="31" y="92"/>
                      <a:pt x="34" y="92"/>
                    </a:cubicBezTo>
                    <a:cubicBezTo>
                      <a:pt x="37" y="93"/>
                      <a:pt x="38" y="95"/>
                      <a:pt x="39" y="97"/>
                    </a:cubicBezTo>
                    <a:cubicBezTo>
                      <a:pt x="40" y="98"/>
                      <a:pt x="40" y="99"/>
                      <a:pt x="40" y="99"/>
                    </a:cubicBezTo>
                    <a:cubicBezTo>
                      <a:pt x="42" y="101"/>
                      <a:pt x="41" y="104"/>
                      <a:pt x="41" y="106"/>
                    </a:cubicBezTo>
                    <a:cubicBezTo>
                      <a:pt x="41" y="106"/>
                      <a:pt x="41" y="106"/>
                      <a:pt x="40" y="106"/>
                    </a:cubicBezTo>
                    <a:cubicBezTo>
                      <a:pt x="40" y="107"/>
                      <a:pt x="40" y="108"/>
                      <a:pt x="40" y="108"/>
                    </a:cubicBezTo>
                    <a:cubicBezTo>
                      <a:pt x="40" y="108"/>
                      <a:pt x="41" y="109"/>
                      <a:pt x="41" y="110"/>
                    </a:cubicBezTo>
                    <a:cubicBezTo>
                      <a:pt x="43" y="111"/>
                      <a:pt x="45" y="113"/>
                      <a:pt x="44" y="116"/>
                    </a:cubicBezTo>
                    <a:cubicBezTo>
                      <a:pt x="44" y="116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5" y="117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20"/>
                      <a:pt x="46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120"/>
                      <a:pt x="47" y="121"/>
                      <a:pt x="47" y="121"/>
                    </a:cubicBezTo>
                    <a:cubicBezTo>
                      <a:pt x="47" y="121"/>
                      <a:pt x="48" y="121"/>
                      <a:pt x="48" y="121"/>
                    </a:cubicBezTo>
                    <a:cubicBezTo>
                      <a:pt x="48" y="121"/>
                      <a:pt x="48" y="121"/>
                      <a:pt x="48" y="122"/>
                    </a:cubicBezTo>
                    <a:cubicBezTo>
                      <a:pt x="48" y="122"/>
                      <a:pt x="48" y="122"/>
                      <a:pt x="49" y="122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2"/>
                      <a:pt x="49" y="123"/>
                      <a:pt x="49" y="123"/>
                    </a:cubicBezTo>
                    <a:cubicBezTo>
                      <a:pt x="50" y="122"/>
                      <a:pt x="51" y="122"/>
                      <a:pt x="51" y="122"/>
                    </a:cubicBezTo>
                    <a:cubicBezTo>
                      <a:pt x="52" y="122"/>
                      <a:pt x="52" y="122"/>
                      <a:pt x="53" y="122"/>
                    </a:cubicBezTo>
                    <a:cubicBezTo>
                      <a:pt x="53" y="121"/>
                      <a:pt x="54" y="120"/>
                      <a:pt x="55" y="120"/>
                    </a:cubicBezTo>
                    <a:cubicBezTo>
                      <a:pt x="56" y="120"/>
                      <a:pt x="57" y="121"/>
                      <a:pt x="58" y="122"/>
                    </a:cubicBezTo>
                    <a:cubicBezTo>
                      <a:pt x="58" y="122"/>
                      <a:pt x="60" y="122"/>
                      <a:pt x="61" y="121"/>
                    </a:cubicBezTo>
                    <a:cubicBezTo>
                      <a:pt x="62" y="121"/>
                      <a:pt x="63" y="121"/>
                      <a:pt x="64" y="121"/>
                    </a:cubicBezTo>
                    <a:cubicBezTo>
                      <a:pt x="65" y="121"/>
                      <a:pt x="68" y="121"/>
                      <a:pt x="78" y="140"/>
                    </a:cubicBezTo>
                    <a:cubicBezTo>
                      <a:pt x="78" y="141"/>
                      <a:pt x="79" y="142"/>
                      <a:pt x="79" y="144"/>
                    </a:cubicBezTo>
                    <a:cubicBezTo>
                      <a:pt x="81" y="146"/>
                      <a:pt x="81" y="148"/>
                      <a:pt x="83" y="149"/>
                    </a:cubicBezTo>
                    <a:cubicBezTo>
                      <a:pt x="84" y="150"/>
                      <a:pt x="86" y="150"/>
                      <a:pt x="87" y="151"/>
                    </a:cubicBezTo>
                    <a:cubicBezTo>
                      <a:pt x="90" y="151"/>
                      <a:pt x="94" y="152"/>
                      <a:pt x="97" y="156"/>
                    </a:cubicBezTo>
                    <a:cubicBezTo>
                      <a:pt x="102" y="161"/>
                      <a:pt x="116" y="165"/>
                      <a:pt x="122" y="165"/>
                    </a:cubicBezTo>
                    <a:cubicBezTo>
                      <a:pt x="124" y="165"/>
                      <a:pt x="126" y="164"/>
                      <a:pt x="128" y="163"/>
                    </a:cubicBezTo>
                    <a:cubicBezTo>
                      <a:pt x="131" y="162"/>
                      <a:pt x="134" y="160"/>
                      <a:pt x="138" y="160"/>
                    </a:cubicBezTo>
                    <a:cubicBezTo>
                      <a:pt x="138" y="160"/>
                      <a:pt x="139" y="160"/>
                      <a:pt x="140" y="160"/>
                    </a:cubicBezTo>
                    <a:cubicBezTo>
                      <a:pt x="146" y="162"/>
                      <a:pt x="148" y="167"/>
                      <a:pt x="148" y="171"/>
                    </a:cubicBezTo>
                    <a:cubicBezTo>
                      <a:pt x="149" y="173"/>
                      <a:pt x="149" y="175"/>
                      <a:pt x="150" y="176"/>
                    </a:cubicBezTo>
                    <a:cubicBezTo>
                      <a:pt x="152" y="178"/>
                      <a:pt x="167" y="180"/>
                      <a:pt x="176" y="181"/>
                    </a:cubicBezTo>
                    <a:cubicBezTo>
                      <a:pt x="182" y="182"/>
                      <a:pt x="186" y="182"/>
                      <a:pt x="188" y="183"/>
                    </a:cubicBezTo>
                    <a:cubicBezTo>
                      <a:pt x="190" y="183"/>
                      <a:pt x="193" y="183"/>
                      <a:pt x="197" y="184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7" y="177"/>
                      <a:pt x="201" y="172"/>
                      <a:pt x="205" y="169"/>
                    </a:cubicBezTo>
                    <a:cubicBezTo>
                      <a:pt x="209" y="168"/>
                      <a:pt x="212" y="167"/>
                      <a:pt x="216" y="166"/>
                    </a:cubicBezTo>
                    <a:cubicBezTo>
                      <a:pt x="216" y="165"/>
                      <a:pt x="214" y="162"/>
                      <a:pt x="213" y="162"/>
                    </a:cubicBezTo>
                    <a:cubicBezTo>
                      <a:pt x="211" y="161"/>
                      <a:pt x="211" y="158"/>
                      <a:pt x="210" y="155"/>
                    </a:cubicBezTo>
                    <a:cubicBezTo>
                      <a:pt x="210" y="152"/>
                      <a:pt x="210" y="150"/>
                      <a:pt x="208" y="149"/>
                    </a:cubicBezTo>
                    <a:cubicBezTo>
                      <a:pt x="201" y="146"/>
                      <a:pt x="197" y="142"/>
                      <a:pt x="195" y="138"/>
                    </a:cubicBezTo>
                    <a:cubicBezTo>
                      <a:pt x="195" y="137"/>
                      <a:pt x="193" y="135"/>
                      <a:pt x="192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6" name="Freeform 1179">
                <a:extLst>
                  <a:ext uri="{FF2B5EF4-FFF2-40B4-BE49-F238E27FC236}">
                    <a16:creationId xmlns:a16="http://schemas.microsoft.com/office/drawing/2014/main" xmlns="" id="{601D75E7-1939-4E12-8ABE-C9415B29B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425"/>
                <a:ext cx="77" cy="51"/>
              </a:xfrm>
              <a:custGeom>
                <a:avLst/>
                <a:gdLst>
                  <a:gd name="T0" fmla="*/ 64 w 81"/>
                  <a:gd name="T1" fmla="*/ 20 h 54"/>
                  <a:gd name="T2" fmla="*/ 61 w 81"/>
                  <a:gd name="T3" fmla="*/ 21 h 54"/>
                  <a:gd name="T4" fmla="*/ 59 w 81"/>
                  <a:gd name="T5" fmla="*/ 21 h 54"/>
                  <a:gd name="T6" fmla="*/ 56 w 81"/>
                  <a:gd name="T7" fmla="*/ 21 h 54"/>
                  <a:gd name="T8" fmla="*/ 53 w 81"/>
                  <a:gd name="T9" fmla="*/ 20 h 54"/>
                  <a:gd name="T10" fmla="*/ 51 w 81"/>
                  <a:gd name="T11" fmla="*/ 20 h 54"/>
                  <a:gd name="T12" fmla="*/ 43 w 81"/>
                  <a:gd name="T13" fmla="*/ 18 h 54"/>
                  <a:gd name="T14" fmla="*/ 34 w 81"/>
                  <a:gd name="T15" fmla="*/ 18 h 54"/>
                  <a:gd name="T16" fmla="*/ 31 w 81"/>
                  <a:gd name="T17" fmla="*/ 17 h 54"/>
                  <a:gd name="T18" fmla="*/ 24 w 81"/>
                  <a:gd name="T19" fmla="*/ 18 h 54"/>
                  <a:gd name="T20" fmla="*/ 21 w 81"/>
                  <a:gd name="T21" fmla="*/ 18 h 54"/>
                  <a:gd name="T22" fmla="*/ 20 w 81"/>
                  <a:gd name="T23" fmla="*/ 18 h 54"/>
                  <a:gd name="T24" fmla="*/ 18 w 81"/>
                  <a:gd name="T25" fmla="*/ 18 h 54"/>
                  <a:gd name="T26" fmla="*/ 17 w 81"/>
                  <a:gd name="T27" fmla="*/ 17 h 54"/>
                  <a:gd name="T28" fmla="*/ 18 w 81"/>
                  <a:gd name="T29" fmla="*/ 11 h 54"/>
                  <a:gd name="T30" fmla="*/ 27 w 81"/>
                  <a:gd name="T31" fmla="*/ 6 h 54"/>
                  <a:gd name="T32" fmla="*/ 29 w 81"/>
                  <a:gd name="T33" fmla="*/ 7 h 54"/>
                  <a:gd name="T34" fmla="*/ 30 w 81"/>
                  <a:gd name="T35" fmla="*/ 5 h 54"/>
                  <a:gd name="T36" fmla="*/ 31 w 81"/>
                  <a:gd name="T37" fmla="*/ 3 h 54"/>
                  <a:gd name="T38" fmla="*/ 31 w 81"/>
                  <a:gd name="T39" fmla="*/ 1 h 54"/>
                  <a:gd name="T40" fmla="*/ 27 w 81"/>
                  <a:gd name="T41" fmla="*/ 3 h 54"/>
                  <a:gd name="T42" fmla="*/ 21 w 81"/>
                  <a:gd name="T43" fmla="*/ 4 h 54"/>
                  <a:gd name="T44" fmla="*/ 12 w 81"/>
                  <a:gd name="T45" fmla="*/ 11 h 54"/>
                  <a:gd name="T46" fmla="*/ 9 w 81"/>
                  <a:gd name="T47" fmla="*/ 17 h 54"/>
                  <a:gd name="T48" fmla="*/ 0 w 81"/>
                  <a:gd name="T49" fmla="*/ 20 h 54"/>
                  <a:gd name="T50" fmla="*/ 7 w 81"/>
                  <a:gd name="T51" fmla="*/ 28 h 54"/>
                  <a:gd name="T52" fmla="*/ 7 w 81"/>
                  <a:gd name="T53" fmla="*/ 39 h 54"/>
                  <a:gd name="T54" fmla="*/ 6 w 81"/>
                  <a:gd name="T55" fmla="*/ 40 h 54"/>
                  <a:gd name="T56" fmla="*/ 6 w 81"/>
                  <a:gd name="T57" fmla="*/ 41 h 54"/>
                  <a:gd name="T58" fmla="*/ 5 w 81"/>
                  <a:gd name="T59" fmla="*/ 42 h 54"/>
                  <a:gd name="T60" fmla="*/ 4 w 81"/>
                  <a:gd name="T61" fmla="*/ 43 h 54"/>
                  <a:gd name="T62" fmla="*/ 4 w 81"/>
                  <a:gd name="T63" fmla="*/ 45 h 54"/>
                  <a:gd name="T64" fmla="*/ 4 w 81"/>
                  <a:gd name="T65" fmla="*/ 46 h 54"/>
                  <a:gd name="T66" fmla="*/ 3 w 81"/>
                  <a:gd name="T67" fmla="*/ 48 h 54"/>
                  <a:gd name="T68" fmla="*/ 4 w 81"/>
                  <a:gd name="T69" fmla="*/ 49 h 54"/>
                  <a:gd name="T70" fmla="*/ 4 w 81"/>
                  <a:gd name="T71" fmla="*/ 49 h 54"/>
                  <a:gd name="T72" fmla="*/ 9 w 81"/>
                  <a:gd name="T73" fmla="*/ 47 h 54"/>
                  <a:gd name="T74" fmla="*/ 15 w 81"/>
                  <a:gd name="T75" fmla="*/ 47 h 54"/>
                  <a:gd name="T76" fmla="*/ 23 w 81"/>
                  <a:gd name="T77" fmla="*/ 42 h 54"/>
                  <a:gd name="T78" fmla="*/ 39 w 81"/>
                  <a:gd name="T79" fmla="*/ 30 h 54"/>
                  <a:gd name="T80" fmla="*/ 43 w 81"/>
                  <a:gd name="T81" fmla="*/ 36 h 54"/>
                  <a:gd name="T82" fmla="*/ 46 w 81"/>
                  <a:gd name="T83" fmla="*/ 49 h 54"/>
                  <a:gd name="T84" fmla="*/ 49 w 81"/>
                  <a:gd name="T85" fmla="*/ 53 h 54"/>
                  <a:gd name="T86" fmla="*/ 52 w 81"/>
                  <a:gd name="T87" fmla="*/ 52 h 54"/>
                  <a:gd name="T88" fmla="*/ 55 w 81"/>
                  <a:gd name="T89" fmla="*/ 51 h 54"/>
                  <a:gd name="T90" fmla="*/ 69 w 81"/>
                  <a:gd name="T91" fmla="*/ 43 h 54"/>
                  <a:gd name="T92" fmla="*/ 69 w 81"/>
                  <a:gd name="T93" fmla="*/ 43 h 54"/>
                  <a:gd name="T94" fmla="*/ 71 w 81"/>
                  <a:gd name="T95" fmla="*/ 46 h 54"/>
                  <a:gd name="T96" fmla="*/ 73 w 81"/>
                  <a:gd name="T97" fmla="*/ 46 h 54"/>
                  <a:gd name="T98" fmla="*/ 73 w 81"/>
                  <a:gd name="T99" fmla="*/ 46 h 54"/>
                  <a:gd name="T100" fmla="*/ 76 w 81"/>
                  <a:gd name="T101" fmla="*/ 46 h 54"/>
                  <a:gd name="T102" fmla="*/ 77 w 81"/>
                  <a:gd name="T103" fmla="*/ 47 h 54"/>
                  <a:gd name="T104" fmla="*/ 79 w 81"/>
                  <a:gd name="T105" fmla="*/ 47 h 54"/>
                  <a:gd name="T106" fmla="*/ 81 w 81"/>
                  <a:gd name="T107" fmla="*/ 48 h 54"/>
                  <a:gd name="T108" fmla="*/ 70 w 81"/>
                  <a:gd name="T109" fmla="*/ 29 h 54"/>
                  <a:gd name="T110" fmla="*/ 68 w 81"/>
                  <a:gd name="T111" fmla="*/ 24 h 54"/>
                  <a:gd name="T112" fmla="*/ 66 w 81"/>
                  <a:gd name="T113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" h="54">
                    <a:moveTo>
                      <a:pt x="65" y="20"/>
                    </a:moveTo>
                    <a:cubicBezTo>
                      <a:pt x="65" y="20"/>
                      <a:pt x="65" y="20"/>
                      <a:pt x="64" y="20"/>
                    </a:cubicBezTo>
                    <a:cubicBezTo>
                      <a:pt x="64" y="20"/>
                      <a:pt x="63" y="20"/>
                      <a:pt x="62" y="21"/>
                    </a:cubicBezTo>
                    <a:cubicBezTo>
                      <a:pt x="62" y="21"/>
                      <a:pt x="62" y="21"/>
                      <a:pt x="61" y="21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21"/>
                      <a:pt x="57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5" y="21"/>
                      <a:pt x="54" y="21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2" y="20"/>
                      <a:pt x="51" y="20"/>
                    </a:cubicBezTo>
                    <a:cubicBezTo>
                      <a:pt x="50" y="21"/>
                      <a:pt x="49" y="21"/>
                      <a:pt x="49" y="21"/>
                    </a:cubicBezTo>
                    <a:cubicBezTo>
                      <a:pt x="48" y="21"/>
                      <a:pt x="45" y="21"/>
                      <a:pt x="43" y="18"/>
                    </a:cubicBezTo>
                    <a:cubicBezTo>
                      <a:pt x="42" y="18"/>
                      <a:pt x="41" y="18"/>
                      <a:pt x="41" y="18"/>
                    </a:cubicBezTo>
                    <a:cubicBezTo>
                      <a:pt x="39" y="19"/>
                      <a:pt x="36" y="19"/>
                      <a:pt x="34" y="18"/>
                    </a:cubicBezTo>
                    <a:cubicBezTo>
                      <a:pt x="34" y="18"/>
                      <a:pt x="33" y="18"/>
                      <a:pt x="33" y="18"/>
                    </a:cubicBezTo>
                    <a:cubicBezTo>
                      <a:pt x="33" y="18"/>
                      <a:pt x="32" y="18"/>
                      <a:pt x="31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28" y="17"/>
                      <a:pt x="26" y="18"/>
                      <a:pt x="24" y="18"/>
                    </a:cubicBezTo>
                    <a:cubicBezTo>
                      <a:pt x="23" y="18"/>
                      <a:pt x="22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6"/>
                      <a:pt x="16" y="15"/>
                    </a:cubicBezTo>
                    <a:cubicBezTo>
                      <a:pt x="16" y="14"/>
                      <a:pt x="17" y="13"/>
                      <a:pt x="18" y="11"/>
                    </a:cubicBezTo>
                    <a:cubicBezTo>
                      <a:pt x="20" y="9"/>
                      <a:pt x="23" y="7"/>
                      <a:pt x="25" y="6"/>
                    </a:cubicBezTo>
                    <a:cubicBezTo>
                      <a:pt x="26" y="6"/>
                      <a:pt x="26" y="6"/>
                      <a:pt x="27" y="6"/>
                    </a:cubicBezTo>
                    <a:cubicBezTo>
                      <a:pt x="27" y="6"/>
                      <a:pt x="28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5"/>
                      <a:pt x="30" y="5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1" y="1"/>
                    </a:cubicBezTo>
                    <a:cubicBezTo>
                      <a:pt x="32" y="1"/>
                      <a:pt x="32" y="1"/>
                      <a:pt x="32" y="0"/>
                    </a:cubicBezTo>
                    <a:cubicBezTo>
                      <a:pt x="31" y="1"/>
                      <a:pt x="29" y="1"/>
                      <a:pt x="27" y="3"/>
                    </a:cubicBezTo>
                    <a:cubicBezTo>
                      <a:pt x="26" y="4"/>
                      <a:pt x="24" y="4"/>
                      <a:pt x="23" y="4"/>
                    </a:cubicBezTo>
                    <a:cubicBezTo>
                      <a:pt x="23" y="4"/>
                      <a:pt x="22" y="4"/>
                      <a:pt x="21" y="4"/>
                    </a:cubicBezTo>
                    <a:cubicBezTo>
                      <a:pt x="20" y="3"/>
                      <a:pt x="19" y="4"/>
                      <a:pt x="19" y="4"/>
                    </a:cubicBezTo>
                    <a:cubicBezTo>
                      <a:pt x="19" y="6"/>
                      <a:pt x="17" y="11"/>
                      <a:pt x="12" y="11"/>
                    </a:cubicBezTo>
                    <a:cubicBezTo>
                      <a:pt x="12" y="11"/>
                      <a:pt x="12" y="12"/>
                      <a:pt x="12" y="12"/>
                    </a:cubicBezTo>
                    <a:cubicBezTo>
                      <a:pt x="12" y="13"/>
                      <a:pt x="12" y="16"/>
                      <a:pt x="9" y="17"/>
                    </a:cubicBezTo>
                    <a:cubicBezTo>
                      <a:pt x="8" y="18"/>
                      <a:pt x="6" y="18"/>
                      <a:pt x="5" y="18"/>
                    </a:cubicBezTo>
                    <a:cubicBezTo>
                      <a:pt x="3" y="18"/>
                      <a:pt x="0" y="19"/>
                      <a:pt x="0" y="20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4" y="23"/>
                      <a:pt x="7" y="25"/>
                      <a:pt x="7" y="28"/>
                    </a:cubicBezTo>
                    <a:cubicBezTo>
                      <a:pt x="7" y="29"/>
                      <a:pt x="7" y="31"/>
                      <a:pt x="8" y="32"/>
                    </a:cubicBezTo>
                    <a:cubicBezTo>
                      <a:pt x="9" y="34"/>
                      <a:pt x="10" y="37"/>
                      <a:pt x="7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6" y="40"/>
                      <a:pt x="6" y="40"/>
                    </a:cubicBezTo>
                    <a:cubicBezTo>
                      <a:pt x="6" y="40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5" y="41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3"/>
                    </a:cubicBezTo>
                    <a:cubicBezTo>
                      <a:pt x="5" y="43"/>
                      <a:pt x="4" y="43"/>
                      <a:pt x="4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7"/>
                      <a:pt x="3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6" y="48"/>
                      <a:pt x="8" y="47"/>
                      <a:pt x="9" y="47"/>
                    </a:cubicBezTo>
                    <a:cubicBezTo>
                      <a:pt x="10" y="47"/>
                      <a:pt x="11" y="47"/>
                      <a:pt x="12" y="47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4"/>
                      <a:pt x="20" y="43"/>
                      <a:pt x="23" y="42"/>
                    </a:cubicBezTo>
                    <a:cubicBezTo>
                      <a:pt x="24" y="42"/>
                      <a:pt x="26" y="42"/>
                      <a:pt x="27" y="41"/>
                    </a:cubicBezTo>
                    <a:cubicBezTo>
                      <a:pt x="27" y="37"/>
                      <a:pt x="34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3" y="30"/>
                      <a:pt x="43" y="34"/>
                      <a:pt x="43" y="36"/>
                    </a:cubicBezTo>
                    <a:cubicBezTo>
                      <a:pt x="43" y="38"/>
                      <a:pt x="43" y="39"/>
                      <a:pt x="44" y="40"/>
                    </a:cubicBezTo>
                    <a:cubicBezTo>
                      <a:pt x="49" y="41"/>
                      <a:pt x="47" y="46"/>
                      <a:pt x="46" y="49"/>
                    </a:cubicBezTo>
                    <a:cubicBezTo>
                      <a:pt x="46" y="51"/>
                      <a:pt x="45" y="53"/>
                      <a:pt x="46" y="53"/>
                    </a:cubicBezTo>
                    <a:cubicBezTo>
                      <a:pt x="46" y="54"/>
                      <a:pt x="47" y="54"/>
                      <a:pt x="49" y="53"/>
                    </a:cubicBezTo>
                    <a:cubicBezTo>
                      <a:pt x="49" y="53"/>
                      <a:pt x="49" y="53"/>
                      <a:pt x="50" y="53"/>
                    </a:cubicBezTo>
                    <a:cubicBezTo>
                      <a:pt x="50" y="53"/>
                      <a:pt x="51" y="52"/>
                      <a:pt x="52" y="52"/>
                    </a:cubicBezTo>
                    <a:cubicBezTo>
                      <a:pt x="53" y="52"/>
                      <a:pt x="54" y="51"/>
                      <a:pt x="54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1" y="45"/>
                      <a:pt x="66" y="42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4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6"/>
                      <a:pt x="72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4" y="46"/>
                      <a:pt x="75" y="46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7" y="47"/>
                      <a:pt x="77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5"/>
                      <a:pt x="80" y="38"/>
                      <a:pt x="79" y="35"/>
                    </a:cubicBezTo>
                    <a:cubicBezTo>
                      <a:pt x="79" y="34"/>
                      <a:pt x="75" y="31"/>
                      <a:pt x="70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7" y="20"/>
                      <a:pt x="66" y="20"/>
                    </a:cubicBezTo>
                    <a:cubicBezTo>
                      <a:pt x="66" y="20"/>
                      <a:pt x="66" y="20"/>
                      <a:pt x="6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7" name="Freeform 1180">
                <a:extLst>
                  <a:ext uri="{FF2B5EF4-FFF2-40B4-BE49-F238E27FC236}">
                    <a16:creationId xmlns:a16="http://schemas.microsoft.com/office/drawing/2014/main" xmlns="" id="{79CF1542-7503-4052-9AC5-1D9F0D3BD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2419"/>
                <a:ext cx="29" cy="27"/>
              </a:xfrm>
              <a:custGeom>
                <a:avLst/>
                <a:gdLst>
                  <a:gd name="T0" fmla="*/ 31 w 31"/>
                  <a:gd name="T1" fmla="*/ 27 h 28"/>
                  <a:gd name="T2" fmla="*/ 31 w 31"/>
                  <a:gd name="T3" fmla="*/ 27 h 28"/>
                  <a:gd name="T4" fmla="*/ 31 w 31"/>
                  <a:gd name="T5" fmla="*/ 27 h 28"/>
                  <a:gd name="T6" fmla="*/ 31 w 31"/>
                  <a:gd name="T7" fmla="*/ 25 h 28"/>
                  <a:gd name="T8" fmla="*/ 30 w 31"/>
                  <a:gd name="T9" fmla="*/ 25 h 28"/>
                  <a:gd name="T10" fmla="*/ 30 w 31"/>
                  <a:gd name="T11" fmla="*/ 24 h 28"/>
                  <a:gd name="T12" fmla="*/ 30 w 31"/>
                  <a:gd name="T13" fmla="*/ 24 h 28"/>
                  <a:gd name="T14" fmla="*/ 30 w 31"/>
                  <a:gd name="T15" fmla="*/ 23 h 28"/>
                  <a:gd name="T16" fmla="*/ 28 w 31"/>
                  <a:gd name="T17" fmla="*/ 21 h 28"/>
                  <a:gd name="T18" fmla="*/ 23 w 31"/>
                  <a:gd name="T19" fmla="*/ 15 h 28"/>
                  <a:gd name="T20" fmla="*/ 21 w 31"/>
                  <a:gd name="T21" fmla="*/ 11 h 28"/>
                  <a:gd name="T22" fmla="*/ 19 w 31"/>
                  <a:gd name="T23" fmla="*/ 5 h 28"/>
                  <a:gd name="T24" fmla="*/ 17 w 31"/>
                  <a:gd name="T25" fmla="*/ 2 h 28"/>
                  <a:gd name="T26" fmla="*/ 17 w 31"/>
                  <a:gd name="T27" fmla="*/ 1 h 28"/>
                  <a:gd name="T28" fmla="*/ 16 w 31"/>
                  <a:gd name="T29" fmla="*/ 1 h 28"/>
                  <a:gd name="T30" fmla="*/ 15 w 31"/>
                  <a:gd name="T31" fmla="*/ 0 h 28"/>
                  <a:gd name="T32" fmla="*/ 13 w 31"/>
                  <a:gd name="T33" fmla="*/ 0 h 28"/>
                  <a:gd name="T34" fmla="*/ 12 w 31"/>
                  <a:gd name="T35" fmla="*/ 0 h 28"/>
                  <a:gd name="T36" fmla="*/ 11 w 31"/>
                  <a:gd name="T37" fmla="*/ 0 h 28"/>
                  <a:gd name="T38" fmla="*/ 10 w 31"/>
                  <a:gd name="T39" fmla="*/ 0 h 28"/>
                  <a:gd name="T40" fmla="*/ 8 w 31"/>
                  <a:gd name="T41" fmla="*/ 0 h 28"/>
                  <a:gd name="T42" fmla="*/ 2 w 31"/>
                  <a:gd name="T43" fmla="*/ 1 h 28"/>
                  <a:gd name="T44" fmla="*/ 0 w 31"/>
                  <a:gd name="T45" fmla="*/ 2 h 28"/>
                  <a:gd name="T46" fmla="*/ 0 w 31"/>
                  <a:gd name="T47" fmla="*/ 2 h 28"/>
                  <a:gd name="T48" fmla="*/ 0 w 31"/>
                  <a:gd name="T49" fmla="*/ 4 h 28"/>
                  <a:gd name="T50" fmla="*/ 1 w 31"/>
                  <a:gd name="T51" fmla="*/ 8 h 28"/>
                  <a:gd name="T52" fmla="*/ 1 w 31"/>
                  <a:gd name="T53" fmla="*/ 9 h 28"/>
                  <a:gd name="T54" fmla="*/ 3 w 31"/>
                  <a:gd name="T55" fmla="*/ 10 h 28"/>
                  <a:gd name="T56" fmla="*/ 5 w 31"/>
                  <a:gd name="T57" fmla="*/ 10 h 28"/>
                  <a:gd name="T58" fmla="*/ 6 w 31"/>
                  <a:gd name="T59" fmla="*/ 10 h 28"/>
                  <a:gd name="T60" fmla="*/ 9 w 31"/>
                  <a:gd name="T61" fmla="*/ 11 h 28"/>
                  <a:gd name="T62" fmla="*/ 9 w 31"/>
                  <a:gd name="T63" fmla="*/ 12 h 28"/>
                  <a:gd name="T64" fmla="*/ 9 w 31"/>
                  <a:gd name="T65" fmla="*/ 12 h 28"/>
                  <a:gd name="T66" fmla="*/ 10 w 31"/>
                  <a:gd name="T67" fmla="*/ 12 h 28"/>
                  <a:gd name="T68" fmla="*/ 10 w 31"/>
                  <a:gd name="T69" fmla="*/ 13 h 28"/>
                  <a:gd name="T70" fmla="*/ 10 w 31"/>
                  <a:gd name="T71" fmla="*/ 13 h 28"/>
                  <a:gd name="T72" fmla="*/ 11 w 31"/>
                  <a:gd name="T73" fmla="*/ 14 h 28"/>
                  <a:gd name="T74" fmla="*/ 11 w 31"/>
                  <a:gd name="T75" fmla="*/ 15 h 28"/>
                  <a:gd name="T76" fmla="*/ 11 w 31"/>
                  <a:gd name="T77" fmla="*/ 15 h 28"/>
                  <a:gd name="T78" fmla="*/ 11 w 31"/>
                  <a:gd name="T79" fmla="*/ 15 h 28"/>
                  <a:gd name="T80" fmla="*/ 11 w 31"/>
                  <a:gd name="T81" fmla="*/ 15 h 28"/>
                  <a:gd name="T82" fmla="*/ 13 w 31"/>
                  <a:gd name="T83" fmla="*/ 15 h 28"/>
                  <a:gd name="T84" fmla="*/ 13 w 31"/>
                  <a:gd name="T85" fmla="*/ 16 h 28"/>
                  <a:gd name="T86" fmla="*/ 14 w 31"/>
                  <a:gd name="T87" fmla="*/ 16 h 28"/>
                  <a:gd name="T88" fmla="*/ 14 w 31"/>
                  <a:gd name="T89" fmla="*/ 16 h 28"/>
                  <a:gd name="T90" fmla="*/ 14 w 31"/>
                  <a:gd name="T91" fmla="*/ 17 h 28"/>
                  <a:gd name="T92" fmla="*/ 15 w 31"/>
                  <a:gd name="T93" fmla="*/ 17 h 28"/>
                  <a:gd name="T94" fmla="*/ 15 w 31"/>
                  <a:gd name="T95" fmla="*/ 18 h 28"/>
                  <a:gd name="T96" fmla="*/ 15 w 31"/>
                  <a:gd name="T97" fmla="*/ 18 h 28"/>
                  <a:gd name="T98" fmla="*/ 17 w 31"/>
                  <a:gd name="T99" fmla="*/ 18 h 28"/>
                  <a:gd name="T100" fmla="*/ 17 w 31"/>
                  <a:gd name="T101" fmla="*/ 19 h 28"/>
                  <a:gd name="T102" fmla="*/ 19 w 31"/>
                  <a:gd name="T103" fmla="*/ 20 h 28"/>
                  <a:gd name="T104" fmla="*/ 20 w 31"/>
                  <a:gd name="T105" fmla="*/ 20 h 28"/>
                  <a:gd name="T106" fmla="*/ 21 w 31"/>
                  <a:gd name="T107" fmla="*/ 20 h 28"/>
                  <a:gd name="T108" fmla="*/ 26 w 31"/>
                  <a:gd name="T109" fmla="*/ 23 h 28"/>
                  <a:gd name="T110" fmla="*/ 28 w 31"/>
                  <a:gd name="T111" fmla="*/ 25 h 28"/>
                  <a:gd name="T112" fmla="*/ 28 w 31"/>
                  <a:gd name="T113" fmla="*/ 25 h 28"/>
                  <a:gd name="T114" fmla="*/ 29 w 31"/>
                  <a:gd name="T115" fmla="*/ 26 h 28"/>
                  <a:gd name="T116" fmla="*/ 29 w 31"/>
                  <a:gd name="T117" fmla="*/ 27 h 28"/>
                  <a:gd name="T118" fmla="*/ 29 w 31"/>
                  <a:gd name="T119" fmla="*/ 28 h 28"/>
                  <a:gd name="T120" fmla="*/ 31 w 31"/>
                  <a:gd name="T1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" h="28">
                    <a:moveTo>
                      <a:pt x="31" y="27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5"/>
                    </a:cubicBezTo>
                    <a:cubicBezTo>
                      <a:pt x="31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29" y="21"/>
                      <a:pt x="28" y="21"/>
                    </a:cubicBezTo>
                    <a:cubicBezTo>
                      <a:pt x="26" y="19"/>
                      <a:pt x="23" y="17"/>
                      <a:pt x="23" y="15"/>
                    </a:cubicBezTo>
                    <a:cubicBezTo>
                      <a:pt x="23" y="14"/>
                      <a:pt x="22" y="12"/>
                      <a:pt x="21" y="11"/>
                    </a:cubicBezTo>
                    <a:cubicBezTo>
                      <a:pt x="20" y="9"/>
                      <a:pt x="19" y="7"/>
                      <a:pt x="19" y="5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6" y="0"/>
                      <a:pt x="4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8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9" y="19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3" y="20"/>
                      <a:pt x="25" y="21"/>
                      <a:pt x="26" y="23"/>
                    </a:cubicBezTo>
                    <a:cubicBezTo>
                      <a:pt x="27" y="23"/>
                      <a:pt x="27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6"/>
                      <a:pt x="29" y="26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27"/>
                      <a:pt x="29" y="27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8" name="Freeform 1181">
                <a:extLst>
                  <a:ext uri="{FF2B5EF4-FFF2-40B4-BE49-F238E27FC236}">
                    <a16:creationId xmlns:a16="http://schemas.microsoft.com/office/drawing/2014/main" xmlns="" id="{9D6E0CD5-0470-46D1-A83C-891260353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" y="2412"/>
                <a:ext cx="46" cy="38"/>
              </a:xfrm>
              <a:custGeom>
                <a:avLst/>
                <a:gdLst>
                  <a:gd name="T0" fmla="*/ 13 w 48"/>
                  <a:gd name="T1" fmla="*/ 0 h 40"/>
                  <a:gd name="T2" fmla="*/ 12 w 48"/>
                  <a:gd name="T3" fmla="*/ 1 h 40"/>
                  <a:gd name="T4" fmla="*/ 13 w 48"/>
                  <a:gd name="T5" fmla="*/ 2 h 40"/>
                  <a:gd name="T6" fmla="*/ 16 w 48"/>
                  <a:gd name="T7" fmla="*/ 6 h 40"/>
                  <a:gd name="T8" fmla="*/ 15 w 48"/>
                  <a:gd name="T9" fmla="*/ 8 h 40"/>
                  <a:gd name="T10" fmla="*/ 10 w 48"/>
                  <a:gd name="T11" fmla="*/ 10 h 40"/>
                  <a:gd name="T12" fmla="*/ 4 w 48"/>
                  <a:gd name="T13" fmla="*/ 7 h 40"/>
                  <a:gd name="T14" fmla="*/ 3 w 48"/>
                  <a:gd name="T15" fmla="*/ 7 h 40"/>
                  <a:gd name="T16" fmla="*/ 3 w 48"/>
                  <a:gd name="T17" fmla="*/ 6 h 40"/>
                  <a:gd name="T18" fmla="*/ 2 w 48"/>
                  <a:gd name="T19" fmla="*/ 6 h 40"/>
                  <a:gd name="T20" fmla="*/ 1 w 48"/>
                  <a:gd name="T21" fmla="*/ 6 h 40"/>
                  <a:gd name="T22" fmla="*/ 1 w 48"/>
                  <a:gd name="T23" fmla="*/ 5 h 40"/>
                  <a:gd name="T24" fmla="*/ 0 w 48"/>
                  <a:gd name="T25" fmla="*/ 5 h 40"/>
                  <a:gd name="T26" fmla="*/ 0 w 48"/>
                  <a:gd name="T27" fmla="*/ 5 h 40"/>
                  <a:gd name="T28" fmla="*/ 0 w 48"/>
                  <a:gd name="T29" fmla="*/ 5 h 40"/>
                  <a:gd name="T30" fmla="*/ 1 w 48"/>
                  <a:gd name="T31" fmla="*/ 7 h 40"/>
                  <a:gd name="T32" fmla="*/ 3 w 48"/>
                  <a:gd name="T33" fmla="*/ 13 h 40"/>
                  <a:gd name="T34" fmla="*/ 4 w 48"/>
                  <a:gd name="T35" fmla="*/ 15 h 40"/>
                  <a:gd name="T36" fmla="*/ 5 w 48"/>
                  <a:gd name="T37" fmla="*/ 16 h 40"/>
                  <a:gd name="T38" fmla="*/ 7 w 48"/>
                  <a:gd name="T39" fmla="*/ 22 h 40"/>
                  <a:gd name="T40" fmla="*/ 10 w 48"/>
                  <a:gd name="T41" fmla="*/ 25 h 40"/>
                  <a:gd name="T42" fmla="*/ 14 w 48"/>
                  <a:gd name="T43" fmla="*/ 30 h 40"/>
                  <a:gd name="T44" fmla="*/ 14 w 48"/>
                  <a:gd name="T45" fmla="*/ 30 h 40"/>
                  <a:gd name="T46" fmla="*/ 14 w 48"/>
                  <a:gd name="T47" fmla="*/ 30 h 40"/>
                  <a:gd name="T48" fmla="*/ 14 w 48"/>
                  <a:gd name="T49" fmla="*/ 31 h 40"/>
                  <a:gd name="T50" fmla="*/ 14 w 48"/>
                  <a:gd name="T51" fmla="*/ 31 h 40"/>
                  <a:gd name="T52" fmla="*/ 15 w 48"/>
                  <a:gd name="T53" fmla="*/ 32 h 40"/>
                  <a:gd name="T54" fmla="*/ 15 w 48"/>
                  <a:gd name="T55" fmla="*/ 33 h 40"/>
                  <a:gd name="T56" fmla="*/ 15 w 48"/>
                  <a:gd name="T57" fmla="*/ 33 h 40"/>
                  <a:gd name="T58" fmla="*/ 22 w 48"/>
                  <a:gd name="T59" fmla="*/ 29 h 40"/>
                  <a:gd name="T60" fmla="*/ 27 w 48"/>
                  <a:gd name="T61" fmla="*/ 25 h 40"/>
                  <a:gd name="T62" fmla="*/ 32 w 48"/>
                  <a:gd name="T63" fmla="*/ 27 h 40"/>
                  <a:gd name="T64" fmla="*/ 32 w 48"/>
                  <a:gd name="T65" fmla="*/ 38 h 40"/>
                  <a:gd name="T66" fmla="*/ 33 w 48"/>
                  <a:gd name="T67" fmla="*/ 38 h 40"/>
                  <a:gd name="T68" fmla="*/ 33 w 48"/>
                  <a:gd name="T69" fmla="*/ 38 h 40"/>
                  <a:gd name="T70" fmla="*/ 34 w 48"/>
                  <a:gd name="T71" fmla="*/ 39 h 40"/>
                  <a:gd name="T72" fmla="*/ 35 w 48"/>
                  <a:gd name="T73" fmla="*/ 39 h 40"/>
                  <a:gd name="T74" fmla="*/ 36 w 48"/>
                  <a:gd name="T75" fmla="*/ 40 h 40"/>
                  <a:gd name="T76" fmla="*/ 39 w 48"/>
                  <a:gd name="T77" fmla="*/ 35 h 40"/>
                  <a:gd name="T78" fmla="*/ 45 w 48"/>
                  <a:gd name="T79" fmla="*/ 14 h 40"/>
                  <a:gd name="T80" fmla="*/ 37 w 48"/>
                  <a:gd name="T81" fmla="*/ 3 h 40"/>
                  <a:gd name="T82" fmla="*/ 36 w 48"/>
                  <a:gd name="T83" fmla="*/ 4 h 40"/>
                  <a:gd name="T84" fmla="*/ 36 w 48"/>
                  <a:gd name="T85" fmla="*/ 4 h 40"/>
                  <a:gd name="T86" fmla="*/ 34 w 48"/>
                  <a:gd name="T87" fmla="*/ 4 h 40"/>
                  <a:gd name="T88" fmla="*/ 34 w 48"/>
                  <a:gd name="T89" fmla="*/ 5 h 40"/>
                  <a:gd name="T90" fmla="*/ 33 w 48"/>
                  <a:gd name="T91" fmla="*/ 5 h 40"/>
                  <a:gd name="T92" fmla="*/ 31 w 48"/>
                  <a:gd name="T93" fmla="*/ 6 h 40"/>
                  <a:gd name="T94" fmla="*/ 28 w 48"/>
                  <a:gd name="T95" fmla="*/ 8 h 40"/>
                  <a:gd name="T96" fmla="*/ 26 w 48"/>
                  <a:gd name="T97" fmla="*/ 7 h 40"/>
                  <a:gd name="T98" fmla="*/ 25 w 48"/>
                  <a:gd name="T99" fmla="*/ 7 h 40"/>
                  <a:gd name="T100" fmla="*/ 24 w 48"/>
                  <a:gd name="T101" fmla="*/ 7 h 40"/>
                  <a:gd name="T102" fmla="*/ 24 w 48"/>
                  <a:gd name="T103" fmla="*/ 7 h 40"/>
                  <a:gd name="T104" fmla="*/ 20 w 48"/>
                  <a:gd name="T105" fmla="*/ 4 h 40"/>
                  <a:gd name="T106" fmla="*/ 16 w 48"/>
                  <a:gd name="T107" fmla="*/ 1 h 40"/>
                  <a:gd name="T108" fmla="*/ 14 w 48"/>
                  <a:gd name="T109" fmla="*/ 0 h 40"/>
                  <a:gd name="T110" fmla="*/ 13 w 48"/>
                  <a:gd name="T111" fmla="*/ 0 h 40"/>
                  <a:gd name="T112" fmla="*/ 13 w 48"/>
                  <a:gd name="T113" fmla="*/ 0 h 40"/>
                  <a:gd name="T114" fmla="*/ 13 w 48"/>
                  <a:gd name="T1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" h="40">
                    <a:moveTo>
                      <a:pt x="13" y="0"/>
                    </a:move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5" y="3"/>
                      <a:pt x="16" y="4"/>
                      <a:pt x="16" y="6"/>
                    </a:cubicBezTo>
                    <a:cubicBezTo>
                      <a:pt x="16" y="6"/>
                      <a:pt x="16" y="7"/>
                      <a:pt x="15" y="8"/>
                    </a:cubicBezTo>
                    <a:cubicBezTo>
                      <a:pt x="14" y="9"/>
                      <a:pt x="12" y="10"/>
                      <a:pt x="10" y="10"/>
                    </a:cubicBezTo>
                    <a:cubicBezTo>
                      <a:pt x="8" y="10"/>
                      <a:pt x="5" y="9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2" y="9"/>
                      <a:pt x="4" y="11"/>
                      <a:pt x="3" y="13"/>
                    </a:cubicBezTo>
                    <a:cubicBezTo>
                      <a:pt x="3" y="13"/>
                      <a:pt x="3" y="14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6" y="17"/>
                      <a:pt x="7" y="19"/>
                      <a:pt x="7" y="22"/>
                    </a:cubicBezTo>
                    <a:cubicBezTo>
                      <a:pt x="7" y="22"/>
                      <a:pt x="9" y="24"/>
                      <a:pt x="10" y="25"/>
                    </a:cubicBezTo>
                    <a:cubicBezTo>
                      <a:pt x="12" y="26"/>
                      <a:pt x="14" y="28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8" y="32"/>
                      <a:pt x="20" y="30"/>
                      <a:pt x="22" y="29"/>
                    </a:cubicBezTo>
                    <a:cubicBezTo>
                      <a:pt x="24" y="27"/>
                      <a:pt x="25" y="26"/>
                      <a:pt x="27" y="25"/>
                    </a:cubicBezTo>
                    <a:cubicBezTo>
                      <a:pt x="29" y="24"/>
                      <a:pt x="31" y="25"/>
                      <a:pt x="32" y="27"/>
                    </a:cubicBezTo>
                    <a:cubicBezTo>
                      <a:pt x="34" y="29"/>
                      <a:pt x="33" y="35"/>
                      <a:pt x="32" y="38"/>
                    </a:cubicBezTo>
                    <a:cubicBezTo>
                      <a:pt x="32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4" y="39"/>
                      <a:pt x="35" y="39"/>
                    </a:cubicBezTo>
                    <a:cubicBezTo>
                      <a:pt x="35" y="40"/>
                      <a:pt x="36" y="40"/>
                      <a:pt x="36" y="40"/>
                    </a:cubicBezTo>
                    <a:cubicBezTo>
                      <a:pt x="37" y="38"/>
                      <a:pt x="37" y="37"/>
                      <a:pt x="39" y="35"/>
                    </a:cubicBezTo>
                    <a:cubicBezTo>
                      <a:pt x="44" y="29"/>
                      <a:pt x="48" y="19"/>
                      <a:pt x="45" y="14"/>
                    </a:cubicBezTo>
                    <a:cubicBezTo>
                      <a:pt x="44" y="12"/>
                      <a:pt x="40" y="7"/>
                      <a:pt x="37" y="3"/>
                    </a:cubicBezTo>
                    <a:cubicBezTo>
                      <a:pt x="37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2" y="5"/>
                      <a:pt x="31" y="5"/>
                      <a:pt x="31" y="6"/>
                    </a:cubicBezTo>
                    <a:cubicBezTo>
                      <a:pt x="31" y="7"/>
                      <a:pt x="30" y="8"/>
                      <a:pt x="28" y="8"/>
                    </a:cubicBezTo>
                    <a:cubicBezTo>
                      <a:pt x="27" y="8"/>
                      <a:pt x="26" y="8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2" y="6"/>
                      <a:pt x="20" y="4"/>
                    </a:cubicBezTo>
                    <a:cubicBezTo>
                      <a:pt x="19" y="3"/>
                      <a:pt x="17" y="1"/>
                      <a:pt x="16" y="1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9" name="Freeform 1182">
                <a:extLst>
                  <a:ext uri="{FF2B5EF4-FFF2-40B4-BE49-F238E27FC236}">
                    <a16:creationId xmlns:a16="http://schemas.microsoft.com/office/drawing/2014/main" xmlns="" id="{7558B5C6-BD89-41C7-8602-BE381ABE5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2457"/>
                <a:ext cx="121" cy="106"/>
              </a:xfrm>
              <a:custGeom>
                <a:avLst/>
                <a:gdLst>
                  <a:gd name="T0" fmla="*/ 125 w 126"/>
                  <a:gd name="T1" fmla="*/ 23 h 110"/>
                  <a:gd name="T2" fmla="*/ 122 w 126"/>
                  <a:gd name="T3" fmla="*/ 19 h 110"/>
                  <a:gd name="T4" fmla="*/ 124 w 126"/>
                  <a:gd name="T5" fmla="*/ 14 h 110"/>
                  <a:gd name="T6" fmla="*/ 120 w 126"/>
                  <a:gd name="T7" fmla="*/ 2 h 110"/>
                  <a:gd name="T8" fmla="*/ 112 w 126"/>
                  <a:gd name="T9" fmla="*/ 8 h 110"/>
                  <a:gd name="T10" fmla="*/ 101 w 126"/>
                  <a:gd name="T11" fmla="*/ 13 h 110"/>
                  <a:gd name="T12" fmla="*/ 93 w 126"/>
                  <a:gd name="T13" fmla="*/ 17 h 110"/>
                  <a:gd name="T14" fmla="*/ 86 w 126"/>
                  <a:gd name="T15" fmla="*/ 19 h 110"/>
                  <a:gd name="T16" fmla="*/ 85 w 126"/>
                  <a:gd name="T17" fmla="*/ 19 h 110"/>
                  <a:gd name="T18" fmla="*/ 85 w 126"/>
                  <a:gd name="T19" fmla="*/ 19 h 110"/>
                  <a:gd name="T20" fmla="*/ 80 w 126"/>
                  <a:gd name="T21" fmla="*/ 17 h 110"/>
                  <a:gd name="T22" fmla="*/ 80 w 126"/>
                  <a:gd name="T23" fmla="*/ 16 h 110"/>
                  <a:gd name="T24" fmla="*/ 79 w 126"/>
                  <a:gd name="T25" fmla="*/ 16 h 110"/>
                  <a:gd name="T26" fmla="*/ 78 w 126"/>
                  <a:gd name="T27" fmla="*/ 16 h 110"/>
                  <a:gd name="T28" fmla="*/ 70 w 126"/>
                  <a:gd name="T29" fmla="*/ 12 h 110"/>
                  <a:gd name="T30" fmla="*/ 68 w 126"/>
                  <a:gd name="T31" fmla="*/ 13 h 110"/>
                  <a:gd name="T32" fmla="*/ 66 w 126"/>
                  <a:gd name="T33" fmla="*/ 13 h 110"/>
                  <a:gd name="T34" fmla="*/ 65 w 126"/>
                  <a:gd name="T35" fmla="*/ 13 h 110"/>
                  <a:gd name="T36" fmla="*/ 63 w 126"/>
                  <a:gd name="T37" fmla="*/ 12 h 110"/>
                  <a:gd name="T38" fmla="*/ 62 w 126"/>
                  <a:gd name="T39" fmla="*/ 12 h 110"/>
                  <a:gd name="T40" fmla="*/ 59 w 126"/>
                  <a:gd name="T41" fmla="*/ 11 h 110"/>
                  <a:gd name="T42" fmla="*/ 51 w 126"/>
                  <a:gd name="T43" fmla="*/ 16 h 110"/>
                  <a:gd name="T44" fmla="*/ 48 w 126"/>
                  <a:gd name="T45" fmla="*/ 18 h 110"/>
                  <a:gd name="T46" fmla="*/ 46 w 126"/>
                  <a:gd name="T47" fmla="*/ 26 h 110"/>
                  <a:gd name="T48" fmla="*/ 30 w 126"/>
                  <a:gd name="T49" fmla="*/ 34 h 110"/>
                  <a:gd name="T50" fmla="*/ 21 w 126"/>
                  <a:gd name="T51" fmla="*/ 42 h 110"/>
                  <a:gd name="T52" fmla="*/ 13 w 126"/>
                  <a:gd name="T53" fmla="*/ 38 h 110"/>
                  <a:gd name="T54" fmla="*/ 10 w 126"/>
                  <a:gd name="T55" fmla="*/ 38 h 110"/>
                  <a:gd name="T56" fmla="*/ 9 w 126"/>
                  <a:gd name="T57" fmla="*/ 38 h 110"/>
                  <a:gd name="T58" fmla="*/ 8 w 126"/>
                  <a:gd name="T59" fmla="*/ 38 h 110"/>
                  <a:gd name="T60" fmla="*/ 8 w 126"/>
                  <a:gd name="T61" fmla="*/ 38 h 110"/>
                  <a:gd name="T62" fmla="*/ 8 w 126"/>
                  <a:gd name="T63" fmla="*/ 39 h 110"/>
                  <a:gd name="T64" fmla="*/ 7 w 126"/>
                  <a:gd name="T65" fmla="*/ 39 h 110"/>
                  <a:gd name="T66" fmla="*/ 7 w 126"/>
                  <a:gd name="T67" fmla="*/ 41 h 110"/>
                  <a:gd name="T68" fmla="*/ 3 w 126"/>
                  <a:gd name="T69" fmla="*/ 49 h 110"/>
                  <a:gd name="T70" fmla="*/ 2 w 126"/>
                  <a:gd name="T71" fmla="*/ 52 h 110"/>
                  <a:gd name="T72" fmla="*/ 1 w 126"/>
                  <a:gd name="T73" fmla="*/ 65 h 110"/>
                  <a:gd name="T74" fmla="*/ 3 w 126"/>
                  <a:gd name="T75" fmla="*/ 81 h 110"/>
                  <a:gd name="T76" fmla="*/ 5 w 126"/>
                  <a:gd name="T77" fmla="*/ 84 h 110"/>
                  <a:gd name="T78" fmla="*/ 13 w 126"/>
                  <a:gd name="T79" fmla="*/ 95 h 110"/>
                  <a:gd name="T80" fmla="*/ 2 w 126"/>
                  <a:gd name="T81" fmla="*/ 107 h 110"/>
                  <a:gd name="T82" fmla="*/ 6 w 126"/>
                  <a:gd name="T83" fmla="*/ 109 h 110"/>
                  <a:gd name="T84" fmla="*/ 10 w 126"/>
                  <a:gd name="T85" fmla="*/ 109 h 110"/>
                  <a:gd name="T86" fmla="*/ 15 w 126"/>
                  <a:gd name="T87" fmla="*/ 109 h 110"/>
                  <a:gd name="T88" fmla="*/ 20 w 126"/>
                  <a:gd name="T89" fmla="*/ 110 h 110"/>
                  <a:gd name="T90" fmla="*/ 60 w 126"/>
                  <a:gd name="T91" fmla="*/ 106 h 110"/>
                  <a:gd name="T92" fmla="*/ 64 w 126"/>
                  <a:gd name="T93" fmla="*/ 105 h 110"/>
                  <a:gd name="T94" fmla="*/ 63 w 126"/>
                  <a:gd name="T95" fmla="*/ 101 h 110"/>
                  <a:gd name="T96" fmla="*/ 62 w 126"/>
                  <a:gd name="T97" fmla="*/ 95 h 110"/>
                  <a:gd name="T98" fmla="*/ 75 w 126"/>
                  <a:gd name="T99" fmla="*/ 88 h 110"/>
                  <a:gd name="T100" fmla="*/ 79 w 126"/>
                  <a:gd name="T101" fmla="*/ 88 h 110"/>
                  <a:gd name="T102" fmla="*/ 95 w 126"/>
                  <a:gd name="T103" fmla="*/ 83 h 110"/>
                  <a:gd name="T104" fmla="*/ 96 w 126"/>
                  <a:gd name="T105" fmla="*/ 79 h 110"/>
                  <a:gd name="T106" fmla="*/ 102 w 126"/>
                  <a:gd name="T107" fmla="*/ 65 h 110"/>
                  <a:gd name="T108" fmla="*/ 106 w 126"/>
                  <a:gd name="T109" fmla="*/ 60 h 110"/>
                  <a:gd name="T110" fmla="*/ 107 w 126"/>
                  <a:gd name="T111" fmla="*/ 53 h 110"/>
                  <a:gd name="T112" fmla="*/ 116 w 126"/>
                  <a:gd name="T113" fmla="*/ 54 h 110"/>
                  <a:gd name="T114" fmla="*/ 117 w 126"/>
                  <a:gd name="T115" fmla="*/ 51 h 110"/>
                  <a:gd name="T116" fmla="*/ 121 w 126"/>
                  <a:gd name="T117" fmla="*/ 42 h 110"/>
                  <a:gd name="T118" fmla="*/ 123 w 126"/>
                  <a:gd name="T119" fmla="*/ 37 h 110"/>
                  <a:gd name="T120" fmla="*/ 120 w 126"/>
                  <a:gd name="T121" fmla="*/ 27 h 110"/>
                  <a:gd name="T122" fmla="*/ 125 w 126"/>
                  <a:gd name="T123" fmla="*/ 24 h 110"/>
                  <a:gd name="T124" fmla="*/ 125 w 126"/>
                  <a:gd name="T125" fmla="*/ 2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6" h="110">
                    <a:moveTo>
                      <a:pt x="125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24" y="23"/>
                      <a:pt x="124" y="22"/>
                      <a:pt x="124" y="22"/>
                    </a:cubicBezTo>
                    <a:cubicBezTo>
                      <a:pt x="123" y="21"/>
                      <a:pt x="123" y="20"/>
                      <a:pt x="122" y="19"/>
                    </a:cubicBezTo>
                    <a:cubicBezTo>
                      <a:pt x="122" y="18"/>
                      <a:pt x="123" y="16"/>
                      <a:pt x="123" y="15"/>
                    </a:cubicBezTo>
                    <a:cubicBezTo>
                      <a:pt x="123" y="15"/>
                      <a:pt x="123" y="14"/>
                      <a:pt x="124" y="14"/>
                    </a:cubicBezTo>
                    <a:cubicBezTo>
                      <a:pt x="125" y="11"/>
                      <a:pt x="125" y="10"/>
                      <a:pt x="124" y="9"/>
                    </a:cubicBezTo>
                    <a:cubicBezTo>
                      <a:pt x="120" y="7"/>
                      <a:pt x="120" y="4"/>
                      <a:pt x="120" y="2"/>
                    </a:cubicBezTo>
                    <a:cubicBezTo>
                      <a:pt x="120" y="1"/>
                      <a:pt x="120" y="0"/>
                      <a:pt x="120" y="0"/>
                    </a:cubicBezTo>
                    <a:cubicBezTo>
                      <a:pt x="117" y="0"/>
                      <a:pt x="112" y="6"/>
                      <a:pt x="112" y="8"/>
                    </a:cubicBezTo>
                    <a:cubicBezTo>
                      <a:pt x="112" y="11"/>
                      <a:pt x="108" y="12"/>
                      <a:pt x="105" y="12"/>
                    </a:cubicBezTo>
                    <a:cubicBezTo>
                      <a:pt x="104" y="13"/>
                      <a:pt x="102" y="13"/>
                      <a:pt x="101" y="13"/>
                    </a:cubicBezTo>
                    <a:cubicBezTo>
                      <a:pt x="101" y="17"/>
                      <a:pt x="97" y="17"/>
                      <a:pt x="96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0" y="17"/>
                      <a:pt x="90" y="17"/>
                      <a:pt x="89" y="17"/>
                    </a:cubicBezTo>
                    <a:cubicBezTo>
                      <a:pt x="89" y="19"/>
                      <a:pt x="88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6"/>
                      <a:pt x="80" y="16"/>
                    </a:cubicBezTo>
                    <a:cubicBezTo>
                      <a:pt x="80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6" y="16"/>
                      <a:pt x="74" y="15"/>
                      <a:pt x="73" y="14"/>
                    </a:cubicBezTo>
                    <a:cubicBezTo>
                      <a:pt x="72" y="13"/>
                      <a:pt x="71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3"/>
                      <a:pt x="64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1" y="12"/>
                    </a:cubicBezTo>
                    <a:cubicBezTo>
                      <a:pt x="61" y="11"/>
                      <a:pt x="60" y="11"/>
                      <a:pt x="59" y="11"/>
                    </a:cubicBezTo>
                    <a:cubicBezTo>
                      <a:pt x="59" y="11"/>
                      <a:pt x="57" y="12"/>
                      <a:pt x="57" y="13"/>
                    </a:cubicBezTo>
                    <a:cubicBezTo>
                      <a:pt x="55" y="14"/>
                      <a:pt x="54" y="16"/>
                      <a:pt x="51" y="16"/>
                    </a:cubicBezTo>
                    <a:cubicBezTo>
                      <a:pt x="51" y="16"/>
                      <a:pt x="50" y="16"/>
                      <a:pt x="50" y="16"/>
                    </a:cubicBezTo>
                    <a:cubicBezTo>
                      <a:pt x="49" y="16"/>
                      <a:pt x="49" y="17"/>
                      <a:pt x="48" y="18"/>
                    </a:cubicBezTo>
                    <a:cubicBezTo>
                      <a:pt x="47" y="20"/>
                      <a:pt x="46" y="23"/>
                      <a:pt x="46" y="24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9"/>
                      <a:pt x="41" y="30"/>
                      <a:pt x="36" y="31"/>
                    </a:cubicBezTo>
                    <a:cubicBezTo>
                      <a:pt x="34" y="32"/>
                      <a:pt x="30" y="33"/>
                      <a:pt x="30" y="34"/>
                    </a:cubicBezTo>
                    <a:cubicBezTo>
                      <a:pt x="30" y="36"/>
                      <a:pt x="29" y="37"/>
                      <a:pt x="28" y="39"/>
                    </a:cubicBezTo>
                    <a:cubicBezTo>
                      <a:pt x="26" y="40"/>
                      <a:pt x="24" y="42"/>
                      <a:pt x="21" y="42"/>
                    </a:cubicBezTo>
                    <a:cubicBezTo>
                      <a:pt x="18" y="42"/>
                      <a:pt x="16" y="40"/>
                      <a:pt x="16" y="39"/>
                    </a:cubicBezTo>
                    <a:cubicBezTo>
                      <a:pt x="16" y="38"/>
                      <a:pt x="16" y="38"/>
                      <a:pt x="1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1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6" y="46"/>
                      <a:pt x="5" y="48"/>
                    </a:cubicBezTo>
                    <a:cubicBezTo>
                      <a:pt x="4" y="48"/>
                      <a:pt x="4" y="49"/>
                      <a:pt x="3" y="49"/>
                    </a:cubicBezTo>
                    <a:cubicBezTo>
                      <a:pt x="3" y="50"/>
                      <a:pt x="2" y="50"/>
                      <a:pt x="2" y="51"/>
                    </a:cubicBezTo>
                    <a:cubicBezTo>
                      <a:pt x="2" y="51"/>
                      <a:pt x="2" y="52"/>
                      <a:pt x="2" y="52"/>
                    </a:cubicBezTo>
                    <a:cubicBezTo>
                      <a:pt x="1" y="54"/>
                      <a:pt x="0" y="57"/>
                      <a:pt x="1" y="59"/>
                    </a:cubicBezTo>
                    <a:cubicBezTo>
                      <a:pt x="2" y="61"/>
                      <a:pt x="2" y="63"/>
                      <a:pt x="1" y="65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2" y="74"/>
                      <a:pt x="3" y="78"/>
                      <a:pt x="3" y="81"/>
                    </a:cubicBezTo>
                    <a:cubicBezTo>
                      <a:pt x="3" y="82"/>
                      <a:pt x="3" y="83"/>
                      <a:pt x="3" y="84"/>
                    </a:cubicBezTo>
                    <a:cubicBezTo>
                      <a:pt x="3" y="84"/>
                      <a:pt x="4" y="84"/>
                      <a:pt x="5" y="84"/>
                    </a:cubicBezTo>
                    <a:cubicBezTo>
                      <a:pt x="8" y="85"/>
                      <a:pt x="12" y="86"/>
                      <a:pt x="14" y="90"/>
                    </a:cubicBezTo>
                    <a:cubicBezTo>
                      <a:pt x="15" y="92"/>
                      <a:pt x="14" y="93"/>
                      <a:pt x="13" y="95"/>
                    </a:cubicBezTo>
                    <a:cubicBezTo>
                      <a:pt x="12" y="98"/>
                      <a:pt x="9" y="101"/>
                      <a:pt x="6" y="103"/>
                    </a:cubicBezTo>
                    <a:cubicBezTo>
                      <a:pt x="5" y="105"/>
                      <a:pt x="3" y="106"/>
                      <a:pt x="2" y="107"/>
                    </a:cubicBezTo>
                    <a:cubicBezTo>
                      <a:pt x="2" y="107"/>
                      <a:pt x="3" y="107"/>
                      <a:pt x="4" y="108"/>
                    </a:cubicBezTo>
                    <a:cubicBezTo>
                      <a:pt x="4" y="108"/>
                      <a:pt x="5" y="108"/>
                      <a:pt x="6" y="109"/>
                    </a:cubicBezTo>
                    <a:cubicBezTo>
                      <a:pt x="6" y="109"/>
                      <a:pt x="7" y="109"/>
                      <a:pt x="8" y="109"/>
                    </a:cubicBezTo>
                    <a:cubicBezTo>
                      <a:pt x="8" y="109"/>
                      <a:pt x="9" y="109"/>
                      <a:pt x="10" y="109"/>
                    </a:cubicBezTo>
                    <a:cubicBezTo>
                      <a:pt x="11" y="109"/>
                      <a:pt x="11" y="109"/>
                      <a:pt x="12" y="109"/>
                    </a:cubicBezTo>
                    <a:cubicBezTo>
                      <a:pt x="13" y="109"/>
                      <a:pt x="14" y="109"/>
                      <a:pt x="15" y="109"/>
                    </a:cubicBezTo>
                    <a:cubicBezTo>
                      <a:pt x="15" y="110"/>
                      <a:pt x="16" y="110"/>
                      <a:pt x="16" y="110"/>
                    </a:cubicBezTo>
                    <a:cubicBezTo>
                      <a:pt x="18" y="110"/>
                      <a:pt x="19" y="110"/>
                      <a:pt x="20" y="110"/>
                    </a:cubicBezTo>
                    <a:cubicBezTo>
                      <a:pt x="21" y="110"/>
                      <a:pt x="22" y="110"/>
                      <a:pt x="23" y="110"/>
                    </a:cubicBezTo>
                    <a:cubicBezTo>
                      <a:pt x="32" y="110"/>
                      <a:pt x="52" y="108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6"/>
                      <a:pt x="63" y="105"/>
                      <a:pt x="64" y="105"/>
                    </a:cubicBezTo>
                    <a:cubicBezTo>
                      <a:pt x="64" y="105"/>
                      <a:pt x="64" y="105"/>
                      <a:pt x="63" y="104"/>
                    </a:cubicBezTo>
                    <a:cubicBezTo>
                      <a:pt x="63" y="103"/>
                      <a:pt x="63" y="102"/>
                      <a:pt x="63" y="101"/>
                    </a:cubicBezTo>
                    <a:cubicBezTo>
                      <a:pt x="63" y="98"/>
                      <a:pt x="62" y="97"/>
                      <a:pt x="62" y="96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3" y="92"/>
                      <a:pt x="69" y="88"/>
                      <a:pt x="74" y="88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76" y="88"/>
                      <a:pt x="77" y="88"/>
                      <a:pt x="78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4"/>
                      <a:pt x="87" y="81"/>
                      <a:pt x="91" y="81"/>
                    </a:cubicBezTo>
                    <a:cubicBezTo>
                      <a:pt x="94" y="81"/>
                      <a:pt x="95" y="82"/>
                      <a:pt x="95" y="83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5" y="83"/>
                      <a:pt x="96" y="82"/>
                      <a:pt x="96" y="79"/>
                    </a:cubicBezTo>
                    <a:cubicBezTo>
                      <a:pt x="96" y="78"/>
                      <a:pt x="96" y="77"/>
                      <a:pt x="97" y="76"/>
                    </a:cubicBezTo>
                    <a:cubicBezTo>
                      <a:pt x="97" y="71"/>
                      <a:pt x="97" y="65"/>
                      <a:pt x="102" y="65"/>
                    </a:cubicBezTo>
                    <a:cubicBezTo>
                      <a:pt x="105" y="65"/>
                      <a:pt x="108" y="63"/>
                      <a:pt x="108" y="62"/>
                    </a:cubicBezTo>
                    <a:cubicBezTo>
                      <a:pt x="108" y="62"/>
                      <a:pt x="107" y="61"/>
                      <a:pt x="106" y="60"/>
                    </a:cubicBezTo>
                    <a:cubicBezTo>
                      <a:pt x="105" y="58"/>
                      <a:pt x="103" y="56"/>
                      <a:pt x="105" y="53"/>
                    </a:cubicBezTo>
                    <a:cubicBezTo>
                      <a:pt x="105" y="53"/>
                      <a:pt x="107" y="53"/>
                      <a:pt x="107" y="53"/>
                    </a:cubicBezTo>
                    <a:cubicBezTo>
                      <a:pt x="108" y="53"/>
                      <a:pt x="110" y="53"/>
                      <a:pt x="111" y="53"/>
                    </a:cubicBezTo>
                    <a:cubicBezTo>
                      <a:pt x="113" y="54"/>
                      <a:pt x="115" y="54"/>
                      <a:pt x="116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3"/>
                      <a:pt x="117" y="52"/>
                      <a:pt x="117" y="51"/>
                    </a:cubicBezTo>
                    <a:cubicBezTo>
                      <a:pt x="117" y="49"/>
                      <a:pt x="117" y="47"/>
                      <a:pt x="118" y="45"/>
                    </a:cubicBezTo>
                    <a:cubicBezTo>
                      <a:pt x="119" y="44"/>
                      <a:pt x="120" y="43"/>
                      <a:pt x="121" y="42"/>
                    </a:cubicBezTo>
                    <a:cubicBezTo>
                      <a:pt x="122" y="41"/>
                      <a:pt x="123" y="39"/>
                      <a:pt x="123" y="38"/>
                    </a:cubicBezTo>
                    <a:cubicBezTo>
                      <a:pt x="123" y="38"/>
                      <a:pt x="123" y="37"/>
                      <a:pt x="123" y="37"/>
                    </a:cubicBezTo>
                    <a:cubicBezTo>
                      <a:pt x="123" y="35"/>
                      <a:pt x="123" y="34"/>
                      <a:pt x="122" y="33"/>
                    </a:cubicBezTo>
                    <a:cubicBezTo>
                      <a:pt x="120" y="31"/>
                      <a:pt x="119" y="29"/>
                      <a:pt x="120" y="27"/>
                    </a:cubicBezTo>
                    <a:cubicBezTo>
                      <a:pt x="121" y="25"/>
                      <a:pt x="122" y="24"/>
                      <a:pt x="125" y="24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6" y="23"/>
                      <a:pt x="125" y="23"/>
                      <a:pt x="12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0" name="Freeform 1183">
                <a:extLst>
                  <a:ext uri="{FF2B5EF4-FFF2-40B4-BE49-F238E27FC236}">
                    <a16:creationId xmlns:a16="http://schemas.microsoft.com/office/drawing/2014/main" xmlns="" id="{B6AC5F96-86DA-4390-8D93-E91FF1858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475"/>
                <a:ext cx="171" cy="156"/>
              </a:xfrm>
              <a:custGeom>
                <a:avLst/>
                <a:gdLst>
                  <a:gd name="T0" fmla="*/ 177 w 179"/>
                  <a:gd name="T1" fmla="*/ 19 h 163"/>
                  <a:gd name="T2" fmla="*/ 174 w 179"/>
                  <a:gd name="T3" fmla="*/ 18 h 163"/>
                  <a:gd name="T4" fmla="*/ 160 w 179"/>
                  <a:gd name="T5" fmla="*/ 3 h 163"/>
                  <a:gd name="T6" fmla="*/ 153 w 179"/>
                  <a:gd name="T7" fmla="*/ 0 h 163"/>
                  <a:gd name="T8" fmla="*/ 152 w 179"/>
                  <a:gd name="T9" fmla="*/ 1 h 163"/>
                  <a:gd name="T10" fmla="*/ 152 w 179"/>
                  <a:gd name="T11" fmla="*/ 0 h 163"/>
                  <a:gd name="T12" fmla="*/ 149 w 179"/>
                  <a:gd name="T13" fmla="*/ 1 h 163"/>
                  <a:gd name="T14" fmla="*/ 145 w 179"/>
                  <a:gd name="T15" fmla="*/ 3 h 163"/>
                  <a:gd name="T16" fmla="*/ 139 w 179"/>
                  <a:gd name="T17" fmla="*/ 3 h 163"/>
                  <a:gd name="T18" fmla="*/ 119 w 179"/>
                  <a:gd name="T19" fmla="*/ 9 h 163"/>
                  <a:gd name="T20" fmla="*/ 116 w 179"/>
                  <a:gd name="T21" fmla="*/ 12 h 163"/>
                  <a:gd name="T22" fmla="*/ 116 w 179"/>
                  <a:gd name="T23" fmla="*/ 27 h 163"/>
                  <a:gd name="T24" fmla="*/ 113 w 179"/>
                  <a:gd name="T25" fmla="*/ 38 h 163"/>
                  <a:gd name="T26" fmla="*/ 101 w 179"/>
                  <a:gd name="T27" fmla="*/ 39 h 163"/>
                  <a:gd name="T28" fmla="*/ 103 w 179"/>
                  <a:gd name="T29" fmla="*/ 47 h 163"/>
                  <a:gd name="T30" fmla="*/ 92 w 179"/>
                  <a:gd name="T31" fmla="*/ 61 h 163"/>
                  <a:gd name="T32" fmla="*/ 75 w 179"/>
                  <a:gd name="T33" fmla="*/ 70 h 163"/>
                  <a:gd name="T34" fmla="*/ 65 w 179"/>
                  <a:gd name="T35" fmla="*/ 74 h 163"/>
                  <a:gd name="T36" fmla="*/ 59 w 179"/>
                  <a:gd name="T37" fmla="*/ 82 h 163"/>
                  <a:gd name="T38" fmla="*/ 12 w 179"/>
                  <a:gd name="T39" fmla="*/ 96 h 163"/>
                  <a:gd name="T40" fmla="*/ 1 w 179"/>
                  <a:gd name="T41" fmla="*/ 95 h 163"/>
                  <a:gd name="T42" fmla="*/ 2 w 179"/>
                  <a:gd name="T43" fmla="*/ 97 h 163"/>
                  <a:gd name="T44" fmla="*/ 9 w 179"/>
                  <a:gd name="T45" fmla="*/ 104 h 163"/>
                  <a:gd name="T46" fmla="*/ 18 w 179"/>
                  <a:gd name="T47" fmla="*/ 119 h 163"/>
                  <a:gd name="T48" fmla="*/ 20 w 179"/>
                  <a:gd name="T49" fmla="*/ 131 h 163"/>
                  <a:gd name="T50" fmla="*/ 4 w 179"/>
                  <a:gd name="T51" fmla="*/ 144 h 163"/>
                  <a:gd name="T52" fmla="*/ 22 w 179"/>
                  <a:gd name="T53" fmla="*/ 144 h 163"/>
                  <a:gd name="T54" fmla="*/ 49 w 179"/>
                  <a:gd name="T55" fmla="*/ 142 h 163"/>
                  <a:gd name="T56" fmla="*/ 64 w 179"/>
                  <a:gd name="T57" fmla="*/ 149 h 163"/>
                  <a:gd name="T58" fmla="*/ 69 w 179"/>
                  <a:gd name="T59" fmla="*/ 159 h 163"/>
                  <a:gd name="T60" fmla="*/ 78 w 179"/>
                  <a:gd name="T61" fmla="*/ 163 h 163"/>
                  <a:gd name="T62" fmla="*/ 90 w 179"/>
                  <a:gd name="T63" fmla="*/ 156 h 163"/>
                  <a:gd name="T64" fmla="*/ 99 w 179"/>
                  <a:gd name="T65" fmla="*/ 155 h 163"/>
                  <a:gd name="T66" fmla="*/ 103 w 179"/>
                  <a:gd name="T67" fmla="*/ 146 h 163"/>
                  <a:gd name="T68" fmla="*/ 91 w 179"/>
                  <a:gd name="T69" fmla="*/ 125 h 163"/>
                  <a:gd name="T70" fmla="*/ 102 w 179"/>
                  <a:gd name="T71" fmla="*/ 112 h 163"/>
                  <a:gd name="T72" fmla="*/ 111 w 179"/>
                  <a:gd name="T73" fmla="*/ 112 h 163"/>
                  <a:gd name="T74" fmla="*/ 116 w 179"/>
                  <a:gd name="T75" fmla="*/ 113 h 163"/>
                  <a:gd name="T76" fmla="*/ 129 w 179"/>
                  <a:gd name="T77" fmla="*/ 100 h 163"/>
                  <a:gd name="T78" fmla="*/ 135 w 179"/>
                  <a:gd name="T79" fmla="*/ 88 h 163"/>
                  <a:gd name="T80" fmla="*/ 149 w 179"/>
                  <a:gd name="T81" fmla="*/ 75 h 163"/>
                  <a:gd name="T82" fmla="*/ 154 w 179"/>
                  <a:gd name="T83" fmla="*/ 59 h 163"/>
                  <a:gd name="T84" fmla="*/ 151 w 179"/>
                  <a:gd name="T85" fmla="*/ 57 h 163"/>
                  <a:gd name="T86" fmla="*/ 143 w 179"/>
                  <a:gd name="T87" fmla="*/ 44 h 163"/>
                  <a:gd name="T88" fmla="*/ 149 w 179"/>
                  <a:gd name="T89" fmla="*/ 26 h 163"/>
                  <a:gd name="T90" fmla="*/ 165 w 179"/>
                  <a:gd name="T91" fmla="*/ 29 h 163"/>
                  <a:gd name="T92" fmla="*/ 179 w 179"/>
                  <a:gd name="T93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63">
                    <a:moveTo>
                      <a:pt x="179" y="20"/>
                    </a:moveTo>
                    <a:cubicBezTo>
                      <a:pt x="178" y="20"/>
                      <a:pt x="178" y="20"/>
                      <a:pt x="178" y="20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5" y="18"/>
                      <a:pt x="175" y="18"/>
                      <a:pt x="174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3" y="17"/>
                      <a:pt x="172" y="17"/>
                      <a:pt x="172" y="16"/>
                    </a:cubicBezTo>
                    <a:cubicBezTo>
                      <a:pt x="166" y="14"/>
                      <a:pt x="165" y="9"/>
                      <a:pt x="165" y="7"/>
                    </a:cubicBezTo>
                    <a:cubicBezTo>
                      <a:pt x="164" y="6"/>
                      <a:pt x="162" y="4"/>
                      <a:pt x="160" y="3"/>
                    </a:cubicBezTo>
                    <a:cubicBezTo>
                      <a:pt x="159" y="2"/>
                      <a:pt x="158" y="1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5" y="0"/>
                      <a:pt x="154" y="0"/>
                      <a:pt x="153" y="0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0" y="0"/>
                    </a:cubicBezTo>
                    <a:cubicBezTo>
                      <a:pt x="150" y="0"/>
                      <a:pt x="150" y="1"/>
                      <a:pt x="149" y="1"/>
                    </a:cubicBezTo>
                    <a:cubicBezTo>
                      <a:pt x="149" y="1"/>
                      <a:pt x="148" y="1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6" y="2"/>
                      <a:pt x="146" y="2"/>
                      <a:pt x="145" y="3"/>
                    </a:cubicBezTo>
                    <a:cubicBezTo>
                      <a:pt x="145" y="3"/>
                      <a:pt x="144" y="3"/>
                      <a:pt x="144" y="3"/>
                    </a:cubicBezTo>
                    <a:cubicBezTo>
                      <a:pt x="143" y="3"/>
                      <a:pt x="143" y="3"/>
                      <a:pt x="142" y="3"/>
                    </a:cubicBezTo>
                    <a:cubicBezTo>
                      <a:pt x="141" y="3"/>
                      <a:pt x="140" y="3"/>
                      <a:pt x="139" y="3"/>
                    </a:cubicBezTo>
                    <a:cubicBezTo>
                      <a:pt x="139" y="2"/>
                      <a:pt x="138" y="2"/>
                      <a:pt x="138" y="2"/>
                    </a:cubicBezTo>
                    <a:cubicBezTo>
                      <a:pt x="134" y="2"/>
                      <a:pt x="129" y="4"/>
                      <a:pt x="125" y="7"/>
                    </a:cubicBezTo>
                    <a:cubicBezTo>
                      <a:pt x="124" y="8"/>
                      <a:pt x="122" y="9"/>
                      <a:pt x="119" y="9"/>
                    </a:cubicBezTo>
                    <a:cubicBezTo>
                      <a:pt x="118" y="10"/>
                      <a:pt x="118" y="10"/>
                      <a:pt x="117" y="10"/>
                    </a:cubicBezTo>
                    <a:cubicBezTo>
                      <a:pt x="116" y="10"/>
                      <a:pt x="116" y="10"/>
                      <a:pt x="116" y="11"/>
                    </a:cubicBezTo>
                    <a:cubicBezTo>
                      <a:pt x="116" y="11"/>
                      <a:pt x="116" y="12"/>
                      <a:pt x="116" y="12"/>
                    </a:cubicBezTo>
                    <a:cubicBezTo>
                      <a:pt x="119" y="14"/>
                      <a:pt x="119" y="17"/>
                      <a:pt x="119" y="18"/>
                    </a:cubicBezTo>
                    <a:cubicBezTo>
                      <a:pt x="119" y="19"/>
                      <a:pt x="119" y="19"/>
                      <a:pt x="119" y="20"/>
                    </a:cubicBezTo>
                    <a:cubicBezTo>
                      <a:pt x="119" y="23"/>
                      <a:pt x="117" y="25"/>
                      <a:pt x="116" y="27"/>
                    </a:cubicBezTo>
                    <a:cubicBezTo>
                      <a:pt x="115" y="28"/>
                      <a:pt x="114" y="29"/>
                      <a:pt x="113" y="29"/>
                    </a:cubicBezTo>
                    <a:cubicBezTo>
                      <a:pt x="113" y="30"/>
                      <a:pt x="113" y="31"/>
                      <a:pt x="113" y="33"/>
                    </a:cubicBezTo>
                    <a:cubicBezTo>
                      <a:pt x="113" y="34"/>
                      <a:pt x="113" y="36"/>
                      <a:pt x="113" y="38"/>
                    </a:cubicBezTo>
                    <a:cubicBezTo>
                      <a:pt x="112" y="39"/>
                      <a:pt x="111" y="40"/>
                      <a:pt x="108" y="40"/>
                    </a:cubicBezTo>
                    <a:cubicBezTo>
                      <a:pt x="107" y="40"/>
                      <a:pt x="104" y="40"/>
                      <a:pt x="102" y="39"/>
                    </a:cubicBezTo>
                    <a:cubicBezTo>
                      <a:pt x="102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2" y="41"/>
                      <a:pt x="103" y="43"/>
                      <a:pt x="104" y="44"/>
                    </a:cubicBezTo>
                    <a:cubicBezTo>
                      <a:pt x="104" y="45"/>
                      <a:pt x="104" y="46"/>
                      <a:pt x="103" y="47"/>
                    </a:cubicBezTo>
                    <a:cubicBezTo>
                      <a:pt x="101" y="49"/>
                      <a:pt x="98" y="51"/>
                      <a:pt x="94" y="51"/>
                    </a:cubicBezTo>
                    <a:cubicBezTo>
                      <a:pt x="93" y="51"/>
                      <a:pt x="93" y="53"/>
                      <a:pt x="93" y="58"/>
                    </a:cubicBezTo>
                    <a:cubicBezTo>
                      <a:pt x="92" y="59"/>
                      <a:pt x="92" y="60"/>
                      <a:pt x="92" y="61"/>
                    </a:cubicBezTo>
                    <a:cubicBezTo>
                      <a:pt x="92" y="70"/>
                      <a:pt x="85" y="71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0" y="67"/>
                      <a:pt x="76" y="69"/>
                      <a:pt x="75" y="70"/>
                    </a:cubicBezTo>
                    <a:cubicBezTo>
                      <a:pt x="75" y="72"/>
                      <a:pt x="74" y="74"/>
                      <a:pt x="70" y="74"/>
                    </a:cubicBezTo>
                    <a:cubicBezTo>
                      <a:pt x="69" y="74"/>
                      <a:pt x="68" y="74"/>
                      <a:pt x="66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2" y="74"/>
                      <a:pt x="59" y="77"/>
                      <a:pt x="58" y="78"/>
                    </a:cubicBezTo>
                    <a:cubicBezTo>
                      <a:pt x="58" y="78"/>
                      <a:pt x="59" y="80"/>
                      <a:pt x="59" y="82"/>
                    </a:cubicBezTo>
                    <a:cubicBezTo>
                      <a:pt x="60" y="86"/>
                      <a:pt x="60" y="88"/>
                      <a:pt x="59" y="89"/>
                    </a:cubicBezTo>
                    <a:cubicBezTo>
                      <a:pt x="58" y="93"/>
                      <a:pt x="21" y="96"/>
                      <a:pt x="15" y="96"/>
                    </a:cubicBezTo>
                    <a:cubicBezTo>
                      <a:pt x="14" y="96"/>
                      <a:pt x="13" y="96"/>
                      <a:pt x="12" y="96"/>
                    </a:cubicBezTo>
                    <a:cubicBezTo>
                      <a:pt x="10" y="96"/>
                      <a:pt x="8" y="96"/>
                      <a:pt x="7" y="95"/>
                    </a:cubicBezTo>
                    <a:cubicBezTo>
                      <a:pt x="6" y="95"/>
                      <a:pt x="6" y="95"/>
                      <a:pt x="5" y="95"/>
                    </a:cubicBezTo>
                    <a:cubicBezTo>
                      <a:pt x="4" y="95"/>
                      <a:pt x="2" y="95"/>
                      <a:pt x="1" y="95"/>
                    </a:cubicBezTo>
                    <a:cubicBezTo>
                      <a:pt x="1" y="95"/>
                      <a:pt x="0" y="95"/>
                      <a:pt x="0" y="95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1" y="96"/>
                      <a:pt x="1" y="97"/>
                      <a:pt x="2" y="97"/>
                    </a:cubicBezTo>
                    <a:cubicBezTo>
                      <a:pt x="2" y="97"/>
                      <a:pt x="2" y="97"/>
                      <a:pt x="2" y="98"/>
                    </a:cubicBezTo>
                    <a:cubicBezTo>
                      <a:pt x="2" y="98"/>
                      <a:pt x="2" y="98"/>
                      <a:pt x="2" y="99"/>
                    </a:cubicBezTo>
                    <a:cubicBezTo>
                      <a:pt x="4" y="101"/>
                      <a:pt x="6" y="103"/>
                      <a:pt x="9" y="104"/>
                    </a:cubicBezTo>
                    <a:cubicBezTo>
                      <a:pt x="10" y="105"/>
                      <a:pt x="11" y="106"/>
                      <a:pt x="12" y="106"/>
                    </a:cubicBezTo>
                    <a:cubicBezTo>
                      <a:pt x="17" y="108"/>
                      <a:pt x="17" y="113"/>
                      <a:pt x="17" y="116"/>
                    </a:cubicBezTo>
                    <a:cubicBezTo>
                      <a:pt x="18" y="117"/>
                      <a:pt x="18" y="118"/>
                      <a:pt x="18" y="119"/>
                    </a:cubicBezTo>
                    <a:cubicBezTo>
                      <a:pt x="21" y="120"/>
                      <a:pt x="23" y="125"/>
                      <a:pt x="23" y="128"/>
                    </a:cubicBezTo>
                    <a:cubicBezTo>
                      <a:pt x="23" y="128"/>
                      <a:pt x="23" y="129"/>
                      <a:pt x="23" y="129"/>
                    </a:cubicBezTo>
                    <a:cubicBezTo>
                      <a:pt x="22" y="130"/>
                      <a:pt x="21" y="131"/>
                      <a:pt x="20" y="131"/>
                    </a:cubicBezTo>
                    <a:cubicBezTo>
                      <a:pt x="17" y="131"/>
                      <a:pt x="15" y="132"/>
                      <a:pt x="13" y="133"/>
                    </a:cubicBezTo>
                    <a:cubicBezTo>
                      <a:pt x="12" y="133"/>
                      <a:pt x="11" y="134"/>
                      <a:pt x="10" y="134"/>
                    </a:cubicBezTo>
                    <a:cubicBezTo>
                      <a:pt x="8" y="135"/>
                      <a:pt x="4" y="139"/>
                      <a:pt x="4" y="144"/>
                    </a:cubicBezTo>
                    <a:cubicBezTo>
                      <a:pt x="4" y="144"/>
                      <a:pt x="4" y="144"/>
                      <a:pt x="4" y="145"/>
                    </a:cubicBezTo>
                    <a:cubicBezTo>
                      <a:pt x="5" y="145"/>
                      <a:pt x="6" y="145"/>
                      <a:pt x="7" y="145"/>
                    </a:cubicBezTo>
                    <a:cubicBezTo>
                      <a:pt x="17" y="145"/>
                      <a:pt x="22" y="144"/>
                      <a:pt x="22" y="144"/>
                    </a:cubicBezTo>
                    <a:cubicBezTo>
                      <a:pt x="24" y="141"/>
                      <a:pt x="30" y="140"/>
                      <a:pt x="33" y="142"/>
                    </a:cubicBezTo>
                    <a:cubicBezTo>
                      <a:pt x="34" y="143"/>
                      <a:pt x="37" y="143"/>
                      <a:pt x="41" y="143"/>
                    </a:cubicBezTo>
                    <a:cubicBezTo>
                      <a:pt x="45" y="143"/>
                      <a:pt x="48" y="143"/>
                      <a:pt x="49" y="142"/>
                    </a:cubicBezTo>
                    <a:cubicBezTo>
                      <a:pt x="51" y="141"/>
                      <a:pt x="53" y="140"/>
                      <a:pt x="55" y="140"/>
                    </a:cubicBezTo>
                    <a:cubicBezTo>
                      <a:pt x="59" y="140"/>
                      <a:pt x="61" y="143"/>
                      <a:pt x="61" y="146"/>
                    </a:cubicBezTo>
                    <a:cubicBezTo>
                      <a:pt x="61" y="147"/>
                      <a:pt x="62" y="148"/>
                      <a:pt x="64" y="149"/>
                    </a:cubicBezTo>
                    <a:cubicBezTo>
                      <a:pt x="65" y="150"/>
                      <a:pt x="65" y="150"/>
                      <a:pt x="66" y="151"/>
                    </a:cubicBezTo>
                    <a:cubicBezTo>
                      <a:pt x="68" y="153"/>
                      <a:pt x="68" y="155"/>
                      <a:pt x="68" y="156"/>
                    </a:cubicBezTo>
                    <a:cubicBezTo>
                      <a:pt x="68" y="157"/>
                      <a:pt x="68" y="158"/>
                      <a:pt x="69" y="159"/>
                    </a:cubicBezTo>
                    <a:cubicBezTo>
                      <a:pt x="69" y="160"/>
                      <a:pt x="70" y="160"/>
                      <a:pt x="72" y="161"/>
                    </a:cubicBezTo>
                    <a:cubicBezTo>
                      <a:pt x="74" y="161"/>
                      <a:pt x="76" y="162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9" y="162"/>
                      <a:pt x="79" y="162"/>
                      <a:pt x="79" y="161"/>
                    </a:cubicBezTo>
                    <a:cubicBezTo>
                      <a:pt x="81" y="158"/>
                      <a:pt x="83" y="154"/>
                      <a:pt x="90" y="156"/>
                    </a:cubicBezTo>
                    <a:cubicBezTo>
                      <a:pt x="91" y="156"/>
                      <a:pt x="93" y="156"/>
                      <a:pt x="93" y="156"/>
                    </a:cubicBezTo>
                    <a:cubicBezTo>
                      <a:pt x="94" y="156"/>
                      <a:pt x="95" y="156"/>
                      <a:pt x="96" y="155"/>
                    </a:cubicBezTo>
                    <a:cubicBezTo>
                      <a:pt x="97" y="155"/>
                      <a:pt x="98" y="155"/>
                      <a:pt x="99" y="155"/>
                    </a:cubicBezTo>
                    <a:cubicBezTo>
                      <a:pt x="100" y="155"/>
                      <a:pt x="100" y="155"/>
                      <a:pt x="101" y="155"/>
                    </a:cubicBezTo>
                    <a:cubicBezTo>
                      <a:pt x="104" y="156"/>
                      <a:pt x="106" y="156"/>
                      <a:pt x="107" y="154"/>
                    </a:cubicBezTo>
                    <a:cubicBezTo>
                      <a:pt x="108" y="153"/>
                      <a:pt x="106" y="149"/>
                      <a:pt x="103" y="146"/>
                    </a:cubicBezTo>
                    <a:cubicBezTo>
                      <a:pt x="101" y="144"/>
                      <a:pt x="97" y="138"/>
                      <a:pt x="98" y="133"/>
                    </a:cubicBezTo>
                    <a:cubicBezTo>
                      <a:pt x="98" y="132"/>
                      <a:pt x="97" y="131"/>
                      <a:pt x="95" y="130"/>
                    </a:cubicBezTo>
                    <a:cubicBezTo>
                      <a:pt x="93" y="129"/>
                      <a:pt x="91" y="128"/>
                      <a:pt x="91" y="125"/>
                    </a:cubicBezTo>
                    <a:cubicBezTo>
                      <a:pt x="91" y="122"/>
                      <a:pt x="95" y="117"/>
                      <a:pt x="99" y="114"/>
                    </a:cubicBezTo>
                    <a:cubicBezTo>
                      <a:pt x="99" y="113"/>
                      <a:pt x="99" y="113"/>
                      <a:pt x="100" y="113"/>
                    </a:cubicBezTo>
                    <a:cubicBezTo>
                      <a:pt x="100" y="113"/>
                      <a:pt x="101" y="112"/>
                      <a:pt x="102" y="112"/>
                    </a:cubicBezTo>
                    <a:cubicBezTo>
                      <a:pt x="103" y="112"/>
                      <a:pt x="104" y="113"/>
                      <a:pt x="105" y="113"/>
                    </a:cubicBezTo>
                    <a:cubicBezTo>
                      <a:pt x="106" y="114"/>
                      <a:pt x="107" y="114"/>
                      <a:pt x="108" y="114"/>
                    </a:cubicBezTo>
                    <a:cubicBezTo>
                      <a:pt x="108" y="113"/>
                      <a:pt x="109" y="112"/>
                      <a:pt x="111" y="112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11" y="112"/>
                      <a:pt x="112" y="112"/>
                      <a:pt x="112" y="112"/>
                    </a:cubicBezTo>
                    <a:cubicBezTo>
                      <a:pt x="114" y="112"/>
                      <a:pt x="115" y="112"/>
                      <a:pt x="116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8" y="113"/>
                      <a:pt x="121" y="109"/>
                      <a:pt x="121" y="106"/>
                    </a:cubicBezTo>
                    <a:cubicBezTo>
                      <a:pt x="122" y="102"/>
                      <a:pt x="126" y="101"/>
                      <a:pt x="129" y="100"/>
                    </a:cubicBezTo>
                    <a:cubicBezTo>
                      <a:pt x="130" y="100"/>
                      <a:pt x="131" y="99"/>
                      <a:pt x="131" y="99"/>
                    </a:cubicBezTo>
                    <a:cubicBezTo>
                      <a:pt x="132" y="98"/>
                      <a:pt x="133" y="94"/>
                      <a:pt x="134" y="92"/>
                    </a:cubicBezTo>
                    <a:cubicBezTo>
                      <a:pt x="134" y="90"/>
                      <a:pt x="135" y="88"/>
                      <a:pt x="135" y="88"/>
                    </a:cubicBezTo>
                    <a:cubicBezTo>
                      <a:pt x="136" y="86"/>
                      <a:pt x="138" y="86"/>
                      <a:pt x="139" y="86"/>
                    </a:cubicBezTo>
                    <a:cubicBezTo>
                      <a:pt x="141" y="85"/>
                      <a:pt x="142" y="85"/>
                      <a:pt x="142" y="83"/>
                    </a:cubicBezTo>
                    <a:cubicBezTo>
                      <a:pt x="142" y="76"/>
                      <a:pt x="147" y="75"/>
                      <a:pt x="149" y="75"/>
                    </a:cubicBezTo>
                    <a:cubicBezTo>
                      <a:pt x="149" y="75"/>
                      <a:pt x="149" y="73"/>
                      <a:pt x="149" y="72"/>
                    </a:cubicBezTo>
                    <a:cubicBezTo>
                      <a:pt x="149" y="70"/>
                      <a:pt x="149" y="69"/>
                      <a:pt x="149" y="68"/>
                    </a:cubicBezTo>
                    <a:cubicBezTo>
                      <a:pt x="150" y="65"/>
                      <a:pt x="151" y="61"/>
                      <a:pt x="154" y="59"/>
                    </a:cubicBezTo>
                    <a:cubicBezTo>
                      <a:pt x="155" y="59"/>
                      <a:pt x="155" y="59"/>
                      <a:pt x="156" y="58"/>
                    </a:cubicBezTo>
                    <a:cubicBezTo>
                      <a:pt x="155" y="58"/>
                      <a:pt x="154" y="57"/>
                      <a:pt x="152" y="57"/>
                    </a:cubicBezTo>
                    <a:cubicBezTo>
                      <a:pt x="152" y="57"/>
                      <a:pt x="152" y="57"/>
                      <a:pt x="151" y="57"/>
                    </a:cubicBezTo>
                    <a:cubicBezTo>
                      <a:pt x="147" y="57"/>
                      <a:pt x="144" y="49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3" y="41"/>
                      <a:pt x="143" y="36"/>
                      <a:pt x="142" y="35"/>
                    </a:cubicBezTo>
                    <a:cubicBezTo>
                      <a:pt x="141" y="35"/>
                      <a:pt x="140" y="33"/>
                      <a:pt x="141" y="31"/>
                    </a:cubicBezTo>
                    <a:cubicBezTo>
                      <a:pt x="142" y="28"/>
                      <a:pt x="145" y="26"/>
                      <a:pt x="149" y="26"/>
                    </a:cubicBezTo>
                    <a:cubicBezTo>
                      <a:pt x="152" y="26"/>
                      <a:pt x="154" y="27"/>
                      <a:pt x="157" y="28"/>
                    </a:cubicBezTo>
                    <a:cubicBezTo>
                      <a:pt x="160" y="28"/>
                      <a:pt x="162" y="29"/>
                      <a:pt x="164" y="29"/>
                    </a:cubicBezTo>
                    <a:cubicBezTo>
                      <a:pt x="165" y="29"/>
                      <a:pt x="165" y="29"/>
                      <a:pt x="165" y="29"/>
                    </a:cubicBezTo>
                    <a:cubicBezTo>
                      <a:pt x="167" y="27"/>
                      <a:pt x="171" y="26"/>
                      <a:pt x="174" y="25"/>
                    </a:cubicBezTo>
                    <a:cubicBezTo>
                      <a:pt x="175" y="25"/>
                      <a:pt x="176" y="25"/>
                      <a:pt x="176" y="24"/>
                    </a:cubicBezTo>
                    <a:cubicBezTo>
                      <a:pt x="177" y="24"/>
                      <a:pt x="177" y="23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7" name="Group 1186">
              <a:extLst>
                <a:ext uri="{FF2B5EF4-FFF2-40B4-BE49-F238E27FC236}">
                  <a16:creationId xmlns:a16="http://schemas.microsoft.com/office/drawing/2014/main" xmlns="" id="{884AA40F-A686-493B-AD41-87C9295D4C7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03405" y="3006362"/>
              <a:ext cx="1089020" cy="963989"/>
              <a:chOff x="2433" y="2872"/>
              <a:chExt cx="586" cy="536"/>
            </a:xfrm>
            <a:grpFill/>
          </p:grpSpPr>
          <p:sp>
            <p:nvSpPr>
              <p:cNvPr id="1040" name="Freeform 1187">
                <a:extLst>
                  <a:ext uri="{FF2B5EF4-FFF2-40B4-BE49-F238E27FC236}">
                    <a16:creationId xmlns:a16="http://schemas.microsoft.com/office/drawing/2014/main" xmlns="" id="{A96FAB84-D979-4404-91DC-D2F7603E1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333"/>
                <a:ext cx="197" cy="75"/>
              </a:xfrm>
              <a:custGeom>
                <a:avLst/>
                <a:gdLst>
                  <a:gd name="T0" fmla="*/ 202 w 206"/>
                  <a:gd name="T1" fmla="*/ 26 h 78"/>
                  <a:gd name="T2" fmla="*/ 202 w 206"/>
                  <a:gd name="T3" fmla="*/ 26 h 78"/>
                  <a:gd name="T4" fmla="*/ 200 w 206"/>
                  <a:gd name="T5" fmla="*/ 25 h 78"/>
                  <a:gd name="T6" fmla="*/ 190 w 206"/>
                  <a:gd name="T7" fmla="*/ 12 h 78"/>
                  <a:gd name="T8" fmla="*/ 188 w 206"/>
                  <a:gd name="T9" fmla="*/ 9 h 78"/>
                  <a:gd name="T10" fmla="*/ 178 w 206"/>
                  <a:gd name="T11" fmla="*/ 7 h 78"/>
                  <a:gd name="T12" fmla="*/ 172 w 206"/>
                  <a:gd name="T13" fmla="*/ 7 h 78"/>
                  <a:gd name="T14" fmla="*/ 139 w 206"/>
                  <a:gd name="T15" fmla="*/ 14 h 78"/>
                  <a:gd name="T16" fmla="*/ 118 w 206"/>
                  <a:gd name="T17" fmla="*/ 10 h 78"/>
                  <a:gd name="T18" fmla="*/ 107 w 206"/>
                  <a:gd name="T19" fmla="*/ 5 h 78"/>
                  <a:gd name="T20" fmla="*/ 86 w 206"/>
                  <a:gd name="T21" fmla="*/ 0 h 78"/>
                  <a:gd name="T22" fmla="*/ 38 w 206"/>
                  <a:gd name="T23" fmla="*/ 13 h 78"/>
                  <a:gd name="T24" fmla="*/ 27 w 206"/>
                  <a:gd name="T25" fmla="*/ 21 h 78"/>
                  <a:gd name="T26" fmla="*/ 3 w 206"/>
                  <a:gd name="T27" fmla="*/ 23 h 78"/>
                  <a:gd name="T28" fmla="*/ 7 w 206"/>
                  <a:gd name="T29" fmla="*/ 30 h 78"/>
                  <a:gd name="T30" fmla="*/ 7 w 206"/>
                  <a:gd name="T31" fmla="*/ 43 h 78"/>
                  <a:gd name="T32" fmla="*/ 10 w 206"/>
                  <a:gd name="T33" fmla="*/ 54 h 78"/>
                  <a:gd name="T34" fmla="*/ 14 w 206"/>
                  <a:gd name="T35" fmla="*/ 60 h 78"/>
                  <a:gd name="T36" fmla="*/ 24 w 206"/>
                  <a:gd name="T37" fmla="*/ 65 h 78"/>
                  <a:gd name="T38" fmla="*/ 33 w 206"/>
                  <a:gd name="T39" fmla="*/ 73 h 78"/>
                  <a:gd name="T40" fmla="*/ 53 w 206"/>
                  <a:gd name="T41" fmla="*/ 65 h 78"/>
                  <a:gd name="T42" fmla="*/ 71 w 206"/>
                  <a:gd name="T43" fmla="*/ 75 h 78"/>
                  <a:gd name="T44" fmla="*/ 82 w 206"/>
                  <a:gd name="T45" fmla="*/ 72 h 78"/>
                  <a:gd name="T46" fmla="*/ 97 w 206"/>
                  <a:gd name="T47" fmla="*/ 67 h 78"/>
                  <a:gd name="T48" fmla="*/ 111 w 206"/>
                  <a:gd name="T49" fmla="*/ 66 h 78"/>
                  <a:gd name="T50" fmla="*/ 109 w 206"/>
                  <a:gd name="T51" fmla="*/ 76 h 78"/>
                  <a:gd name="T52" fmla="*/ 111 w 206"/>
                  <a:gd name="T53" fmla="*/ 77 h 78"/>
                  <a:gd name="T54" fmla="*/ 112 w 206"/>
                  <a:gd name="T55" fmla="*/ 76 h 78"/>
                  <a:gd name="T56" fmla="*/ 112 w 206"/>
                  <a:gd name="T57" fmla="*/ 73 h 78"/>
                  <a:gd name="T58" fmla="*/ 117 w 206"/>
                  <a:gd name="T59" fmla="*/ 67 h 78"/>
                  <a:gd name="T60" fmla="*/ 120 w 206"/>
                  <a:gd name="T61" fmla="*/ 68 h 78"/>
                  <a:gd name="T62" fmla="*/ 134 w 206"/>
                  <a:gd name="T63" fmla="*/ 65 h 78"/>
                  <a:gd name="T64" fmla="*/ 136 w 206"/>
                  <a:gd name="T65" fmla="*/ 66 h 78"/>
                  <a:gd name="T66" fmla="*/ 138 w 206"/>
                  <a:gd name="T67" fmla="*/ 67 h 78"/>
                  <a:gd name="T68" fmla="*/ 149 w 206"/>
                  <a:gd name="T69" fmla="*/ 67 h 78"/>
                  <a:gd name="T70" fmla="*/ 176 w 206"/>
                  <a:gd name="T71" fmla="*/ 61 h 78"/>
                  <a:gd name="T72" fmla="*/ 180 w 206"/>
                  <a:gd name="T73" fmla="*/ 61 h 78"/>
                  <a:gd name="T74" fmla="*/ 195 w 206"/>
                  <a:gd name="T75" fmla="*/ 61 h 78"/>
                  <a:gd name="T76" fmla="*/ 205 w 206"/>
                  <a:gd name="T77" fmla="*/ 64 h 78"/>
                  <a:gd name="T78" fmla="*/ 206 w 206"/>
                  <a:gd name="T79" fmla="*/ 64 h 78"/>
                  <a:gd name="T80" fmla="*/ 206 w 206"/>
                  <a:gd name="T81" fmla="*/ 64 h 78"/>
                  <a:gd name="T82" fmla="*/ 205 w 206"/>
                  <a:gd name="T83" fmla="*/ 63 h 78"/>
                  <a:gd name="T84" fmla="*/ 205 w 206"/>
                  <a:gd name="T85" fmla="*/ 61 h 78"/>
                  <a:gd name="T86" fmla="*/ 204 w 206"/>
                  <a:gd name="T87" fmla="*/ 60 h 78"/>
                  <a:gd name="T88" fmla="*/ 203 w 206"/>
                  <a:gd name="T89" fmla="*/ 58 h 78"/>
                  <a:gd name="T90" fmla="*/ 202 w 206"/>
                  <a:gd name="T91" fmla="*/ 57 h 78"/>
                  <a:gd name="T92" fmla="*/ 200 w 206"/>
                  <a:gd name="T93" fmla="*/ 44 h 78"/>
                  <a:gd name="T94" fmla="*/ 199 w 206"/>
                  <a:gd name="T95" fmla="*/ 41 h 78"/>
                  <a:gd name="T96" fmla="*/ 199 w 206"/>
                  <a:gd name="T97" fmla="*/ 36 h 78"/>
                  <a:gd name="T98" fmla="*/ 199 w 206"/>
                  <a:gd name="T99" fmla="*/ 33 h 78"/>
                  <a:gd name="T100" fmla="*/ 201 w 206"/>
                  <a:gd name="T101" fmla="*/ 3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6" h="78">
                    <a:moveTo>
                      <a:pt x="201" y="31"/>
                    </a:moveTo>
                    <a:cubicBezTo>
                      <a:pt x="201" y="30"/>
                      <a:pt x="201" y="28"/>
                      <a:pt x="202" y="27"/>
                    </a:cubicBezTo>
                    <a:cubicBezTo>
                      <a:pt x="202" y="27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1" y="25"/>
                      <a:pt x="201" y="25"/>
                    </a:cubicBezTo>
                    <a:cubicBezTo>
                      <a:pt x="201" y="26"/>
                      <a:pt x="201" y="25"/>
                      <a:pt x="201" y="25"/>
                    </a:cubicBezTo>
                    <a:cubicBezTo>
                      <a:pt x="200" y="25"/>
                      <a:pt x="200" y="25"/>
                      <a:pt x="200" y="25"/>
                    </a:cubicBezTo>
                    <a:cubicBezTo>
                      <a:pt x="198" y="25"/>
                      <a:pt x="194" y="25"/>
                      <a:pt x="192" y="21"/>
                    </a:cubicBezTo>
                    <a:cubicBezTo>
                      <a:pt x="191" y="19"/>
                      <a:pt x="191" y="17"/>
                      <a:pt x="191" y="16"/>
                    </a:cubicBezTo>
                    <a:cubicBezTo>
                      <a:pt x="191" y="14"/>
                      <a:pt x="191" y="14"/>
                      <a:pt x="190" y="12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2"/>
                      <a:pt x="189" y="12"/>
                    </a:cubicBezTo>
                    <a:cubicBezTo>
                      <a:pt x="189" y="11"/>
                      <a:pt x="188" y="10"/>
                      <a:pt x="188" y="9"/>
                    </a:cubicBezTo>
                    <a:cubicBezTo>
                      <a:pt x="187" y="7"/>
                      <a:pt x="185" y="6"/>
                      <a:pt x="185" y="6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3" y="6"/>
                      <a:pt x="182" y="7"/>
                      <a:pt x="178" y="7"/>
                    </a:cubicBezTo>
                    <a:cubicBezTo>
                      <a:pt x="177" y="7"/>
                      <a:pt x="176" y="7"/>
                      <a:pt x="175" y="7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73" y="7"/>
                      <a:pt x="173" y="7"/>
                      <a:pt x="172" y="7"/>
                    </a:cubicBezTo>
                    <a:cubicBezTo>
                      <a:pt x="167" y="11"/>
                      <a:pt x="158" y="14"/>
                      <a:pt x="153" y="14"/>
                    </a:cubicBezTo>
                    <a:cubicBezTo>
                      <a:pt x="151" y="14"/>
                      <a:pt x="150" y="14"/>
                      <a:pt x="150" y="13"/>
                    </a:cubicBezTo>
                    <a:cubicBezTo>
                      <a:pt x="148" y="13"/>
                      <a:pt x="143" y="13"/>
                      <a:pt x="139" y="14"/>
                    </a:cubicBezTo>
                    <a:cubicBezTo>
                      <a:pt x="136" y="14"/>
                      <a:pt x="133" y="14"/>
                      <a:pt x="131" y="14"/>
                    </a:cubicBezTo>
                    <a:cubicBezTo>
                      <a:pt x="127" y="14"/>
                      <a:pt x="124" y="13"/>
                      <a:pt x="122" y="11"/>
                    </a:cubicBezTo>
                    <a:cubicBezTo>
                      <a:pt x="121" y="10"/>
                      <a:pt x="119" y="10"/>
                      <a:pt x="118" y="10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14" y="10"/>
                      <a:pt x="112" y="8"/>
                      <a:pt x="111" y="7"/>
                    </a:cubicBezTo>
                    <a:cubicBezTo>
                      <a:pt x="110" y="6"/>
                      <a:pt x="109" y="5"/>
                      <a:pt x="107" y="5"/>
                    </a:cubicBezTo>
                    <a:cubicBezTo>
                      <a:pt x="105" y="5"/>
                      <a:pt x="104" y="5"/>
                      <a:pt x="103" y="4"/>
                    </a:cubicBezTo>
                    <a:cubicBezTo>
                      <a:pt x="102" y="3"/>
                      <a:pt x="99" y="2"/>
                      <a:pt x="90" y="1"/>
                    </a:cubicBezTo>
                    <a:cubicBezTo>
                      <a:pt x="89" y="1"/>
                      <a:pt x="87" y="0"/>
                      <a:pt x="86" y="0"/>
                    </a:cubicBezTo>
                    <a:cubicBezTo>
                      <a:pt x="73" y="0"/>
                      <a:pt x="62" y="7"/>
                      <a:pt x="58" y="11"/>
                    </a:cubicBezTo>
                    <a:cubicBezTo>
                      <a:pt x="56" y="12"/>
                      <a:pt x="52" y="13"/>
                      <a:pt x="47" y="13"/>
                    </a:cubicBezTo>
                    <a:cubicBezTo>
                      <a:pt x="44" y="13"/>
                      <a:pt x="41" y="13"/>
                      <a:pt x="38" y="13"/>
                    </a:cubicBezTo>
                    <a:cubicBezTo>
                      <a:pt x="36" y="13"/>
                      <a:pt x="34" y="12"/>
                      <a:pt x="33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5"/>
                      <a:pt x="32" y="19"/>
                      <a:pt x="27" y="21"/>
                    </a:cubicBezTo>
                    <a:cubicBezTo>
                      <a:pt x="24" y="22"/>
                      <a:pt x="20" y="22"/>
                      <a:pt x="16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8" y="22"/>
                      <a:pt x="5" y="22"/>
                      <a:pt x="3" y="23"/>
                    </a:cubicBezTo>
                    <a:cubicBezTo>
                      <a:pt x="1" y="24"/>
                      <a:pt x="0" y="27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7" y="30"/>
                    </a:cubicBezTo>
                    <a:cubicBezTo>
                      <a:pt x="7" y="31"/>
                      <a:pt x="7" y="33"/>
                      <a:pt x="7" y="34"/>
                    </a:cubicBezTo>
                    <a:cubicBezTo>
                      <a:pt x="7" y="34"/>
                      <a:pt x="7" y="35"/>
                      <a:pt x="7" y="35"/>
                    </a:cubicBezTo>
                    <a:cubicBezTo>
                      <a:pt x="8" y="37"/>
                      <a:pt x="9" y="40"/>
                      <a:pt x="7" y="43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6" y="46"/>
                      <a:pt x="6" y="47"/>
                      <a:pt x="7" y="47"/>
                    </a:cubicBezTo>
                    <a:cubicBezTo>
                      <a:pt x="10" y="49"/>
                      <a:pt x="11" y="52"/>
                      <a:pt x="10" y="54"/>
                    </a:cubicBezTo>
                    <a:cubicBezTo>
                      <a:pt x="10" y="55"/>
                      <a:pt x="9" y="55"/>
                      <a:pt x="9" y="56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12" y="58"/>
                      <a:pt x="13" y="59"/>
                      <a:pt x="14" y="60"/>
                    </a:cubicBezTo>
                    <a:cubicBezTo>
                      <a:pt x="14" y="60"/>
                      <a:pt x="15" y="61"/>
                      <a:pt x="16" y="61"/>
                    </a:cubicBezTo>
                    <a:cubicBezTo>
                      <a:pt x="18" y="62"/>
                      <a:pt x="21" y="63"/>
                      <a:pt x="21" y="65"/>
                    </a:cubicBezTo>
                    <a:cubicBezTo>
                      <a:pt x="21" y="65"/>
                      <a:pt x="22" y="66"/>
                      <a:pt x="24" y="65"/>
                    </a:cubicBezTo>
                    <a:cubicBezTo>
                      <a:pt x="25" y="65"/>
                      <a:pt x="25" y="65"/>
                      <a:pt x="26" y="65"/>
                    </a:cubicBezTo>
                    <a:cubicBezTo>
                      <a:pt x="29" y="65"/>
                      <a:pt x="31" y="68"/>
                      <a:pt x="32" y="71"/>
                    </a:cubicBezTo>
                    <a:cubicBezTo>
                      <a:pt x="33" y="72"/>
                      <a:pt x="33" y="72"/>
                      <a:pt x="33" y="73"/>
                    </a:cubicBezTo>
                    <a:cubicBezTo>
                      <a:pt x="34" y="73"/>
                      <a:pt x="34" y="74"/>
                      <a:pt x="37" y="74"/>
                    </a:cubicBezTo>
                    <a:cubicBezTo>
                      <a:pt x="40" y="74"/>
                      <a:pt x="44" y="72"/>
                      <a:pt x="44" y="71"/>
                    </a:cubicBezTo>
                    <a:cubicBezTo>
                      <a:pt x="44" y="69"/>
                      <a:pt x="45" y="65"/>
                      <a:pt x="53" y="65"/>
                    </a:cubicBezTo>
                    <a:cubicBezTo>
                      <a:pt x="54" y="65"/>
                      <a:pt x="55" y="65"/>
                      <a:pt x="56" y="65"/>
                    </a:cubicBezTo>
                    <a:cubicBezTo>
                      <a:pt x="60" y="66"/>
                      <a:pt x="64" y="69"/>
                      <a:pt x="68" y="72"/>
                    </a:cubicBezTo>
                    <a:cubicBezTo>
                      <a:pt x="69" y="73"/>
                      <a:pt x="71" y="74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3" y="75"/>
                      <a:pt x="75" y="74"/>
                      <a:pt x="77" y="74"/>
                    </a:cubicBezTo>
                    <a:cubicBezTo>
                      <a:pt x="79" y="73"/>
                      <a:pt x="81" y="72"/>
                      <a:pt x="82" y="72"/>
                    </a:cubicBezTo>
                    <a:cubicBezTo>
                      <a:pt x="84" y="72"/>
                      <a:pt x="87" y="70"/>
                      <a:pt x="89" y="68"/>
                    </a:cubicBezTo>
                    <a:cubicBezTo>
                      <a:pt x="90" y="67"/>
                      <a:pt x="91" y="66"/>
                      <a:pt x="92" y="66"/>
                    </a:cubicBezTo>
                    <a:cubicBezTo>
                      <a:pt x="94" y="65"/>
                      <a:pt x="96" y="66"/>
                      <a:pt x="97" y="67"/>
                    </a:cubicBezTo>
                    <a:cubicBezTo>
                      <a:pt x="99" y="68"/>
                      <a:pt x="100" y="69"/>
                      <a:pt x="101" y="68"/>
                    </a:cubicBezTo>
                    <a:cubicBezTo>
                      <a:pt x="103" y="67"/>
                      <a:pt x="106" y="65"/>
                      <a:pt x="109" y="65"/>
                    </a:cubicBezTo>
                    <a:cubicBezTo>
                      <a:pt x="110" y="65"/>
                      <a:pt x="111" y="65"/>
                      <a:pt x="111" y="66"/>
                    </a:cubicBezTo>
                    <a:cubicBezTo>
                      <a:pt x="112" y="66"/>
                      <a:pt x="112" y="67"/>
                      <a:pt x="113" y="68"/>
                    </a:cubicBezTo>
                    <a:cubicBezTo>
                      <a:pt x="113" y="69"/>
                      <a:pt x="112" y="71"/>
                      <a:pt x="111" y="72"/>
                    </a:cubicBezTo>
                    <a:cubicBezTo>
                      <a:pt x="110" y="73"/>
                      <a:pt x="109" y="75"/>
                      <a:pt x="109" y="76"/>
                    </a:cubicBezTo>
                    <a:cubicBezTo>
                      <a:pt x="109" y="76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10" y="78"/>
                      <a:pt x="111" y="77"/>
                      <a:pt x="111" y="77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1" y="76"/>
                      <a:pt x="111" y="76"/>
                      <a:pt x="112" y="76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12" y="76"/>
                      <a:pt x="112" y="75"/>
                      <a:pt x="112" y="75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4"/>
                      <a:pt x="112" y="74"/>
                      <a:pt x="112" y="73"/>
                    </a:cubicBezTo>
                    <a:cubicBezTo>
                      <a:pt x="112" y="73"/>
                      <a:pt x="112" y="73"/>
                      <a:pt x="112" y="72"/>
                    </a:cubicBezTo>
                    <a:cubicBezTo>
                      <a:pt x="112" y="71"/>
                      <a:pt x="113" y="70"/>
                      <a:pt x="113" y="70"/>
                    </a:cubicBezTo>
                    <a:cubicBezTo>
                      <a:pt x="114" y="68"/>
                      <a:pt x="115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8" y="67"/>
                      <a:pt x="119" y="68"/>
                      <a:pt x="120" y="68"/>
                    </a:cubicBezTo>
                    <a:cubicBezTo>
                      <a:pt x="122" y="70"/>
                      <a:pt x="124" y="70"/>
                      <a:pt x="128" y="68"/>
                    </a:cubicBezTo>
                    <a:cubicBezTo>
                      <a:pt x="129" y="68"/>
                      <a:pt x="130" y="67"/>
                      <a:pt x="131" y="67"/>
                    </a:cubicBezTo>
                    <a:cubicBezTo>
                      <a:pt x="132" y="66"/>
                      <a:pt x="133" y="65"/>
                      <a:pt x="134" y="65"/>
                    </a:cubicBezTo>
                    <a:cubicBezTo>
                      <a:pt x="135" y="65"/>
                      <a:pt x="135" y="66"/>
                      <a:pt x="135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7" y="66"/>
                      <a:pt x="137" y="66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37" y="67"/>
                      <a:pt x="137" y="67"/>
                      <a:pt x="138" y="67"/>
                    </a:cubicBezTo>
                    <a:cubicBezTo>
                      <a:pt x="138" y="67"/>
                      <a:pt x="138" y="68"/>
                      <a:pt x="139" y="68"/>
                    </a:cubicBezTo>
                    <a:cubicBezTo>
                      <a:pt x="140" y="68"/>
                      <a:pt x="141" y="68"/>
                      <a:pt x="142" y="67"/>
                    </a:cubicBezTo>
                    <a:cubicBezTo>
                      <a:pt x="144" y="67"/>
                      <a:pt x="146" y="67"/>
                      <a:pt x="149" y="67"/>
                    </a:cubicBezTo>
                    <a:cubicBezTo>
                      <a:pt x="152" y="67"/>
                      <a:pt x="154" y="66"/>
                      <a:pt x="156" y="65"/>
                    </a:cubicBezTo>
                    <a:cubicBezTo>
                      <a:pt x="158" y="64"/>
                      <a:pt x="160" y="62"/>
                      <a:pt x="164" y="63"/>
                    </a:cubicBezTo>
                    <a:cubicBezTo>
                      <a:pt x="170" y="63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80" y="62"/>
                      <a:pt x="180" y="62"/>
                      <a:pt x="180" y="61"/>
                    </a:cubicBezTo>
                    <a:cubicBezTo>
                      <a:pt x="181" y="60"/>
                      <a:pt x="182" y="59"/>
                      <a:pt x="185" y="58"/>
                    </a:cubicBezTo>
                    <a:cubicBezTo>
                      <a:pt x="189" y="58"/>
                      <a:pt x="191" y="59"/>
                      <a:pt x="193" y="60"/>
                    </a:cubicBezTo>
                    <a:cubicBezTo>
                      <a:pt x="194" y="60"/>
                      <a:pt x="194" y="61"/>
                      <a:pt x="195" y="61"/>
                    </a:cubicBezTo>
                    <a:cubicBezTo>
                      <a:pt x="195" y="60"/>
                      <a:pt x="196" y="60"/>
                      <a:pt x="196" y="60"/>
                    </a:cubicBezTo>
                    <a:cubicBezTo>
                      <a:pt x="198" y="60"/>
                      <a:pt x="200" y="61"/>
                      <a:pt x="202" y="62"/>
                    </a:cubicBezTo>
                    <a:cubicBezTo>
                      <a:pt x="203" y="63"/>
                      <a:pt x="204" y="63"/>
                      <a:pt x="205" y="64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64"/>
                      <a:pt x="205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3"/>
                    </a:cubicBezTo>
                    <a:cubicBezTo>
                      <a:pt x="206" y="63"/>
                      <a:pt x="206" y="63"/>
                      <a:pt x="205" y="63"/>
                    </a:cubicBezTo>
                    <a:cubicBezTo>
                      <a:pt x="205" y="63"/>
                      <a:pt x="205" y="63"/>
                      <a:pt x="205" y="63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5" y="62"/>
                      <a:pt x="205" y="61"/>
                      <a:pt x="205" y="61"/>
                    </a:cubicBezTo>
                    <a:cubicBezTo>
                      <a:pt x="204" y="61"/>
                      <a:pt x="204" y="61"/>
                      <a:pt x="204" y="61"/>
                    </a:cubicBezTo>
                    <a:cubicBezTo>
                      <a:pt x="204" y="61"/>
                      <a:pt x="204" y="60"/>
                      <a:pt x="204" y="60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4" y="59"/>
                      <a:pt x="203" y="59"/>
                      <a:pt x="203" y="59"/>
                    </a:cubicBezTo>
                    <a:cubicBezTo>
                      <a:pt x="203" y="59"/>
                      <a:pt x="203" y="59"/>
                      <a:pt x="203" y="58"/>
                    </a:cubicBezTo>
                    <a:cubicBezTo>
                      <a:pt x="203" y="58"/>
                      <a:pt x="203" y="58"/>
                      <a:pt x="203" y="58"/>
                    </a:cubicBezTo>
                    <a:cubicBezTo>
                      <a:pt x="203" y="58"/>
                      <a:pt x="202" y="58"/>
                      <a:pt x="202" y="58"/>
                    </a:cubicBezTo>
                    <a:cubicBezTo>
                      <a:pt x="202" y="58"/>
                      <a:pt x="202" y="58"/>
                      <a:pt x="202" y="58"/>
                    </a:cubicBezTo>
                    <a:cubicBezTo>
                      <a:pt x="202" y="57"/>
                      <a:pt x="202" y="57"/>
                      <a:pt x="202" y="57"/>
                    </a:cubicBezTo>
                    <a:cubicBezTo>
                      <a:pt x="199" y="56"/>
                      <a:pt x="200" y="53"/>
                      <a:pt x="200" y="48"/>
                    </a:cubicBezTo>
                    <a:cubicBezTo>
                      <a:pt x="200" y="47"/>
                      <a:pt x="200" y="46"/>
                      <a:pt x="200" y="45"/>
                    </a:cubicBezTo>
                    <a:cubicBezTo>
                      <a:pt x="201" y="44"/>
                      <a:pt x="200" y="44"/>
                      <a:pt x="200" y="44"/>
                    </a:cubicBezTo>
                    <a:cubicBezTo>
                      <a:pt x="200" y="44"/>
                      <a:pt x="200" y="43"/>
                      <a:pt x="200" y="42"/>
                    </a:cubicBezTo>
                    <a:cubicBezTo>
                      <a:pt x="200" y="42"/>
                      <a:pt x="200" y="41"/>
                      <a:pt x="200" y="41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199" y="40"/>
                      <a:pt x="199" y="40"/>
                      <a:pt x="199" y="40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99" y="38"/>
                      <a:pt x="199" y="37"/>
                      <a:pt x="199" y="36"/>
                    </a:cubicBezTo>
                    <a:cubicBezTo>
                      <a:pt x="199" y="36"/>
                      <a:pt x="199" y="36"/>
                      <a:pt x="199" y="36"/>
                    </a:cubicBezTo>
                    <a:cubicBezTo>
                      <a:pt x="199" y="36"/>
                      <a:pt x="199" y="35"/>
                      <a:pt x="199" y="35"/>
                    </a:cubicBezTo>
                    <a:cubicBezTo>
                      <a:pt x="199" y="34"/>
                      <a:pt x="199" y="34"/>
                      <a:pt x="199" y="33"/>
                    </a:cubicBezTo>
                    <a:cubicBezTo>
                      <a:pt x="199" y="33"/>
                      <a:pt x="200" y="33"/>
                      <a:pt x="200" y="32"/>
                    </a:cubicBezTo>
                    <a:cubicBezTo>
                      <a:pt x="200" y="32"/>
                      <a:pt x="200" y="32"/>
                      <a:pt x="200" y="32"/>
                    </a:cubicBezTo>
                    <a:cubicBezTo>
                      <a:pt x="201" y="32"/>
                      <a:pt x="201" y="32"/>
                      <a:pt x="201" y="32"/>
                    </a:cubicBezTo>
                    <a:cubicBezTo>
                      <a:pt x="201" y="32"/>
                      <a:pt x="201" y="32"/>
                      <a:pt x="20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1" name="Freeform 1188">
                <a:extLst>
                  <a:ext uri="{FF2B5EF4-FFF2-40B4-BE49-F238E27FC236}">
                    <a16:creationId xmlns:a16="http://schemas.microsoft.com/office/drawing/2014/main" xmlns="" id="{5A57C6B4-CBF2-4AE8-882D-A24F91D25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334"/>
                <a:ext cx="25" cy="16"/>
              </a:xfrm>
              <a:custGeom>
                <a:avLst/>
                <a:gdLst>
                  <a:gd name="T0" fmla="*/ 3 w 26"/>
                  <a:gd name="T1" fmla="*/ 2 h 17"/>
                  <a:gd name="T2" fmla="*/ 4 w 26"/>
                  <a:gd name="T3" fmla="*/ 4 h 17"/>
                  <a:gd name="T4" fmla="*/ 4 w 26"/>
                  <a:gd name="T5" fmla="*/ 4 h 17"/>
                  <a:gd name="T6" fmla="*/ 4 w 26"/>
                  <a:gd name="T7" fmla="*/ 4 h 17"/>
                  <a:gd name="T8" fmla="*/ 4 w 26"/>
                  <a:gd name="T9" fmla="*/ 4 h 17"/>
                  <a:gd name="T10" fmla="*/ 4 w 26"/>
                  <a:gd name="T11" fmla="*/ 6 h 17"/>
                  <a:gd name="T12" fmla="*/ 2 w 26"/>
                  <a:gd name="T13" fmla="*/ 11 h 17"/>
                  <a:gd name="T14" fmla="*/ 1 w 26"/>
                  <a:gd name="T15" fmla="*/ 12 h 17"/>
                  <a:gd name="T16" fmla="*/ 1 w 26"/>
                  <a:gd name="T17" fmla="*/ 13 h 17"/>
                  <a:gd name="T18" fmla="*/ 1 w 26"/>
                  <a:gd name="T19" fmla="*/ 13 h 17"/>
                  <a:gd name="T20" fmla="*/ 0 w 26"/>
                  <a:gd name="T21" fmla="*/ 14 h 17"/>
                  <a:gd name="T22" fmla="*/ 0 w 26"/>
                  <a:gd name="T23" fmla="*/ 14 h 17"/>
                  <a:gd name="T24" fmla="*/ 0 w 26"/>
                  <a:gd name="T25" fmla="*/ 15 h 17"/>
                  <a:gd name="T26" fmla="*/ 0 w 26"/>
                  <a:gd name="T27" fmla="*/ 15 h 17"/>
                  <a:gd name="T28" fmla="*/ 0 w 26"/>
                  <a:gd name="T29" fmla="*/ 15 h 17"/>
                  <a:gd name="T30" fmla="*/ 3 w 26"/>
                  <a:gd name="T31" fmla="*/ 17 h 17"/>
                  <a:gd name="T32" fmla="*/ 8 w 26"/>
                  <a:gd name="T33" fmla="*/ 14 h 17"/>
                  <a:gd name="T34" fmla="*/ 13 w 26"/>
                  <a:gd name="T35" fmla="*/ 10 h 17"/>
                  <a:gd name="T36" fmla="*/ 21 w 26"/>
                  <a:gd name="T37" fmla="*/ 10 h 17"/>
                  <a:gd name="T38" fmla="*/ 26 w 26"/>
                  <a:gd name="T39" fmla="*/ 10 h 17"/>
                  <a:gd name="T40" fmla="*/ 23 w 26"/>
                  <a:gd name="T41" fmla="*/ 8 h 17"/>
                  <a:gd name="T42" fmla="*/ 19 w 26"/>
                  <a:gd name="T43" fmla="*/ 5 h 17"/>
                  <a:gd name="T44" fmla="*/ 16 w 26"/>
                  <a:gd name="T45" fmla="*/ 1 h 17"/>
                  <a:gd name="T46" fmla="*/ 15 w 26"/>
                  <a:gd name="T47" fmla="*/ 1 h 17"/>
                  <a:gd name="T48" fmla="*/ 14 w 26"/>
                  <a:gd name="T49" fmla="*/ 1 h 17"/>
                  <a:gd name="T50" fmla="*/ 14 w 26"/>
                  <a:gd name="T51" fmla="*/ 1 h 17"/>
                  <a:gd name="T52" fmla="*/ 14 w 26"/>
                  <a:gd name="T53" fmla="*/ 1 h 17"/>
                  <a:gd name="T54" fmla="*/ 12 w 26"/>
                  <a:gd name="T55" fmla="*/ 1 h 17"/>
                  <a:gd name="T56" fmla="*/ 8 w 26"/>
                  <a:gd name="T57" fmla="*/ 0 h 17"/>
                  <a:gd name="T58" fmla="*/ 3 w 26"/>
                  <a:gd name="T59" fmla="*/ 1 h 17"/>
                  <a:gd name="T60" fmla="*/ 3 w 26"/>
                  <a:gd name="T61" fmla="*/ 1 h 17"/>
                  <a:gd name="T62" fmla="*/ 3 w 26"/>
                  <a:gd name="T6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17">
                    <a:moveTo>
                      <a:pt x="3" y="2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9"/>
                      <a:pt x="3" y="10"/>
                      <a:pt x="2" y="11"/>
                    </a:cubicBezTo>
                    <a:cubicBezTo>
                      <a:pt x="2" y="11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3" y="17"/>
                    </a:cubicBezTo>
                    <a:cubicBezTo>
                      <a:pt x="5" y="17"/>
                      <a:pt x="6" y="16"/>
                      <a:pt x="8" y="14"/>
                    </a:cubicBezTo>
                    <a:cubicBezTo>
                      <a:pt x="9" y="13"/>
                      <a:pt x="11" y="11"/>
                      <a:pt x="13" y="10"/>
                    </a:cubicBezTo>
                    <a:cubicBezTo>
                      <a:pt x="15" y="9"/>
                      <a:pt x="18" y="10"/>
                      <a:pt x="21" y="10"/>
                    </a:cubicBezTo>
                    <a:cubicBezTo>
                      <a:pt x="23" y="10"/>
                      <a:pt x="25" y="10"/>
                      <a:pt x="26" y="10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2" y="7"/>
                      <a:pt x="20" y="6"/>
                      <a:pt x="19" y="5"/>
                    </a:cubicBezTo>
                    <a:cubicBezTo>
                      <a:pt x="18" y="4"/>
                      <a:pt x="17" y="3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1" y="0"/>
                      <a:pt x="8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2" name="Freeform 1189">
                <a:extLst>
                  <a:ext uri="{FF2B5EF4-FFF2-40B4-BE49-F238E27FC236}">
                    <a16:creationId xmlns:a16="http://schemas.microsoft.com/office/drawing/2014/main" xmlns="" id="{2CA8BCA0-D127-478B-B131-FD17173E4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3154"/>
                <a:ext cx="100" cy="80"/>
              </a:xfrm>
              <a:custGeom>
                <a:avLst/>
                <a:gdLst>
                  <a:gd name="T0" fmla="*/ 12 w 104"/>
                  <a:gd name="T1" fmla="*/ 58 h 83"/>
                  <a:gd name="T2" fmla="*/ 14 w 104"/>
                  <a:gd name="T3" fmla="*/ 59 h 83"/>
                  <a:gd name="T4" fmla="*/ 25 w 104"/>
                  <a:gd name="T5" fmla="*/ 68 h 83"/>
                  <a:gd name="T6" fmla="*/ 32 w 104"/>
                  <a:gd name="T7" fmla="*/ 66 h 83"/>
                  <a:gd name="T8" fmla="*/ 38 w 104"/>
                  <a:gd name="T9" fmla="*/ 71 h 83"/>
                  <a:gd name="T10" fmla="*/ 45 w 104"/>
                  <a:gd name="T11" fmla="*/ 72 h 83"/>
                  <a:gd name="T12" fmla="*/ 49 w 104"/>
                  <a:gd name="T13" fmla="*/ 78 h 83"/>
                  <a:gd name="T14" fmla="*/ 50 w 104"/>
                  <a:gd name="T15" fmla="*/ 79 h 83"/>
                  <a:gd name="T16" fmla="*/ 52 w 104"/>
                  <a:gd name="T17" fmla="*/ 78 h 83"/>
                  <a:gd name="T18" fmla="*/ 62 w 104"/>
                  <a:gd name="T19" fmla="*/ 79 h 83"/>
                  <a:gd name="T20" fmla="*/ 70 w 104"/>
                  <a:gd name="T21" fmla="*/ 79 h 83"/>
                  <a:gd name="T22" fmla="*/ 85 w 104"/>
                  <a:gd name="T23" fmla="*/ 83 h 83"/>
                  <a:gd name="T24" fmla="*/ 85 w 104"/>
                  <a:gd name="T25" fmla="*/ 83 h 83"/>
                  <a:gd name="T26" fmla="*/ 88 w 104"/>
                  <a:gd name="T27" fmla="*/ 83 h 83"/>
                  <a:gd name="T28" fmla="*/ 88 w 104"/>
                  <a:gd name="T29" fmla="*/ 81 h 83"/>
                  <a:gd name="T30" fmla="*/ 88 w 104"/>
                  <a:gd name="T31" fmla="*/ 78 h 83"/>
                  <a:gd name="T32" fmla="*/ 95 w 104"/>
                  <a:gd name="T33" fmla="*/ 70 h 83"/>
                  <a:gd name="T34" fmla="*/ 101 w 104"/>
                  <a:gd name="T35" fmla="*/ 64 h 83"/>
                  <a:gd name="T36" fmla="*/ 99 w 104"/>
                  <a:gd name="T37" fmla="*/ 54 h 83"/>
                  <a:gd name="T38" fmla="*/ 98 w 104"/>
                  <a:gd name="T39" fmla="*/ 52 h 83"/>
                  <a:gd name="T40" fmla="*/ 98 w 104"/>
                  <a:gd name="T41" fmla="*/ 51 h 83"/>
                  <a:gd name="T42" fmla="*/ 98 w 104"/>
                  <a:gd name="T43" fmla="*/ 50 h 83"/>
                  <a:gd name="T44" fmla="*/ 97 w 104"/>
                  <a:gd name="T45" fmla="*/ 47 h 83"/>
                  <a:gd name="T46" fmla="*/ 98 w 104"/>
                  <a:gd name="T47" fmla="*/ 45 h 83"/>
                  <a:gd name="T48" fmla="*/ 98 w 104"/>
                  <a:gd name="T49" fmla="*/ 44 h 83"/>
                  <a:gd name="T50" fmla="*/ 98 w 104"/>
                  <a:gd name="T51" fmla="*/ 42 h 83"/>
                  <a:gd name="T52" fmla="*/ 97 w 104"/>
                  <a:gd name="T53" fmla="*/ 41 h 83"/>
                  <a:gd name="T54" fmla="*/ 94 w 104"/>
                  <a:gd name="T55" fmla="*/ 37 h 83"/>
                  <a:gd name="T56" fmla="*/ 101 w 104"/>
                  <a:gd name="T57" fmla="*/ 23 h 83"/>
                  <a:gd name="T58" fmla="*/ 99 w 104"/>
                  <a:gd name="T59" fmla="*/ 12 h 83"/>
                  <a:gd name="T60" fmla="*/ 98 w 104"/>
                  <a:gd name="T61" fmla="*/ 11 h 83"/>
                  <a:gd name="T62" fmla="*/ 92 w 104"/>
                  <a:gd name="T63" fmla="*/ 8 h 83"/>
                  <a:gd name="T64" fmla="*/ 91 w 104"/>
                  <a:gd name="T65" fmla="*/ 8 h 83"/>
                  <a:gd name="T66" fmla="*/ 90 w 104"/>
                  <a:gd name="T67" fmla="*/ 8 h 83"/>
                  <a:gd name="T68" fmla="*/ 88 w 104"/>
                  <a:gd name="T69" fmla="*/ 8 h 83"/>
                  <a:gd name="T70" fmla="*/ 84 w 104"/>
                  <a:gd name="T71" fmla="*/ 8 h 83"/>
                  <a:gd name="T72" fmla="*/ 60 w 104"/>
                  <a:gd name="T73" fmla="*/ 6 h 83"/>
                  <a:gd name="T74" fmla="*/ 59 w 104"/>
                  <a:gd name="T75" fmla="*/ 6 h 83"/>
                  <a:gd name="T76" fmla="*/ 57 w 104"/>
                  <a:gd name="T77" fmla="*/ 5 h 83"/>
                  <a:gd name="T78" fmla="*/ 57 w 104"/>
                  <a:gd name="T79" fmla="*/ 5 h 83"/>
                  <a:gd name="T80" fmla="*/ 43 w 104"/>
                  <a:gd name="T81" fmla="*/ 0 h 83"/>
                  <a:gd name="T82" fmla="*/ 21 w 104"/>
                  <a:gd name="T83" fmla="*/ 7 h 83"/>
                  <a:gd name="T84" fmla="*/ 4 w 104"/>
                  <a:gd name="T85" fmla="*/ 12 h 83"/>
                  <a:gd name="T86" fmla="*/ 2 w 104"/>
                  <a:gd name="T87" fmla="*/ 17 h 83"/>
                  <a:gd name="T88" fmla="*/ 2 w 104"/>
                  <a:gd name="T89" fmla="*/ 19 h 83"/>
                  <a:gd name="T90" fmla="*/ 2 w 104"/>
                  <a:gd name="T91" fmla="*/ 21 h 83"/>
                  <a:gd name="T92" fmla="*/ 2 w 104"/>
                  <a:gd name="T93" fmla="*/ 23 h 83"/>
                  <a:gd name="T94" fmla="*/ 2 w 104"/>
                  <a:gd name="T95" fmla="*/ 25 h 83"/>
                  <a:gd name="T96" fmla="*/ 2 w 104"/>
                  <a:gd name="T97" fmla="*/ 26 h 83"/>
                  <a:gd name="T98" fmla="*/ 1 w 104"/>
                  <a:gd name="T99" fmla="*/ 28 h 83"/>
                  <a:gd name="T100" fmla="*/ 1 w 104"/>
                  <a:gd name="T101" fmla="*/ 30 h 83"/>
                  <a:gd name="T102" fmla="*/ 5 w 104"/>
                  <a:gd name="T103" fmla="*/ 38 h 83"/>
                  <a:gd name="T104" fmla="*/ 8 w 104"/>
                  <a:gd name="T105" fmla="*/ 51 h 83"/>
                  <a:gd name="T106" fmla="*/ 9 w 104"/>
                  <a:gd name="T107" fmla="*/ 52 h 83"/>
                  <a:gd name="T108" fmla="*/ 9 w 104"/>
                  <a:gd name="T109" fmla="*/ 54 h 83"/>
                  <a:gd name="T110" fmla="*/ 9 w 104"/>
                  <a:gd name="T111" fmla="*/ 55 h 83"/>
                  <a:gd name="T112" fmla="*/ 9 w 104"/>
                  <a:gd name="T113" fmla="*/ 5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" h="83">
                    <a:moveTo>
                      <a:pt x="9" y="57"/>
                    </a:moveTo>
                    <a:cubicBezTo>
                      <a:pt x="10" y="57"/>
                      <a:pt x="11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3" y="59"/>
                      <a:pt x="14" y="59"/>
                      <a:pt x="14" y="59"/>
                    </a:cubicBezTo>
                    <a:cubicBezTo>
                      <a:pt x="19" y="61"/>
                      <a:pt x="22" y="63"/>
                      <a:pt x="23" y="66"/>
                    </a:cubicBezTo>
                    <a:cubicBezTo>
                      <a:pt x="23" y="67"/>
                      <a:pt x="24" y="68"/>
                      <a:pt x="25" y="68"/>
                    </a:cubicBezTo>
                    <a:cubicBezTo>
                      <a:pt x="26" y="67"/>
                      <a:pt x="27" y="66"/>
                      <a:pt x="29" y="66"/>
                    </a:cubicBezTo>
                    <a:cubicBezTo>
                      <a:pt x="30" y="66"/>
                      <a:pt x="31" y="66"/>
                      <a:pt x="32" y="66"/>
                    </a:cubicBezTo>
                    <a:cubicBezTo>
                      <a:pt x="32" y="66"/>
                      <a:pt x="33" y="66"/>
                      <a:pt x="33" y="66"/>
                    </a:cubicBezTo>
                    <a:cubicBezTo>
                      <a:pt x="37" y="66"/>
                      <a:pt x="38" y="69"/>
                      <a:pt x="38" y="71"/>
                    </a:cubicBezTo>
                    <a:cubicBezTo>
                      <a:pt x="39" y="71"/>
                      <a:pt x="39" y="71"/>
                      <a:pt x="40" y="71"/>
                    </a:cubicBezTo>
                    <a:cubicBezTo>
                      <a:pt x="42" y="71"/>
                      <a:pt x="43" y="71"/>
                      <a:pt x="45" y="72"/>
                    </a:cubicBezTo>
                    <a:cubicBezTo>
                      <a:pt x="46" y="73"/>
                      <a:pt x="47" y="74"/>
                      <a:pt x="48" y="76"/>
                    </a:cubicBezTo>
                    <a:cubicBezTo>
                      <a:pt x="48" y="77"/>
                      <a:pt x="48" y="77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50" y="79"/>
                      <a:pt x="50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1" y="79"/>
                      <a:pt x="51" y="79"/>
                      <a:pt x="52" y="78"/>
                    </a:cubicBezTo>
                    <a:cubicBezTo>
                      <a:pt x="53" y="78"/>
                      <a:pt x="55" y="77"/>
                      <a:pt x="57" y="78"/>
                    </a:cubicBezTo>
                    <a:cubicBezTo>
                      <a:pt x="57" y="79"/>
                      <a:pt x="60" y="79"/>
                      <a:pt x="62" y="79"/>
                    </a:cubicBezTo>
                    <a:cubicBezTo>
                      <a:pt x="63" y="79"/>
                      <a:pt x="64" y="79"/>
                      <a:pt x="65" y="79"/>
                    </a:cubicBezTo>
                    <a:cubicBezTo>
                      <a:pt x="67" y="78"/>
                      <a:pt x="68" y="79"/>
                      <a:pt x="70" y="79"/>
                    </a:cubicBezTo>
                    <a:cubicBezTo>
                      <a:pt x="71" y="80"/>
                      <a:pt x="72" y="80"/>
                      <a:pt x="74" y="80"/>
                    </a:cubicBezTo>
                    <a:cubicBezTo>
                      <a:pt x="78" y="79"/>
                      <a:pt x="83" y="81"/>
                      <a:pt x="8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86" y="83"/>
                      <a:pt x="87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2"/>
                      <a:pt x="88" y="82"/>
                      <a:pt x="88" y="81"/>
                    </a:cubicBezTo>
                    <a:cubicBezTo>
                      <a:pt x="88" y="81"/>
                      <a:pt x="88" y="80"/>
                      <a:pt x="88" y="80"/>
                    </a:cubicBezTo>
                    <a:cubicBezTo>
                      <a:pt x="88" y="79"/>
                      <a:pt x="88" y="78"/>
                      <a:pt x="88" y="78"/>
                    </a:cubicBezTo>
                    <a:cubicBezTo>
                      <a:pt x="88" y="77"/>
                      <a:pt x="89" y="76"/>
                      <a:pt x="91" y="73"/>
                    </a:cubicBezTo>
                    <a:cubicBezTo>
                      <a:pt x="92" y="72"/>
                      <a:pt x="94" y="71"/>
                      <a:pt x="95" y="70"/>
                    </a:cubicBezTo>
                    <a:cubicBezTo>
                      <a:pt x="97" y="68"/>
                      <a:pt x="98" y="67"/>
                      <a:pt x="99" y="66"/>
                    </a:cubicBezTo>
                    <a:cubicBezTo>
                      <a:pt x="100" y="65"/>
                      <a:pt x="101" y="65"/>
                      <a:pt x="101" y="64"/>
                    </a:cubicBezTo>
                    <a:cubicBezTo>
                      <a:pt x="102" y="64"/>
                      <a:pt x="103" y="63"/>
                      <a:pt x="103" y="62"/>
                    </a:cubicBezTo>
                    <a:cubicBezTo>
                      <a:pt x="104" y="62"/>
                      <a:pt x="102" y="59"/>
                      <a:pt x="99" y="54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98" y="52"/>
                      <a:pt x="98" y="52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49"/>
                      <a:pt x="98" y="49"/>
                      <a:pt x="98" y="48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98" y="46"/>
                      <a:pt x="98" y="46"/>
                      <a:pt x="98" y="45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8" y="45"/>
                      <a:pt x="98" y="44"/>
                      <a:pt x="98" y="44"/>
                    </a:cubicBezTo>
                    <a:cubicBezTo>
                      <a:pt x="98" y="44"/>
                      <a:pt x="98" y="43"/>
                      <a:pt x="98" y="43"/>
                    </a:cubicBezTo>
                    <a:cubicBezTo>
                      <a:pt x="98" y="43"/>
                      <a:pt x="98" y="42"/>
                      <a:pt x="98" y="42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2"/>
                      <a:pt x="97" y="41"/>
                      <a:pt x="97" y="41"/>
                    </a:cubicBezTo>
                    <a:cubicBezTo>
                      <a:pt x="97" y="41"/>
                      <a:pt x="97" y="40"/>
                      <a:pt x="97" y="40"/>
                    </a:cubicBezTo>
                    <a:cubicBezTo>
                      <a:pt x="95" y="39"/>
                      <a:pt x="94" y="38"/>
                      <a:pt x="94" y="37"/>
                    </a:cubicBezTo>
                    <a:cubicBezTo>
                      <a:pt x="94" y="33"/>
                      <a:pt x="102" y="29"/>
                      <a:pt x="102" y="29"/>
                    </a:cubicBezTo>
                    <a:cubicBezTo>
                      <a:pt x="102" y="28"/>
                      <a:pt x="102" y="24"/>
                      <a:pt x="101" y="23"/>
                    </a:cubicBezTo>
                    <a:cubicBezTo>
                      <a:pt x="98" y="20"/>
                      <a:pt x="97" y="16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2"/>
                      <a:pt x="98" y="11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6" y="10"/>
                      <a:pt x="93" y="9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1" y="8"/>
                      <a:pt x="91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1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8"/>
                      <a:pt x="88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6" y="8"/>
                      <a:pt x="85" y="8"/>
                      <a:pt x="84" y="8"/>
                    </a:cubicBezTo>
                    <a:cubicBezTo>
                      <a:pt x="75" y="8"/>
                      <a:pt x="63" y="7"/>
                      <a:pt x="61" y="7"/>
                    </a:cubicBezTo>
                    <a:cubicBezTo>
                      <a:pt x="61" y="6"/>
                      <a:pt x="61" y="6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5"/>
                      <a:pt x="58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7"/>
                      <a:pt x="53" y="8"/>
                      <a:pt x="50" y="8"/>
                    </a:cubicBezTo>
                    <a:cubicBezTo>
                      <a:pt x="44" y="8"/>
                      <a:pt x="43" y="3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25" y="3"/>
                      <a:pt x="21" y="7"/>
                    </a:cubicBezTo>
                    <a:cubicBezTo>
                      <a:pt x="18" y="11"/>
                      <a:pt x="13" y="11"/>
                      <a:pt x="8" y="12"/>
                    </a:cubicBezTo>
                    <a:cubicBezTo>
                      <a:pt x="7" y="12"/>
                      <a:pt x="5" y="12"/>
                      <a:pt x="4" y="12"/>
                    </a:cubicBezTo>
                    <a:cubicBezTo>
                      <a:pt x="4" y="14"/>
                      <a:pt x="3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2"/>
                    </a:cubicBezTo>
                    <a:cubicBezTo>
                      <a:pt x="2" y="22"/>
                      <a:pt x="2" y="22"/>
                      <a:pt x="2" y="23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2" y="24"/>
                      <a:pt x="2" y="24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3" y="32"/>
                      <a:pt x="4" y="35"/>
                      <a:pt x="4" y="37"/>
                    </a:cubicBezTo>
                    <a:cubicBezTo>
                      <a:pt x="4" y="38"/>
                      <a:pt x="4" y="38"/>
                      <a:pt x="5" y="38"/>
                    </a:cubicBezTo>
                    <a:cubicBezTo>
                      <a:pt x="5" y="39"/>
                      <a:pt x="6" y="41"/>
                      <a:pt x="6" y="43"/>
                    </a:cubicBezTo>
                    <a:cubicBezTo>
                      <a:pt x="6" y="47"/>
                      <a:pt x="7" y="50"/>
                      <a:pt x="8" y="51"/>
                    </a:cubicBezTo>
                    <a:cubicBezTo>
                      <a:pt x="8" y="51"/>
                      <a:pt x="9" y="52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3"/>
                      <a:pt x="9" y="53"/>
                      <a:pt x="9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3" name="Freeform 1190">
                <a:extLst>
                  <a:ext uri="{FF2B5EF4-FFF2-40B4-BE49-F238E27FC236}">
                    <a16:creationId xmlns:a16="http://schemas.microsoft.com/office/drawing/2014/main" xmlns="" id="{96C4EB20-DE1D-4DAF-B745-DCB9413DC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3292"/>
                <a:ext cx="34" cy="31"/>
              </a:xfrm>
              <a:custGeom>
                <a:avLst/>
                <a:gdLst>
                  <a:gd name="T0" fmla="*/ 29 w 36"/>
                  <a:gd name="T1" fmla="*/ 24 h 32"/>
                  <a:gd name="T2" fmla="*/ 30 w 36"/>
                  <a:gd name="T3" fmla="*/ 23 h 32"/>
                  <a:gd name="T4" fmla="*/ 30 w 36"/>
                  <a:gd name="T5" fmla="*/ 23 h 32"/>
                  <a:gd name="T6" fmla="*/ 32 w 36"/>
                  <a:gd name="T7" fmla="*/ 21 h 32"/>
                  <a:gd name="T8" fmla="*/ 32 w 36"/>
                  <a:gd name="T9" fmla="*/ 21 h 32"/>
                  <a:gd name="T10" fmla="*/ 32 w 36"/>
                  <a:gd name="T11" fmla="*/ 21 h 32"/>
                  <a:gd name="T12" fmla="*/ 32 w 36"/>
                  <a:gd name="T13" fmla="*/ 21 h 32"/>
                  <a:gd name="T14" fmla="*/ 33 w 36"/>
                  <a:gd name="T15" fmla="*/ 20 h 32"/>
                  <a:gd name="T16" fmla="*/ 33 w 36"/>
                  <a:gd name="T17" fmla="*/ 19 h 32"/>
                  <a:gd name="T18" fmla="*/ 34 w 36"/>
                  <a:gd name="T19" fmla="*/ 19 h 32"/>
                  <a:gd name="T20" fmla="*/ 34 w 36"/>
                  <a:gd name="T21" fmla="*/ 19 h 32"/>
                  <a:gd name="T22" fmla="*/ 35 w 36"/>
                  <a:gd name="T23" fmla="*/ 18 h 32"/>
                  <a:gd name="T24" fmla="*/ 35 w 36"/>
                  <a:gd name="T25" fmla="*/ 18 h 32"/>
                  <a:gd name="T26" fmla="*/ 35 w 36"/>
                  <a:gd name="T27" fmla="*/ 18 h 32"/>
                  <a:gd name="T28" fmla="*/ 35 w 36"/>
                  <a:gd name="T29" fmla="*/ 17 h 32"/>
                  <a:gd name="T30" fmla="*/ 36 w 36"/>
                  <a:gd name="T31" fmla="*/ 6 h 32"/>
                  <a:gd name="T32" fmla="*/ 35 w 36"/>
                  <a:gd name="T33" fmla="*/ 6 h 32"/>
                  <a:gd name="T34" fmla="*/ 34 w 36"/>
                  <a:gd name="T35" fmla="*/ 5 h 32"/>
                  <a:gd name="T36" fmla="*/ 34 w 36"/>
                  <a:gd name="T37" fmla="*/ 5 h 32"/>
                  <a:gd name="T38" fmla="*/ 33 w 36"/>
                  <a:gd name="T39" fmla="*/ 4 h 32"/>
                  <a:gd name="T40" fmla="*/ 32 w 36"/>
                  <a:gd name="T41" fmla="*/ 4 h 32"/>
                  <a:gd name="T42" fmla="*/ 31 w 36"/>
                  <a:gd name="T43" fmla="*/ 4 h 32"/>
                  <a:gd name="T44" fmla="*/ 31 w 36"/>
                  <a:gd name="T45" fmla="*/ 3 h 32"/>
                  <a:gd name="T46" fmla="*/ 30 w 36"/>
                  <a:gd name="T47" fmla="*/ 3 h 32"/>
                  <a:gd name="T48" fmla="*/ 30 w 36"/>
                  <a:gd name="T49" fmla="*/ 3 h 32"/>
                  <a:gd name="T50" fmla="*/ 29 w 36"/>
                  <a:gd name="T51" fmla="*/ 3 h 32"/>
                  <a:gd name="T52" fmla="*/ 29 w 36"/>
                  <a:gd name="T53" fmla="*/ 2 h 32"/>
                  <a:gd name="T54" fmla="*/ 28 w 36"/>
                  <a:gd name="T55" fmla="*/ 2 h 32"/>
                  <a:gd name="T56" fmla="*/ 28 w 36"/>
                  <a:gd name="T57" fmla="*/ 2 h 32"/>
                  <a:gd name="T58" fmla="*/ 27 w 36"/>
                  <a:gd name="T59" fmla="*/ 2 h 32"/>
                  <a:gd name="T60" fmla="*/ 27 w 36"/>
                  <a:gd name="T61" fmla="*/ 2 h 32"/>
                  <a:gd name="T62" fmla="*/ 9 w 36"/>
                  <a:gd name="T63" fmla="*/ 0 h 32"/>
                  <a:gd name="T64" fmla="*/ 7 w 36"/>
                  <a:gd name="T65" fmla="*/ 1 h 32"/>
                  <a:gd name="T66" fmla="*/ 1 w 36"/>
                  <a:gd name="T67" fmla="*/ 1 h 32"/>
                  <a:gd name="T68" fmla="*/ 0 w 36"/>
                  <a:gd name="T69" fmla="*/ 1 h 32"/>
                  <a:gd name="T70" fmla="*/ 0 w 36"/>
                  <a:gd name="T71" fmla="*/ 2 h 32"/>
                  <a:gd name="T72" fmla="*/ 1 w 36"/>
                  <a:gd name="T73" fmla="*/ 4 h 32"/>
                  <a:gd name="T74" fmla="*/ 5 w 36"/>
                  <a:gd name="T75" fmla="*/ 10 h 32"/>
                  <a:gd name="T76" fmla="*/ 10 w 36"/>
                  <a:gd name="T77" fmla="*/ 16 h 32"/>
                  <a:gd name="T78" fmla="*/ 14 w 36"/>
                  <a:gd name="T79" fmla="*/ 21 h 32"/>
                  <a:gd name="T80" fmla="*/ 16 w 36"/>
                  <a:gd name="T81" fmla="*/ 23 h 32"/>
                  <a:gd name="T82" fmla="*/ 18 w 36"/>
                  <a:gd name="T83" fmla="*/ 25 h 32"/>
                  <a:gd name="T84" fmla="*/ 18 w 36"/>
                  <a:gd name="T85" fmla="*/ 25 h 32"/>
                  <a:gd name="T86" fmla="*/ 20 w 36"/>
                  <a:gd name="T87" fmla="*/ 27 h 32"/>
                  <a:gd name="T88" fmla="*/ 20 w 36"/>
                  <a:gd name="T89" fmla="*/ 27 h 32"/>
                  <a:gd name="T90" fmla="*/ 21 w 36"/>
                  <a:gd name="T91" fmla="*/ 28 h 32"/>
                  <a:gd name="T92" fmla="*/ 22 w 36"/>
                  <a:gd name="T93" fmla="*/ 29 h 32"/>
                  <a:gd name="T94" fmla="*/ 23 w 36"/>
                  <a:gd name="T95" fmla="*/ 30 h 32"/>
                  <a:gd name="T96" fmla="*/ 26 w 36"/>
                  <a:gd name="T97" fmla="*/ 32 h 32"/>
                  <a:gd name="T98" fmla="*/ 26 w 36"/>
                  <a:gd name="T99" fmla="*/ 32 h 32"/>
                  <a:gd name="T100" fmla="*/ 26 w 36"/>
                  <a:gd name="T101" fmla="*/ 31 h 32"/>
                  <a:gd name="T102" fmla="*/ 26 w 36"/>
                  <a:gd name="T103" fmla="*/ 31 h 32"/>
                  <a:gd name="T104" fmla="*/ 27 w 36"/>
                  <a:gd name="T105" fmla="*/ 29 h 32"/>
                  <a:gd name="T106" fmla="*/ 27 w 36"/>
                  <a:gd name="T107" fmla="*/ 29 h 32"/>
                  <a:gd name="T108" fmla="*/ 27 w 36"/>
                  <a:gd name="T109" fmla="*/ 27 h 32"/>
                  <a:gd name="T110" fmla="*/ 27 w 36"/>
                  <a:gd name="T111" fmla="*/ 27 h 32"/>
                  <a:gd name="T112" fmla="*/ 29 w 36"/>
                  <a:gd name="T1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" h="32">
                    <a:moveTo>
                      <a:pt x="29" y="24"/>
                    </a:move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7"/>
                      <a:pt x="35" y="17"/>
                    </a:cubicBezTo>
                    <a:cubicBezTo>
                      <a:pt x="36" y="15"/>
                      <a:pt x="36" y="10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4" y="2"/>
                      <a:pt x="12" y="1"/>
                      <a:pt x="9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2"/>
                      <a:pt x="3" y="3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3" y="5"/>
                      <a:pt x="5" y="7"/>
                      <a:pt x="5" y="10"/>
                    </a:cubicBezTo>
                    <a:cubicBezTo>
                      <a:pt x="5" y="11"/>
                      <a:pt x="8" y="14"/>
                      <a:pt x="10" y="16"/>
                    </a:cubicBezTo>
                    <a:cubicBezTo>
                      <a:pt x="12" y="18"/>
                      <a:pt x="14" y="19"/>
                      <a:pt x="14" y="21"/>
                    </a:cubicBezTo>
                    <a:cubicBezTo>
                      <a:pt x="15" y="22"/>
                      <a:pt x="16" y="23"/>
                      <a:pt x="16" y="23"/>
                    </a:cubicBezTo>
                    <a:cubicBezTo>
                      <a:pt x="17" y="24"/>
                      <a:pt x="17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2" y="30"/>
                      <a:pt x="23" y="30"/>
                    </a:cubicBezTo>
                    <a:cubicBezTo>
                      <a:pt x="24" y="31"/>
                      <a:pt x="25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0"/>
                      <a:pt x="26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6"/>
                      <a:pt x="29" y="25"/>
                      <a:pt x="2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4" name="Freeform 1191">
                <a:extLst>
                  <a:ext uri="{FF2B5EF4-FFF2-40B4-BE49-F238E27FC236}">
                    <a16:creationId xmlns:a16="http://schemas.microsoft.com/office/drawing/2014/main" xmlns="" id="{92F4431C-0599-412A-B668-6E4C13EF9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3275"/>
                <a:ext cx="53" cy="44"/>
              </a:xfrm>
              <a:custGeom>
                <a:avLst/>
                <a:gdLst>
                  <a:gd name="T0" fmla="*/ 54 w 55"/>
                  <a:gd name="T1" fmla="*/ 14 h 46"/>
                  <a:gd name="T2" fmla="*/ 52 w 55"/>
                  <a:gd name="T3" fmla="*/ 13 h 46"/>
                  <a:gd name="T4" fmla="*/ 51 w 55"/>
                  <a:gd name="T5" fmla="*/ 11 h 46"/>
                  <a:gd name="T6" fmla="*/ 50 w 55"/>
                  <a:gd name="T7" fmla="*/ 9 h 46"/>
                  <a:gd name="T8" fmla="*/ 50 w 55"/>
                  <a:gd name="T9" fmla="*/ 8 h 46"/>
                  <a:gd name="T10" fmla="*/ 48 w 55"/>
                  <a:gd name="T11" fmla="*/ 9 h 46"/>
                  <a:gd name="T12" fmla="*/ 45 w 55"/>
                  <a:gd name="T13" fmla="*/ 9 h 46"/>
                  <a:gd name="T14" fmla="*/ 44 w 55"/>
                  <a:gd name="T15" fmla="*/ 9 h 46"/>
                  <a:gd name="T16" fmla="*/ 37 w 55"/>
                  <a:gd name="T17" fmla="*/ 7 h 46"/>
                  <a:gd name="T18" fmla="*/ 33 w 55"/>
                  <a:gd name="T19" fmla="*/ 4 h 46"/>
                  <a:gd name="T20" fmla="*/ 31 w 55"/>
                  <a:gd name="T21" fmla="*/ 3 h 46"/>
                  <a:gd name="T22" fmla="*/ 29 w 55"/>
                  <a:gd name="T23" fmla="*/ 1 h 46"/>
                  <a:gd name="T24" fmla="*/ 27 w 55"/>
                  <a:gd name="T25" fmla="*/ 0 h 46"/>
                  <a:gd name="T26" fmla="*/ 21 w 55"/>
                  <a:gd name="T27" fmla="*/ 4 h 46"/>
                  <a:gd name="T28" fmla="*/ 17 w 55"/>
                  <a:gd name="T29" fmla="*/ 9 h 46"/>
                  <a:gd name="T30" fmla="*/ 12 w 55"/>
                  <a:gd name="T31" fmla="*/ 15 h 46"/>
                  <a:gd name="T32" fmla="*/ 7 w 55"/>
                  <a:gd name="T33" fmla="*/ 14 h 46"/>
                  <a:gd name="T34" fmla="*/ 6 w 55"/>
                  <a:gd name="T35" fmla="*/ 14 h 46"/>
                  <a:gd name="T36" fmla="*/ 6 w 55"/>
                  <a:gd name="T37" fmla="*/ 14 h 46"/>
                  <a:gd name="T38" fmla="*/ 5 w 55"/>
                  <a:gd name="T39" fmla="*/ 14 h 46"/>
                  <a:gd name="T40" fmla="*/ 4 w 55"/>
                  <a:gd name="T41" fmla="*/ 14 h 46"/>
                  <a:gd name="T42" fmla="*/ 3 w 55"/>
                  <a:gd name="T43" fmla="*/ 15 h 46"/>
                  <a:gd name="T44" fmla="*/ 1 w 55"/>
                  <a:gd name="T45" fmla="*/ 15 h 46"/>
                  <a:gd name="T46" fmla="*/ 0 w 55"/>
                  <a:gd name="T47" fmla="*/ 15 h 46"/>
                  <a:gd name="T48" fmla="*/ 2 w 55"/>
                  <a:gd name="T49" fmla="*/ 16 h 46"/>
                  <a:gd name="T50" fmla="*/ 20 w 55"/>
                  <a:gd name="T51" fmla="*/ 36 h 46"/>
                  <a:gd name="T52" fmla="*/ 30 w 55"/>
                  <a:gd name="T53" fmla="*/ 42 h 46"/>
                  <a:gd name="T54" fmla="*/ 35 w 55"/>
                  <a:gd name="T55" fmla="*/ 44 h 46"/>
                  <a:gd name="T56" fmla="*/ 28 w 55"/>
                  <a:gd name="T57" fmla="*/ 37 h 46"/>
                  <a:gd name="T58" fmla="*/ 20 w 55"/>
                  <a:gd name="T59" fmla="*/ 25 h 46"/>
                  <a:gd name="T60" fmla="*/ 18 w 55"/>
                  <a:gd name="T61" fmla="*/ 17 h 46"/>
                  <a:gd name="T62" fmla="*/ 26 w 55"/>
                  <a:gd name="T63" fmla="*/ 15 h 46"/>
                  <a:gd name="T64" fmla="*/ 48 w 55"/>
                  <a:gd name="T65" fmla="*/ 16 h 46"/>
                  <a:gd name="T66" fmla="*/ 49 w 55"/>
                  <a:gd name="T67" fmla="*/ 16 h 46"/>
                  <a:gd name="T68" fmla="*/ 50 w 55"/>
                  <a:gd name="T69" fmla="*/ 16 h 46"/>
                  <a:gd name="T70" fmla="*/ 51 w 55"/>
                  <a:gd name="T71" fmla="*/ 17 h 46"/>
                  <a:gd name="T72" fmla="*/ 52 w 55"/>
                  <a:gd name="T73" fmla="*/ 17 h 46"/>
                  <a:gd name="T74" fmla="*/ 53 w 55"/>
                  <a:gd name="T75" fmla="*/ 18 h 46"/>
                  <a:gd name="T76" fmla="*/ 55 w 55"/>
                  <a:gd name="T77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46">
                    <a:moveTo>
                      <a:pt x="55" y="17"/>
                    </a:moveTo>
                    <a:cubicBezTo>
                      <a:pt x="55" y="15"/>
                      <a:pt x="55" y="15"/>
                      <a:pt x="54" y="14"/>
                    </a:cubicBezTo>
                    <a:cubicBezTo>
                      <a:pt x="53" y="14"/>
                      <a:pt x="53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1" y="12"/>
                      <a:pt x="51" y="12"/>
                    </a:cubicBezTo>
                    <a:cubicBezTo>
                      <a:pt x="51" y="12"/>
                      <a:pt x="51" y="11"/>
                      <a:pt x="51" y="11"/>
                    </a:cubicBezTo>
                    <a:cubicBezTo>
                      <a:pt x="51" y="11"/>
                      <a:pt x="50" y="10"/>
                      <a:pt x="50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49" y="8"/>
                      <a:pt x="49" y="8"/>
                    </a:cubicBezTo>
                    <a:cubicBezTo>
                      <a:pt x="49" y="8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9"/>
                      <a:pt x="40" y="9"/>
                      <a:pt x="37" y="7"/>
                    </a:cubicBezTo>
                    <a:cubicBezTo>
                      <a:pt x="36" y="7"/>
                      <a:pt x="35" y="6"/>
                      <a:pt x="34" y="5"/>
                    </a:cubicBezTo>
                    <a:cubicBezTo>
                      <a:pt x="34" y="5"/>
                      <a:pt x="34" y="5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3"/>
                      <a:pt x="32" y="3"/>
                      <a:pt x="31" y="3"/>
                    </a:cubicBezTo>
                    <a:cubicBezTo>
                      <a:pt x="31" y="3"/>
                      <a:pt x="31" y="2"/>
                      <a:pt x="31" y="2"/>
                    </a:cubicBezTo>
                    <a:cubicBezTo>
                      <a:pt x="30" y="2"/>
                      <a:pt x="30" y="1"/>
                      <a:pt x="29" y="1"/>
                    </a:cubicBezTo>
                    <a:cubicBezTo>
                      <a:pt x="29" y="1"/>
                      <a:pt x="28" y="1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6" y="0"/>
                      <a:pt x="25" y="1"/>
                      <a:pt x="25" y="1"/>
                    </a:cubicBezTo>
                    <a:cubicBezTo>
                      <a:pt x="23" y="3"/>
                      <a:pt x="21" y="3"/>
                      <a:pt x="21" y="4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0" y="6"/>
                      <a:pt x="20" y="9"/>
                      <a:pt x="17" y="9"/>
                    </a:cubicBezTo>
                    <a:cubicBezTo>
                      <a:pt x="17" y="9"/>
                      <a:pt x="16" y="11"/>
                      <a:pt x="15" y="13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1" y="15"/>
                      <a:pt x="10" y="14"/>
                      <a:pt x="9" y="14"/>
                    </a:cubicBezTo>
                    <a:cubicBezTo>
                      <a:pt x="9" y="14"/>
                      <a:pt x="8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11" y="16"/>
                      <a:pt x="11" y="22"/>
                    </a:cubicBezTo>
                    <a:cubicBezTo>
                      <a:pt x="11" y="24"/>
                      <a:pt x="16" y="31"/>
                      <a:pt x="20" y="36"/>
                    </a:cubicBezTo>
                    <a:cubicBezTo>
                      <a:pt x="21" y="37"/>
                      <a:pt x="23" y="38"/>
                      <a:pt x="25" y="38"/>
                    </a:cubicBezTo>
                    <a:cubicBezTo>
                      <a:pt x="27" y="39"/>
                      <a:pt x="30" y="40"/>
                      <a:pt x="30" y="42"/>
                    </a:cubicBezTo>
                    <a:cubicBezTo>
                      <a:pt x="30" y="43"/>
                      <a:pt x="32" y="45"/>
                      <a:pt x="36" y="46"/>
                    </a:cubicBezTo>
                    <a:cubicBezTo>
                      <a:pt x="36" y="45"/>
                      <a:pt x="35" y="45"/>
                      <a:pt x="35" y="44"/>
                    </a:cubicBezTo>
                    <a:cubicBezTo>
                      <a:pt x="33" y="42"/>
                      <a:pt x="31" y="41"/>
                      <a:pt x="31" y="40"/>
                    </a:cubicBezTo>
                    <a:cubicBezTo>
                      <a:pt x="31" y="39"/>
                      <a:pt x="29" y="38"/>
                      <a:pt x="28" y="37"/>
                    </a:cubicBezTo>
                    <a:cubicBezTo>
                      <a:pt x="25" y="34"/>
                      <a:pt x="22" y="31"/>
                      <a:pt x="22" y="28"/>
                    </a:cubicBezTo>
                    <a:cubicBezTo>
                      <a:pt x="22" y="27"/>
                      <a:pt x="21" y="26"/>
                      <a:pt x="20" y="25"/>
                    </a:cubicBezTo>
                    <a:cubicBezTo>
                      <a:pt x="18" y="24"/>
                      <a:pt x="17" y="23"/>
                      <a:pt x="17" y="21"/>
                    </a:cubicBezTo>
                    <a:cubicBezTo>
                      <a:pt x="16" y="20"/>
                      <a:pt x="17" y="18"/>
                      <a:pt x="18" y="17"/>
                    </a:cubicBezTo>
                    <a:cubicBezTo>
                      <a:pt x="20" y="15"/>
                      <a:pt x="23" y="14"/>
                      <a:pt x="25" y="16"/>
                    </a:cubicBezTo>
                    <a:cubicBezTo>
                      <a:pt x="25" y="16"/>
                      <a:pt x="26" y="15"/>
                      <a:pt x="26" y="15"/>
                    </a:cubicBezTo>
                    <a:cubicBezTo>
                      <a:pt x="28" y="14"/>
                      <a:pt x="30" y="13"/>
                      <a:pt x="32" y="14"/>
                    </a:cubicBezTo>
                    <a:cubicBezTo>
                      <a:pt x="33" y="15"/>
                      <a:pt x="41" y="15"/>
                      <a:pt x="48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5" y="18"/>
                      <a:pt x="55" y="19"/>
                    </a:cubicBezTo>
                    <a:cubicBezTo>
                      <a:pt x="55" y="18"/>
                      <a:pt x="55" y="18"/>
                      <a:pt x="5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5" name="Freeform 1192">
                <a:extLst>
                  <a:ext uri="{FF2B5EF4-FFF2-40B4-BE49-F238E27FC236}">
                    <a16:creationId xmlns:a16="http://schemas.microsoft.com/office/drawing/2014/main" xmlns="" id="{2E611878-3691-4538-B324-77109DFE3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327"/>
                <a:ext cx="15" cy="34"/>
              </a:xfrm>
              <a:custGeom>
                <a:avLst/>
                <a:gdLst>
                  <a:gd name="T0" fmla="*/ 14 w 16"/>
                  <a:gd name="T1" fmla="*/ 22 h 36"/>
                  <a:gd name="T2" fmla="*/ 13 w 16"/>
                  <a:gd name="T3" fmla="*/ 21 h 36"/>
                  <a:gd name="T4" fmla="*/ 12 w 16"/>
                  <a:gd name="T5" fmla="*/ 20 h 36"/>
                  <a:gd name="T6" fmla="*/ 11 w 16"/>
                  <a:gd name="T7" fmla="*/ 19 h 36"/>
                  <a:gd name="T8" fmla="*/ 11 w 16"/>
                  <a:gd name="T9" fmla="*/ 18 h 36"/>
                  <a:gd name="T10" fmla="*/ 10 w 16"/>
                  <a:gd name="T11" fmla="*/ 16 h 36"/>
                  <a:gd name="T12" fmla="*/ 9 w 16"/>
                  <a:gd name="T13" fmla="*/ 13 h 36"/>
                  <a:gd name="T14" fmla="*/ 9 w 16"/>
                  <a:gd name="T15" fmla="*/ 12 h 36"/>
                  <a:gd name="T16" fmla="*/ 9 w 16"/>
                  <a:gd name="T17" fmla="*/ 10 h 36"/>
                  <a:gd name="T18" fmla="*/ 10 w 16"/>
                  <a:gd name="T19" fmla="*/ 9 h 36"/>
                  <a:gd name="T20" fmla="*/ 10 w 16"/>
                  <a:gd name="T21" fmla="*/ 7 h 36"/>
                  <a:gd name="T22" fmla="*/ 10 w 16"/>
                  <a:gd name="T23" fmla="*/ 6 h 36"/>
                  <a:gd name="T24" fmla="*/ 11 w 16"/>
                  <a:gd name="T25" fmla="*/ 4 h 36"/>
                  <a:gd name="T26" fmla="*/ 8 w 16"/>
                  <a:gd name="T27" fmla="*/ 3 h 36"/>
                  <a:gd name="T28" fmla="*/ 7 w 16"/>
                  <a:gd name="T29" fmla="*/ 2 h 36"/>
                  <a:gd name="T30" fmla="*/ 5 w 16"/>
                  <a:gd name="T31" fmla="*/ 1 h 36"/>
                  <a:gd name="T32" fmla="*/ 5 w 16"/>
                  <a:gd name="T33" fmla="*/ 1 h 36"/>
                  <a:gd name="T34" fmla="*/ 3 w 16"/>
                  <a:gd name="T35" fmla="*/ 0 h 36"/>
                  <a:gd name="T36" fmla="*/ 3 w 16"/>
                  <a:gd name="T37" fmla="*/ 0 h 36"/>
                  <a:gd name="T38" fmla="*/ 1 w 16"/>
                  <a:gd name="T39" fmla="*/ 2 h 36"/>
                  <a:gd name="T40" fmla="*/ 1 w 16"/>
                  <a:gd name="T41" fmla="*/ 3 h 36"/>
                  <a:gd name="T42" fmla="*/ 1 w 16"/>
                  <a:gd name="T43" fmla="*/ 3 h 36"/>
                  <a:gd name="T44" fmla="*/ 0 w 16"/>
                  <a:gd name="T45" fmla="*/ 5 h 36"/>
                  <a:gd name="T46" fmla="*/ 0 w 16"/>
                  <a:gd name="T47" fmla="*/ 5 h 36"/>
                  <a:gd name="T48" fmla="*/ 4 w 16"/>
                  <a:gd name="T49" fmla="*/ 10 h 36"/>
                  <a:gd name="T50" fmla="*/ 2 w 16"/>
                  <a:gd name="T51" fmla="*/ 15 h 36"/>
                  <a:gd name="T52" fmla="*/ 0 w 16"/>
                  <a:gd name="T53" fmla="*/ 23 h 36"/>
                  <a:gd name="T54" fmla="*/ 2 w 16"/>
                  <a:gd name="T55" fmla="*/ 28 h 36"/>
                  <a:gd name="T56" fmla="*/ 6 w 16"/>
                  <a:gd name="T57" fmla="*/ 34 h 36"/>
                  <a:gd name="T58" fmla="*/ 7 w 16"/>
                  <a:gd name="T59" fmla="*/ 36 h 36"/>
                  <a:gd name="T60" fmla="*/ 7 w 16"/>
                  <a:gd name="T61" fmla="*/ 36 h 36"/>
                  <a:gd name="T62" fmla="*/ 7 w 16"/>
                  <a:gd name="T63" fmla="*/ 35 h 36"/>
                  <a:gd name="T64" fmla="*/ 8 w 16"/>
                  <a:gd name="T65" fmla="*/ 34 h 36"/>
                  <a:gd name="T66" fmla="*/ 8 w 16"/>
                  <a:gd name="T67" fmla="*/ 33 h 36"/>
                  <a:gd name="T68" fmla="*/ 9 w 16"/>
                  <a:gd name="T69" fmla="*/ 33 h 36"/>
                  <a:gd name="T70" fmla="*/ 9 w 16"/>
                  <a:gd name="T71" fmla="*/ 32 h 36"/>
                  <a:gd name="T72" fmla="*/ 11 w 16"/>
                  <a:gd name="T73" fmla="*/ 31 h 36"/>
                  <a:gd name="T74" fmla="*/ 11 w 16"/>
                  <a:gd name="T75" fmla="*/ 31 h 36"/>
                  <a:gd name="T76" fmla="*/ 12 w 16"/>
                  <a:gd name="T77" fmla="*/ 28 h 36"/>
                  <a:gd name="T78" fmla="*/ 13 w 16"/>
                  <a:gd name="T79" fmla="*/ 27 h 36"/>
                  <a:gd name="T80" fmla="*/ 14 w 16"/>
                  <a:gd name="T81" fmla="*/ 27 h 36"/>
                  <a:gd name="T82" fmla="*/ 14 w 16"/>
                  <a:gd name="T83" fmla="*/ 25 h 36"/>
                  <a:gd name="T84" fmla="*/ 14 w 16"/>
                  <a:gd name="T85" fmla="*/ 25 h 36"/>
                  <a:gd name="T86" fmla="*/ 15 w 16"/>
                  <a:gd name="T87" fmla="*/ 24 h 36"/>
                  <a:gd name="T88" fmla="*/ 15 w 16"/>
                  <a:gd name="T89" fmla="*/ 24 h 36"/>
                  <a:gd name="T90" fmla="*/ 16 w 16"/>
                  <a:gd name="T91" fmla="*/ 23 h 36"/>
                  <a:gd name="T92" fmla="*/ 16 w 16"/>
                  <a:gd name="T93" fmla="*/ 23 h 36"/>
                  <a:gd name="T94" fmla="*/ 15 w 16"/>
                  <a:gd name="T95" fmla="*/ 23 h 36"/>
                  <a:gd name="T96" fmla="*/ 14 w 16"/>
                  <a:gd name="T97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6">
                    <a:moveTo>
                      <a:pt x="14" y="22"/>
                    </a:moveTo>
                    <a:cubicBezTo>
                      <a:pt x="14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ubicBezTo>
                      <a:pt x="12" y="20"/>
                      <a:pt x="12" y="19"/>
                      <a:pt x="11" y="19"/>
                    </a:cubicBezTo>
                    <a:cubicBezTo>
                      <a:pt x="11" y="19"/>
                      <a:pt x="11" y="18"/>
                      <a:pt x="11" y="18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9" y="15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9" y="12"/>
                      <a:pt x="9" y="11"/>
                      <a:pt x="9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1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3"/>
                      <a:pt x="8" y="3"/>
                      <a:pt x="7" y="2"/>
                    </a:cubicBezTo>
                    <a:cubicBezTo>
                      <a:pt x="7" y="2"/>
                      <a:pt x="6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4" y="8"/>
                      <a:pt x="4" y="10"/>
                    </a:cubicBezTo>
                    <a:cubicBezTo>
                      <a:pt x="5" y="12"/>
                      <a:pt x="3" y="14"/>
                      <a:pt x="2" y="15"/>
                    </a:cubicBezTo>
                    <a:cubicBezTo>
                      <a:pt x="1" y="16"/>
                      <a:pt x="0" y="19"/>
                      <a:pt x="0" y="23"/>
                    </a:cubicBezTo>
                    <a:cubicBezTo>
                      <a:pt x="0" y="26"/>
                      <a:pt x="1" y="28"/>
                      <a:pt x="2" y="28"/>
                    </a:cubicBezTo>
                    <a:cubicBezTo>
                      <a:pt x="4" y="30"/>
                      <a:pt x="5" y="32"/>
                      <a:pt x="6" y="34"/>
                    </a:cubicBezTo>
                    <a:cubicBezTo>
                      <a:pt x="6" y="35"/>
                      <a:pt x="7" y="35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5"/>
                      <a:pt x="7" y="35"/>
                    </a:cubicBezTo>
                    <a:cubicBezTo>
                      <a:pt x="7" y="35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3"/>
                    </a:cubicBezTo>
                    <a:cubicBezTo>
                      <a:pt x="8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2"/>
                      <a:pt x="10" y="32"/>
                      <a:pt x="11" y="31"/>
                    </a:cubicBezTo>
                    <a:cubicBezTo>
                      <a:pt x="11" y="32"/>
                      <a:pt x="11" y="31"/>
                      <a:pt x="11" y="31"/>
                    </a:cubicBezTo>
                    <a:cubicBezTo>
                      <a:pt x="11" y="30"/>
                      <a:pt x="11" y="29"/>
                      <a:pt x="12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4" y="26"/>
                      <a:pt x="14" y="26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5" y="23"/>
                      <a:pt x="15" y="23"/>
                    </a:cubicBezTo>
                    <a:cubicBezTo>
                      <a:pt x="15" y="22"/>
                      <a:pt x="15" y="22"/>
                      <a:pt x="1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6" name="Freeform 1193">
                <a:extLst>
                  <a:ext uri="{FF2B5EF4-FFF2-40B4-BE49-F238E27FC236}">
                    <a16:creationId xmlns:a16="http://schemas.microsoft.com/office/drawing/2014/main" xmlns="" id="{6914A357-7687-4C7B-A048-5FEFE8649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3239"/>
                <a:ext cx="75" cy="33"/>
              </a:xfrm>
              <a:custGeom>
                <a:avLst/>
                <a:gdLst>
                  <a:gd name="T0" fmla="*/ 0 w 78"/>
                  <a:gd name="T1" fmla="*/ 25 h 34"/>
                  <a:gd name="T2" fmla="*/ 0 w 78"/>
                  <a:gd name="T3" fmla="*/ 26 h 34"/>
                  <a:gd name="T4" fmla="*/ 5 w 78"/>
                  <a:gd name="T5" fmla="*/ 27 h 34"/>
                  <a:gd name="T6" fmla="*/ 7 w 78"/>
                  <a:gd name="T7" fmla="*/ 27 h 34"/>
                  <a:gd name="T8" fmla="*/ 8 w 78"/>
                  <a:gd name="T9" fmla="*/ 27 h 34"/>
                  <a:gd name="T10" fmla="*/ 9 w 78"/>
                  <a:gd name="T11" fmla="*/ 27 h 34"/>
                  <a:gd name="T12" fmla="*/ 10 w 78"/>
                  <a:gd name="T13" fmla="*/ 28 h 34"/>
                  <a:gd name="T14" fmla="*/ 10 w 78"/>
                  <a:gd name="T15" fmla="*/ 28 h 34"/>
                  <a:gd name="T16" fmla="*/ 12 w 78"/>
                  <a:gd name="T17" fmla="*/ 29 h 34"/>
                  <a:gd name="T18" fmla="*/ 16 w 78"/>
                  <a:gd name="T19" fmla="*/ 27 h 34"/>
                  <a:gd name="T20" fmla="*/ 29 w 78"/>
                  <a:gd name="T21" fmla="*/ 28 h 34"/>
                  <a:gd name="T22" fmla="*/ 30 w 78"/>
                  <a:gd name="T23" fmla="*/ 29 h 34"/>
                  <a:gd name="T24" fmla="*/ 30 w 78"/>
                  <a:gd name="T25" fmla="*/ 30 h 34"/>
                  <a:gd name="T26" fmla="*/ 30 w 78"/>
                  <a:gd name="T27" fmla="*/ 30 h 34"/>
                  <a:gd name="T28" fmla="*/ 35 w 78"/>
                  <a:gd name="T29" fmla="*/ 31 h 34"/>
                  <a:gd name="T30" fmla="*/ 39 w 78"/>
                  <a:gd name="T31" fmla="*/ 31 h 34"/>
                  <a:gd name="T32" fmla="*/ 51 w 78"/>
                  <a:gd name="T33" fmla="*/ 34 h 34"/>
                  <a:gd name="T34" fmla="*/ 51 w 78"/>
                  <a:gd name="T35" fmla="*/ 34 h 34"/>
                  <a:gd name="T36" fmla="*/ 54 w 78"/>
                  <a:gd name="T37" fmla="*/ 33 h 34"/>
                  <a:gd name="T38" fmla="*/ 66 w 78"/>
                  <a:gd name="T39" fmla="*/ 29 h 34"/>
                  <a:gd name="T40" fmla="*/ 68 w 78"/>
                  <a:gd name="T41" fmla="*/ 28 h 34"/>
                  <a:gd name="T42" fmla="*/ 69 w 78"/>
                  <a:gd name="T43" fmla="*/ 26 h 34"/>
                  <a:gd name="T44" fmla="*/ 70 w 78"/>
                  <a:gd name="T45" fmla="*/ 25 h 34"/>
                  <a:gd name="T46" fmla="*/ 71 w 78"/>
                  <a:gd name="T47" fmla="*/ 21 h 34"/>
                  <a:gd name="T48" fmla="*/ 72 w 78"/>
                  <a:gd name="T49" fmla="*/ 17 h 34"/>
                  <a:gd name="T50" fmla="*/ 74 w 78"/>
                  <a:gd name="T51" fmla="*/ 16 h 34"/>
                  <a:gd name="T52" fmla="*/ 77 w 78"/>
                  <a:gd name="T53" fmla="*/ 15 h 34"/>
                  <a:gd name="T54" fmla="*/ 77 w 78"/>
                  <a:gd name="T55" fmla="*/ 13 h 34"/>
                  <a:gd name="T56" fmla="*/ 78 w 78"/>
                  <a:gd name="T57" fmla="*/ 12 h 34"/>
                  <a:gd name="T58" fmla="*/ 77 w 78"/>
                  <a:gd name="T59" fmla="*/ 10 h 34"/>
                  <a:gd name="T60" fmla="*/ 75 w 78"/>
                  <a:gd name="T61" fmla="*/ 5 h 34"/>
                  <a:gd name="T62" fmla="*/ 75 w 78"/>
                  <a:gd name="T63" fmla="*/ 5 h 34"/>
                  <a:gd name="T64" fmla="*/ 66 w 78"/>
                  <a:gd name="T65" fmla="*/ 3 h 34"/>
                  <a:gd name="T66" fmla="*/ 57 w 78"/>
                  <a:gd name="T67" fmla="*/ 4 h 34"/>
                  <a:gd name="T68" fmla="*/ 48 w 78"/>
                  <a:gd name="T69" fmla="*/ 6 h 34"/>
                  <a:gd name="T70" fmla="*/ 46 w 78"/>
                  <a:gd name="T71" fmla="*/ 6 h 34"/>
                  <a:gd name="T72" fmla="*/ 41 w 78"/>
                  <a:gd name="T73" fmla="*/ 9 h 34"/>
                  <a:gd name="T74" fmla="*/ 38 w 78"/>
                  <a:gd name="T75" fmla="*/ 11 h 34"/>
                  <a:gd name="T76" fmla="*/ 37 w 78"/>
                  <a:gd name="T77" fmla="*/ 17 h 34"/>
                  <a:gd name="T78" fmla="*/ 34 w 78"/>
                  <a:gd name="T79" fmla="*/ 21 h 34"/>
                  <a:gd name="T80" fmla="*/ 28 w 78"/>
                  <a:gd name="T81" fmla="*/ 20 h 34"/>
                  <a:gd name="T82" fmla="*/ 11 w 78"/>
                  <a:gd name="T83" fmla="*/ 23 h 34"/>
                  <a:gd name="T84" fmla="*/ 7 w 78"/>
                  <a:gd name="T85" fmla="*/ 23 h 34"/>
                  <a:gd name="T86" fmla="*/ 1 w 78"/>
                  <a:gd name="T87" fmla="*/ 23 h 34"/>
                  <a:gd name="T88" fmla="*/ 0 w 78"/>
                  <a:gd name="T89" fmla="*/ 23 h 34"/>
                  <a:gd name="T90" fmla="*/ 0 w 78"/>
                  <a:gd name="T91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" h="34">
                    <a:moveTo>
                      <a:pt x="0" y="24"/>
                    </a:move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6"/>
                      <a:pt x="2" y="27"/>
                      <a:pt x="3" y="27"/>
                    </a:cubicBezTo>
                    <a:cubicBezTo>
                      <a:pt x="3" y="27"/>
                      <a:pt x="4" y="27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7"/>
                      <a:pt x="6" y="27"/>
                      <a:pt x="7" y="27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4" y="29"/>
                      <a:pt x="15" y="28"/>
                      <a:pt x="16" y="27"/>
                    </a:cubicBezTo>
                    <a:cubicBezTo>
                      <a:pt x="17" y="26"/>
                      <a:pt x="18" y="25"/>
                      <a:pt x="27" y="25"/>
                    </a:cubicBezTo>
                    <a:cubicBezTo>
                      <a:pt x="29" y="25"/>
                      <a:pt x="29" y="27"/>
                      <a:pt x="29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1" y="31"/>
                      <a:pt x="35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1"/>
                      <a:pt x="38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2" y="32"/>
                      <a:pt x="45" y="32"/>
                      <a:pt x="47" y="33"/>
                    </a:cubicBezTo>
                    <a:cubicBezTo>
                      <a:pt x="49" y="33"/>
                      <a:pt x="50" y="33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2" y="34"/>
                      <a:pt x="52" y="34"/>
                    </a:cubicBezTo>
                    <a:cubicBezTo>
                      <a:pt x="52" y="34"/>
                      <a:pt x="53" y="33"/>
                      <a:pt x="54" y="33"/>
                    </a:cubicBezTo>
                    <a:cubicBezTo>
                      <a:pt x="56" y="32"/>
                      <a:pt x="58" y="30"/>
                      <a:pt x="61" y="30"/>
                    </a:cubicBezTo>
                    <a:cubicBezTo>
                      <a:pt x="63" y="30"/>
                      <a:pt x="65" y="30"/>
                      <a:pt x="66" y="29"/>
                    </a:cubicBezTo>
                    <a:cubicBezTo>
                      <a:pt x="66" y="29"/>
                      <a:pt x="66" y="29"/>
                      <a:pt x="67" y="28"/>
                    </a:cubicBezTo>
                    <a:cubicBezTo>
                      <a:pt x="67" y="28"/>
                      <a:pt x="67" y="28"/>
                      <a:pt x="68" y="28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27"/>
                      <a:pt x="68" y="27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70" y="25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4"/>
                      <a:pt x="70" y="22"/>
                      <a:pt x="71" y="21"/>
                    </a:cubicBezTo>
                    <a:cubicBezTo>
                      <a:pt x="71" y="21"/>
                      <a:pt x="71" y="20"/>
                      <a:pt x="71" y="20"/>
                    </a:cubicBezTo>
                    <a:cubicBezTo>
                      <a:pt x="71" y="19"/>
                      <a:pt x="71" y="18"/>
                      <a:pt x="72" y="17"/>
                    </a:cubicBezTo>
                    <a:cubicBezTo>
                      <a:pt x="72" y="16"/>
                      <a:pt x="73" y="16"/>
                      <a:pt x="74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6"/>
                      <a:pt x="76" y="16"/>
                      <a:pt x="76" y="16"/>
                    </a:cubicBezTo>
                    <a:cubicBezTo>
                      <a:pt x="77" y="16"/>
                      <a:pt x="77" y="16"/>
                      <a:pt x="77" y="15"/>
                    </a:cubicBezTo>
                    <a:cubicBezTo>
                      <a:pt x="77" y="14"/>
                      <a:pt x="77" y="14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8" y="13"/>
                      <a:pt x="78" y="12"/>
                      <a:pt x="78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11"/>
                      <a:pt x="78" y="11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4" y="5"/>
                      <a:pt x="73" y="5"/>
                      <a:pt x="72" y="5"/>
                    </a:cubicBezTo>
                    <a:cubicBezTo>
                      <a:pt x="70" y="5"/>
                      <a:pt x="68" y="4"/>
                      <a:pt x="66" y="3"/>
                    </a:cubicBezTo>
                    <a:cubicBezTo>
                      <a:pt x="65" y="1"/>
                      <a:pt x="61" y="0"/>
                      <a:pt x="59" y="0"/>
                    </a:cubicBezTo>
                    <a:cubicBezTo>
                      <a:pt x="58" y="1"/>
                      <a:pt x="58" y="3"/>
                      <a:pt x="57" y="4"/>
                    </a:cubicBezTo>
                    <a:cubicBezTo>
                      <a:pt x="56" y="6"/>
                      <a:pt x="54" y="6"/>
                      <a:pt x="51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5" y="6"/>
                      <a:pt x="45" y="7"/>
                      <a:pt x="44" y="7"/>
                    </a:cubicBezTo>
                    <a:cubicBezTo>
                      <a:pt x="43" y="8"/>
                      <a:pt x="42" y="8"/>
                      <a:pt x="41" y="9"/>
                    </a:cubicBezTo>
                    <a:cubicBezTo>
                      <a:pt x="41" y="10"/>
                      <a:pt x="40" y="10"/>
                      <a:pt x="39" y="11"/>
                    </a:cubicBezTo>
                    <a:cubicBezTo>
                      <a:pt x="39" y="11"/>
                      <a:pt x="38" y="11"/>
                      <a:pt x="38" y="11"/>
                    </a:cubicBezTo>
                    <a:cubicBezTo>
                      <a:pt x="37" y="12"/>
                      <a:pt x="36" y="12"/>
                      <a:pt x="37" y="14"/>
                    </a:cubicBezTo>
                    <a:cubicBezTo>
                      <a:pt x="37" y="15"/>
                      <a:pt x="37" y="16"/>
                      <a:pt x="37" y="17"/>
                    </a:cubicBezTo>
                    <a:cubicBezTo>
                      <a:pt x="37" y="18"/>
                      <a:pt x="37" y="19"/>
                      <a:pt x="37" y="20"/>
                    </a:cubicBezTo>
                    <a:cubicBezTo>
                      <a:pt x="36" y="21"/>
                      <a:pt x="35" y="21"/>
                      <a:pt x="34" y="21"/>
                    </a:cubicBezTo>
                    <a:cubicBezTo>
                      <a:pt x="32" y="21"/>
                      <a:pt x="31" y="20"/>
                      <a:pt x="30" y="20"/>
                    </a:cubicBezTo>
                    <a:cubicBezTo>
                      <a:pt x="30" y="20"/>
                      <a:pt x="29" y="20"/>
                      <a:pt x="28" y="20"/>
                    </a:cubicBezTo>
                    <a:cubicBezTo>
                      <a:pt x="25" y="20"/>
                      <a:pt x="21" y="21"/>
                      <a:pt x="20" y="22"/>
                    </a:cubicBezTo>
                    <a:cubicBezTo>
                      <a:pt x="18" y="24"/>
                      <a:pt x="14" y="24"/>
                      <a:pt x="11" y="23"/>
                    </a:cubicBezTo>
                    <a:cubicBezTo>
                      <a:pt x="11" y="22"/>
                      <a:pt x="10" y="22"/>
                      <a:pt x="9" y="22"/>
                    </a:cubicBezTo>
                    <a:cubicBezTo>
                      <a:pt x="8" y="22"/>
                      <a:pt x="7" y="23"/>
                      <a:pt x="7" y="23"/>
                    </a:cubicBezTo>
                    <a:cubicBezTo>
                      <a:pt x="6" y="24"/>
                      <a:pt x="5" y="25"/>
                      <a:pt x="5" y="25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1" y="23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7" name="Freeform 1194">
                <a:extLst>
                  <a:ext uri="{FF2B5EF4-FFF2-40B4-BE49-F238E27FC236}">
                    <a16:creationId xmlns:a16="http://schemas.microsoft.com/office/drawing/2014/main" xmlns="" id="{4FFFCCD3-BBBB-4EC0-AB17-6EAF5138B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3244"/>
                <a:ext cx="66" cy="36"/>
              </a:xfrm>
              <a:custGeom>
                <a:avLst/>
                <a:gdLst>
                  <a:gd name="T0" fmla="*/ 37 w 69"/>
                  <a:gd name="T1" fmla="*/ 32 h 37"/>
                  <a:gd name="T2" fmla="*/ 38 w 69"/>
                  <a:gd name="T3" fmla="*/ 32 h 37"/>
                  <a:gd name="T4" fmla="*/ 43 w 69"/>
                  <a:gd name="T5" fmla="*/ 34 h 37"/>
                  <a:gd name="T6" fmla="*/ 45 w 69"/>
                  <a:gd name="T7" fmla="*/ 34 h 37"/>
                  <a:gd name="T8" fmla="*/ 45 w 69"/>
                  <a:gd name="T9" fmla="*/ 34 h 37"/>
                  <a:gd name="T10" fmla="*/ 50 w 69"/>
                  <a:gd name="T11" fmla="*/ 30 h 37"/>
                  <a:gd name="T12" fmla="*/ 55 w 69"/>
                  <a:gd name="T13" fmla="*/ 22 h 37"/>
                  <a:gd name="T14" fmla="*/ 61 w 69"/>
                  <a:gd name="T15" fmla="*/ 12 h 37"/>
                  <a:gd name="T16" fmla="*/ 68 w 69"/>
                  <a:gd name="T17" fmla="*/ 8 h 37"/>
                  <a:gd name="T18" fmla="*/ 68 w 69"/>
                  <a:gd name="T19" fmla="*/ 8 h 37"/>
                  <a:gd name="T20" fmla="*/ 67 w 69"/>
                  <a:gd name="T21" fmla="*/ 7 h 37"/>
                  <a:gd name="T22" fmla="*/ 65 w 69"/>
                  <a:gd name="T23" fmla="*/ 6 h 37"/>
                  <a:gd name="T24" fmla="*/ 63 w 69"/>
                  <a:gd name="T25" fmla="*/ 5 h 37"/>
                  <a:gd name="T26" fmla="*/ 62 w 69"/>
                  <a:gd name="T27" fmla="*/ 5 h 37"/>
                  <a:gd name="T28" fmla="*/ 60 w 69"/>
                  <a:gd name="T29" fmla="*/ 4 h 37"/>
                  <a:gd name="T30" fmla="*/ 59 w 69"/>
                  <a:gd name="T31" fmla="*/ 4 h 37"/>
                  <a:gd name="T32" fmla="*/ 59 w 69"/>
                  <a:gd name="T33" fmla="*/ 4 h 37"/>
                  <a:gd name="T34" fmla="*/ 58 w 69"/>
                  <a:gd name="T35" fmla="*/ 3 h 37"/>
                  <a:gd name="T36" fmla="*/ 58 w 69"/>
                  <a:gd name="T37" fmla="*/ 3 h 37"/>
                  <a:gd name="T38" fmla="*/ 50 w 69"/>
                  <a:gd name="T39" fmla="*/ 1 h 37"/>
                  <a:gd name="T40" fmla="*/ 46 w 69"/>
                  <a:gd name="T41" fmla="*/ 3 h 37"/>
                  <a:gd name="T42" fmla="*/ 28 w 69"/>
                  <a:gd name="T43" fmla="*/ 9 h 37"/>
                  <a:gd name="T44" fmla="*/ 19 w 69"/>
                  <a:gd name="T45" fmla="*/ 13 h 37"/>
                  <a:gd name="T46" fmla="*/ 18 w 69"/>
                  <a:gd name="T47" fmla="*/ 13 h 37"/>
                  <a:gd name="T48" fmla="*/ 17 w 69"/>
                  <a:gd name="T49" fmla="*/ 12 h 37"/>
                  <a:gd name="T50" fmla="*/ 15 w 69"/>
                  <a:gd name="T51" fmla="*/ 12 h 37"/>
                  <a:gd name="T52" fmla="*/ 14 w 69"/>
                  <a:gd name="T53" fmla="*/ 12 h 37"/>
                  <a:gd name="T54" fmla="*/ 12 w 69"/>
                  <a:gd name="T55" fmla="*/ 12 h 37"/>
                  <a:gd name="T56" fmla="*/ 11 w 69"/>
                  <a:gd name="T57" fmla="*/ 11 h 37"/>
                  <a:gd name="T58" fmla="*/ 10 w 69"/>
                  <a:gd name="T59" fmla="*/ 10 h 37"/>
                  <a:gd name="T60" fmla="*/ 10 w 69"/>
                  <a:gd name="T61" fmla="*/ 12 h 37"/>
                  <a:gd name="T62" fmla="*/ 8 w 69"/>
                  <a:gd name="T63" fmla="*/ 14 h 37"/>
                  <a:gd name="T64" fmla="*/ 7 w 69"/>
                  <a:gd name="T65" fmla="*/ 15 h 37"/>
                  <a:gd name="T66" fmla="*/ 3 w 69"/>
                  <a:gd name="T67" fmla="*/ 18 h 37"/>
                  <a:gd name="T68" fmla="*/ 0 w 69"/>
                  <a:gd name="T69" fmla="*/ 24 h 37"/>
                  <a:gd name="T70" fmla="*/ 0 w 69"/>
                  <a:gd name="T71" fmla="*/ 24 h 37"/>
                  <a:gd name="T72" fmla="*/ 1 w 69"/>
                  <a:gd name="T73" fmla="*/ 25 h 37"/>
                  <a:gd name="T74" fmla="*/ 2 w 69"/>
                  <a:gd name="T75" fmla="*/ 26 h 37"/>
                  <a:gd name="T76" fmla="*/ 3 w 69"/>
                  <a:gd name="T77" fmla="*/ 28 h 37"/>
                  <a:gd name="T78" fmla="*/ 3 w 69"/>
                  <a:gd name="T79" fmla="*/ 28 h 37"/>
                  <a:gd name="T80" fmla="*/ 4 w 69"/>
                  <a:gd name="T81" fmla="*/ 29 h 37"/>
                  <a:gd name="T82" fmla="*/ 5 w 69"/>
                  <a:gd name="T83" fmla="*/ 30 h 37"/>
                  <a:gd name="T84" fmla="*/ 7 w 69"/>
                  <a:gd name="T85" fmla="*/ 31 h 37"/>
                  <a:gd name="T86" fmla="*/ 8 w 69"/>
                  <a:gd name="T87" fmla="*/ 32 h 37"/>
                  <a:gd name="T88" fmla="*/ 9 w 69"/>
                  <a:gd name="T89" fmla="*/ 33 h 37"/>
                  <a:gd name="T90" fmla="*/ 11 w 69"/>
                  <a:gd name="T91" fmla="*/ 34 h 37"/>
                  <a:gd name="T92" fmla="*/ 12 w 69"/>
                  <a:gd name="T93" fmla="*/ 35 h 37"/>
                  <a:gd name="T94" fmla="*/ 21 w 69"/>
                  <a:gd name="T9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" h="37">
                    <a:moveTo>
                      <a:pt x="25" y="36"/>
                    </a:moveTo>
                    <a:cubicBezTo>
                      <a:pt x="30" y="34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41" y="33"/>
                      <a:pt x="42" y="33"/>
                    </a:cubicBezTo>
                    <a:cubicBezTo>
                      <a:pt x="43" y="33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4" y="34"/>
                      <a:pt x="44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5" y="33"/>
                      <a:pt x="46" y="33"/>
                    </a:cubicBezTo>
                    <a:cubicBezTo>
                      <a:pt x="47" y="32"/>
                      <a:pt x="49" y="32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2" y="28"/>
                      <a:pt x="54" y="25"/>
                      <a:pt x="55" y="22"/>
                    </a:cubicBezTo>
                    <a:cubicBezTo>
                      <a:pt x="56" y="21"/>
                      <a:pt x="56" y="20"/>
                      <a:pt x="57" y="19"/>
                    </a:cubicBezTo>
                    <a:cubicBezTo>
                      <a:pt x="59" y="15"/>
                      <a:pt x="60" y="13"/>
                      <a:pt x="61" y="12"/>
                    </a:cubicBezTo>
                    <a:cubicBezTo>
                      <a:pt x="62" y="12"/>
                      <a:pt x="63" y="12"/>
                      <a:pt x="64" y="11"/>
                    </a:cubicBezTo>
                    <a:cubicBezTo>
                      <a:pt x="65" y="10"/>
                      <a:pt x="67" y="9"/>
                      <a:pt x="68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7"/>
                      <a:pt x="67" y="7"/>
                      <a:pt x="67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6" y="6"/>
                      <a:pt x="66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60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8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2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  <a:cubicBezTo>
                      <a:pt x="48" y="1"/>
                      <a:pt x="47" y="2"/>
                      <a:pt x="46" y="3"/>
                    </a:cubicBezTo>
                    <a:cubicBezTo>
                      <a:pt x="42" y="5"/>
                      <a:pt x="40" y="7"/>
                      <a:pt x="38" y="7"/>
                    </a:cubicBezTo>
                    <a:cubicBezTo>
                      <a:pt x="36" y="7"/>
                      <a:pt x="30" y="8"/>
                      <a:pt x="28" y="9"/>
                    </a:cubicBezTo>
                    <a:cubicBezTo>
                      <a:pt x="28" y="11"/>
                      <a:pt x="25" y="13"/>
                      <a:pt x="20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6" y="15"/>
                      <a:pt x="5" y="15"/>
                      <a:pt x="4" y="15"/>
                    </a:cubicBezTo>
                    <a:cubicBezTo>
                      <a:pt x="4" y="16"/>
                      <a:pt x="4" y="17"/>
                      <a:pt x="3" y="18"/>
                    </a:cubicBezTo>
                    <a:cubicBezTo>
                      <a:pt x="3" y="19"/>
                      <a:pt x="3" y="19"/>
                      <a:pt x="3" y="20"/>
                    </a:cubicBezTo>
                    <a:cubicBezTo>
                      <a:pt x="3" y="21"/>
                      <a:pt x="3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7"/>
                    </a:cubicBezTo>
                    <a:cubicBezTo>
                      <a:pt x="2" y="27"/>
                      <a:pt x="2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9"/>
                      <a:pt x="5" y="30"/>
                      <a:pt x="5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31"/>
                      <a:pt x="8" y="31"/>
                      <a:pt x="8" y="32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5"/>
                      <a:pt x="12" y="35"/>
                    </a:cubicBezTo>
                    <a:cubicBezTo>
                      <a:pt x="13" y="36"/>
                      <a:pt x="15" y="37"/>
                      <a:pt x="18" y="37"/>
                    </a:cubicBezTo>
                    <a:cubicBezTo>
                      <a:pt x="19" y="37"/>
                      <a:pt x="20" y="37"/>
                      <a:pt x="21" y="37"/>
                    </a:cubicBezTo>
                    <a:cubicBezTo>
                      <a:pt x="22" y="37"/>
                      <a:pt x="23" y="36"/>
                      <a:pt x="2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8" name="Freeform 1195">
                <a:extLst>
                  <a:ext uri="{FF2B5EF4-FFF2-40B4-BE49-F238E27FC236}">
                    <a16:creationId xmlns:a16="http://schemas.microsoft.com/office/drawing/2014/main" xmlns="" id="{B19283D7-5EFE-47AA-8E0F-708C25078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211"/>
                <a:ext cx="62" cy="30"/>
              </a:xfrm>
              <a:custGeom>
                <a:avLst/>
                <a:gdLst>
                  <a:gd name="T0" fmla="*/ 18 w 65"/>
                  <a:gd name="T1" fmla="*/ 31 h 31"/>
                  <a:gd name="T2" fmla="*/ 21 w 65"/>
                  <a:gd name="T3" fmla="*/ 31 h 31"/>
                  <a:gd name="T4" fmla="*/ 24 w 65"/>
                  <a:gd name="T5" fmla="*/ 31 h 31"/>
                  <a:gd name="T6" fmla="*/ 25 w 65"/>
                  <a:gd name="T7" fmla="*/ 27 h 31"/>
                  <a:gd name="T8" fmla="*/ 26 w 65"/>
                  <a:gd name="T9" fmla="*/ 25 h 31"/>
                  <a:gd name="T10" fmla="*/ 27 w 65"/>
                  <a:gd name="T11" fmla="*/ 25 h 31"/>
                  <a:gd name="T12" fmla="*/ 39 w 65"/>
                  <a:gd name="T13" fmla="*/ 29 h 31"/>
                  <a:gd name="T14" fmla="*/ 42 w 65"/>
                  <a:gd name="T15" fmla="*/ 30 h 31"/>
                  <a:gd name="T16" fmla="*/ 45 w 65"/>
                  <a:gd name="T17" fmla="*/ 30 h 31"/>
                  <a:gd name="T18" fmla="*/ 47 w 65"/>
                  <a:gd name="T19" fmla="*/ 29 h 31"/>
                  <a:gd name="T20" fmla="*/ 48 w 65"/>
                  <a:gd name="T21" fmla="*/ 29 h 31"/>
                  <a:gd name="T22" fmla="*/ 48 w 65"/>
                  <a:gd name="T23" fmla="*/ 29 h 31"/>
                  <a:gd name="T24" fmla="*/ 49 w 65"/>
                  <a:gd name="T25" fmla="*/ 28 h 31"/>
                  <a:gd name="T26" fmla="*/ 50 w 65"/>
                  <a:gd name="T27" fmla="*/ 28 h 31"/>
                  <a:gd name="T28" fmla="*/ 50 w 65"/>
                  <a:gd name="T29" fmla="*/ 28 h 31"/>
                  <a:gd name="T30" fmla="*/ 59 w 65"/>
                  <a:gd name="T31" fmla="*/ 24 h 31"/>
                  <a:gd name="T32" fmla="*/ 61 w 65"/>
                  <a:gd name="T33" fmla="*/ 21 h 31"/>
                  <a:gd name="T34" fmla="*/ 62 w 65"/>
                  <a:gd name="T35" fmla="*/ 21 h 31"/>
                  <a:gd name="T36" fmla="*/ 64 w 65"/>
                  <a:gd name="T37" fmla="*/ 19 h 31"/>
                  <a:gd name="T38" fmla="*/ 65 w 65"/>
                  <a:gd name="T39" fmla="*/ 19 h 31"/>
                  <a:gd name="T40" fmla="*/ 64 w 65"/>
                  <a:gd name="T41" fmla="*/ 18 h 31"/>
                  <a:gd name="T42" fmla="*/ 63 w 65"/>
                  <a:gd name="T43" fmla="*/ 16 h 31"/>
                  <a:gd name="T44" fmla="*/ 61 w 65"/>
                  <a:gd name="T45" fmla="*/ 15 h 31"/>
                  <a:gd name="T46" fmla="*/ 60 w 65"/>
                  <a:gd name="T47" fmla="*/ 15 h 31"/>
                  <a:gd name="T48" fmla="*/ 54 w 65"/>
                  <a:gd name="T49" fmla="*/ 13 h 31"/>
                  <a:gd name="T50" fmla="*/ 54 w 65"/>
                  <a:gd name="T51" fmla="*/ 12 h 31"/>
                  <a:gd name="T52" fmla="*/ 53 w 65"/>
                  <a:gd name="T53" fmla="*/ 10 h 31"/>
                  <a:gd name="T54" fmla="*/ 51 w 65"/>
                  <a:gd name="T55" fmla="*/ 10 h 31"/>
                  <a:gd name="T56" fmla="*/ 49 w 65"/>
                  <a:gd name="T57" fmla="*/ 10 h 31"/>
                  <a:gd name="T58" fmla="*/ 49 w 65"/>
                  <a:gd name="T59" fmla="*/ 10 h 31"/>
                  <a:gd name="T60" fmla="*/ 45 w 65"/>
                  <a:gd name="T61" fmla="*/ 12 h 31"/>
                  <a:gd name="T62" fmla="*/ 45 w 65"/>
                  <a:gd name="T63" fmla="*/ 12 h 31"/>
                  <a:gd name="T64" fmla="*/ 42 w 65"/>
                  <a:gd name="T65" fmla="*/ 11 h 31"/>
                  <a:gd name="T66" fmla="*/ 39 w 65"/>
                  <a:gd name="T67" fmla="*/ 7 h 31"/>
                  <a:gd name="T68" fmla="*/ 33 w 65"/>
                  <a:gd name="T69" fmla="*/ 3 h 31"/>
                  <a:gd name="T70" fmla="*/ 31 w 65"/>
                  <a:gd name="T71" fmla="*/ 2 h 31"/>
                  <a:gd name="T72" fmla="*/ 30 w 65"/>
                  <a:gd name="T73" fmla="*/ 2 h 31"/>
                  <a:gd name="T74" fmla="*/ 28 w 65"/>
                  <a:gd name="T75" fmla="*/ 0 h 31"/>
                  <a:gd name="T76" fmla="*/ 28 w 65"/>
                  <a:gd name="T77" fmla="*/ 0 h 31"/>
                  <a:gd name="T78" fmla="*/ 27 w 65"/>
                  <a:gd name="T79" fmla="*/ 0 h 31"/>
                  <a:gd name="T80" fmla="*/ 27 w 65"/>
                  <a:gd name="T81" fmla="*/ 1 h 31"/>
                  <a:gd name="T82" fmla="*/ 27 w 65"/>
                  <a:gd name="T83" fmla="*/ 1 h 31"/>
                  <a:gd name="T84" fmla="*/ 25 w 65"/>
                  <a:gd name="T85" fmla="*/ 1 h 31"/>
                  <a:gd name="T86" fmla="*/ 23 w 65"/>
                  <a:gd name="T87" fmla="*/ 1 h 31"/>
                  <a:gd name="T88" fmla="*/ 22 w 65"/>
                  <a:gd name="T89" fmla="*/ 0 h 31"/>
                  <a:gd name="T90" fmla="*/ 17 w 65"/>
                  <a:gd name="T91" fmla="*/ 2 h 31"/>
                  <a:gd name="T92" fmla="*/ 13 w 65"/>
                  <a:gd name="T93" fmla="*/ 5 h 31"/>
                  <a:gd name="T94" fmla="*/ 0 w 65"/>
                  <a:gd name="T95" fmla="*/ 10 h 31"/>
                  <a:gd name="T96" fmla="*/ 0 w 65"/>
                  <a:gd name="T97" fmla="*/ 10 h 31"/>
                  <a:gd name="T98" fmla="*/ 1 w 65"/>
                  <a:gd name="T99" fmla="*/ 11 h 31"/>
                  <a:gd name="T100" fmla="*/ 2 w 65"/>
                  <a:gd name="T101" fmla="*/ 13 h 31"/>
                  <a:gd name="T102" fmla="*/ 3 w 65"/>
                  <a:gd name="T103" fmla="*/ 17 h 31"/>
                  <a:gd name="T104" fmla="*/ 5 w 65"/>
                  <a:gd name="T105" fmla="*/ 22 h 31"/>
                  <a:gd name="T106" fmla="*/ 7 w 65"/>
                  <a:gd name="T107" fmla="*/ 23 h 31"/>
                  <a:gd name="T108" fmla="*/ 17 w 65"/>
                  <a:gd name="T109" fmla="*/ 31 h 31"/>
                  <a:gd name="T110" fmla="*/ 17 w 65"/>
                  <a:gd name="T111" fmla="*/ 31 h 31"/>
                  <a:gd name="T112" fmla="*/ 18 w 65"/>
                  <a:gd name="T1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31">
                    <a:moveTo>
                      <a:pt x="18" y="31"/>
                    </a:moveTo>
                    <a:cubicBezTo>
                      <a:pt x="19" y="31"/>
                      <a:pt x="20" y="31"/>
                      <a:pt x="21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0"/>
                      <a:pt x="25" y="27"/>
                      <a:pt x="25" y="27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36" y="25"/>
                      <a:pt x="39" y="29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4" y="30"/>
                      <a:pt x="45" y="30"/>
                      <a:pt x="45" y="30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3" y="28"/>
                      <a:pt x="57" y="27"/>
                      <a:pt x="59" y="24"/>
                    </a:cubicBezTo>
                    <a:cubicBezTo>
                      <a:pt x="60" y="23"/>
                      <a:pt x="60" y="22"/>
                      <a:pt x="61" y="21"/>
                    </a:cubicBezTo>
                    <a:cubicBezTo>
                      <a:pt x="61" y="21"/>
                      <a:pt x="62" y="21"/>
                      <a:pt x="62" y="21"/>
                    </a:cubicBezTo>
                    <a:cubicBezTo>
                      <a:pt x="63" y="20"/>
                      <a:pt x="63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7"/>
                      <a:pt x="63" y="16"/>
                      <a:pt x="63" y="16"/>
                    </a:cubicBezTo>
                    <a:cubicBezTo>
                      <a:pt x="62" y="15"/>
                      <a:pt x="61" y="15"/>
                      <a:pt x="6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7" y="15"/>
                      <a:pt x="55" y="15"/>
                      <a:pt x="54" y="13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3" y="10"/>
                      <a:pt x="52" y="10"/>
                      <a:pt x="51" y="10"/>
                    </a:cubicBezTo>
                    <a:cubicBezTo>
                      <a:pt x="51" y="10"/>
                      <a:pt x="50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1"/>
                      <a:pt x="47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3" y="11"/>
                      <a:pt x="42" y="11"/>
                    </a:cubicBezTo>
                    <a:cubicBezTo>
                      <a:pt x="40" y="10"/>
                      <a:pt x="39" y="8"/>
                      <a:pt x="39" y="7"/>
                    </a:cubicBezTo>
                    <a:cubicBezTo>
                      <a:pt x="39" y="6"/>
                      <a:pt x="37" y="5"/>
                      <a:pt x="33" y="3"/>
                    </a:cubicBezTo>
                    <a:cubicBezTo>
                      <a:pt x="32" y="3"/>
                      <a:pt x="31" y="3"/>
                      <a:pt x="31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9" y="1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5" y="1"/>
                      <a:pt x="24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1"/>
                      <a:pt x="19" y="2"/>
                      <a:pt x="17" y="2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9" y="7"/>
                      <a:pt x="4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3" y="14"/>
                      <a:pt x="3" y="15"/>
                      <a:pt x="3" y="17"/>
                    </a:cubicBezTo>
                    <a:cubicBezTo>
                      <a:pt x="4" y="18"/>
                      <a:pt x="4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13" y="27"/>
                      <a:pt x="17" y="29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1"/>
                      <a:pt x="18" y="31"/>
                      <a:pt x="1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9" name="Freeform 1196">
                <a:extLst>
                  <a:ext uri="{FF2B5EF4-FFF2-40B4-BE49-F238E27FC236}">
                    <a16:creationId xmlns:a16="http://schemas.microsoft.com/office/drawing/2014/main" xmlns="" id="{EA938827-EAFA-47FB-8F7B-638B5DBF2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3233"/>
                <a:ext cx="55" cy="20"/>
              </a:xfrm>
              <a:custGeom>
                <a:avLst/>
                <a:gdLst>
                  <a:gd name="T0" fmla="*/ 18 w 57"/>
                  <a:gd name="T1" fmla="*/ 0 h 21"/>
                  <a:gd name="T2" fmla="*/ 17 w 57"/>
                  <a:gd name="T3" fmla="*/ 0 h 21"/>
                  <a:gd name="T4" fmla="*/ 16 w 57"/>
                  <a:gd name="T5" fmla="*/ 1 h 21"/>
                  <a:gd name="T6" fmla="*/ 16 w 57"/>
                  <a:gd name="T7" fmla="*/ 2 h 21"/>
                  <a:gd name="T8" fmla="*/ 15 w 57"/>
                  <a:gd name="T9" fmla="*/ 2 h 21"/>
                  <a:gd name="T10" fmla="*/ 14 w 57"/>
                  <a:gd name="T11" fmla="*/ 3 h 21"/>
                  <a:gd name="T12" fmla="*/ 14 w 57"/>
                  <a:gd name="T13" fmla="*/ 4 h 21"/>
                  <a:gd name="T14" fmla="*/ 2 w 57"/>
                  <a:gd name="T15" fmla="*/ 10 h 21"/>
                  <a:gd name="T16" fmla="*/ 1 w 57"/>
                  <a:gd name="T17" fmla="*/ 10 h 21"/>
                  <a:gd name="T18" fmla="*/ 1 w 57"/>
                  <a:gd name="T19" fmla="*/ 10 h 21"/>
                  <a:gd name="T20" fmla="*/ 1 w 57"/>
                  <a:gd name="T21" fmla="*/ 10 h 21"/>
                  <a:gd name="T22" fmla="*/ 1 w 57"/>
                  <a:gd name="T23" fmla="*/ 10 h 21"/>
                  <a:gd name="T24" fmla="*/ 1 w 57"/>
                  <a:gd name="T25" fmla="*/ 11 h 21"/>
                  <a:gd name="T26" fmla="*/ 1 w 57"/>
                  <a:gd name="T27" fmla="*/ 11 h 21"/>
                  <a:gd name="T28" fmla="*/ 0 w 57"/>
                  <a:gd name="T29" fmla="*/ 11 h 21"/>
                  <a:gd name="T30" fmla="*/ 0 w 57"/>
                  <a:gd name="T31" fmla="*/ 12 h 21"/>
                  <a:gd name="T32" fmla="*/ 1 w 57"/>
                  <a:gd name="T33" fmla="*/ 13 h 21"/>
                  <a:gd name="T34" fmla="*/ 1 w 57"/>
                  <a:gd name="T35" fmla="*/ 14 h 21"/>
                  <a:gd name="T36" fmla="*/ 2 w 57"/>
                  <a:gd name="T37" fmla="*/ 15 h 21"/>
                  <a:gd name="T38" fmla="*/ 2 w 57"/>
                  <a:gd name="T39" fmla="*/ 15 h 21"/>
                  <a:gd name="T40" fmla="*/ 3 w 57"/>
                  <a:gd name="T41" fmla="*/ 18 h 21"/>
                  <a:gd name="T42" fmla="*/ 3 w 57"/>
                  <a:gd name="T43" fmla="*/ 18 h 21"/>
                  <a:gd name="T44" fmla="*/ 4 w 57"/>
                  <a:gd name="T45" fmla="*/ 18 h 21"/>
                  <a:gd name="T46" fmla="*/ 4 w 57"/>
                  <a:gd name="T47" fmla="*/ 19 h 21"/>
                  <a:gd name="T48" fmla="*/ 9 w 57"/>
                  <a:gd name="T49" fmla="*/ 21 h 21"/>
                  <a:gd name="T50" fmla="*/ 12 w 57"/>
                  <a:gd name="T51" fmla="*/ 21 h 21"/>
                  <a:gd name="T52" fmla="*/ 16 w 57"/>
                  <a:gd name="T53" fmla="*/ 20 h 21"/>
                  <a:gd name="T54" fmla="*/ 30 w 57"/>
                  <a:gd name="T55" fmla="*/ 15 h 21"/>
                  <a:gd name="T56" fmla="*/ 35 w 57"/>
                  <a:gd name="T57" fmla="*/ 11 h 21"/>
                  <a:gd name="T58" fmla="*/ 41 w 57"/>
                  <a:gd name="T59" fmla="*/ 8 h 21"/>
                  <a:gd name="T60" fmla="*/ 41 w 57"/>
                  <a:gd name="T61" fmla="*/ 8 h 21"/>
                  <a:gd name="T62" fmla="*/ 43 w 57"/>
                  <a:gd name="T63" fmla="*/ 9 h 21"/>
                  <a:gd name="T64" fmla="*/ 53 w 57"/>
                  <a:gd name="T65" fmla="*/ 12 h 21"/>
                  <a:gd name="T66" fmla="*/ 53 w 57"/>
                  <a:gd name="T67" fmla="*/ 12 h 21"/>
                  <a:gd name="T68" fmla="*/ 53 w 57"/>
                  <a:gd name="T69" fmla="*/ 12 h 21"/>
                  <a:gd name="T70" fmla="*/ 54 w 57"/>
                  <a:gd name="T71" fmla="*/ 13 h 21"/>
                  <a:gd name="T72" fmla="*/ 54 w 57"/>
                  <a:gd name="T73" fmla="*/ 12 h 21"/>
                  <a:gd name="T74" fmla="*/ 54 w 57"/>
                  <a:gd name="T75" fmla="*/ 11 h 21"/>
                  <a:gd name="T76" fmla="*/ 54 w 57"/>
                  <a:gd name="T77" fmla="*/ 10 h 21"/>
                  <a:gd name="T78" fmla="*/ 55 w 57"/>
                  <a:gd name="T79" fmla="*/ 9 h 21"/>
                  <a:gd name="T80" fmla="*/ 55 w 57"/>
                  <a:gd name="T81" fmla="*/ 9 h 21"/>
                  <a:gd name="T82" fmla="*/ 56 w 57"/>
                  <a:gd name="T83" fmla="*/ 7 h 21"/>
                  <a:gd name="T84" fmla="*/ 56 w 57"/>
                  <a:gd name="T85" fmla="*/ 6 h 21"/>
                  <a:gd name="T86" fmla="*/ 57 w 57"/>
                  <a:gd name="T87" fmla="*/ 5 h 21"/>
                  <a:gd name="T88" fmla="*/ 57 w 57"/>
                  <a:gd name="T89" fmla="*/ 5 h 21"/>
                  <a:gd name="T90" fmla="*/ 57 w 57"/>
                  <a:gd name="T91" fmla="*/ 5 h 21"/>
                  <a:gd name="T92" fmla="*/ 56 w 57"/>
                  <a:gd name="T93" fmla="*/ 5 h 21"/>
                  <a:gd name="T94" fmla="*/ 55 w 57"/>
                  <a:gd name="T95" fmla="*/ 4 h 21"/>
                  <a:gd name="T96" fmla="*/ 54 w 57"/>
                  <a:gd name="T97" fmla="*/ 4 h 21"/>
                  <a:gd name="T98" fmla="*/ 54 w 57"/>
                  <a:gd name="T99" fmla="*/ 4 h 21"/>
                  <a:gd name="T100" fmla="*/ 54 w 57"/>
                  <a:gd name="T101" fmla="*/ 4 h 21"/>
                  <a:gd name="T102" fmla="*/ 53 w 57"/>
                  <a:gd name="T103" fmla="*/ 4 h 21"/>
                  <a:gd name="T104" fmla="*/ 53 w 57"/>
                  <a:gd name="T105" fmla="*/ 3 h 21"/>
                  <a:gd name="T106" fmla="*/ 45 w 57"/>
                  <a:gd name="T107" fmla="*/ 2 h 21"/>
                  <a:gd name="T108" fmla="*/ 40 w 57"/>
                  <a:gd name="T109" fmla="*/ 1 h 21"/>
                  <a:gd name="T110" fmla="*/ 37 w 57"/>
                  <a:gd name="T111" fmla="*/ 1 h 21"/>
                  <a:gd name="T112" fmla="*/ 33 w 57"/>
                  <a:gd name="T113" fmla="*/ 1 h 21"/>
                  <a:gd name="T114" fmla="*/ 26 w 57"/>
                  <a:gd name="T115" fmla="*/ 0 h 21"/>
                  <a:gd name="T116" fmla="*/ 25 w 57"/>
                  <a:gd name="T117" fmla="*/ 0 h 21"/>
                  <a:gd name="T118" fmla="*/ 19 w 57"/>
                  <a:gd name="T119" fmla="*/ 0 h 21"/>
                  <a:gd name="T120" fmla="*/ 18 w 57"/>
                  <a:gd name="T121" fmla="*/ 0 h 21"/>
                  <a:gd name="T122" fmla="*/ 18 w 57"/>
                  <a:gd name="T1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21">
                    <a:moveTo>
                      <a:pt x="18" y="0"/>
                    </a:moveTo>
                    <a:cubicBezTo>
                      <a:pt x="18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0" y="9"/>
                      <a:pt x="5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20"/>
                      <a:pt x="7" y="20"/>
                      <a:pt x="9" y="21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4" y="21"/>
                      <a:pt x="16" y="20"/>
                      <a:pt x="16" y="20"/>
                    </a:cubicBezTo>
                    <a:cubicBezTo>
                      <a:pt x="17" y="15"/>
                      <a:pt x="30" y="15"/>
                      <a:pt x="30" y="15"/>
                    </a:cubicBezTo>
                    <a:cubicBezTo>
                      <a:pt x="31" y="15"/>
                      <a:pt x="34" y="13"/>
                      <a:pt x="35" y="11"/>
                    </a:cubicBezTo>
                    <a:cubicBezTo>
                      <a:pt x="38" y="9"/>
                      <a:pt x="39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2" y="8"/>
                      <a:pt x="42" y="8"/>
                      <a:pt x="43" y="9"/>
                    </a:cubicBezTo>
                    <a:cubicBezTo>
                      <a:pt x="47" y="9"/>
                      <a:pt x="51" y="10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4" y="12"/>
                      <a:pt x="54" y="11"/>
                      <a:pt x="54" y="11"/>
                    </a:cubicBezTo>
                    <a:cubicBezTo>
                      <a:pt x="54" y="11"/>
                      <a:pt x="54" y="10"/>
                      <a:pt x="54" y="10"/>
                    </a:cubicBezTo>
                    <a:cubicBezTo>
                      <a:pt x="55" y="10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8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6"/>
                    </a:cubicBezTo>
                    <a:cubicBezTo>
                      <a:pt x="57" y="6"/>
                      <a:pt x="57" y="6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6" y="5"/>
                      <a:pt x="56" y="5"/>
                    </a:cubicBezTo>
                    <a:cubicBezTo>
                      <a:pt x="56" y="5"/>
                      <a:pt x="55" y="4"/>
                      <a:pt x="55" y="4"/>
                    </a:cubicBezTo>
                    <a:cubicBezTo>
                      <a:pt x="55" y="4"/>
                      <a:pt x="55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3" y="4"/>
                      <a:pt x="53" y="3"/>
                      <a:pt x="53" y="3"/>
                    </a:cubicBezTo>
                    <a:cubicBezTo>
                      <a:pt x="52" y="3"/>
                      <a:pt x="48" y="1"/>
                      <a:pt x="45" y="2"/>
                    </a:cubicBezTo>
                    <a:cubicBezTo>
                      <a:pt x="43" y="2"/>
                      <a:pt x="41" y="1"/>
                      <a:pt x="40" y="1"/>
                    </a:cubicBezTo>
                    <a:cubicBezTo>
                      <a:pt x="39" y="1"/>
                      <a:pt x="38" y="0"/>
                      <a:pt x="37" y="1"/>
                    </a:cubicBezTo>
                    <a:cubicBezTo>
                      <a:pt x="36" y="1"/>
                      <a:pt x="35" y="1"/>
                      <a:pt x="33" y="1"/>
                    </a:cubicBezTo>
                    <a:cubicBezTo>
                      <a:pt x="31" y="1"/>
                      <a:pt x="27" y="1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3" y="1"/>
                      <a:pt x="21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0" name="Freeform 1197">
                <a:extLst>
                  <a:ext uri="{FF2B5EF4-FFF2-40B4-BE49-F238E27FC236}">
                    <a16:creationId xmlns:a16="http://schemas.microsoft.com/office/drawing/2014/main" xmlns="" id="{3326B07C-10AB-4290-BCAF-E7A0EE128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3334"/>
                <a:ext cx="31" cy="62"/>
              </a:xfrm>
              <a:custGeom>
                <a:avLst/>
                <a:gdLst>
                  <a:gd name="T0" fmla="*/ 9 w 33"/>
                  <a:gd name="T1" fmla="*/ 7 h 64"/>
                  <a:gd name="T2" fmla="*/ 1 w 33"/>
                  <a:gd name="T3" fmla="*/ 36 h 64"/>
                  <a:gd name="T4" fmla="*/ 0 w 33"/>
                  <a:gd name="T5" fmla="*/ 38 h 64"/>
                  <a:gd name="T6" fmla="*/ 3 w 33"/>
                  <a:gd name="T7" fmla="*/ 41 h 64"/>
                  <a:gd name="T8" fmla="*/ 5 w 33"/>
                  <a:gd name="T9" fmla="*/ 43 h 64"/>
                  <a:gd name="T10" fmla="*/ 8 w 33"/>
                  <a:gd name="T11" fmla="*/ 61 h 64"/>
                  <a:gd name="T12" fmla="*/ 8 w 33"/>
                  <a:gd name="T13" fmla="*/ 64 h 64"/>
                  <a:gd name="T14" fmla="*/ 10 w 33"/>
                  <a:gd name="T15" fmla="*/ 64 h 64"/>
                  <a:gd name="T16" fmla="*/ 10 w 33"/>
                  <a:gd name="T17" fmla="*/ 64 h 64"/>
                  <a:gd name="T18" fmla="*/ 12 w 33"/>
                  <a:gd name="T19" fmla="*/ 64 h 64"/>
                  <a:gd name="T20" fmla="*/ 14 w 33"/>
                  <a:gd name="T21" fmla="*/ 64 h 64"/>
                  <a:gd name="T22" fmla="*/ 20 w 33"/>
                  <a:gd name="T23" fmla="*/ 63 h 64"/>
                  <a:gd name="T24" fmla="*/ 20 w 33"/>
                  <a:gd name="T25" fmla="*/ 63 h 64"/>
                  <a:gd name="T26" fmla="*/ 20 w 33"/>
                  <a:gd name="T27" fmla="*/ 63 h 64"/>
                  <a:gd name="T28" fmla="*/ 20 w 33"/>
                  <a:gd name="T29" fmla="*/ 62 h 64"/>
                  <a:gd name="T30" fmla="*/ 20 w 33"/>
                  <a:gd name="T31" fmla="*/ 62 h 64"/>
                  <a:gd name="T32" fmla="*/ 20 w 33"/>
                  <a:gd name="T33" fmla="*/ 60 h 64"/>
                  <a:gd name="T34" fmla="*/ 25 w 33"/>
                  <a:gd name="T35" fmla="*/ 52 h 64"/>
                  <a:gd name="T36" fmla="*/ 24 w 33"/>
                  <a:gd name="T37" fmla="*/ 50 h 64"/>
                  <a:gd name="T38" fmla="*/ 22 w 33"/>
                  <a:gd name="T39" fmla="*/ 49 h 64"/>
                  <a:gd name="T40" fmla="*/ 22 w 33"/>
                  <a:gd name="T41" fmla="*/ 44 h 64"/>
                  <a:gd name="T42" fmla="*/ 25 w 33"/>
                  <a:gd name="T43" fmla="*/ 40 h 64"/>
                  <a:gd name="T44" fmla="*/ 22 w 33"/>
                  <a:gd name="T45" fmla="*/ 37 h 64"/>
                  <a:gd name="T46" fmla="*/ 20 w 33"/>
                  <a:gd name="T47" fmla="*/ 32 h 64"/>
                  <a:gd name="T48" fmla="*/ 25 w 33"/>
                  <a:gd name="T49" fmla="*/ 29 h 64"/>
                  <a:gd name="T50" fmla="*/ 25 w 33"/>
                  <a:gd name="T51" fmla="*/ 29 h 64"/>
                  <a:gd name="T52" fmla="*/ 27 w 33"/>
                  <a:gd name="T53" fmla="*/ 22 h 64"/>
                  <a:gd name="T54" fmla="*/ 26 w 33"/>
                  <a:gd name="T55" fmla="*/ 17 h 64"/>
                  <a:gd name="T56" fmla="*/ 25 w 33"/>
                  <a:gd name="T57" fmla="*/ 13 h 64"/>
                  <a:gd name="T58" fmla="*/ 30 w 33"/>
                  <a:gd name="T59" fmla="*/ 8 h 64"/>
                  <a:gd name="T60" fmla="*/ 33 w 33"/>
                  <a:gd name="T61" fmla="*/ 6 h 64"/>
                  <a:gd name="T62" fmla="*/ 30 w 33"/>
                  <a:gd name="T63" fmla="*/ 2 h 64"/>
                  <a:gd name="T64" fmla="*/ 26 w 33"/>
                  <a:gd name="T65" fmla="*/ 2 h 64"/>
                  <a:gd name="T66" fmla="*/ 25 w 33"/>
                  <a:gd name="T67" fmla="*/ 3 h 64"/>
                  <a:gd name="T68" fmla="*/ 23 w 33"/>
                  <a:gd name="T69" fmla="*/ 4 h 64"/>
                  <a:gd name="T70" fmla="*/ 21 w 33"/>
                  <a:gd name="T71" fmla="*/ 3 h 64"/>
                  <a:gd name="T72" fmla="*/ 21 w 33"/>
                  <a:gd name="T73" fmla="*/ 3 h 64"/>
                  <a:gd name="T74" fmla="*/ 19 w 33"/>
                  <a:gd name="T75" fmla="*/ 3 h 64"/>
                  <a:gd name="T76" fmla="*/ 17 w 33"/>
                  <a:gd name="T77" fmla="*/ 3 h 64"/>
                  <a:gd name="T78" fmla="*/ 16 w 33"/>
                  <a:gd name="T79" fmla="*/ 3 h 64"/>
                  <a:gd name="T80" fmla="*/ 16 w 33"/>
                  <a:gd name="T81" fmla="*/ 3 h 64"/>
                  <a:gd name="T82" fmla="*/ 15 w 33"/>
                  <a:gd name="T83" fmla="*/ 3 h 64"/>
                  <a:gd name="T84" fmla="*/ 15 w 33"/>
                  <a:gd name="T85" fmla="*/ 3 h 64"/>
                  <a:gd name="T86" fmla="*/ 14 w 33"/>
                  <a:gd name="T87" fmla="*/ 3 h 64"/>
                  <a:gd name="T88" fmla="*/ 14 w 33"/>
                  <a:gd name="T89" fmla="*/ 3 h 64"/>
                  <a:gd name="T90" fmla="*/ 14 w 33"/>
                  <a:gd name="T91" fmla="*/ 2 h 64"/>
                  <a:gd name="T92" fmla="*/ 13 w 33"/>
                  <a:gd name="T93" fmla="*/ 2 h 64"/>
                  <a:gd name="T94" fmla="*/ 13 w 33"/>
                  <a:gd name="T95" fmla="*/ 2 h 64"/>
                  <a:gd name="T96" fmla="*/ 12 w 33"/>
                  <a:gd name="T97" fmla="*/ 1 h 64"/>
                  <a:gd name="T98" fmla="*/ 12 w 33"/>
                  <a:gd name="T99" fmla="*/ 1 h 64"/>
                  <a:gd name="T100" fmla="*/ 12 w 33"/>
                  <a:gd name="T101" fmla="*/ 1 h 64"/>
                  <a:gd name="T102" fmla="*/ 12 w 33"/>
                  <a:gd name="T103" fmla="*/ 0 h 64"/>
                  <a:gd name="T104" fmla="*/ 12 w 33"/>
                  <a:gd name="T105" fmla="*/ 0 h 64"/>
                  <a:gd name="T106" fmla="*/ 11 w 33"/>
                  <a:gd name="T107" fmla="*/ 0 h 64"/>
                  <a:gd name="T108" fmla="*/ 10 w 33"/>
                  <a:gd name="T109" fmla="*/ 1 h 64"/>
                  <a:gd name="T110" fmla="*/ 9 w 33"/>
                  <a:gd name="T111" fmla="*/ 2 h 64"/>
                  <a:gd name="T112" fmla="*/ 8 w 33"/>
                  <a:gd name="T113" fmla="*/ 2 h 64"/>
                  <a:gd name="T114" fmla="*/ 9 w 33"/>
                  <a:gd name="T115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64">
                    <a:moveTo>
                      <a:pt x="9" y="7"/>
                    </a:moveTo>
                    <a:cubicBezTo>
                      <a:pt x="11" y="11"/>
                      <a:pt x="6" y="31"/>
                      <a:pt x="1" y="3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2" y="40"/>
                      <a:pt x="3" y="41"/>
                    </a:cubicBezTo>
                    <a:cubicBezTo>
                      <a:pt x="4" y="42"/>
                      <a:pt x="5" y="42"/>
                      <a:pt x="5" y="43"/>
                    </a:cubicBezTo>
                    <a:cubicBezTo>
                      <a:pt x="10" y="46"/>
                      <a:pt x="9" y="55"/>
                      <a:pt x="8" y="61"/>
                    </a:cubicBezTo>
                    <a:cubicBezTo>
                      <a:pt x="8" y="62"/>
                      <a:pt x="8" y="63"/>
                      <a:pt x="8" y="64"/>
                    </a:cubicBezTo>
                    <a:cubicBezTo>
                      <a:pt x="8" y="64"/>
                      <a:pt x="8" y="64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64"/>
                      <a:pt x="11" y="64"/>
                      <a:pt x="12" y="64"/>
                    </a:cubicBezTo>
                    <a:cubicBezTo>
                      <a:pt x="13" y="64"/>
                      <a:pt x="14" y="64"/>
                      <a:pt x="14" y="64"/>
                    </a:cubicBezTo>
                    <a:cubicBezTo>
                      <a:pt x="16" y="64"/>
                      <a:pt x="18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1"/>
                      <a:pt x="20" y="61"/>
                      <a:pt x="20" y="60"/>
                    </a:cubicBezTo>
                    <a:cubicBezTo>
                      <a:pt x="20" y="58"/>
                      <a:pt x="20" y="53"/>
                      <a:pt x="25" y="52"/>
                    </a:cubicBezTo>
                    <a:cubicBezTo>
                      <a:pt x="25" y="51"/>
                      <a:pt x="24" y="51"/>
                      <a:pt x="24" y="50"/>
                    </a:cubicBezTo>
                    <a:cubicBezTo>
                      <a:pt x="23" y="50"/>
                      <a:pt x="23" y="50"/>
                      <a:pt x="22" y="49"/>
                    </a:cubicBezTo>
                    <a:cubicBezTo>
                      <a:pt x="21" y="48"/>
                      <a:pt x="21" y="45"/>
                      <a:pt x="22" y="44"/>
                    </a:cubicBezTo>
                    <a:cubicBezTo>
                      <a:pt x="23" y="42"/>
                      <a:pt x="24" y="41"/>
                      <a:pt x="25" y="40"/>
                    </a:cubicBezTo>
                    <a:cubicBezTo>
                      <a:pt x="24" y="40"/>
                      <a:pt x="23" y="39"/>
                      <a:pt x="22" y="37"/>
                    </a:cubicBezTo>
                    <a:cubicBezTo>
                      <a:pt x="20" y="35"/>
                      <a:pt x="20" y="33"/>
                      <a:pt x="20" y="32"/>
                    </a:cubicBezTo>
                    <a:cubicBezTo>
                      <a:pt x="21" y="30"/>
                      <a:pt x="24" y="29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7"/>
                      <a:pt x="25" y="24"/>
                      <a:pt x="27" y="22"/>
                    </a:cubicBezTo>
                    <a:cubicBezTo>
                      <a:pt x="28" y="21"/>
                      <a:pt x="27" y="19"/>
                      <a:pt x="26" y="17"/>
                    </a:cubicBezTo>
                    <a:cubicBezTo>
                      <a:pt x="26" y="15"/>
                      <a:pt x="25" y="14"/>
                      <a:pt x="25" y="13"/>
                    </a:cubicBezTo>
                    <a:cubicBezTo>
                      <a:pt x="25" y="10"/>
                      <a:pt x="28" y="9"/>
                      <a:pt x="30" y="8"/>
                    </a:cubicBezTo>
                    <a:cubicBezTo>
                      <a:pt x="31" y="7"/>
                      <a:pt x="32" y="7"/>
                      <a:pt x="33" y="6"/>
                    </a:cubicBezTo>
                    <a:cubicBezTo>
                      <a:pt x="32" y="5"/>
                      <a:pt x="30" y="4"/>
                      <a:pt x="30" y="2"/>
                    </a:cubicBezTo>
                    <a:cubicBezTo>
                      <a:pt x="30" y="2"/>
                      <a:pt x="28" y="1"/>
                      <a:pt x="26" y="2"/>
                    </a:cubicBezTo>
                    <a:cubicBezTo>
                      <a:pt x="26" y="3"/>
                      <a:pt x="26" y="3"/>
                      <a:pt x="25" y="3"/>
                    </a:cubicBezTo>
                    <a:cubicBezTo>
                      <a:pt x="24" y="4"/>
                      <a:pt x="24" y="4"/>
                      <a:pt x="23" y="4"/>
                    </a:cubicBezTo>
                    <a:cubicBezTo>
                      <a:pt x="22" y="4"/>
                      <a:pt x="22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3"/>
                      <a:pt x="18" y="3"/>
                      <a:pt x="17" y="3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4"/>
                      <a:pt x="8" y="6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1" name="Freeform 1198">
                <a:extLst>
                  <a:ext uri="{FF2B5EF4-FFF2-40B4-BE49-F238E27FC236}">
                    <a16:creationId xmlns:a16="http://schemas.microsoft.com/office/drawing/2014/main" xmlns="" id="{FC00F9E8-8A32-4020-BB27-30FA06995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3176"/>
                <a:ext cx="39" cy="32"/>
              </a:xfrm>
              <a:custGeom>
                <a:avLst/>
                <a:gdLst>
                  <a:gd name="T0" fmla="*/ 27 w 40"/>
                  <a:gd name="T1" fmla="*/ 31 h 33"/>
                  <a:gd name="T2" fmla="*/ 28 w 40"/>
                  <a:gd name="T3" fmla="*/ 28 h 33"/>
                  <a:gd name="T4" fmla="*/ 28 w 40"/>
                  <a:gd name="T5" fmla="*/ 26 h 33"/>
                  <a:gd name="T6" fmla="*/ 30 w 40"/>
                  <a:gd name="T7" fmla="*/ 22 h 33"/>
                  <a:gd name="T8" fmla="*/ 37 w 40"/>
                  <a:gd name="T9" fmla="*/ 16 h 33"/>
                  <a:gd name="T10" fmla="*/ 35 w 40"/>
                  <a:gd name="T11" fmla="*/ 13 h 33"/>
                  <a:gd name="T12" fmla="*/ 33 w 40"/>
                  <a:gd name="T13" fmla="*/ 11 h 33"/>
                  <a:gd name="T14" fmla="*/ 36 w 40"/>
                  <a:gd name="T15" fmla="*/ 8 h 33"/>
                  <a:gd name="T16" fmla="*/ 39 w 40"/>
                  <a:gd name="T17" fmla="*/ 4 h 33"/>
                  <a:gd name="T18" fmla="*/ 40 w 40"/>
                  <a:gd name="T19" fmla="*/ 4 h 33"/>
                  <a:gd name="T20" fmla="*/ 40 w 40"/>
                  <a:gd name="T21" fmla="*/ 3 h 33"/>
                  <a:gd name="T22" fmla="*/ 39 w 40"/>
                  <a:gd name="T23" fmla="*/ 2 h 33"/>
                  <a:gd name="T24" fmla="*/ 37 w 40"/>
                  <a:gd name="T25" fmla="*/ 1 h 33"/>
                  <a:gd name="T26" fmla="*/ 27 w 40"/>
                  <a:gd name="T27" fmla="*/ 1 h 33"/>
                  <a:gd name="T28" fmla="*/ 23 w 40"/>
                  <a:gd name="T29" fmla="*/ 6 h 33"/>
                  <a:gd name="T30" fmla="*/ 19 w 40"/>
                  <a:gd name="T31" fmla="*/ 11 h 33"/>
                  <a:gd name="T32" fmla="*/ 14 w 40"/>
                  <a:gd name="T33" fmla="*/ 9 h 33"/>
                  <a:gd name="T34" fmla="*/ 10 w 40"/>
                  <a:gd name="T35" fmla="*/ 16 h 33"/>
                  <a:gd name="T36" fmla="*/ 0 w 40"/>
                  <a:gd name="T37" fmla="*/ 30 h 33"/>
                  <a:gd name="T38" fmla="*/ 1 w 40"/>
                  <a:gd name="T39" fmla="*/ 30 h 33"/>
                  <a:gd name="T40" fmla="*/ 2 w 40"/>
                  <a:gd name="T41" fmla="*/ 30 h 33"/>
                  <a:gd name="T42" fmla="*/ 4 w 40"/>
                  <a:gd name="T43" fmla="*/ 30 h 33"/>
                  <a:gd name="T44" fmla="*/ 5 w 40"/>
                  <a:gd name="T45" fmla="*/ 29 h 33"/>
                  <a:gd name="T46" fmla="*/ 6 w 40"/>
                  <a:gd name="T47" fmla="*/ 29 h 33"/>
                  <a:gd name="T48" fmla="*/ 7 w 40"/>
                  <a:gd name="T49" fmla="*/ 28 h 33"/>
                  <a:gd name="T50" fmla="*/ 8 w 40"/>
                  <a:gd name="T51" fmla="*/ 28 h 33"/>
                  <a:gd name="T52" fmla="*/ 10 w 40"/>
                  <a:gd name="T53" fmla="*/ 26 h 33"/>
                  <a:gd name="T54" fmla="*/ 17 w 40"/>
                  <a:gd name="T55" fmla="*/ 27 h 33"/>
                  <a:gd name="T56" fmla="*/ 18 w 40"/>
                  <a:gd name="T57" fmla="*/ 27 h 33"/>
                  <a:gd name="T58" fmla="*/ 22 w 40"/>
                  <a:gd name="T59" fmla="*/ 30 h 33"/>
                  <a:gd name="T60" fmla="*/ 24 w 40"/>
                  <a:gd name="T61" fmla="*/ 31 h 33"/>
                  <a:gd name="T62" fmla="*/ 25 w 40"/>
                  <a:gd name="T63" fmla="*/ 32 h 33"/>
                  <a:gd name="T64" fmla="*/ 26 w 40"/>
                  <a:gd name="T65" fmla="*/ 33 h 33"/>
                  <a:gd name="T66" fmla="*/ 27 w 40"/>
                  <a:gd name="T6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33">
                    <a:moveTo>
                      <a:pt x="27" y="33"/>
                    </a:moveTo>
                    <a:cubicBezTo>
                      <a:pt x="27" y="33"/>
                      <a:pt x="27" y="32"/>
                      <a:pt x="27" y="31"/>
                    </a:cubicBezTo>
                    <a:cubicBezTo>
                      <a:pt x="27" y="31"/>
                      <a:pt x="27" y="31"/>
                      <a:pt x="27" y="30"/>
                    </a:cubicBezTo>
                    <a:cubicBezTo>
                      <a:pt x="27" y="30"/>
                      <a:pt x="28" y="29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8" y="25"/>
                      <a:pt x="27" y="23"/>
                      <a:pt x="28" y="22"/>
                    </a:cubicBezTo>
                    <a:cubicBezTo>
                      <a:pt x="29" y="22"/>
                      <a:pt x="29" y="22"/>
                      <a:pt x="30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18"/>
                      <a:pt x="36" y="17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5"/>
                      <a:pt x="35" y="14"/>
                      <a:pt x="35" y="13"/>
                    </a:cubicBezTo>
                    <a:cubicBezTo>
                      <a:pt x="34" y="13"/>
                      <a:pt x="34" y="12"/>
                      <a:pt x="34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5" y="8"/>
                      <a:pt x="36" y="8"/>
                    </a:cubicBezTo>
                    <a:cubicBezTo>
                      <a:pt x="37" y="7"/>
                      <a:pt x="38" y="6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2"/>
                      <a:pt x="39" y="2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35" y="0"/>
                      <a:pt x="32" y="0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4" y="2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4" y="7"/>
                      <a:pt x="24" y="8"/>
                      <a:pt x="24" y="9"/>
                    </a:cubicBezTo>
                    <a:cubicBezTo>
                      <a:pt x="23" y="11"/>
                      <a:pt x="21" y="11"/>
                      <a:pt x="19" y="11"/>
                    </a:cubicBezTo>
                    <a:cubicBezTo>
                      <a:pt x="17" y="11"/>
                      <a:pt x="15" y="10"/>
                      <a:pt x="15" y="8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3" y="9"/>
                      <a:pt x="13" y="10"/>
                      <a:pt x="13" y="10"/>
                    </a:cubicBezTo>
                    <a:cubicBezTo>
                      <a:pt x="14" y="13"/>
                      <a:pt x="12" y="14"/>
                      <a:pt x="10" y="16"/>
                    </a:cubicBezTo>
                    <a:cubicBezTo>
                      <a:pt x="9" y="17"/>
                      <a:pt x="8" y="18"/>
                      <a:pt x="8" y="19"/>
                    </a:cubicBezTo>
                    <a:cubicBezTo>
                      <a:pt x="9" y="23"/>
                      <a:pt x="6" y="27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7"/>
                    </a:cubicBezTo>
                    <a:cubicBezTo>
                      <a:pt x="9" y="27"/>
                      <a:pt x="10" y="27"/>
                      <a:pt x="10" y="26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4" y="26"/>
                      <a:pt x="16" y="26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8" y="27"/>
                      <a:pt x="18" y="27"/>
                    </a:cubicBezTo>
                    <a:cubicBezTo>
                      <a:pt x="18" y="28"/>
                      <a:pt x="19" y="28"/>
                      <a:pt x="19" y="28"/>
                    </a:cubicBezTo>
                    <a:cubicBezTo>
                      <a:pt x="20" y="29"/>
                      <a:pt x="21" y="30"/>
                      <a:pt x="22" y="30"/>
                    </a:cubicBezTo>
                    <a:cubicBezTo>
                      <a:pt x="22" y="30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4" y="31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2" name="Freeform 1199">
                <a:extLst>
                  <a:ext uri="{FF2B5EF4-FFF2-40B4-BE49-F238E27FC236}">
                    <a16:creationId xmlns:a16="http://schemas.microsoft.com/office/drawing/2014/main" xmlns="" id="{2A0A043F-D36F-4E9E-9C2B-88547BD7C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3204"/>
                <a:ext cx="36" cy="26"/>
              </a:xfrm>
              <a:custGeom>
                <a:avLst/>
                <a:gdLst>
                  <a:gd name="T0" fmla="*/ 32 w 38"/>
                  <a:gd name="T1" fmla="*/ 27 h 27"/>
                  <a:gd name="T2" fmla="*/ 32 w 38"/>
                  <a:gd name="T3" fmla="*/ 26 h 27"/>
                  <a:gd name="T4" fmla="*/ 32 w 38"/>
                  <a:gd name="T5" fmla="*/ 25 h 27"/>
                  <a:gd name="T6" fmla="*/ 33 w 38"/>
                  <a:gd name="T7" fmla="*/ 24 h 27"/>
                  <a:gd name="T8" fmla="*/ 33 w 38"/>
                  <a:gd name="T9" fmla="*/ 23 h 27"/>
                  <a:gd name="T10" fmla="*/ 33 w 38"/>
                  <a:gd name="T11" fmla="*/ 22 h 27"/>
                  <a:gd name="T12" fmla="*/ 33 w 38"/>
                  <a:gd name="T13" fmla="*/ 21 h 27"/>
                  <a:gd name="T14" fmla="*/ 34 w 38"/>
                  <a:gd name="T15" fmla="*/ 21 h 27"/>
                  <a:gd name="T16" fmla="*/ 34 w 38"/>
                  <a:gd name="T17" fmla="*/ 20 h 27"/>
                  <a:gd name="T18" fmla="*/ 34 w 38"/>
                  <a:gd name="T19" fmla="*/ 20 h 27"/>
                  <a:gd name="T20" fmla="*/ 35 w 38"/>
                  <a:gd name="T21" fmla="*/ 19 h 27"/>
                  <a:gd name="T22" fmla="*/ 36 w 38"/>
                  <a:gd name="T23" fmla="*/ 19 h 27"/>
                  <a:gd name="T24" fmla="*/ 36 w 38"/>
                  <a:gd name="T25" fmla="*/ 18 h 27"/>
                  <a:gd name="T26" fmla="*/ 36 w 38"/>
                  <a:gd name="T27" fmla="*/ 18 h 27"/>
                  <a:gd name="T28" fmla="*/ 37 w 38"/>
                  <a:gd name="T29" fmla="*/ 18 h 27"/>
                  <a:gd name="T30" fmla="*/ 37 w 38"/>
                  <a:gd name="T31" fmla="*/ 18 h 27"/>
                  <a:gd name="T32" fmla="*/ 38 w 38"/>
                  <a:gd name="T33" fmla="*/ 17 h 27"/>
                  <a:gd name="T34" fmla="*/ 38 w 38"/>
                  <a:gd name="T35" fmla="*/ 16 h 27"/>
                  <a:gd name="T36" fmla="*/ 38 w 38"/>
                  <a:gd name="T37" fmla="*/ 16 h 27"/>
                  <a:gd name="T38" fmla="*/ 38 w 38"/>
                  <a:gd name="T39" fmla="*/ 14 h 27"/>
                  <a:gd name="T40" fmla="*/ 37 w 38"/>
                  <a:gd name="T41" fmla="*/ 14 h 27"/>
                  <a:gd name="T42" fmla="*/ 37 w 38"/>
                  <a:gd name="T43" fmla="*/ 13 h 27"/>
                  <a:gd name="T44" fmla="*/ 36 w 38"/>
                  <a:gd name="T45" fmla="*/ 12 h 27"/>
                  <a:gd name="T46" fmla="*/ 36 w 38"/>
                  <a:gd name="T47" fmla="*/ 11 h 27"/>
                  <a:gd name="T48" fmla="*/ 36 w 38"/>
                  <a:gd name="T49" fmla="*/ 11 h 27"/>
                  <a:gd name="T50" fmla="*/ 36 w 38"/>
                  <a:gd name="T51" fmla="*/ 10 h 27"/>
                  <a:gd name="T52" fmla="*/ 35 w 38"/>
                  <a:gd name="T53" fmla="*/ 10 h 27"/>
                  <a:gd name="T54" fmla="*/ 35 w 38"/>
                  <a:gd name="T55" fmla="*/ 9 h 27"/>
                  <a:gd name="T56" fmla="*/ 34 w 38"/>
                  <a:gd name="T57" fmla="*/ 8 h 27"/>
                  <a:gd name="T58" fmla="*/ 29 w 38"/>
                  <a:gd name="T59" fmla="*/ 5 h 27"/>
                  <a:gd name="T60" fmla="*/ 25 w 38"/>
                  <a:gd name="T61" fmla="*/ 2 h 27"/>
                  <a:gd name="T62" fmla="*/ 21 w 38"/>
                  <a:gd name="T63" fmla="*/ 1 h 27"/>
                  <a:gd name="T64" fmla="*/ 8 w 38"/>
                  <a:gd name="T65" fmla="*/ 5 h 27"/>
                  <a:gd name="T66" fmla="*/ 8 w 38"/>
                  <a:gd name="T67" fmla="*/ 5 h 27"/>
                  <a:gd name="T68" fmla="*/ 8 w 38"/>
                  <a:gd name="T69" fmla="*/ 5 h 27"/>
                  <a:gd name="T70" fmla="*/ 7 w 38"/>
                  <a:gd name="T71" fmla="*/ 5 h 27"/>
                  <a:gd name="T72" fmla="*/ 7 w 38"/>
                  <a:gd name="T73" fmla="*/ 5 h 27"/>
                  <a:gd name="T74" fmla="*/ 6 w 38"/>
                  <a:gd name="T75" fmla="*/ 5 h 27"/>
                  <a:gd name="T76" fmla="*/ 5 w 38"/>
                  <a:gd name="T77" fmla="*/ 4 h 27"/>
                  <a:gd name="T78" fmla="*/ 5 w 38"/>
                  <a:gd name="T79" fmla="*/ 4 h 27"/>
                  <a:gd name="T80" fmla="*/ 0 w 38"/>
                  <a:gd name="T81" fmla="*/ 6 h 27"/>
                  <a:gd name="T82" fmla="*/ 0 w 38"/>
                  <a:gd name="T83" fmla="*/ 6 h 27"/>
                  <a:gd name="T84" fmla="*/ 2 w 38"/>
                  <a:gd name="T85" fmla="*/ 9 h 27"/>
                  <a:gd name="T86" fmla="*/ 3 w 38"/>
                  <a:gd name="T87" fmla="*/ 8 h 27"/>
                  <a:gd name="T88" fmla="*/ 7 w 38"/>
                  <a:gd name="T89" fmla="*/ 11 h 27"/>
                  <a:gd name="T90" fmla="*/ 9 w 38"/>
                  <a:gd name="T91" fmla="*/ 13 h 27"/>
                  <a:gd name="T92" fmla="*/ 11 w 38"/>
                  <a:gd name="T93" fmla="*/ 14 h 27"/>
                  <a:gd name="T94" fmla="*/ 17 w 38"/>
                  <a:gd name="T95" fmla="*/ 18 h 27"/>
                  <a:gd name="T96" fmla="*/ 18 w 38"/>
                  <a:gd name="T97" fmla="*/ 21 h 27"/>
                  <a:gd name="T98" fmla="*/ 20 w 38"/>
                  <a:gd name="T99" fmla="*/ 19 h 27"/>
                  <a:gd name="T100" fmla="*/ 23 w 38"/>
                  <a:gd name="T101" fmla="*/ 17 h 27"/>
                  <a:gd name="T102" fmla="*/ 25 w 38"/>
                  <a:gd name="T103" fmla="*/ 20 h 27"/>
                  <a:gd name="T104" fmla="*/ 26 w 38"/>
                  <a:gd name="T105" fmla="*/ 23 h 27"/>
                  <a:gd name="T106" fmla="*/ 27 w 38"/>
                  <a:gd name="T107" fmla="*/ 23 h 27"/>
                  <a:gd name="T108" fmla="*/ 31 w 38"/>
                  <a:gd name="T109" fmla="*/ 26 h 27"/>
                  <a:gd name="T110" fmla="*/ 32 w 38"/>
                  <a:gd name="T111" fmla="*/ 26 h 27"/>
                  <a:gd name="T112" fmla="*/ 32 w 38"/>
                  <a:gd name="T113" fmla="*/ 27 h 27"/>
                  <a:gd name="T114" fmla="*/ 32 w 38"/>
                  <a:gd name="T115" fmla="*/ 27 h 27"/>
                  <a:gd name="T116" fmla="*/ 32 w 38"/>
                  <a:gd name="T117" fmla="*/ 27 h 27"/>
                  <a:gd name="T118" fmla="*/ 32 w 38"/>
                  <a:gd name="T1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27">
                    <a:moveTo>
                      <a:pt x="32" y="27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2"/>
                    </a:cubicBezTo>
                    <a:cubicBezTo>
                      <a:pt x="33" y="22"/>
                      <a:pt x="33" y="22"/>
                      <a:pt x="33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6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7"/>
                      <a:pt x="37" y="17"/>
                      <a:pt x="38" y="17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4"/>
                    </a:cubicBezTo>
                    <a:cubicBezTo>
                      <a:pt x="38" y="14"/>
                      <a:pt x="37" y="14"/>
                      <a:pt x="37" y="1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9"/>
                      <a:pt x="34" y="8"/>
                      <a:pt x="34" y="8"/>
                    </a:cubicBezTo>
                    <a:cubicBezTo>
                      <a:pt x="32" y="6"/>
                      <a:pt x="31" y="6"/>
                      <a:pt x="29" y="5"/>
                    </a:cubicBezTo>
                    <a:cubicBezTo>
                      <a:pt x="28" y="4"/>
                      <a:pt x="27" y="3"/>
                      <a:pt x="25" y="2"/>
                    </a:cubicBezTo>
                    <a:cubicBezTo>
                      <a:pt x="24" y="1"/>
                      <a:pt x="22" y="0"/>
                      <a:pt x="21" y="1"/>
                    </a:cubicBezTo>
                    <a:cubicBezTo>
                      <a:pt x="18" y="4"/>
                      <a:pt x="12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5"/>
                      <a:pt x="2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8" y="12"/>
                      <a:pt x="9" y="12"/>
                      <a:pt x="9" y="13"/>
                    </a:cubicBezTo>
                    <a:cubicBezTo>
                      <a:pt x="10" y="13"/>
                      <a:pt x="11" y="13"/>
                      <a:pt x="11" y="14"/>
                    </a:cubicBezTo>
                    <a:cubicBezTo>
                      <a:pt x="14" y="15"/>
                      <a:pt x="17" y="16"/>
                      <a:pt x="17" y="18"/>
                    </a:cubicBezTo>
                    <a:cubicBezTo>
                      <a:pt x="17" y="20"/>
                      <a:pt x="18" y="21"/>
                      <a:pt x="18" y="21"/>
                    </a:cubicBezTo>
                    <a:cubicBezTo>
                      <a:pt x="18" y="20"/>
                      <a:pt x="19" y="20"/>
                      <a:pt x="20" y="19"/>
                    </a:cubicBezTo>
                    <a:cubicBezTo>
                      <a:pt x="21" y="18"/>
                      <a:pt x="22" y="17"/>
                      <a:pt x="23" y="17"/>
                    </a:cubicBezTo>
                    <a:cubicBezTo>
                      <a:pt x="24" y="17"/>
                      <a:pt x="25" y="18"/>
                      <a:pt x="25" y="20"/>
                    </a:cubicBezTo>
                    <a:cubicBezTo>
                      <a:pt x="25" y="22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9" y="23"/>
                      <a:pt x="30" y="25"/>
                      <a:pt x="31" y="26"/>
                    </a:cubicBezTo>
                    <a:cubicBezTo>
                      <a:pt x="31" y="26"/>
                      <a:pt x="31" y="26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3" name="Freeform 1200">
                <a:extLst>
                  <a:ext uri="{FF2B5EF4-FFF2-40B4-BE49-F238E27FC236}">
                    <a16:creationId xmlns:a16="http://schemas.microsoft.com/office/drawing/2014/main" xmlns="" id="{C3E94864-8CEC-48B6-89EB-CF38C26BE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249"/>
                <a:ext cx="94" cy="59"/>
              </a:xfrm>
              <a:custGeom>
                <a:avLst/>
                <a:gdLst>
                  <a:gd name="T0" fmla="*/ 82 w 98"/>
                  <a:gd name="T1" fmla="*/ 38 h 62"/>
                  <a:gd name="T2" fmla="*/ 81 w 98"/>
                  <a:gd name="T3" fmla="*/ 36 h 62"/>
                  <a:gd name="T4" fmla="*/ 80 w 98"/>
                  <a:gd name="T5" fmla="*/ 33 h 62"/>
                  <a:gd name="T6" fmla="*/ 80 w 98"/>
                  <a:gd name="T7" fmla="*/ 31 h 62"/>
                  <a:gd name="T8" fmla="*/ 82 w 98"/>
                  <a:gd name="T9" fmla="*/ 25 h 62"/>
                  <a:gd name="T10" fmla="*/ 74 w 98"/>
                  <a:gd name="T11" fmla="*/ 11 h 62"/>
                  <a:gd name="T12" fmla="*/ 74 w 98"/>
                  <a:gd name="T13" fmla="*/ 11 h 62"/>
                  <a:gd name="T14" fmla="*/ 73 w 98"/>
                  <a:gd name="T15" fmla="*/ 10 h 62"/>
                  <a:gd name="T16" fmla="*/ 73 w 98"/>
                  <a:gd name="T17" fmla="*/ 9 h 62"/>
                  <a:gd name="T18" fmla="*/ 72 w 98"/>
                  <a:gd name="T19" fmla="*/ 8 h 62"/>
                  <a:gd name="T20" fmla="*/ 70 w 98"/>
                  <a:gd name="T21" fmla="*/ 5 h 62"/>
                  <a:gd name="T22" fmla="*/ 69 w 98"/>
                  <a:gd name="T23" fmla="*/ 3 h 62"/>
                  <a:gd name="T24" fmla="*/ 68 w 98"/>
                  <a:gd name="T25" fmla="*/ 0 h 62"/>
                  <a:gd name="T26" fmla="*/ 65 w 98"/>
                  <a:gd name="T27" fmla="*/ 1 h 62"/>
                  <a:gd name="T28" fmla="*/ 64 w 98"/>
                  <a:gd name="T29" fmla="*/ 3 h 62"/>
                  <a:gd name="T30" fmla="*/ 58 w 98"/>
                  <a:gd name="T31" fmla="*/ 5 h 62"/>
                  <a:gd name="T32" fmla="*/ 55 w 98"/>
                  <a:gd name="T33" fmla="*/ 5 h 62"/>
                  <a:gd name="T34" fmla="*/ 45 w 98"/>
                  <a:gd name="T35" fmla="*/ 7 h 62"/>
                  <a:gd name="T36" fmla="*/ 32 w 98"/>
                  <a:gd name="T37" fmla="*/ 4 h 62"/>
                  <a:gd name="T38" fmla="*/ 27 w 98"/>
                  <a:gd name="T39" fmla="*/ 4 h 62"/>
                  <a:gd name="T40" fmla="*/ 26 w 98"/>
                  <a:gd name="T41" fmla="*/ 4 h 62"/>
                  <a:gd name="T42" fmla="*/ 25 w 98"/>
                  <a:gd name="T43" fmla="*/ 5 h 62"/>
                  <a:gd name="T44" fmla="*/ 20 w 98"/>
                  <a:gd name="T45" fmla="*/ 9 h 62"/>
                  <a:gd name="T46" fmla="*/ 16 w 98"/>
                  <a:gd name="T47" fmla="*/ 11 h 62"/>
                  <a:gd name="T48" fmla="*/ 6 w 98"/>
                  <a:gd name="T49" fmla="*/ 28 h 62"/>
                  <a:gd name="T50" fmla="*/ 0 w 98"/>
                  <a:gd name="T51" fmla="*/ 32 h 62"/>
                  <a:gd name="T52" fmla="*/ 4 w 98"/>
                  <a:gd name="T53" fmla="*/ 38 h 62"/>
                  <a:gd name="T54" fmla="*/ 8 w 98"/>
                  <a:gd name="T55" fmla="*/ 41 h 62"/>
                  <a:gd name="T56" fmla="*/ 9 w 98"/>
                  <a:gd name="T57" fmla="*/ 47 h 62"/>
                  <a:gd name="T58" fmla="*/ 22 w 98"/>
                  <a:gd name="T59" fmla="*/ 53 h 62"/>
                  <a:gd name="T60" fmla="*/ 22 w 98"/>
                  <a:gd name="T61" fmla="*/ 56 h 62"/>
                  <a:gd name="T62" fmla="*/ 23 w 98"/>
                  <a:gd name="T63" fmla="*/ 56 h 62"/>
                  <a:gd name="T64" fmla="*/ 25 w 98"/>
                  <a:gd name="T65" fmla="*/ 58 h 62"/>
                  <a:gd name="T66" fmla="*/ 27 w 98"/>
                  <a:gd name="T67" fmla="*/ 60 h 62"/>
                  <a:gd name="T68" fmla="*/ 38 w 98"/>
                  <a:gd name="T69" fmla="*/ 61 h 62"/>
                  <a:gd name="T70" fmla="*/ 51 w 98"/>
                  <a:gd name="T71" fmla="*/ 62 h 62"/>
                  <a:gd name="T72" fmla="*/ 70 w 98"/>
                  <a:gd name="T73" fmla="*/ 56 h 62"/>
                  <a:gd name="T74" fmla="*/ 83 w 98"/>
                  <a:gd name="T75" fmla="*/ 60 h 62"/>
                  <a:gd name="T76" fmla="*/ 83 w 98"/>
                  <a:gd name="T77" fmla="*/ 60 h 62"/>
                  <a:gd name="T78" fmla="*/ 85 w 98"/>
                  <a:gd name="T79" fmla="*/ 60 h 62"/>
                  <a:gd name="T80" fmla="*/ 86 w 98"/>
                  <a:gd name="T81" fmla="*/ 61 h 62"/>
                  <a:gd name="T82" fmla="*/ 93 w 98"/>
                  <a:gd name="T83" fmla="*/ 47 h 62"/>
                  <a:gd name="T84" fmla="*/ 97 w 98"/>
                  <a:gd name="T85" fmla="*/ 43 h 62"/>
                  <a:gd name="T86" fmla="*/ 96 w 98"/>
                  <a:gd name="T87" fmla="*/ 42 h 62"/>
                  <a:gd name="T88" fmla="*/ 95 w 98"/>
                  <a:gd name="T89" fmla="*/ 41 h 62"/>
                  <a:gd name="T90" fmla="*/ 89 w 98"/>
                  <a:gd name="T91" fmla="*/ 44 h 62"/>
                  <a:gd name="T92" fmla="*/ 83 w 98"/>
                  <a:gd name="T93" fmla="*/ 40 h 62"/>
                  <a:gd name="T94" fmla="*/ 83 w 98"/>
                  <a:gd name="T95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" h="62">
                    <a:moveTo>
                      <a:pt x="82" y="39"/>
                    </a:moveTo>
                    <a:cubicBezTo>
                      <a:pt x="82" y="39"/>
                      <a:pt x="82" y="38"/>
                      <a:pt x="82" y="38"/>
                    </a:cubicBezTo>
                    <a:cubicBezTo>
                      <a:pt x="82" y="38"/>
                      <a:pt x="81" y="37"/>
                      <a:pt x="81" y="37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5"/>
                      <a:pt x="81" y="35"/>
                      <a:pt x="80" y="34"/>
                    </a:cubicBezTo>
                    <a:cubicBezTo>
                      <a:pt x="80" y="34"/>
                      <a:pt x="80" y="34"/>
                      <a:pt x="80" y="33"/>
                    </a:cubicBezTo>
                    <a:cubicBezTo>
                      <a:pt x="80" y="33"/>
                      <a:pt x="80" y="32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0"/>
                      <a:pt x="80" y="30"/>
                    </a:cubicBezTo>
                    <a:cubicBezTo>
                      <a:pt x="80" y="28"/>
                      <a:pt x="80" y="26"/>
                      <a:pt x="82" y="25"/>
                    </a:cubicBezTo>
                    <a:cubicBezTo>
                      <a:pt x="82" y="23"/>
                      <a:pt x="79" y="16"/>
                      <a:pt x="74" y="12"/>
                    </a:cubicBezTo>
                    <a:cubicBezTo>
                      <a:pt x="74" y="12"/>
                      <a:pt x="74" y="12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9"/>
                      <a:pt x="73" y="9"/>
                    </a:cubicBezTo>
                    <a:cubicBezTo>
                      <a:pt x="73" y="9"/>
                      <a:pt x="72" y="9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7"/>
                      <a:pt x="71" y="7"/>
                      <a:pt x="71" y="7"/>
                    </a:cubicBezTo>
                    <a:cubicBezTo>
                      <a:pt x="71" y="6"/>
                      <a:pt x="71" y="6"/>
                      <a:pt x="70" y="5"/>
                    </a:cubicBezTo>
                    <a:cubicBezTo>
                      <a:pt x="70" y="5"/>
                      <a:pt x="70" y="5"/>
                      <a:pt x="70" y="4"/>
                    </a:cubicBezTo>
                    <a:cubicBezTo>
                      <a:pt x="70" y="4"/>
                      <a:pt x="69" y="3"/>
                      <a:pt x="69" y="3"/>
                    </a:cubicBezTo>
                    <a:cubicBezTo>
                      <a:pt x="69" y="2"/>
                      <a:pt x="69" y="2"/>
                      <a:pt x="68" y="2"/>
                    </a:cubicBezTo>
                    <a:cubicBezTo>
                      <a:pt x="68" y="1"/>
                      <a:pt x="68" y="1"/>
                      <a:pt x="68" y="0"/>
                    </a:cubicBezTo>
                    <a:cubicBezTo>
                      <a:pt x="66" y="1"/>
                      <a:pt x="66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4" y="2"/>
                      <a:pt x="64" y="2"/>
                      <a:pt x="64" y="3"/>
                    </a:cubicBezTo>
                    <a:cubicBezTo>
                      <a:pt x="63" y="4"/>
                      <a:pt x="61" y="5"/>
                      <a:pt x="59" y="5"/>
                    </a:cubicBezTo>
                    <a:cubicBezTo>
                      <a:pt x="59" y="5"/>
                      <a:pt x="58" y="5"/>
                      <a:pt x="58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6" y="6"/>
                      <a:pt x="55" y="6"/>
                      <a:pt x="55" y="5"/>
                    </a:cubicBezTo>
                    <a:cubicBezTo>
                      <a:pt x="54" y="5"/>
                      <a:pt x="53" y="5"/>
                      <a:pt x="52" y="6"/>
                    </a:cubicBezTo>
                    <a:cubicBezTo>
                      <a:pt x="50" y="8"/>
                      <a:pt x="46" y="9"/>
                      <a:pt x="45" y="7"/>
                    </a:cubicBezTo>
                    <a:cubicBezTo>
                      <a:pt x="44" y="7"/>
                      <a:pt x="41" y="6"/>
                      <a:pt x="39" y="6"/>
                    </a:cubicBezTo>
                    <a:cubicBezTo>
                      <a:pt x="38" y="6"/>
                      <a:pt x="36" y="5"/>
                      <a:pt x="32" y="4"/>
                    </a:cubicBezTo>
                    <a:cubicBezTo>
                      <a:pt x="31" y="4"/>
                      <a:pt x="29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7"/>
                      <a:pt x="21" y="8"/>
                      <a:pt x="20" y="9"/>
                    </a:cubicBezTo>
                    <a:cubicBezTo>
                      <a:pt x="20" y="9"/>
                      <a:pt x="19" y="9"/>
                      <a:pt x="19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4" y="14"/>
                      <a:pt x="13" y="16"/>
                    </a:cubicBezTo>
                    <a:cubicBezTo>
                      <a:pt x="11" y="21"/>
                      <a:pt x="9" y="25"/>
                      <a:pt x="6" y="28"/>
                    </a:cubicBezTo>
                    <a:cubicBezTo>
                      <a:pt x="4" y="30"/>
                      <a:pt x="2" y="31"/>
                      <a:pt x="1" y="32"/>
                    </a:cubicBezTo>
                    <a:cubicBezTo>
                      <a:pt x="1" y="32"/>
                      <a:pt x="1" y="32"/>
                      <a:pt x="0" y="32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2" y="34"/>
                      <a:pt x="4" y="36"/>
                      <a:pt x="4" y="38"/>
                    </a:cubicBezTo>
                    <a:cubicBezTo>
                      <a:pt x="4" y="40"/>
                      <a:pt x="5" y="40"/>
                      <a:pt x="6" y="40"/>
                    </a:cubicBezTo>
                    <a:cubicBezTo>
                      <a:pt x="7" y="40"/>
                      <a:pt x="7" y="40"/>
                      <a:pt x="8" y="41"/>
                    </a:cubicBezTo>
                    <a:cubicBezTo>
                      <a:pt x="9" y="42"/>
                      <a:pt x="9" y="44"/>
                      <a:pt x="9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7"/>
                      <a:pt x="9" y="47"/>
                      <a:pt x="10" y="47"/>
                    </a:cubicBezTo>
                    <a:cubicBezTo>
                      <a:pt x="17" y="48"/>
                      <a:pt x="22" y="49"/>
                      <a:pt x="22" y="53"/>
                    </a:cubicBezTo>
                    <a:cubicBezTo>
                      <a:pt x="22" y="53"/>
                      <a:pt x="22" y="54"/>
                      <a:pt x="22" y="54"/>
                    </a:cubicBezTo>
                    <a:cubicBezTo>
                      <a:pt x="22" y="55"/>
                      <a:pt x="22" y="56"/>
                      <a:pt x="2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23" y="56"/>
                      <a:pt x="23" y="56"/>
                    </a:cubicBezTo>
                    <a:cubicBezTo>
                      <a:pt x="23" y="57"/>
                      <a:pt x="24" y="57"/>
                      <a:pt x="24" y="57"/>
                    </a:cubicBezTo>
                    <a:cubicBezTo>
                      <a:pt x="24" y="58"/>
                      <a:pt x="25" y="58"/>
                      <a:pt x="25" y="58"/>
                    </a:cubicBezTo>
                    <a:cubicBezTo>
                      <a:pt x="25" y="58"/>
                      <a:pt x="26" y="59"/>
                      <a:pt x="26" y="59"/>
                    </a:cubicBezTo>
                    <a:cubicBezTo>
                      <a:pt x="26" y="59"/>
                      <a:pt x="27" y="60"/>
                      <a:pt x="27" y="60"/>
                    </a:cubicBezTo>
                    <a:cubicBezTo>
                      <a:pt x="28" y="60"/>
                      <a:pt x="30" y="60"/>
                      <a:pt x="33" y="61"/>
                    </a:cubicBezTo>
                    <a:cubicBezTo>
                      <a:pt x="35" y="61"/>
                      <a:pt x="37" y="61"/>
                      <a:pt x="38" y="61"/>
                    </a:cubicBezTo>
                    <a:cubicBezTo>
                      <a:pt x="39" y="61"/>
                      <a:pt x="39" y="61"/>
                      <a:pt x="41" y="61"/>
                    </a:cubicBezTo>
                    <a:cubicBezTo>
                      <a:pt x="44" y="61"/>
                      <a:pt x="49" y="61"/>
                      <a:pt x="51" y="62"/>
                    </a:cubicBezTo>
                    <a:cubicBezTo>
                      <a:pt x="53" y="62"/>
                      <a:pt x="55" y="61"/>
                      <a:pt x="57" y="59"/>
                    </a:cubicBezTo>
                    <a:cubicBezTo>
                      <a:pt x="60" y="56"/>
                      <a:pt x="68" y="56"/>
                      <a:pt x="70" y="56"/>
                    </a:cubicBezTo>
                    <a:cubicBezTo>
                      <a:pt x="71" y="56"/>
                      <a:pt x="72" y="56"/>
                      <a:pt x="72" y="56"/>
                    </a:cubicBezTo>
                    <a:cubicBezTo>
                      <a:pt x="78" y="57"/>
                      <a:pt x="82" y="57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4" y="60"/>
                      <a:pt x="84" y="60"/>
                      <a:pt x="85" y="60"/>
                    </a:cubicBezTo>
                    <a:cubicBezTo>
                      <a:pt x="85" y="61"/>
                      <a:pt x="85" y="61"/>
                      <a:pt x="86" y="61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6" y="60"/>
                      <a:pt x="86" y="59"/>
                      <a:pt x="86" y="58"/>
                    </a:cubicBezTo>
                    <a:cubicBezTo>
                      <a:pt x="86" y="54"/>
                      <a:pt x="89" y="47"/>
                      <a:pt x="93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7" y="46"/>
                      <a:pt x="98" y="46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2"/>
                      <a:pt x="95" y="41"/>
                      <a:pt x="95" y="41"/>
                    </a:cubicBezTo>
                    <a:cubicBezTo>
                      <a:pt x="95" y="42"/>
                      <a:pt x="94" y="42"/>
                      <a:pt x="93" y="42"/>
                    </a:cubicBezTo>
                    <a:cubicBezTo>
                      <a:pt x="91" y="43"/>
                      <a:pt x="90" y="44"/>
                      <a:pt x="89" y="44"/>
                    </a:cubicBezTo>
                    <a:cubicBezTo>
                      <a:pt x="87" y="44"/>
                      <a:pt x="84" y="43"/>
                      <a:pt x="83" y="41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2" y="39"/>
                      <a:pt x="8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4" name="Freeform 1201">
                <a:extLst>
                  <a:ext uri="{FF2B5EF4-FFF2-40B4-BE49-F238E27FC236}">
                    <a16:creationId xmlns:a16="http://schemas.microsoft.com/office/drawing/2014/main" xmlns="" id="{D98F507A-D2EB-4CA6-875B-278847905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3247"/>
                <a:ext cx="29" cy="36"/>
              </a:xfrm>
              <a:custGeom>
                <a:avLst/>
                <a:gdLst>
                  <a:gd name="T0" fmla="*/ 1 w 30"/>
                  <a:gd name="T1" fmla="*/ 1 h 38"/>
                  <a:gd name="T2" fmla="*/ 1 w 30"/>
                  <a:gd name="T3" fmla="*/ 2 h 38"/>
                  <a:gd name="T4" fmla="*/ 2 w 30"/>
                  <a:gd name="T5" fmla="*/ 4 h 38"/>
                  <a:gd name="T6" fmla="*/ 3 w 30"/>
                  <a:gd name="T7" fmla="*/ 5 h 38"/>
                  <a:gd name="T8" fmla="*/ 3 w 30"/>
                  <a:gd name="T9" fmla="*/ 6 h 38"/>
                  <a:gd name="T10" fmla="*/ 4 w 30"/>
                  <a:gd name="T11" fmla="*/ 7 h 38"/>
                  <a:gd name="T12" fmla="*/ 4 w 30"/>
                  <a:gd name="T13" fmla="*/ 8 h 38"/>
                  <a:gd name="T14" fmla="*/ 5 w 30"/>
                  <a:gd name="T15" fmla="*/ 8 h 38"/>
                  <a:gd name="T16" fmla="*/ 5 w 30"/>
                  <a:gd name="T17" fmla="*/ 9 h 38"/>
                  <a:gd name="T18" fmla="*/ 5 w 30"/>
                  <a:gd name="T19" fmla="*/ 9 h 38"/>
                  <a:gd name="T20" fmla="*/ 6 w 30"/>
                  <a:gd name="T21" fmla="*/ 10 h 38"/>
                  <a:gd name="T22" fmla="*/ 6 w 30"/>
                  <a:gd name="T23" fmla="*/ 10 h 38"/>
                  <a:gd name="T24" fmla="*/ 6 w 30"/>
                  <a:gd name="T25" fmla="*/ 11 h 38"/>
                  <a:gd name="T26" fmla="*/ 6 w 30"/>
                  <a:gd name="T27" fmla="*/ 11 h 38"/>
                  <a:gd name="T28" fmla="*/ 6 w 30"/>
                  <a:gd name="T29" fmla="*/ 11 h 38"/>
                  <a:gd name="T30" fmla="*/ 13 w 30"/>
                  <a:gd name="T31" fmla="*/ 30 h 38"/>
                  <a:gd name="T32" fmla="*/ 13 w 30"/>
                  <a:gd name="T33" fmla="*/ 33 h 38"/>
                  <a:gd name="T34" fmla="*/ 13 w 30"/>
                  <a:gd name="T35" fmla="*/ 35 h 38"/>
                  <a:gd name="T36" fmla="*/ 14 w 30"/>
                  <a:gd name="T37" fmla="*/ 36 h 38"/>
                  <a:gd name="T38" fmla="*/ 14 w 30"/>
                  <a:gd name="T39" fmla="*/ 37 h 38"/>
                  <a:gd name="T40" fmla="*/ 14 w 30"/>
                  <a:gd name="T41" fmla="*/ 38 h 38"/>
                  <a:gd name="T42" fmla="*/ 16 w 30"/>
                  <a:gd name="T43" fmla="*/ 36 h 38"/>
                  <a:gd name="T44" fmla="*/ 16 w 30"/>
                  <a:gd name="T45" fmla="*/ 35 h 38"/>
                  <a:gd name="T46" fmla="*/ 16 w 30"/>
                  <a:gd name="T47" fmla="*/ 34 h 38"/>
                  <a:gd name="T48" fmla="*/ 17 w 30"/>
                  <a:gd name="T49" fmla="*/ 34 h 38"/>
                  <a:gd name="T50" fmla="*/ 17 w 30"/>
                  <a:gd name="T51" fmla="*/ 33 h 38"/>
                  <a:gd name="T52" fmla="*/ 17 w 30"/>
                  <a:gd name="T53" fmla="*/ 33 h 38"/>
                  <a:gd name="T54" fmla="*/ 18 w 30"/>
                  <a:gd name="T55" fmla="*/ 32 h 38"/>
                  <a:gd name="T56" fmla="*/ 18 w 30"/>
                  <a:gd name="T57" fmla="*/ 32 h 38"/>
                  <a:gd name="T58" fmla="*/ 18 w 30"/>
                  <a:gd name="T59" fmla="*/ 32 h 38"/>
                  <a:gd name="T60" fmla="*/ 18 w 30"/>
                  <a:gd name="T61" fmla="*/ 31 h 38"/>
                  <a:gd name="T62" fmla="*/ 18 w 30"/>
                  <a:gd name="T63" fmla="*/ 31 h 38"/>
                  <a:gd name="T64" fmla="*/ 18 w 30"/>
                  <a:gd name="T65" fmla="*/ 31 h 38"/>
                  <a:gd name="T66" fmla="*/ 18 w 30"/>
                  <a:gd name="T67" fmla="*/ 31 h 38"/>
                  <a:gd name="T68" fmla="*/ 23 w 30"/>
                  <a:gd name="T69" fmla="*/ 24 h 38"/>
                  <a:gd name="T70" fmla="*/ 24 w 30"/>
                  <a:gd name="T71" fmla="*/ 24 h 38"/>
                  <a:gd name="T72" fmla="*/ 25 w 30"/>
                  <a:gd name="T73" fmla="*/ 24 h 38"/>
                  <a:gd name="T74" fmla="*/ 29 w 30"/>
                  <a:gd name="T75" fmla="*/ 25 h 38"/>
                  <a:gd name="T76" fmla="*/ 30 w 30"/>
                  <a:gd name="T77" fmla="*/ 25 h 38"/>
                  <a:gd name="T78" fmla="*/ 28 w 30"/>
                  <a:gd name="T79" fmla="*/ 21 h 38"/>
                  <a:gd name="T80" fmla="*/ 21 w 30"/>
                  <a:gd name="T81" fmla="*/ 9 h 38"/>
                  <a:gd name="T82" fmla="*/ 15 w 30"/>
                  <a:gd name="T83" fmla="*/ 5 h 38"/>
                  <a:gd name="T84" fmla="*/ 9 w 30"/>
                  <a:gd name="T85" fmla="*/ 2 h 38"/>
                  <a:gd name="T86" fmla="*/ 6 w 30"/>
                  <a:gd name="T87" fmla="*/ 0 h 38"/>
                  <a:gd name="T88" fmla="*/ 5 w 30"/>
                  <a:gd name="T89" fmla="*/ 0 h 38"/>
                  <a:gd name="T90" fmla="*/ 0 w 30"/>
                  <a:gd name="T91" fmla="*/ 1 h 38"/>
                  <a:gd name="T92" fmla="*/ 1 w 30"/>
                  <a:gd name="T9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" h="38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18" y="25"/>
                      <a:pt x="13" y="30"/>
                    </a:cubicBezTo>
                    <a:cubicBezTo>
                      <a:pt x="13" y="30"/>
                      <a:pt x="13" y="31"/>
                      <a:pt x="13" y="33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8"/>
                    </a:cubicBezTo>
                    <a:cubicBezTo>
                      <a:pt x="15" y="37"/>
                      <a:pt x="15" y="36"/>
                      <a:pt x="16" y="36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5"/>
                      <a:pt x="21" y="24"/>
                      <a:pt x="23" y="24"/>
                    </a:cubicBezTo>
                    <a:cubicBezTo>
                      <a:pt x="23" y="24"/>
                      <a:pt x="23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6" y="24"/>
                      <a:pt x="28" y="25"/>
                      <a:pt x="29" y="25"/>
                    </a:cubicBezTo>
                    <a:cubicBezTo>
                      <a:pt x="29" y="25"/>
                      <a:pt x="30" y="25"/>
                      <a:pt x="30" y="25"/>
                    </a:cubicBezTo>
                    <a:cubicBezTo>
                      <a:pt x="30" y="24"/>
                      <a:pt x="29" y="22"/>
                      <a:pt x="28" y="21"/>
                    </a:cubicBezTo>
                    <a:cubicBezTo>
                      <a:pt x="26" y="19"/>
                      <a:pt x="22" y="14"/>
                      <a:pt x="21" y="9"/>
                    </a:cubicBezTo>
                    <a:cubicBezTo>
                      <a:pt x="20" y="6"/>
                      <a:pt x="16" y="5"/>
                      <a:pt x="15" y="5"/>
                    </a:cubicBezTo>
                    <a:cubicBezTo>
                      <a:pt x="13" y="5"/>
                      <a:pt x="11" y="3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5" name="Freeform 1202">
                <a:extLst>
                  <a:ext uri="{FF2B5EF4-FFF2-40B4-BE49-F238E27FC236}">
                    <a16:creationId xmlns:a16="http://schemas.microsoft.com/office/drawing/2014/main" xmlns="" id="{4427A9D3-4741-4807-9629-4054E4423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3306"/>
                <a:ext cx="61" cy="33"/>
              </a:xfrm>
              <a:custGeom>
                <a:avLst/>
                <a:gdLst>
                  <a:gd name="T0" fmla="*/ 62 w 64"/>
                  <a:gd name="T1" fmla="*/ 4 h 34"/>
                  <a:gd name="T2" fmla="*/ 61 w 64"/>
                  <a:gd name="T3" fmla="*/ 3 h 34"/>
                  <a:gd name="T4" fmla="*/ 60 w 64"/>
                  <a:gd name="T5" fmla="*/ 2 h 34"/>
                  <a:gd name="T6" fmla="*/ 60 w 64"/>
                  <a:gd name="T7" fmla="*/ 2 h 34"/>
                  <a:gd name="T8" fmla="*/ 60 w 64"/>
                  <a:gd name="T9" fmla="*/ 2 h 34"/>
                  <a:gd name="T10" fmla="*/ 52 w 64"/>
                  <a:gd name="T11" fmla="*/ 0 h 34"/>
                  <a:gd name="T12" fmla="*/ 40 w 64"/>
                  <a:gd name="T13" fmla="*/ 2 h 34"/>
                  <a:gd name="T14" fmla="*/ 21 w 64"/>
                  <a:gd name="T15" fmla="*/ 5 h 34"/>
                  <a:gd name="T16" fmla="*/ 18 w 64"/>
                  <a:gd name="T17" fmla="*/ 5 h 34"/>
                  <a:gd name="T18" fmla="*/ 7 w 64"/>
                  <a:gd name="T19" fmla="*/ 4 h 34"/>
                  <a:gd name="T20" fmla="*/ 7 w 64"/>
                  <a:gd name="T21" fmla="*/ 4 h 34"/>
                  <a:gd name="T22" fmla="*/ 4 w 64"/>
                  <a:gd name="T23" fmla="*/ 3 h 34"/>
                  <a:gd name="T24" fmla="*/ 2 w 64"/>
                  <a:gd name="T25" fmla="*/ 1 h 34"/>
                  <a:gd name="T26" fmla="*/ 1 w 64"/>
                  <a:gd name="T27" fmla="*/ 0 h 34"/>
                  <a:gd name="T28" fmla="*/ 1 w 64"/>
                  <a:gd name="T29" fmla="*/ 0 h 34"/>
                  <a:gd name="T30" fmla="*/ 0 w 64"/>
                  <a:gd name="T31" fmla="*/ 2 h 34"/>
                  <a:gd name="T32" fmla="*/ 5 w 64"/>
                  <a:gd name="T33" fmla="*/ 14 h 34"/>
                  <a:gd name="T34" fmla="*/ 2 w 64"/>
                  <a:gd name="T35" fmla="*/ 16 h 34"/>
                  <a:gd name="T36" fmla="*/ 1 w 64"/>
                  <a:gd name="T37" fmla="*/ 19 h 34"/>
                  <a:gd name="T38" fmla="*/ 1 w 64"/>
                  <a:gd name="T39" fmla="*/ 20 h 34"/>
                  <a:gd name="T40" fmla="*/ 1 w 64"/>
                  <a:gd name="T41" fmla="*/ 22 h 34"/>
                  <a:gd name="T42" fmla="*/ 1 w 64"/>
                  <a:gd name="T43" fmla="*/ 23 h 34"/>
                  <a:gd name="T44" fmla="*/ 8 w 64"/>
                  <a:gd name="T45" fmla="*/ 31 h 34"/>
                  <a:gd name="T46" fmla="*/ 9 w 64"/>
                  <a:gd name="T47" fmla="*/ 32 h 34"/>
                  <a:gd name="T48" fmla="*/ 10 w 64"/>
                  <a:gd name="T49" fmla="*/ 32 h 34"/>
                  <a:gd name="T50" fmla="*/ 12 w 64"/>
                  <a:gd name="T51" fmla="*/ 32 h 34"/>
                  <a:gd name="T52" fmla="*/ 15 w 64"/>
                  <a:gd name="T53" fmla="*/ 32 h 34"/>
                  <a:gd name="T54" fmla="*/ 24 w 64"/>
                  <a:gd name="T55" fmla="*/ 32 h 34"/>
                  <a:gd name="T56" fmla="*/ 24 w 64"/>
                  <a:gd name="T57" fmla="*/ 33 h 34"/>
                  <a:gd name="T58" fmla="*/ 26 w 64"/>
                  <a:gd name="T59" fmla="*/ 33 h 34"/>
                  <a:gd name="T60" fmla="*/ 27 w 64"/>
                  <a:gd name="T61" fmla="*/ 33 h 34"/>
                  <a:gd name="T62" fmla="*/ 29 w 64"/>
                  <a:gd name="T63" fmla="*/ 34 h 34"/>
                  <a:gd name="T64" fmla="*/ 31 w 64"/>
                  <a:gd name="T65" fmla="*/ 34 h 34"/>
                  <a:gd name="T66" fmla="*/ 33 w 64"/>
                  <a:gd name="T67" fmla="*/ 34 h 34"/>
                  <a:gd name="T68" fmla="*/ 35 w 64"/>
                  <a:gd name="T69" fmla="*/ 34 h 34"/>
                  <a:gd name="T70" fmla="*/ 37 w 64"/>
                  <a:gd name="T71" fmla="*/ 34 h 34"/>
                  <a:gd name="T72" fmla="*/ 37 w 64"/>
                  <a:gd name="T73" fmla="*/ 32 h 34"/>
                  <a:gd name="T74" fmla="*/ 38 w 64"/>
                  <a:gd name="T75" fmla="*/ 31 h 34"/>
                  <a:gd name="T76" fmla="*/ 40 w 64"/>
                  <a:gd name="T77" fmla="*/ 30 h 34"/>
                  <a:gd name="T78" fmla="*/ 41 w 64"/>
                  <a:gd name="T79" fmla="*/ 30 h 34"/>
                  <a:gd name="T80" fmla="*/ 42 w 64"/>
                  <a:gd name="T81" fmla="*/ 29 h 34"/>
                  <a:gd name="T82" fmla="*/ 42 w 64"/>
                  <a:gd name="T83" fmla="*/ 28 h 34"/>
                  <a:gd name="T84" fmla="*/ 42 w 64"/>
                  <a:gd name="T85" fmla="*/ 28 h 34"/>
                  <a:gd name="T86" fmla="*/ 43 w 64"/>
                  <a:gd name="T87" fmla="*/ 27 h 34"/>
                  <a:gd name="T88" fmla="*/ 44 w 64"/>
                  <a:gd name="T89" fmla="*/ 26 h 34"/>
                  <a:gd name="T90" fmla="*/ 44 w 64"/>
                  <a:gd name="T91" fmla="*/ 26 h 34"/>
                  <a:gd name="T92" fmla="*/ 51 w 64"/>
                  <a:gd name="T93" fmla="*/ 25 h 34"/>
                  <a:gd name="T94" fmla="*/ 58 w 64"/>
                  <a:gd name="T95" fmla="*/ 26 h 34"/>
                  <a:gd name="T96" fmla="*/ 56 w 64"/>
                  <a:gd name="T97" fmla="*/ 14 h 34"/>
                  <a:gd name="T98" fmla="*/ 64 w 64"/>
                  <a:gd name="T99" fmla="*/ 5 h 34"/>
                  <a:gd name="T100" fmla="*/ 63 w 64"/>
                  <a:gd name="T101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34">
                    <a:moveTo>
                      <a:pt x="62" y="4"/>
                    </a:moveTo>
                    <a:cubicBezTo>
                      <a:pt x="62" y="4"/>
                      <a:pt x="62" y="4"/>
                      <a:pt x="62" y="4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1"/>
                      <a:pt x="57" y="1"/>
                      <a:pt x="52" y="0"/>
                    </a:cubicBezTo>
                    <a:cubicBezTo>
                      <a:pt x="51" y="0"/>
                      <a:pt x="51" y="0"/>
                      <a:pt x="50" y="0"/>
                    </a:cubicBezTo>
                    <a:cubicBezTo>
                      <a:pt x="45" y="0"/>
                      <a:pt x="41" y="1"/>
                      <a:pt x="40" y="2"/>
                    </a:cubicBezTo>
                    <a:cubicBezTo>
                      <a:pt x="37" y="4"/>
                      <a:pt x="34" y="6"/>
                      <a:pt x="30" y="6"/>
                    </a:cubicBezTo>
                    <a:cubicBezTo>
                      <a:pt x="29" y="5"/>
                      <a:pt x="24" y="5"/>
                      <a:pt x="21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7" y="5"/>
                      <a:pt x="14" y="5"/>
                      <a:pt x="12" y="5"/>
                    </a:cubicBezTo>
                    <a:cubicBezTo>
                      <a:pt x="10" y="4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5" y="3"/>
                      <a:pt x="4" y="3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7" y="11"/>
                      <a:pt x="5" y="14"/>
                    </a:cubicBezTo>
                    <a:cubicBezTo>
                      <a:pt x="5" y="15"/>
                      <a:pt x="4" y="16"/>
                      <a:pt x="3" y="16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1" y="17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6" y="28"/>
                      <a:pt x="7" y="29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4" y="32"/>
                    </a:cubicBezTo>
                    <a:cubicBezTo>
                      <a:pt x="14" y="32"/>
                      <a:pt x="14" y="32"/>
                      <a:pt x="15" y="32"/>
                    </a:cubicBezTo>
                    <a:cubicBezTo>
                      <a:pt x="15" y="32"/>
                      <a:pt x="16" y="32"/>
                      <a:pt x="17" y="32"/>
                    </a:cubicBezTo>
                    <a:cubicBezTo>
                      <a:pt x="21" y="32"/>
                      <a:pt x="23" y="32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3"/>
                      <a:pt x="25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8" y="33"/>
                      <a:pt x="28" y="33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30" y="34"/>
                      <a:pt x="30" y="34"/>
                    </a:cubicBezTo>
                    <a:cubicBezTo>
                      <a:pt x="30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2" y="34"/>
                    </a:cubicBezTo>
                    <a:cubicBezTo>
                      <a:pt x="32" y="34"/>
                      <a:pt x="32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4" y="34"/>
                      <a:pt x="34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6" y="34"/>
                      <a:pt x="37" y="34"/>
                      <a:pt x="37" y="34"/>
                    </a:cubicBezTo>
                    <a:cubicBezTo>
                      <a:pt x="37" y="34"/>
                      <a:pt x="37" y="33"/>
                      <a:pt x="37" y="33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9" y="31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40" y="30"/>
                    </a:cubicBezTo>
                    <a:cubicBezTo>
                      <a:pt x="40" y="30"/>
                      <a:pt x="40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8" y="25"/>
                      <a:pt x="51" y="25"/>
                    </a:cubicBezTo>
                    <a:cubicBezTo>
                      <a:pt x="54" y="25"/>
                      <a:pt x="55" y="25"/>
                      <a:pt x="57" y="26"/>
                    </a:cubicBezTo>
                    <a:cubicBezTo>
                      <a:pt x="57" y="26"/>
                      <a:pt x="57" y="26"/>
                      <a:pt x="58" y="26"/>
                    </a:cubicBezTo>
                    <a:cubicBezTo>
                      <a:pt x="55" y="25"/>
                      <a:pt x="54" y="20"/>
                      <a:pt x="54" y="18"/>
                    </a:cubicBezTo>
                    <a:cubicBezTo>
                      <a:pt x="54" y="15"/>
                      <a:pt x="56" y="14"/>
                      <a:pt x="56" y="14"/>
                    </a:cubicBezTo>
                    <a:cubicBezTo>
                      <a:pt x="57" y="14"/>
                      <a:pt x="58" y="12"/>
                      <a:pt x="59" y="11"/>
                    </a:cubicBezTo>
                    <a:cubicBezTo>
                      <a:pt x="60" y="8"/>
                      <a:pt x="62" y="6"/>
                      <a:pt x="64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2" y="4"/>
                      <a:pt x="6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6" name="Freeform 1203">
                <a:extLst>
                  <a:ext uri="{FF2B5EF4-FFF2-40B4-BE49-F238E27FC236}">
                    <a16:creationId xmlns:a16="http://schemas.microsoft.com/office/drawing/2014/main" xmlns="" id="{0DCB9F76-52DB-43C1-85B0-601DE8139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3329"/>
                <a:ext cx="25" cy="17"/>
              </a:xfrm>
              <a:custGeom>
                <a:avLst/>
                <a:gdLst>
                  <a:gd name="T0" fmla="*/ 25 w 26"/>
                  <a:gd name="T1" fmla="*/ 9 h 17"/>
                  <a:gd name="T2" fmla="*/ 25 w 26"/>
                  <a:gd name="T3" fmla="*/ 8 h 17"/>
                  <a:gd name="T4" fmla="*/ 24 w 26"/>
                  <a:gd name="T5" fmla="*/ 7 h 17"/>
                  <a:gd name="T6" fmla="*/ 19 w 26"/>
                  <a:gd name="T7" fmla="*/ 1 h 17"/>
                  <a:gd name="T8" fmla="*/ 18 w 26"/>
                  <a:gd name="T9" fmla="*/ 0 h 17"/>
                  <a:gd name="T10" fmla="*/ 18 w 26"/>
                  <a:gd name="T11" fmla="*/ 0 h 17"/>
                  <a:gd name="T12" fmla="*/ 15 w 26"/>
                  <a:gd name="T13" fmla="*/ 0 h 17"/>
                  <a:gd name="T14" fmla="*/ 13 w 26"/>
                  <a:gd name="T15" fmla="*/ 1 h 17"/>
                  <a:gd name="T16" fmla="*/ 10 w 26"/>
                  <a:gd name="T17" fmla="*/ 1 h 17"/>
                  <a:gd name="T18" fmla="*/ 7 w 26"/>
                  <a:gd name="T19" fmla="*/ 2 h 17"/>
                  <a:gd name="T20" fmla="*/ 5 w 26"/>
                  <a:gd name="T21" fmla="*/ 2 h 17"/>
                  <a:gd name="T22" fmla="*/ 1 w 26"/>
                  <a:gd name="T23" fmla="*/ 3 h 17"/>
                  <a:gd name="T24" fmla="*/ 1 w 26"/>
                  <a:gd name="T25" fmla="*/ 5 h 17"/>
                  <a:gd name="T26" fmla="*/ 0 w 26"/>
                  <a:gd name="T27" fmla="*/ 8 h 17"/>
                  <a:gd name="T28" fmla="*/ 0 w 26"/>
                  <a:gd name="T29" fmla="*/ 10 h 17"/>
                  <a:gd name="T30" fmla="*/ 1 w 26"/>
                  <a:gd name="T31" fmla="*/ 12 h 17"/>
                  <a:gd name="T32" fmla="*/ 2 w 26"/>
                  <a:gd name="T33" fmla="*/ 14 h 17"/>
                  <a:gd name="T34" fmla="*/ 3 w 26"/>
                  <a:gd name="T35" fmla="*/ 15 h 17"/>
                  <a:gd name="T36" fmla="*/ 5 w 26"/>
                  <a:gd name="T37" fmla="*/ 17 h 17"/>
                  <a:gd name="T38" fmla="*/ 6 w 26"/>
                  <a:gd name="T39" fmla="*/ 17 h 17"/>
                  <a:gd name="T40" fmla="*/ 8 w 26"/>
                  <a:gd name="T41" fmla="*/ 17 h 17"/>
                  <a:gd name="T42" fmla="*/ 9 w 26"/>
                  <a:gd name="T43" fmla="*/ 17 h 17"/>
                  <a:gd name="T44" fmla="*/ 11 w 26"/>
                  <a:gd name="T45" fmla="*/ 17 h 17"/>
                  <a:gd name="T46" fmla="*/ 14 w 26"/>
                  <a:gd name="T47" fmla="*/ 15 h 17"/>
                  <a:gd name="T48" fmla="*/ 19 w 26"/>
                  <a:gd name="T49" fmla="*/ 13 h 17"/>
                  <a:gd name="T50" fmla="*/ 20 w 26"/>
                  <a:gd name="T51" fmla="*/ 13 h 17"/>
                  <a:gd name="T52" fmla="*/ 21 w 26"/>
                  <a:gd name="T53" fmla="*/ 13 h 17"/>
                  <a:gd name="T54" fmla="*/ 23 w 26"/>
                  <a:gd name="T55" fmla="*/ 12 h 17"/>
                  <a:gd name="T56" fmla="*/ 24 w 26"/>
                  <a:gd name="T57" fmla="*/ 11 h 17"/>
                  <a:gd name="T58" fmla="*/ 25 w 26"/>
                  <a:gd name="T59" fmla="*/ 11 h 17"/>
                  <a:gd name="T60" fmla="*/ 26 w 26"/>
                  <a:gd name="T61" fmla="*/ 10 h 17"/>
                  <a:gd name="T62" fmla="*/ 26 w 26"/>
                  <a:gd name="T6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17">
                    <a:moveTo>
                      <a:pt x="26" y="9"/>
                    </a:moveTo>
                    <a:cubicBezTo>
                      <a:pt x="26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7"/>
                    </a:cubicBezTo>
                    <a:cubicBezTo>
                      <a:pt x="24" y="7"/>
                      <a:pt x="24" y="6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6"/>
                      <a:pt x="4" y="16"/>
                    </a:cubicBezTo>
                    <a:cubicBezTo>
                      <a:pt x="4" y="16"/>
                      <a:pt x="4" y="16"/>
                      <a:pt x="5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6"/>
                      <a:pt x="14" y="16"/>
                      <a:pt x="14" y="15"/>
                    </a:cubicBezTo>
                    <a:cubicBezTo>
                      <a:pt x="15" y="14"/>
                      <a:pt x="17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5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7" name="Freeform 1204">
                <a:extLst>
                  <a:ext uri="{FF2B5EF4-FFF2-40B4-BE49-F238E27FC236}">
                    <a16:creationId xmlns:a16="http://schemas.microsoft.com/office/drawing/2014/main" xmlns="" id="{7DC1A5AF-310A-4ECA-8508-D4F6D67A9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191"/>
                <a:ext cx="188" cy="107"/>
              </a:xfrm>
              <a:custGeom>
                <a:avLst/>
                <a:gdLst>
                  <a:gd name="T0" fmla="*/ 101 w 197"/>
                  <a:gd name="T1" fmla="*/ 3 h 111"/>
                  <a:gd name="T2" fmla="*/ 92 w 197"/>
                  <a:gd name="T3" fmla="*/ 9 h 111"/>
                  <a:gd name="T4" fmla="*/ 79 w 197"/>
                  <a:gd name="T5" fmla="*/ 14 h 111"/>
                  <a:gd name="T6" fmla="*/ 72 w 197"/>
                  <a:gd name="T7" fmla="*/ 11 h 111"/>
                  <a:gd name="T8" fmla="*/ 55 w 197"/>
                  <a:gd name="T9" fmla="*/ 10 h 111"/>
                  <a:gd name="T10" fmla="*/ 26 w 197"/>
                  <a:gd name="T11" fmla="*/ 6 h 111"/>
                  <a:gd name="T12" fmla="*/ 18 w 197"/>
                  <a:gd name="T13" fmla="*/ 11 h 111"/>
                  <a:gd name="T14" fmla="*/ 16 w 197"/>
                  <a:gd name="T15" fmla="*/ 12 h 111"/>
                  <a:gd name="T16" fmla="*/ 16 w 197"/>
                  <a:gd name="T17" fmla="*/ 29 h 111"/>
                  <a:gd name="T18" fmla="*/ 5 w 197"/>
                  <a:gd name="T19" fmla="*/ 41 h 111"/>
                  <a:gd name="T20" fmla="*/ 5 w 197"/>
                  <a:gd name="T21" fmla="*/ 47 h 111"/>
                  <a:gd name="T22" fmla="*/ 4 w 197"/>
                  <a:gd name="T23" fmla="*/ 49 h 111"/>
                  <a:gd name="T24" fmla="*/ 0 w 197"/>
                  <a:gd name="T25" fmla="*/ 56 h 111"/>
                  <a:gd name="T26" fmla="*/ 2 w 197"/>
                  <a:gd name="T27" fmla="*/ 58 h 111"/>
                  <a:gd name="T28" fmla="*/ 7 w 197"/>
                  <a:gd name="T29" fmla="*/ 60 h 111"/>
                  <a:gd name="T30" fmla="*/ 20 w 197"/>
                  <a:gd name="T31" fmla="*/ 62 h 111"/>
                  <a:gd name="T32" fmla="*/ 38 w 197"/>
                  <a:gd name="T33" fmla="*/ 62 h 111"/>
                  <a:gd name="T34" fmla="*/ 47 w 197"/>
                  <a:gd name="T35" fmla="*/ 57 h 111"/>
                  <a:gd name="T36" fmla="*/ 51 w 197"/>
                  <a:gd name="T37" fmla="*/ 55 h 111"/>
                  <a:gd name="T38" fmla="*/ 58 w 197"/>
                  <a:gd name="T39" fmla="*/ 54 h 111"/>
                  <a:gd name="T40" fmla="*/ 71 w 197"/>
                  <a:gd name="T41" fmla="*/ 60 h 111"/>
                  <a:gd name="T42" fmla="*/ 86 w 197"/>
                  <a:gd name="T43" fmla="*/ 85 h 111"/>
                  <a:gd name="T44" fmla="*/ 85 w 197"/>
                  <a:gd name="T45" fmla="*/ 87 h 111"/>
                  <a:gd name="T46" fmla="*/ 76 w 197"/>
                  <a:gd name="T47" fmla="*/ 86 h 111"/>
                  <a:gd name="T48" fmla="*/ 74 w 197"/>
                  <a:gd name="T49" fmla="*/ 90 h 111"/>
                  <a:gd name="T50" fmla="*/ 73 w 197"/>
                  <a:gd name="T51" fmla="*/ 92 h 111"/>
                  <a:gd name="T52" fmla="*/ 71 w 197"/>
                  <a:gd name="T53" fmla="*/ 95 h 111"/>
                  <a:gd name="T54" fmla="*/ 72 w 197"/>
                  <a:gd name="T55" fmla="*/ 99 h 111"/>
                  <a:gd name="T56" fmla="*/ 78 w 197"/>
                  <a:gd name="T57" fmla="*/ 98 h 111"/>
                  <a:gd name="T58" fmla="*/ 89 w 197"/>
                  <a:gd name="T59" fmla="*/ 86 h 111"/>
                  <a:gd name="T60" fmla="*/ 112 w 197"/>
                  <a:gd name="T61" fmla="*/ 81 h 111"/>
                  <a:gd name="T62" fmla="*/ 121 w 197"/>
                  <a:gd name="T63" fmla="*/ 87 h 111"/>
                  <a:gd name="T64" fmla="*/ 119 w 197"/>
                  <a:gd name="T65" fmla="*/ 100 h 111"/>
                  <a:gd name="T66" fmla="*/ 126 w 197"/>
                  <a:gd name="T67" fmla="*/ 111 h 111"/>
                  <a:gd name="T68" fmla="*/ 147 w 197"/>
                  <a:gd name="T69" fmla="*/ 103 h 111"/>
                  <a:gd name="T70" fmla="*/ 174 w 197"/>
                  <a:gd name="T71" fmla="*/ 74 h 111"/>
                  <a:gd name="T72" fmla="*/ 174 w 197"/>
                  <a:gd name="T73" fmla="*/ 71 h 111"/>
                  <a:gd name="T74" fmla="*/ 185 w 197"/>
                  <a:gd name="T75" fmla="*/ 62 h 111"/>
                  <a:gd name="T76" fmla="*/ 195 w 197"/>
                  <a:gd name="T77" fmla="*/ 58 h 111"/>
                  <a:gd name="T78" fmla="*/ 195 w 197"/>
                  <a:gd name="T79" fmla="*/ 50 h 111"/>
                  <a:gd name="T80" fmla="*/ 194 w 197"/>
                  <a:gd name="T81" fmla="*/ 42 h 111"/>
                  <a:gd name="T82" fmla="*/ 176 w 197"/>
                  <a:gd name="T83" fmla="*/ 37 h 111"/>
                  <a:gd name="T84" fmla="*/ 163 w 197"/>
                  <a:gd name="T85" fmla="*/ 31 h 111"/>
                  <a:gd name="T86" fmla="*/ 145 w 197"/>
                  <a:gd name="T87" fmla="*/ 28 h 111"/>
                  <a:gd name="T88" fmla="*/ 132 w 197"/>
                  <a:gd name="T89" fmla="*/ 15 h 111"/>
                  <a:gd name="T90" fmla="*/ 124 w 197"/>
                  <a:gd name="T91" fmla="*/ 0 h 111"/>
                  <a:gd name="T92" fmla="*/ 112 w 197"/>
                  <a:gd name="T93" fmla="*/ 1 h 111"/>
                  <a:gd name="T94" fmla="*/ 106 w 197"/>
                  <a:gd name="T95" fmla="*/ 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" h="111">
                    <a:moveTo>
                      <a:pt x="103" y="3"/>
                    </a:move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3"/>
                      <a:pt x="102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8" y="4"/>
                      <a:pt x="98" y="4"/>
                    </a:cubicBezTo>
                    <a:cubicBezTo>
                      <a:pt x="95" y="6"/>
                      <a:pt x="93" y="8"/>
                      <a:pt x="92" y="9"/>
                    </a:cubicBezTo>
                    <a:cubicBezTo>
                      <a:pt x="92" y="13"/>
                      <a:pt x="91" y="15"/>
                      <a:pt x="89" y="15"/>
                    </a:cubicBezTo>
                    <a:cubicBezTo>
                      <a:pt x="88" y="15"/>
                      <a:pt x="88" y="15"/>
                      <a:pt x="87" y="14"/>
                    </a:cubicBezTo>
                    <a:cubicBezTo>
                      <a:pt x="87" y="14"/>
                      <a:pt x="85" y="13"/>
                      <a:pt x="82" y="13"/>
                    </a:cubicBezTo>
                    <a:cubicBezTo>
                      <a:pt x="80" y="13"/>
                      <a:pt x="79" y="14"/>
                      <a:pt x="79" y="14"/>
                    </a:cubicBezTo>
                    <a:cubicBezTo>
                      <a:pt x="79" y="14"/>
                      <a:pt x="78" y="14"/>
                      <a:pt x="78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6" y="14"/>
                      <a:pt x="75" y="13"/>
                      <a:pt x="74" y="12"/>
                    </a:cubicBezTo>
                    <a:cubicBezTo>
                      <a:pt x="73" y="12"/>
                      <a:pt x="73" y="11"/>
                      <a:pt x="72" y="11"/>
                    </a:cubicBezTo>
                    <a:cubicBezTo>
                      <a:pt x="69" y="13"/>
                      <a:pt x="67" y="12"/>
                      <a:pt x="65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4" y="11"/>
                      <a:pt x="63" y="12"/>
                      <a:pt x="62" y="12"/>
                    </a:cubicBezTo>
                    <a:cubicBezTo>
                      <a:pt x="60" y="12"/>
                      <a:pt x="56" y="10"/>
                      <a:pt x="55" y="10"/>
                    </a:cubicBezTo>
                    <a:cubicBezTo>
                      <a:pt x="54" y="9"/>
                      <a:pt x="53" y="9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48" y="10"/>
                      <a:pt x="46" y="10"/>
                      <a:pt x="44" y="8"/>
                    </a:cubicBezTo>
                    <a:cubicBezTo>
                      <a:pt x="43" y="7"/>
                      <a:pt x="41" y="6"/>
                      <a:pt x="26" y="6"/>
                    </a:cubicBezTo>
                    <a:cubicBezTo>
                      <a:pt x="23" y="6"/>
                      <a:pt x="23" y="7"/>
                      <a:pt x="21" y="8"/>
                    </a:cubicBezTo>
                    <a:cubicBezTo>
                      <a:pt x="21" y="9"/>
                      <a:pt x="21" y="9"/>
                      <a:pt x="20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9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22" y="22"/>
                      <a:pt x="20" y="24"/>
                      <a:pt x="20" y="25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6" y="29"/>
                      <a:pt x="15" y="29"/>
                      <a:pt x="15" y="30"/>
                    </a:cubicBezTo>
                    <a:cubicBezTo>
                      <a:pt x="14" y="30"/>
                      <a:pt x="13" y="32"/>
                      <a:pt x="11" y="34"/>
                    </a:cubicBezTo>
                    <a:cubicBezTo>
                      <a:pt x="9" y="35"/>
                      <a:pt x="6" y="39"/>
                      <a:pt x="5" y="40"/>
                    </a:cubicBezTo>
                    <a:cubicBezTo>
                      <a:pt x="5" y="40"/>
                      <a:pt x="5" y="41"/>
                      <a:pt x="5" y="41"/>
                    </a:cubicBezTo>
                    <a:cubicBezTo>
                      <a:pt x="5" y="43"/>
                      <a:pt x="5" y="44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1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3" y="58"/>
                      <a:pt x="3" y="59"/>
                      <a:pt x="4" y="59"/>
                    </a:cubicBezTo>
                    <a:cubicBezTo>
                      <a:pt x="4" y="59"/>
                      <a:pt x="5" y="59"/>
                      <a:pt x="5" y="60"/>
                    </a:cubicBezTo>
                    <a:cubicBezTo>
                      <a:pt x="5" y="60"/>
                      <a:pt x="6" y="60"/>
                      <a:pt x="6" y="60"/>
                    </a:cubicBezTo>
                    <a:cubicBezTo>
                      <a:pt x="6" y="60"/>
                      <a:pt x="6" y="60"/>
                      <a:pt x="7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0" y="60"/>
                      <a:pt x="12" y="60"/>
                      <a:pt x="14" y="61"/>
                    </a:cubicBezTo>
                    <a:cubicBezTo>
                      <a:pt x="17" y="61"/>
                      <a:pt x="19" y="62"/>
                      <a:pt x="20" y="62"/>
                    </a:cubicBezTo>
                    <a:cubicBezTo>
                      <a:pt x="23" y="62"/>
                      <a:pt x="27" y="63"/>
                      <a:pt x="28" y="64"/>
                    </a:cubicBezTo>
                    <a:cubicBezTo>
                      <a:pt x="29" y="64"/>
                      <a:pt x="30" y="64"/>
                      <a:pt x="31" y="63"/>
                    </a:cubicBezTo>
                    <a:cubicBezTo>
                      <a:pt x="32" y="61"/>
                      <a:pt x="34" y="61"/>
                      <a:pt x="36" y="61"/>
                    </a:cubicBezTo>
                    <a:cubicBezTo>
                      <a:pt x="37" y="62"/>
                      <a:pt x="37" y="62"/>
                      <a:pt x="38" y="62"/>
                    </a:cubicBezTo>
                    <a:cubicBezTo>
                      <a:pt x="39" y="62"/>
                      <a:pt x="42" y="60"/>
                      <a:pt x="42" y="59"/>
                    </a:cubicBezTo>
                    <a:cubicBezTo>
                      <a:pt x="43" y="59"/>
                      <a:pt x="44" y="58"/>
                      <a:pt x="46" y="57"/>
                    </a:cubicBezTo>
                    <a:cubicBezTo>
                      <a:pt x="46" y="57"/>
                      <a:pt x="46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9" y="56"/>
                      <a:pt x="50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2" y="55"/>
                      <a:pt x="52" y="55"/>
                    </a:cubicBezTo>
                    <a:cubicBezTo>
                      <a:pt x="54" y="54"/>
                      <a:pt x="56" y="54"/>
                      <a:pt x="57" y="5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5"/>
                      <a:pt x="64" y="57"/>
                    </a:cubicBezTo>
                    <a:cubicBezTo>
                      <a:pt x="65" y="57"/>
                      <a:pt x="66" y="59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8" y="59"/>
                      <a:pt x="69" y="59"/>
                      <a:pt x="71" y="60"/>
                    </a:cubicBezTo>
                    <a:cubicBezTo>
                      <a:pt x="73" y="61"/>
                      <a:pt x="76" y="63"/>
                      <a:pt x="77" y="66"/>
                    </a:cubicBezTo>
                    <a:cubicBezTo>
                      <a:pt x="78" y="69"/>
                      <a:pt x="80" y="72"/>
                      <a:pt x="82" y="75"/>
                    </a:cubicBezTo>
                    <a:cubicBezTo>
                      <a:pt x="82" y="75"/>
                      <a:pt x="83" y="76"/>
                      <a:pt x="83" y="76"/>
                    </a:cubicBezTo>
                    <a:cubicBezTo>
                      <a:pt x="85" y="79"/>
                      <a:pt x="86" y="84"/>
                      <a:pt x="86" y="85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6"/>
                      <a:pt x="86" y="86"/>
                      <a:pt x="86" y="87"/>
                    </a:cubicBezTo>
                    <a:cubicBezTo>
                      <a:pt x="86" y="87"/>
                      <a:pt x="86" y="87"/>
                      <a:pt x="85" y="87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8"/>
                      <a:pt x="84" y="88"/>
                      <a:pt x="84" y="88"/>
                    </a:cubicBezTo>
                    <a:cubicBezTo>
                      <a:pt x="83" y="88"/>
                      <a:pt x="81" y="87"/>
                      <a:pt x="79" y="87"/>
                    </a:cubicBezTo>
                    <a:cubicBezTo>
                      <a:pt x="78" y="86"/>
                      <a:pt x="77" y="86"/>
                      <a:pt x="76" y="86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5" y="86"/>
                      <a:pt x="74" y="87"/>
                      <a:pt x="74" y="89"/>
                    </a:cubicBezTo>
                    <a:cubicBezTo>
                      <a:pt x="74" y="89"/>
                      <a:pt x="74" y="89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73" y="92"/>
                      <a:pt x="73" y="93"/>
                      <a:pt x="73" y="93"/>
                    </a:cubicBezTo>
                    <a:cubicBezTo>
                      <a:pt x="73" y="93"/>
                      <a:pt x="73" y="93"/>
                      <a:pt x="72" y="94"/>
                    </a:cubicBezTo>
                    <a:cubicBezTo>
                      <a:pt x="72" y="94"/>
                      <a:pt x="72" y="94"/>
                      <a:pt x="72" y="94"/>
                    </a:cubicBezTo>
                    <a:cubicBezTo>
                      <a:pt x="72" y="94"/>
                      <a:pt x="71" y="95"/>
                      <a:pt x="71" y="95"/>
                    </a:cubicBezTo>
                    <a:cubicBezTo>
                      <a:pt x="71" y="95"/>
                      <a:pt x="71" y="95"/>
                      <a:pt x="71" y="95"/>
                    </a:cubicBezTo>
                    <a:cubicBezTo>
                      <a:pt x="70" y="97"/>
                      <a:pt x="69" y="98"/>
                      <a:pt x="68" y="99"/>
                    </a:cubicBezTo>
                    <a:cubicBezTo>
                      <a:pt x="69" y="100"/>
                      <a:pt x="69" y="100"/>
                      <a:pt x="70" y="100"/>
                    </a:cubicBezTo>
                    <a:cubicBezTo>
                      <a:pt x="70" y="100"/>
                      <a:pt x="71" y="99"/>
                      <a:pt x="72" y="99"/>
                    </a:cubicBezTo>
                    <a:cubicBezTo>
                      <a:pt x="74" y="98"/>
                      <a:pt x="75" y="97"/>
                      <a:pt x="76" y="97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7" y="97"/>
                      <a:pt x="77" y="98"/>
                      <a:pt x="78" y="98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78" y="98"/>
                      <a:pt x="79" y="98"/>
                    </a:cubicBezTo>
                    <a:cubicBezTo>
                      <a:pt x="79" y="96"/>
                      <a:pt x="80" y="95"/>
                      <a:pt x="83" y="93"/>
                    </a:cubicBezTo>
                    <a:cubicBezTo>
                      <a:pt x="83" y="93"/>
                      <a:pt x="84" y="93"/>
                      <a:pt x="85" y="92"/>
                    </a:cubicBezTo>
                    <a:cubicBezTo>
                      <a:pt x="86" y="91"/>
                      <a:pt x="88" y="88"/>
                      <a:pt x="89" y="86"/>
                    </a:cubicBezTo>
                    <a:cubicBezTo>
                      <a:pt x="90" y="84"/>
                      <a:pt x="92" y="81"/>
                      <a:pt x="95" y="80"/>
                    </a:cubicBezTo>
                    <a:cubicBezTo>
                      <a:pt x="96" y="80"/>
                      <a:pt x="97" y="80"/>
                      <a:pt x="98" y="79"/>
                    </a:cubicBezTo>
                    <a:cubicBezTo>
                      <a:pt x="101" y="79"/>
                      <a:pt x="104" y="78"/>
                      <a:pt x="108" y="78"/>
                    </a:cubicBezTo>
                    <a:cubicBezTo>
                      <a:pt x="110" y="79"/>
                      <a:pt x="111" y="79"/>
                      <a:pt x="112" y="81"/>
                    </a:cubicBezTo>
                    <a:cubicBezTo>
                      <a:pt x="113" y="82"/>
                      <a:pt x="112" y="84"/>
                      <a:pt x="111" y="85"/>
                    </a:cubicBezTo>
                    <a:cubicBezTo>
                      <a:pt x="111" y="85"/>
                      <a:pt x="110" y="86"/>
                      <a:pt x="110" y="86"/>
                    </a:cubicBezTo>
                    <a:cubicBezTo>
                      <a:pt x="112" y="87"/>
                      <a:pt x="115" y="87"/>
                      <a:pt x="116" y="87"/>
                    </a:cubicBezTo>
                    <a:cubicBezTo>
                      <a:pt x="121" y="87"/>
                      <a:pt x="121" y="87"/>
                      <a:pt x="121" y="87"/>
                    </a:cubicBezTo>
                    <a:cubicBezTo>
                      <a:pt x="124" y="87"/>
                      <a:pt x="129" y="87"/>
                      <a:pt x="129" y="90"/>
                    </a:cubicBezTo>
                    <a:cubicBezTo>
                      <a:pt x="130" y="94"/>
                      <a:pt x="125" y="96"/>
                      <a:pt x="119" y="98"/>
                    </a:cubicBezTo>
                    <a:cubicBezTo>
                      <a:pt x="118" y="98"/>
                      <a:pt x="117" y="98"/>
                      <a:pt x="116" y="99"/>
                    </a:cubicBezTo>
                    <a:cubicBezTo>
                      <a:pt x="117" y="99"/>
                      <a:pt x="118" y="99"/>
                      <a:pt x="119" y="100"/>
                    </a:cubicBezTo>
                    <a:cubicBezTo>
                      <a:pt x="121" y="101"/>
                      <a:pt x="123" y="101"/>
                      <a:pt x="125" y="102"/>
                    </a:cubicBezTo>
                    <a:cubicBezTo>
                      <a:pt x="128" y="104"/>
                      <a:pt x="127" y="107"/>
                      <a:pt x="126" y="110"/>
                    </a:cubicBezTo>
                    <a:cubicBezTo>
                      <a:pt x="126" y="110"/>
                      <a:pt x="126" y="111"/>
                      <a:pt x="126" y="111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28" y="111"/>
                      <a:pt x="130" y="110"/>
                      <a:pt x="132" y="109"/>
                    </a:cubicBezTo>
                    <a:cubicBezTo>
                      <a:pt x="134" y="107"/>
                      <a:pt x="136" y="107"/>
                      <a:pt x="138" y="106"/>
                    </a:cubicBezTo>
                    <a:cubicBezTo>
                      <a:pt x="139" y="106"/>
                      <a:pt x="141" y="105"/>
                      <a:pt x="143" y="104"/>
                    </a:cubicBezTo>
                    <a:cubicBezTo>
                      <a:pt x="144" y="103"/>
                      <a:pt x="146" y="103"/>
                      <a:pt x="147" y="103"/>
                    </a:cubicBezTo>
                    <a:cubicBezTo>
                      <a:pt x="139" y="103"/>
                      <a:pt x="137" y="97"/>
                      <a:pt x="137" y="91"/>
                    </a:cubicBezTo>
                    <a:cubicBezTo>
                      <a:pt x="137" y="88"/>
                      <a:pt x="148" y="81"/>
                      <a:pt x="153" y="80"/>
                    </a:cubicBezTo>
                    <a:cubicBezTo>
                      <a:pt x="158" y="80"/>
                      <a:pt x="162" y="78"/>
                      <a:pt x="166" y="76"/>
                    </a:cubicBezTo>
                    <a:cubicBezTo>
                      <a:pt x="168" y="75"/>
                      <a:pt x="171" y="75"/>
                      <a:pt x="174" y="74"/>
                    </a:cubicBezTo>
                    <a:cubicBezTo>
                      <a:pt x="174" y="73"/>
                      <a:pt x="174" y="73"/>
                      <a:pt x="174" y="72"/>
                    </a:cubicBezTo>
                    <a:cubicBezTo>
                      <a:pt x="174" y="72"/>
                      <a:pt x="174" y="72"/>
                      <a:pt x="174" y="72"/>
                    </a:cubicBezTo>
                    <a:cubicBezTo>
                      <a:pt x="174" y="72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69"/>
                    </a:cubicBezTo>
                    <a:cubicBezTo>
                      <a:pt x="175" y="69"/>
                      <a:pt x="176" y="68"/>
                      <a:pt x="176" y="68"/>
                    </a:cubicBezTo>
                    <a:cubicBezTo>
                      <a:pt x="177" y="68"/>
                      <a:pt x="178" y="67"/>
                      <a:pt x="179" y="66"/>
                    </a:cubicBezTo>
                    <a:cubicBezTo>
                      <a:pt x="182" y="63"/>
                      <a:pt x="184" y="62"/>
                      <a:pt x="185" y="62"/>
                    </a:cubicBezTo>
                    <a:cubicBezTo>
                      <a:pt x="186" y="62"/>
                      <a:pt x="187" y="62"/>
                      <a:pt x="188" y="62"/>
                    </a:cubicBezTo>
                    <a:cubicBezTo>
                      <a:pt x="190" y="63"/>
                      <a:pt x="192" y="63"/>
                      <a:pt x="193" y="63"/>
                    </a:cubicBezTo>
                    <a:cubicBezTo>
                      <a:pt x="193" y="62"/>
                      <a:pt x="193" y="62"/>
                      <a:pt x="194" y="61"/>
                    </a:cubicBezTo>
                    <a:cubicBezTo>
                      <a:pt x="194" y="60"/>
                      <a:pt x="195" y="59"/>
                      <a:pt x="195" y="58"/>
                    </a:cubicBezTo>
                    <a:cubicBezTo>
                      <a:pt x="195" y="58"/>
                      <a:pt x="194" y="58"/>
                      <a:pt x="194" y="57"/>
                    </a:cubicBezTo>
                    <a:cubicBezTo>
                      <a:pt x="193" y="56"/>
                      <a:pt x="192" y="55"/>
                      <a:pt x="192" y="53"/>
                    </a:cubicBezTo>
                    <a:cubicBezTo>
                      <a:pt x="193" y="51"/>
                      <a:pt x="194" y="51"/>
                      <a:pt x="195" y="50"/>
                    </a:cubicBezTo>
                    <a:cubicBezTo>
                      <a:pt x="195" y="50"/>
                      <a:pt x="195" y="50"/>
                      <a:pt x="195" y="50"/>
                    </a:cubicBezTo>
                    <a:cubicBezTo>
                      <a:pt x="195" y="50"/>
                      <a:pt x="193" y="49"/>
                      <a:pt x="193" y="47"/>
                    </a:cubicBezTo>
                    <a:cubicBezTo>
                      <a:pt x="193" y="46"/>
                      <a:pt x="194" y="45"/>
                      <a:pt x="195" y="44"/>
                    </a:cubicBezTo>
                    <a:cubicBezTo>
                      <a:pt x="196" y="44"/>
                      <a:pt x="197" y="43"/>
                      <a:pt x="197" y="43"/>
                    </a:cubicBezTo>
                    <a:cubicBezTo>
                      <a:pt x="196" y="43"/>
                      <a:pt x="195" y="42"/>
                      <a:pt x="194" y="42"/>
                    </a:cubicBezTo>
                    <a:cubicBezTo>
                      <a:pt x="193" y="41"/>
                      <a:pt x="192" y="41"/>
                      <a:pt x="191" y="40"/>
                    </a:cubicBezTo>
                    <a:cubicBezTo>
                      <a:pt x="190" y="40"/>
                      <a:pt x="188" y="39"/>
                      <a:pt x="187" y="39"/>
                    </a:cubicBezTo>
                    <a:cubicBezTo>
                      <a:pt x="185" y="39"/>
                      <a:pt x="183" y="39"/>
                      <a:pt x="182" y="38"/>
                    </a:cubicBezTo>
                    <a:cubicBezTo>
                      <a:pt x="181" y="37"/>
                      <a:pt x="178" y="37"/>
                      <a:pt x="176" y="37"/>
                    </a:cubicBezTo>
                    <a:cubicBezTo>
                      <a:pt x="174" y="37"/>
                      <a:pt x="172" y="37"/>
                      <a:pt x="171" y="35"/>
                    </a:cubicBezTo>
                    <a:cubicBezTo>
                      <a:pt x="171" y="35"/>
                      <a:pt x="170" y="34"/>
                      <a:pt x="170" y="33"/>
                    </a:cubicBezTo>
                    <a:cubicBezTo>
                      <a:pt x="168" y="32"/>
                      <a:pt x="167" y="31"/>
                      <a:pt x="167" y="30"/>
                    </a:cubicBezTo>
                    <a:cubicBezTo>
                      <a:pt x="166" y="30"/>
                      <a:pt x="164" y="30"/>
                      <a:pt x="163" y="31"/>
                    </a:cubicBezTo>
                    <a:cubicBezTo>
                      <a:pt x="161" y="32"/>
                      <a:pt x="158" y="33"/>
                      <a:pt x="155" y="31"/>
                    </a:cubicBezTo>
                    <a:cubicBezTo>
                      <a:pt x="155" y="31"/>
                      <a:pt x="154" y="31"/>
                      <a:pt x="154" y="30"/>
                    </a:cubicBezTo>
                    <a:cubicBezTo>
                      <a:pt x="153" y="30"/>
                      <a:pt x="152" y="29"/>
                      <a:pt x="152" y="29"/>
                    </a:cubicBezTo>
                    <a:cubicBezTo>
                      <a:pt x="150" y="30"/>
                      <a:pt x="146" y="29"/>
                      <a:pt x="145" y="28"/>
                    </a:cubicBezTo>
                    <a:cubicBezTo>
                      <a:pt x="145" y="27"/>
                      <a:pt x="144" y="26"/>
                      <a:pt x="145" y="24"/>
                    </a:cubicBezTo>
                    <a:cubicBezTo>
                      <a:pt x="145" y="23"/>
                      <a:pt x="142" y="19"/>
                      <a:pt x="141" y="18"/>
                    </a:cubicBezTo>
                    <a:cubicBezTo>
                      <a:pt x="141" y="18"/>
                      <a:pt x="140" y="18"/>
                      <a:pt x="139" y="18"/>
                    </a:cubicBezTo>
                    <a:cubicBezTo>
                      <a:pt x="136" y="18"/>
                      <a:pt x="133" y="18"/>
                      <a:pt x="132" y="15"/>
                    </a:cubicBezTo>
                    <a:cubicBezTo>
                      <a:pt x="131" y="14"/>
                      <a:pt x="131" y="14"/>
                      <a:pt x="130" y="13"/>
                    </a:cubicBezTo>
                    <a:cubicBezTo>
                      <a:pt x="129" y="11"/>
                      <a:pt x="128" y="9"/>
                      <a:pt x="129" y="7"/>
                    </a:cubicBezTo>
                    <a:cubicBezTo>
                      <a:pt x="130" y="6"/>
                      <a:pt x="129" y="2"/>
                      <a:pt x="128" y="0"/>
                    </a:cubicBezTo>
                    <a:cubicBezTo>
                      <a:pt x="128" y="0"/>
                      <a:pt x="126" y="0"/>
                      <a:pt x="124" y="0"/>
                    </a:cubicBezTo>
                    <a:cubicBezTo>
                      <a:pt x="123" y="0"/>
                      <a:pt x="121" y="0"/>
                      <a:pt x="121" y="0"/>
                    </a:cubicBezTo>
                    <a:cubicBezTo>
                      <a:pt x="120" y="1"/>
                      <a:pt x="118" y="1"/>
                      <a:pt x="116" y="0"/>
                    </a:cubicBezTo>
                    <a:cubicBezTo>
                      <a:pt x="115" y="0"/>
                      <a:pt x="114" y="0"/>
                      <a:pt x="114" y="0"/>
                    </a:cubicBezTo>
                    <a:cubicBezTo>
                      <a:pt x="113" y="1"/>
                      <a:pt x="113" y="1"/>
                      <a:pt x="112" y="1"/>
                    </a:cubicBezTo>
                    <a:cubicBezTo>
                      <a:pt x="112" y="2"/>
                      <a:pt x="111" y="3"/>
                      <a:pt x="109" y="3"/>
                    </a:cubicBezTo>
                    <a:cubicBezTo>
                      <a:pt x="109" y="3"/>
                      <a:pt x="108" y="3"/>
                      <a:pt x="107" y="3"/>
                    </a:cubicBezTo>
                    <a:cubicBezTo>
                      <a:pt x="107" y="3"/>
                      <a:pt x="106" y="3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5" y="3"/>
                      <a:pt x="104" y="3"/>
                      <a:pt x="104" y="2"/>
                    </a:cubicBezTo>
                    <a:cubicBezTo>
                      <a:pt x="104" y="2"/>
                      <a:pt x="104" y="3"/>
                      <a:pt x="10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8" name="Freeform 1205">
                <a:extLst>
                  <a:ext uri="{FF2B5EF4-FFF2-40B4-BE49-F238E27FC236}">
                    <a16:creationId xmlns:a16="http://schemas.microsoft.com/office/drawing/2014/main" xmlns="" id="{A2E32B81-6F5B-4902-A1F0-544D3A0B0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3134"/>
                <a:ext cx="98" cy="67"/>
              </a:xfrm>
              <a:custGeom>
                <a:avLst/>
                <a:gdLst>
                  <a:gd name="T0" fmla="*/ 53 w 102"/>
                  <a:gd name="T1" fmla="*/ 0 h 70"/>
                  <a:gd name="T2" fmla="*/ 51 w 102"/>
                  <a:gd name="T3" fmla="*/ 2 h 70"/>
                  <a:gd name="T4" fmla="*/ 45 w 102"/>
                  <a:gd name="T5" fmla="*/ 5 h 70"/>
                  <a:gd name="T6" fmla="*/ 39 w 102"/>
                  <a:gd name="T7" fmla="*/ 7 h 70"/>
                  <a:gd name="T8" fmla="*/ 39 w 102"/>
                  <a:gd name="T9" fmla="*/ 8 h 70"/>
                  <a:gd name="T10" fmla="*/ 38 w 102"/>
                  <a:gd name="T11" fmla="*/ 13 h 70"/>
                  <a:gd name="T12" fmla="*/ 37 w 102"/>
                  <a:gd name="T13" fmla="*/ 15 h 70"/>
                  <a:gd name="T14" fmla="*/ 35 w 102"/>
                  <a:gd name="T15" fmla="*/ 17 h 70"/>
                  <a:gd name="T16" fmla="*/ 27 w 102"/>
                  <a:gd name="T17" fmla="*/ 23 h 70"/>
                  <a:gd name="T18" fmla="*/ 24 w 102"/>
                  <a:gd name="T19" fmla="*/ 30 h 70"/>
                  <a:gd name="T20" fmla="*/ 12 w 102"/>
                  <a:gd name="T21" fmla="*/ 35 h 70"/>
                  <a:gd name="T22" fmla="*/ 10 w 102"/>
                  <a:gd name="T23" fmla="*/ 35 h 70"/>
                  <a:gd name="T24" fmla="*/ 10 w 102"/>
                  <a:gd name="T25" fmla="*/ 35 h 70"/>
                  <a:gd name="T26" fmla="*/ 9 w 102"/>
                  <a:gd name="T27" fmla="*/ 35 h 70"/>
                  <a:gd name="T28" fmla="*/ 8 w 102"/>
                  <a:gd name="T29" fmla="*/ 35 h 70"/>
                  <a:gd name="T30" fmla="*/ 7 w 102"/>
                  <a:gd name="T31" fmla="*/ 35 h 70"/>
                  <a:gd name="T32" fmla="*/ 6 w 102"/>
                  <a:gd name="T33" fmla="*/ 35 h 70"/>
                  <a:gd name="T34" fmla="*/ 4 w 102"/>
                  <a:gd name="T35" fmla="*/ 35 h 70"/>
                  <a:gd name="T36" fmla="*/ 4 w 102"/>
                  <a:gd name="T37" fmla="*/ 35 h 70"/>
                  <a:gd name="T38" fmla="*/ 4 w 102"/>
                  <a:gd name="T39" fmla="*/ 37 h 70"/>
                  <a:gd name="T40" fmla="*/ 4 w 102"/>
                  <a:gd name="T41" fmla="*/ 38 h 70"/>
                  <a:gd name="T42" fmla="*/ 5 w 102"/>
                  <a:gd name="T43" fmla="*/ 40 h 70"/>
                  <a:gd name="T44" fmla="*/ 8 w 102"/>
                  <a:gd name="T45" fmla="*/ 50 h 70"/>
                  <a:gd name="T46" fmla="*/ 0 w 102"/>
                  <a:gd name="T47" fmla="*/ 58 h 70"/>
                  <a:gd name="T48" fmla="*/ 4 w 102"/>
                  <a:gd name="T49" fmla="*/ 64 h 70"/>
                  <a:gd name="T50" fmla="*/ 4 w 102"/>
                  <a:gd name="T51" fmla="*/ 65 h 70"/>
                  <a:gd name="T52" fmla="*/ 4 w 102"/>
                  <a:gd name="T53" fmla="*/ 68 h 70"/>
                  <a:gd name="T54" fmla="*/ 4 w 102"/>
                  <a:gd name="T55" fmla="*/ 68 h 70"/>
                  <a:gd name="T56" fmla="*/ 5 w 102"/>
                  <a:gd name="T57" fmla="*/ 68 h 70"/>
                  <a:gd name="T58" fmla="*/ 7 w 102"/>
                  <a:gd name="T59" fmla="*/ 66 h 70"/>
                  <a:gd name="T60" fmla="*/ 36 w 102"/>
                  <a:gd name="T61" fmla="*/ 65 h 70"/>
                  <a:gd name="T62" fmla="*/ 40 w 102"/>
                  <a:gd name="T63" fmla="*/ 65 h 70"/>
                  <a:gd name="T64" fmla="*/ 51 w 102"/>
                  <a:gd name="T65" fmla="*/ 68 h 70"/>
                  <a:gd name="T66" fmla="*/ 59 w 102"/>
                  <a:gd name="T67" fmla="*/ 68 h 70"/>
                  <a:gd name="T68" fmla="*/ 66 w 102"/>
                  <a:gd name="T69" fmla="*/ 69 h 70"/>
                  <a:gd name="T70" fmla="*/ 71 w 102"/>
                  <a:gd name="T71" fmla="*/ 69 h 70"/>
                  <a:gd name="T72" fmla="*/ 77 w 102"/>
                  <a:gd name="T73" fmla="*/ 69 h 70"/>
                  <a:gd name="T74" fmla="*/ 85 w 102"/>
                  <a:gd name="T75" fmla="*/ 60 h 70"/>
                  <a:gd name="T76" fmla="*/ 87 w 102"/>
                  <a:gd name="T77" fmla="*/ 59 h 70"/>
                  <a:gd name="T78" fmla="*/ 89 w 102"/>
                  <a:gd name="T79" fmla="*/ 59 h 70"/>
                  <a:gd name="T80" fmla="*/ 91 w 102"/>
                  <a:gd name="T81" fmla="*/ 59 h 70"/>
                  <a:gd name="T82" fmla="*/ 90 w 102"/>
                  <a:gd name="T83" fmla="*/ 57 h 70"/>
                  <a:gd name="T84" fmla="*/ 88 w 102"/>
                  <a:gd name="T85" fmla="*/ 51 h 70"/>
                  <a:gd name="T86" fmla="*/ 91 w 102"/>
                  <a:gd name="T87" fmla="*/ 42 h 70"/>
                  <a:gd name="T88" fmla="*/ 97 w 102"/>
                  <a:gd name="T89" fmla="*/ 44 h 70"/>
                  <a:gd name="T90" fmla="*/ 98 w 102"/>
                  <a:gd name="T91" fmla="*/ 37 h 70"/>
                  <a:gd name="T92" fmla="*/ 93 w 102"/>
                  <a:gd name="T93" fmla="*/ 34 h 70"/>
                  <a:gd name="T94" fmla="*/ 86 w 102"/>
                  <a:gd name="T95" fmla="*/ 26 h 70"/>
                  <a:gd name="T96" fmla="*/ 82 w 102"/>
                  <a:gd name="T97" fmla="*/ 16 h 70"/>
                  <a:gd name="T98" fmla="*/ 82 w 102"/>
                  <a:gd name="T99" fmla="*/ 11 h 70"/>
                  <a:gd name="T100" fmla="*/ 82 w 102"/>
                  <a:gd name="T101" fmla="*/ 8 h 70"/>
                  <a:gd name="T102" fmla="*/ 74 w 102"/>
                  <a:gd name="T103" fmla="*/ 5 h 70"/>
                  <a:gd name="T104" fmla="*/ 65 w 102"/>
                  <a:gd name="T105" fmla="*/ 4 h 70"/>
                  <a:gd name="T106" fmla="*/ 54 w 102"/>
                  <a:gd name="T107" fmla="*/ 0 h 70"/>
                  <a:gd name="T108" fmla="*/ 54 w 102"/>
                  <a:gd name="T10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2" h="70">
                    <a:moveTo>
                      <a:pt x="54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1"/>
                      <a:pt x="52" y="1"/>
                    </a:cubicBezTo>
                    <a:cubicBezTo>
                      <a:pt x="52" y="1"/>
                      <a:pt x="52" y="2"/>
                      <a:pt x="51" y="2"/>
                    </a:cubicBezTo>
                    <a:cubicBezTo>
                      <a:pt x="50" y="3"/>
                      <a:pt x="49" y="5"/>
                      <a:pt x="47" y="5"/>
                    </a:cubicBezTo>
                    <a:cubicBezTo>
                      <a:pt x="46" y="5"/>
                      <a:pt x="45" y="5"/>
                      <a:pt x="45" y="5"/>
                    </a:cubicBezTo>
                    <a:cubicBezTo>
                      <a:pt x="43" y="5"/>
                      <a:pt x="41" y="5"/>
                      <a:pt x="40" y="6"/>
                    </a:cubicBezTo>
                    <a:cubicBezTo>
                      <a:pt x="40" y="6"/>
                      <a:pt x="40" y="6"/>
                      <a:pt x="39" y="7"/>
                    </a:cubicBezTo>
                    <a:cubicBezTo>
                      <a:pt x="39" y="7"/>
                      <a:pt x="39" y="7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8" y="11"/>
                      <a:pt x="38" y="12"/>
                      <a:pt x="38" y="13"/>
                    </a:cubicBezTo>
                    <a:cubicBezTo>
                      <a:pt x="38" y="13"/>
                      <a:pt x="38" y="14"/>
                      <a:pt x="38" y="14"/>
                    </a:cubicBezTo>
                    <a:cubicBezTo>
                      <a:pt x="38" y="15"/>
                      <a:pt x="38" y="15"/>
                      <a:pt x="37" y="15"/>
                    </a:cubicBezTo>
                    <a:cubicBezTo>
                      <a:pt x="37" y="16"/>
                      <a:pt x="36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8"/>
                      <a:pt x="33" y="19"/>
                      <a:pt x="32" y="19"/>
                    </a:cubicBezTo>
                    <a:cubicBezTo>
                      <a:pt x="30" y="20"/>
                      <a:pt x="28" y="22"/>
                      <a:pt x="27" y="23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7"/>
                      <a:pt x="27" y="30"/>
                      <a:pt x="24" y="30"/>
                    </a:cubicBezTo>
                    <a:cubicBezTo>
                      <a:pt x="22" y="30"/>
                      <a:pt x="19" y="31"/>
                      <a:pt x="18" y="32"/>
                    </a:cubicBezTo>
                    <a:cubicBezTo>
                      <a:pt x="17" y="34"/>
                      <a:pt x="15" y="35"/>
                      <a:pt x="12" y="35"/>
                    </a:cubicBezTo>
                    <a:cubicBezTo>
                      <a:pt x="11" y="35"/>
                      <a:pt x="11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5" y="35"/>
                      <a:pt x="5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39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1"/>
                    </a:cubicBezTo>
                    <a:cubicBezTo>
                      <a:pt x="7" y="42"/>
                      <a:pt x="8" y="47"/>
                      <a:pt x="8" y="50"/>
                    </a:cubicBezTo>
                    <a:cubicBezTo>
                      <a:pt x="8" y="52"/>
                      <a:pt x="6" y="53"/>
                      <a:pt x="5" y="54"/>
                    </a:cubicBezTo>
                    <a:cubicBezTo>
                      <a:pt x="4" y="55"/>
                      <a:pt x="1" y="57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59"/>
                      <a:pt x="5" y="61"/>
                      <a:pt x="4" y="64"/>
                    </a:cubicBezTo>
                    <a:cubicBezTo>
                      <a:pt x="4" y="64"/>
                      <a:pt x="4" y="64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7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5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4"/>
                      <a:pt x="11" y="62"/>
                      <a:pt x="15" y="62"/>
                    </a:cubicBezTo>
                    <a:cubicBezTo>
                      <a:pt x="28" y="62"/>
                      <a:pt x="34" y="63"/>
                      <a:pt x="36" y="65"/>
                    </a:cubicBezTo>
                    <a:cubicBezTo>
                      <a:pt x="36" y="65"/>
                      <a:pt x="38" y="65"/>
                      <a:pt x="39" y="65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2" y="65"/>
                      <a:pt x="44" y="65"/>
                      <a:pt x="46" y="66"/>
                    </a:cubicBezTo>
                    <a:cubicBezTo>
                      <a:pt x="48" y="67"/>
                      <a:pt x="50" y="68"/>
                      <a:pt x="51" y="68"/>
                    </a:cubicBezTo>
                    <a:cubicBezTo>
                      <a:pt x="52" y="66"/>
                      <a:pt x="53" y="66"/>
                      <a:pt x="55" y="67"/>
                    </a:cubicBezTo>
                    <a:cubicBezTo>
                      <a:pt x="56" y="68"/>
                      <a:pt x="58" y="68"/>
                      <a:pt x="59" y="68"/>
                    </a:cubicBezTo>
                    <a:cubicBezTo>
                      <a:pt x="59" y="67"/>
                      <a:pt x="60" y="67"/>
                      <a:pt x="61" y="67"/>
                    </a:cubicBezTo>
                    <a:cubicBezTo>
                      <a:pt x="63" y="67"/>
                      <a:pt x="64" y="68"/>
                      <a:pt x="66" y="69"/>
                    </a:cubicBezTo>
                    <a:cubicBezTo>
                      <a:pt x="66" y="69"/>
                      <a:pt x="66" y="70"/>
                      <a:pt x="67" y="70"/>
                    </a:cubicBezTo>
                    <a:cubicBezTo>
                      <a:pt x="68" y="69"/>
                      <a:pt x="70" y="69"/>
                      <a:pt x="71" y="69"/>
                    </a:cubicBezTo>
                    <a:cubicBezTo>
                      <a:pt x="73" y="69"/>
                      <a:pt x="75" y="69"/>
                      <a:pt x="77" y="70"/>
                    </a:cubicBezTo>
                    <a:cubicBezTo>
                      <a:pt x="77" y="70"/>
                      <a:pt x="77" y="69"/>
                      <a:pt x="77" y="69"/>
                    </a:cubicBezTo>
                    <a:cubicBezTo>
                      <a:pt x="77" y="67"/>
                      <a:pt x="80" y="64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60"/>
                      <a:pt x="87" y="60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8" y="59"/>
                      <a:pt x="88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0" y="59"/>
                      <a:pt x="90" y="59"/>
                      <a:pt x="91" y="59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0" y="58"/>
                      <a:pt x="90" y="58"/>
                      <a:pt x="90" y="57"/>
                    </a:cubicBezTo>
                    <a:cubicBezTo>
                      <a:pt x="90" y="57"/>
                      <a:pt x="90" y="56"/>
                      <a:pt x="90" y="56"/>
                    </a:cubicBezTo>
                    <a:cubicBezTo>
                      <a:pt x="89" y="54"/>
                      <a:pt x="89" y="53"/>
                      <a:pt x="88" y="51"/>
                    </a:cubicBezTo>
                    <a:cubicBezTo>
                      <a:pt x="87" y="48"/>
                      <a:pt x="87" y="46"/>
                      <a:pt x="88" y="44"/>
                    </a:cubicBezTo>
                    <a:cubicBezTo>
                      <a:pt x="89" y="43"/>
                      <a:pt x="90" y="42"/>
                      <a:pt x="91" y="42"/>
                    </a:cubicBezTo>
                    <a:cubicBezTo>
                      <a:pt x="92" y="42"/>
                      <a:pt x="93" y="43"/>
                      <a:pt x="95" y="44"/>
                    </a:cubicBezTo>
                    <a:cubicBezTo>
                      <a:pt x="95" y="44"/>
                      <a:pt x="97" y="44"/>
                      <a:pt x="97" y="44"/>
                    </a:cubicBezTo>
                    <a:cubicBezTo>
                      <a:pt x="101" y="42"/>
                      <a:pt x="102" y="41"/>
                      <a:pt x="102" y="41"/>
                    </a:cubicBezTo>
                    <a:cubicBezTo>
                      <a:pt x="101" y="40"/>
                      <a:pt x="99" y="38"/>
                      <a:pt x="98" y="37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5" y="37"/>
                      <a:pt x="94" y="35"/>
                      <a:pt x="93" y="34"/>
                    </a:cubicBezTo>
                    <a:cubicBezTo>
                      <a:pt x="92" y="33"/>
                      <a:pt x="91" y="31"/>
                      <a:pt x="90" y="31"/>
                    </a:cubicBezTo>
                    <a:cubicBezTo>
                      <a:pt x="88" y="30"/>
                      <a:pt x="87" y="28"/>
                      <a:pt x="86" y="26"/>
                    </a:cubicBezTo>
                    <a:cubicBezTo>
                      <a:pt x="86" y="25"/>
                      <a:pt x="85" y="24"/>
                      <a:pt x="85" y="24"/>
                    </a:cubicBezTo>
                    <a:cubicBezTo>
                      <a:pt x="82" y="22"/>
                      <a:pt x="82" y="18"/>
                      <a:pt x="82" y="16"/>
                    </a:cubicBezTo>
                    <a:cubicBezTo>
                      <a:pt x="82" y="16"/>
                      <a:pt x="82" y="15"/>
                      <a:pt x="82" y="14"/>
                    </a:cubicBezTo>
                    <a:cubicBezTo>
                      <a:pt x="82" y="13"/>
                      <a:pt x="82" y="12"/>
                      <a:pt x="82" y="11"/>
                    </a:cubicBezTo>
                    <a:cubicBezTo>
                      <a:pt x="82" y="10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7"/>
                      <a:pt x="77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2" y="6"/>
                      <a:pt x="70" y="7"/>
                      <a:pt x="69" y="7"/>
                    </a:cubicBezTo>
                    <a:cubicBezTo>
                      <a:pt x="68" y="7"/>
                      <a:pt x="66" y="6"/>
                      <a:pt x="65" y="4"/>
                    </a:cubicBezTo>
                    <a:cubicBezTo>
                      <a:pt x="64" y="2"/>
                      <a:pt x="63" y="2"/>
                      <a:pt x="62" y="2"/>
                    </a:cubicBezTo>
                    <a:cubicBezTo>
                      <a:pt x="58" y="3"/>
                      <a:pt x="55" y="1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9" name="Freeform 1206">
                <a:extLst>
                  <a:ext uri="{FF2B5EF4-FFF2-40B4-BE49-F238E27FC236}">
                    <a16:creationId xmlns:a16="http://schemas.microsoft.com/office/drawing/2014/main" xmlns="" id="{F80E3865-F3F4-4851-8606-B88CBEAD5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3105"/>
                <a:ext cx="75" cy="33"/>
              </a:xfrm>
              <a:custGeom>
                <a:avLst/>
                <a:gdLst>
                  <a:gd name="T0" fmla="*/ 66 w 78"/>
                  <a:gd name="T1" fmla="*/ 32 h 34"/>
                  <a:gd name="T2" fmla="*/ 69 w 78"/>
                  <a:gd name="T3" fmla="*/ 31 h 34"/>
                  <a:gd name="T4" fmla="*/ 73 w 78"/>
                  <a:gd name="T5" fmla="*/ 31 h 34"/>
                  <a:gd name="T6" fmla="*/ 76 w 78"/>
                  <a:gd name="T7" fmla="*/ 28 h 34"/>
                  <a:gd name="T8" fmla="*/ 78 w 78"/>
                  <a:gd name="T9" fmla="*/ 27 h 34"/>
                  <a:gd name="T10" fmla="*/ 78 w 78"/>
                  <a:gd name="T11" fmla="*/ 26 h 34"/>
                  <a:gd name="T12" fmla="*/ 73 w 78"/>
                  <a:gd name="T13" fmla="*/ 14 h 34"/>
                  <a:gd name="T14" fmla="*/ 71 w 78"/>
                  <a:gd name="T15" fmla="*/ 8 h 34"/>
                  <a:gd name="T16" fmla="*/ 70 w 78"/>
                  <a:gd name="T17" fmla="*/ 7 h 34"/>
                  <a:gd name="T18" fmla="*/ 61 w 78"/>
                  <a:gd name="T19" fmla="*/ 6 h 34"/>
                  <a:gd name="T20" fmla="*/ 49 w 78"/>
                  <a:gd name="T21" fmla="*/ 0 h 34"/>
                  <a:gd name="T22" fmla="*/ 46 w 78"/>
                  <a:gd name="T23" fmla="*/ 0 h 34"/>
                  <a:gd name="T24" fmla="*/ 44 w 78"/>
                  <a:gd name="T25" fmla="*/ 0 h 34"/>
                  <a:gd name="T26" fmla="*/ 42 w 78"/>
                  <a:gd name="T27" fmla="*/ 0 h 34"/>
                  <a:gd name="T28" fmla="*/ 40 w 78"/>
                  <a:gd name="T29" fmla="*/ 0 h 34"/>
                  <a:gd name="T30" fmla="*/ 38 w 78"/>
                  <a:gd name="T31" fmla="*/ 4 h 34"/>
                  <a:gd name="T32" fmla="*/ 30 w 78"/>
                  <a:gd name="T33" fmla="*/ 16 h 34"/>
                  <a:gd name="T34" fmla="*/ 27 w 78"/>
                  <a:gd name="T35" fmla="*/ 16 h 34"/>
                  <a:gd name="T36" fmla="*/ 16 w 78"/>
                  <a:gd name="T37" fmla="*/ 3 h 34"/>
                  <a:gd name="T38" fmla="*/ 7 w 78"/>
                  <a:gd name="T39" fmla="*/ 9 h 34"/>
                  <a:gd name="T40" fmla="*/ 3 w 78"/>
                  <a:gd name="T41" fmla="*/ 17 h 34"/>
                  <a:gd name="T42" fmla="*/ 2 w 78"/>
                  <a:gd name="T43" fmla="*/ 25 h 34"/>
                  <a:gd name="T44" fmla="*/ 4 w 78"/>
                  <a:gd name="T45" fmla="*/ 25 h 34"/>
                  <a:gd name="T46" fmla="*/ 6 w 78"/>
                  <a:gd name="T47" fmla="*/ 24 h 34"/>
                  <a:gd name="T48" fmla="*/ 7 w 78"/>
                  <a:gd name="T49" fmla="*/ 24 h 34"/>
                  <a:gd name="T50" fmla="*/ 14 w 78"/>
                  <a:gd name="T51" fmla="*/ 22 h 34"/>
                  <a:gd name="T52" fmla="*/ 26 w 78"/>
                  <a:gd name="T53" fmla="*/ 23 h 34"/>
                  <a:gd name="T54" fmla="*/ 39 w 78"/>
                  <a:gd name="T55" fmla="*/ 23 h 34"/>
                  <a:gd name="T56" fmla="*/ 46 w 78"/>
                  <a:gd name="T57" fmla="*/ 25 h 34"/>
                  <a:gd name="T58" fmla="*/ 47 w 78"/>
                  <a:gd name="T59" fmla="*/ 25 h 34"/>
                  <a:gd name="T60" fmla="*/ 61 w 78"/>
                  <a:gd name="T61" fmla="*/ 33 h 34"/>
                  <a:gd name="T62" fmla="*/ 62 w 78"/>
                  <a:gd name="T63" fmla="*/ 34 h 34"/>
                  <a:gd name="T64" fmla="*/ 64 w 78"/>
                  <a:gd name="T6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34">
                    <a:moveTo>
                      <a:pt x="64" y="33"/>
                    </a:moveTo>
                    <a:cubicBezTo>
                      <a:pt x="64" y="32"/>
                      <a:pt x="65" y="32"/>
                      <a:pt x="66" y="32"/>
                    </a:cubicBezTo>
                    <a:cubicBezTo>
                      <a:pt x="67" y="31"/>
                      <a:pt x="68" y="31"/>
                      <a:pt x="69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70" y="31"/>
                      <a:pt x="71" y="31"/>
                      <a:pt x="71" y="31"/>
                    </a:cubicBezTo>
                    <a:cubicBezTo>
                      <a:pt x="72" y="31"/>
                      <a:pt x="72" y="31"/>
                      <a:pt x="73" y="31"/>
                    </a:cubicBezTo>
                    <a:cubicBezTo>
                      <a:pt x="73" y="31"/>
                      <a:pt x="73" y="31"/>
                      <a:pt x="74" y="30"/>
                    </a:cubicBezTo>
                    <a:cubicBezTo>
                      <a:pt x="74" y="29"/>
                      <a:pt x="75" y="28"/>
                      <a:pt x="76" y="28"/>
                    </a:cubicBezTo>
                    <a:cubicBezTo>
                      <a:pt x="76" y="27"/>
                      <a:pt x="77" y="27"/>
                      <a:pt x="77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24"/>
                      <a:pt x="77" y="23"/>
                      <a:pt x="77" y="22"/>
                    </a:cubicBezTo>
                    <a:cubicBezTo>
                      <a:pt x="73" y="19"/>
                      <a:pt x="72" y="16"/>
                      <a:pt x="73" y="14"/>
                    </a:cubicBezTo>
                    <a:cubicBezTo>
                      <a:pt x="73" y="13"/>
                      <a:pt x="74" y="11"/>
                      <a:pt x="72" y="10"/>
                    </a:cubicBezTo>
                    <a:cubicBezTo>
                      <a:pt x="72" y="9"/>
                      <a:pt x="71" y="9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6" y="7"/>
                      <a:pt x="63" y="7"/>
                      <a:pt x="62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59" y="7"/>
                      <a:pt x="55" y="5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1"/>
                      <a:pt x="38" y="2"/>
                      <a:pt x="38" y="4"/>
                    </a:cubicBezTo>
                    <a:cubicBezTo>
                      <a:pt x="38" y="6"/>
                      <a:pt x="38" y="7"/>
                      <a:pt x="38" y="9"/>
                    </a:cubicBezTo>
                    <a:cubicBezTo>
                      <a:pt x="38" y="14"/>
                      <a:pt x="35" y="16"/>
                      <a:pt x="30" y="16"/>
                    </a:cubicBezTo>
                    <a:cubicBezTo>
                      <a:pt x="29" y="16"/>
                      <a:pt x="29" y="16"/>
                      <a:pt x="28" y="16"/>
                    </a:cubicBezTo>
                    <a:cubicBezTo>
                      <a:pt x="28" y="16"/>
                      <a:pt x="27" y="16"/>
                      <a:pt x="27" y="16"/>
                    </a:cubicBezTo>
                    <a:cubicBezTo>
                      <a:pt x="24" y="16"/>
                      <a:pt x="21" y="11"/>
                      <a:pt x="17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5" y="4"/>
                      <a:pt x="12" y="5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5" y="14"/>
                      <a:pt x="5" y="16"/>
                      <a:pt x="3" y="17"/>
                    </a:cubicBezTo>
                    <a:cubicBezTo>
                      <a:pt x="1" y="19"/>
                      <a:pt x="0" y="21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3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5"/>
                      <a:pt x="5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3"/>
                      <a:pt x="8" y="23"/>
                    </a:cubicBezTo>
                    <a:cubicBezTo>
                      <a:pt x="10" y="22"/>
                      <a:pt x="12" y="22"/>
                      <a:pt x="14" y="22"/>
                    </a:cubicBezTo>
                    <a:cubicBezTo>
                      <a:pt x="17" y="22"/>
                      <a:pt x="20" y="22"/>
                      <a:pt x="22" y="22"/>
                    </a:cubicBezTo>
                    <a:cubicBezTo>
                      <a:pt x="24" y="23"/>
                      <a:pt x="25" y="23"/>
                      <a:pt x="26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33" y="23"/>
                      <a:pt x="37" y="24"/>
                      <a:pt x="39" y="23"/>
                    </a:cubicBezTo>
                    <a:cubicBezTo>
                      <a:pt x="40" y="23"/>
                      <a:pt x="41" y="23"/>
                      <a:pt x="41" y="23"/>
                    </a:cubicBezTo>
                    <a:cubicBezTo>
                      <a:pt x="44" y="23"/>
                      <a:pt x="45" y="24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7" y="25"/>
                      <a:pt x="47" y="25"/>
                    </a:cubicBezTo>
                    <a:cubicBezTo>
                      <a:pt x="51" y="25"/>
                      <a:pt x="56" y="29"/>
                      <a:pt x="58" y="31"/>
                    </a:cubicBezTo>
                    <a:cubicBezTo>
                      <a:pt x="59" y="32"/>
                      <a:pt x="60" y="32"/>
                      <a:pt x="61" y="33"/>
                    </a:cubicBezTo>
                    <a:cubicBezTo>
                      <a:pt x="61" y="33"/>
                      <a:pt x="61" y="33"/>
                      <a:pt x="61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3" y="34"/>
                      <a:pt x="63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0" name="Freeform 1207">
                <a:extLst>
                  <a:ext uri="{FF2B5EF4-FFF2-40B4-BE49-F238E27FC236}">
                    <a16:creationId xmlns:a16="http://schemas.microsoft.com/office/drawing/2014/main" xmlns="" id="{8A6E121E-9111-4A53-B334-68C530FC0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3130"/>
                <a:ext cx="57" cy="34"/>
              </a:xfrm>
              <a:custGeom>
                <a:avLst/>
                <a:gdLst>
                  <a:gd name="T0" fmla="*/ 26 w 59"/>
                  <a:gd name="T1" fmla="*/ 32 h 36"/>
                  <a:gd name="T2" fmla="*/ 27 w 59"/>
                  <a:gd name="T3" fmla="*/ 33 h 36"/>
                  <a:gd name="T4" fmla="*/ 28 w 59"/>
                  <a:gd name="T5" fmla="*/ 34 h 36"/>
                  <a:gd name="T6" fmla="*/ 29 w 59"/>
                  <a:gd name="T7" fmla="*/ 34 h 36"/>
                  <a:gd name="T8" fmla="*/ 29 w 59"/>
                  <a:gd name="T9" fmla="*/ 35 h 36"/>
                  <a:gd name="T10" fmla="*/ 30 w 59"/>
                  <a:gd name="T11" fmla="*/ 35 h 36"/>
                  <a:gd name="T12" fmla="*/ 32 w 59"/>
                  <a:gd name="T13" fmla="*/ 35 h 36"/>
                  <a:gd name="T14" fmla="*/ 33 w 59"/>
                  <a:gd name="T15" fmla="*/ 35 h 36"/>
                  <a:gd name="T16" fmla="*/ 34 w 59"/>
                  <a:gd name="T17" fmla="*/ 35 h 36"/>
                  <a:gd name="T18" fmla="*/ 35 w 59"/>
                  <a:gd name="T19" fmla="*/ 35 h 36"/>
                  <a:gd name="T20" fmla="*/ 36 w 59"/>
                  <a:gd name="T21" fmla="*/ 35 h 36"/>
                  <a:gd name="T22" fmla="*/ 36 w 59"/>
                  <a:gd name="T23" fmla="*/ 35 h 36"/>
                  <a:gd name="T24" fmla="*/ 40 w 59"/>
                  <a:gd name="T25" fmla="*/ 33 h 36"/>
                  <a:gd name="T26" fmla="*/ 48 w 59"/>
                  <a:gd name="T27" fmla="*/ 28 h 36"/>
                  <a:gd name="T28" fmla="*/ 54 w 59"/>
                  <a:gd name="T29" fmla="*/ 20 h 36"/>
                  <a:gd name="T30" fmla="*/ 56 w 59"/>
                  <a:gd name="T31" fmla="*/ 19 h 36"/>
                  <a:gd name="T32" fmla="*/ 59 w 59"/>
                  <a:gd name="T33" fmla="*/ 15 h 36"/>
                  <a:gd name="T34" fmla="*/ 59 w 59"/>
                  <a:gd name="T35" fmla="*/ 12 h 36"/>
                  <a:gd name="T36" fmla="*/ 58 w 59"/>
                  <a:gd name="T37" fmla="*/ 11 h 36"/>
                  <a:gd name="T38" fmla="*/ 55 w 59"/>
                  <a:gd name="T39" fmla="*/ 9 h 36"/>
                  <a:gd name="T40" fmla="*/ 45 w 59"/>
                  <a:gd name="T41" fmla="*/ 3 h 36"/>
                  <a:gd name="T42" fmla="*/ 45 w 59"/>
                  <a:gd name="T43" fmla="*/ 3 h 36"/>
                  <a:gd name="T44" fmla="*/ 42 w 59"/>
                  <a:gd name="T45" fmla="*/ 1 h 36"/>
                  <a:gd name="T46" fmla="*/ 41 w 59"/>
                  <a:gd name="T47" fmla="*/ 1 h 36"/>
                  <a:gd name="T48" fmla="*/ 40 w 59"/>
                  <a:gd name="T49" fmla="*/ 1 h 36"/>
                  <a:gd name="T50" fmla="*/ 28 w 59"/>
                  <a:gd name="T51" fmla="*/ 1 h 36"/>
                  <a:gd name="T52" fmla="*/ 13 w 59"/>
                  <a:gd name="T53" fmla="*/ 0 h 36"/>
                  <a:gd name="T54" fmla="*/ 8 w 59"/>
                  <a:gd name="T55" fmla="*/ 1 h 36"/>
                  <a:gd name="T56" fmla="*/ 6 w 59"/>
                  <a:gd name="T57" fmla="*/ 2 h 36"/>
                  <a:gd name="T58" fmla="*/ 3 w 59"/>
                  <a:gd name="T59" fmla="*/ 3 h 36"/>
                  <a:gd name="T60" fmla="*/ 2 w 59"/>
                  <a:gd name="T61" fmla="*/ 3 h 36"/>
                  <a:gd name="T62" fmla="*/ 3 w 59"/>
                  <a:gd name="T63" fmla="*/ 14 h 36"/>
                  <a:gd name="T64" fmla="*/ 11 w 59"/>
                  <a:gd name="T65" fmla="*/ 18 h 36"/>
                  <a:gd name="T66" fmla="*/ 21 w 59"/>
                  <a:gd name="T67" fmla="*/ 23 h 36"/>
                  <a:gd name="T68" fmla="*/ 20 w 59"/>
                  <a:gd name="T69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36">
                    <a:moveTo>
                      <a:pt x="20" y="30"/>
                    </a:moveTo>
                    <a:cubicBezTo>
                      <a:pt x="22" y="30"/>
                      <a:pt x="24" y="31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8" y="33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9" y="34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7" y="36"/>
                      <a:pt x="38" y="35"/>
                      <a:pt x="40" y="33"/>
                    </a:cubicBezTo>
                    <a:cubicBezTo>
                      <a:pt x="42" y="31"/>
                      <a:pt x="46" y="30"/>
                      <a:pt x="48" y="30"/>
                    </a:cubicBezTo>
                    <a:cubicBezTo>
                      <a:pt x="48" y="30"/>
                      <a:pt x="48" y="29"/>
                      <a:pt x="48" y="28"/>
                    </a:cubicBezTo>
                    <a:cubicBezTo>
                      <a:pt x="48" y="28"/>
                      <a:pt x="48" y="27"/>
                      <a:pt x="48" y="27"/>
                    </a:cubicBezTo>
                    <a:cubicBezTo>
                      <a:pt x="49" y="24"/>
                      <a:pt x="52" y="21"/>
                      <a:pt x="54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7" y="18"/>
                      <a:pt x="57" y="17"/>
                      <a:pt x="59" y="17"/>
                    </a:cubicBezTo>
                    <a:cubicBezTo>
                      <a:pt x="59" y="16"/>
                      <a:pt x="59" y="16"/>
                      <a:pt x="59" y="15"/>
                    </a:cubicBezTo>
                    <a:cubicBezTo>
                      <a:pt x="59" y="14"/>
                      <a:pt x="59" y="13"/>
                      <a:pt x="59" y="13"/>
                    </a:cubicBezTo>
                    <a:cubicBezTo>
                      <a:pt x="59" y="13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1"/>
                      <a:pt x="59" y="11"/>
                      <a:pt x="58" y="11"/>
                    </a:cubicBezTo>
                    <a:cubicBezTo>
                      <a:pt x="58" y="11"/>
                      <a:pt x="58" y="11"/>
                      <a:pt x="57" y="10"/>
                    </a:cubicBezTo>
                    <a:cubicBezTo>
                      <a:pt x="56" y="10"/>
                      <a:pt x="56" y="9"/>
                      <a:pt x="55" y="9"/>
                    </a:cubicBezTo>
                    <a:cubicBezTo>
                      <a:pt x="51" y="5"/>
                      <a:pt x="48" y="3"/>
                      <a:pt x="46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3"/>
                      <a:pt x="43" y="3"/>
                      <a:pt x="42" y="2"/>
                    </a:cubicBezTo>
                    <a:cubicBezTo>
                      <a:pt x="42" y="2"/>
                      <a:pt x="42" y="2"/>
                      <a:pt x="42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1"/>
                      <a:pt x="36" y="2"/>
                      <a:pt x="34" y="2"/>
                    </a:cubicBezTo>
                    <a:cubicBezTo>
                      <a:pt x="32" y="2"/>
                      <a:pt x="30" y="1"/>
                      <a:pt x="28" y="1"/>
                    </a:cubicBezTo>
                    <a:cubicBezTo>
                      <a:pt x="25" y="1"/>
                      <a:pt x="24" y="1"/>
                      <a:pt x="21" y="0"/>
                    </a:cubicBezTo>
                    <a:cubicBezTo>
                      <a:pt x="18" y="0"/>
                      <a:pt x="16" y="0"/>
                      <a:pt x="13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7"/>
                      <a:pt x="3" y="11"/>
                      <a:pt x="0" y="14"/>
                    </a:cubicBezTo>
                    <a:cubicBezTo>
                      <a:pt x="1" y="14"/>
                      <a:pt x="2" y="14"/>
                      <a:pt x="3" y="14"/>
                    </a:cubicBezTo>
                    <a:cubicBezTo>
                      <a:pt x="4" y="14"/>
                      <a:pt x="6" y="14"/>
                      <a:pt x="7" y="16"/>
                    </a:cubicBezTo>
                    <a:cubicBezTo>
                      <a:pt x="8" y="17"/>
                      <a:pt x="10" y="18"/>
                      <a:pt x="11" y="18"/>
                    </a:cubicBezTo>
                    <a:cubicBezTo>
                      <a:pt x="12" y="18"/>
                      <a:pt x="13" y="18"/>
                      <a:pt x="13" y="18"/>
                    </a:cubicBezTo>
                    <a:cubicBezTo>
                      <a:pt x="16" y="18"/>
                      <a:pt x="21" y="20"/>
                      <a:pt x="21" y="23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20" y="27"/>
                      <a:pt x="20" y="29"/>
                      <a:pt x="2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1" name="Freeform 1208">
                <a:extLst>
                  <a:ext uri="{FF2B5EF4-FFF2-40B4-BE49-F238E27FC236}">
                    <a16:creationId xmlns:a16="http://schemas.microsoft.com/office/drawing/2014/main" xmlns="" id="{775F4094-37F2-4FD1-9420-403014181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3258"/>
                <a:ext cx="42" cy="22"/>
              </a:xfrm>
              <a:custGeom>
                <a:avLst/>
                <a:gdLst>
                  <a:gd name="T0" fmla="*/ 9 w 44"/>
                  <a:gd name="T1" fmla="*/ 22 h 22"/>
                  <a:gd name="T2" fmla="*/ 11 w 44"/>
                  <a:gd name="T3" fmla="*/ 22 h 22"/>
                  <a:gd name="T4" fmla="*/ 12 w 44"/>
                  <a:gd name="T5" fmla="*/ 22 h 22"/>
                  <a:gd name="T6" fmla="*/ 14 w 44"/>
                  <a:gd name="T7" fmla="*/ 22 h 22"/>
                  <a:gd name="T8" fmla="*/ 14 w 44"/>
                  <a:gd name="T9" fmla="*/ 22 h 22"/>
                  <a:gd name="T10" fmla="*/ 15 w 44"/>
                  <a:gd name="T11" fmla="*/ 22 h 22"/>
                  <a:gd name="T12" fmla="*/ 16 w 44"/>
                  <a:gd name="T13" fmla="*/ 22 h 22"/>
                  <a:gd name="T14" fmla="*/ 17 w 44"/>
                  <a:gd name="T15" fmla="*/ 22 h 22"/>
                  <a:gd name="T16" fmla="*/ 19 w 44"/>
                  <a:gd name="T17" fmla="*/ 18 h 22"/>
                  <a:gd name="T18" fmla="*/ 21 w 44"/>
                  <a:gd name="T19" fmla="*/ 14 h 22"/>
                  <a:gd name="T20" fmla="*/ 22 w 44"/>
                  <a:gd name="T21" fmla="*/ 14 h 22"/>
                  <a:gd name="T22" fmla="*/ 23 w 44"/>
                  <a:gd name="T23" fmla="*/ 14 h 22"/>
                  <a:gd name="T24" fmla="*/ 27 w 44"/>
                  <a:gd name="T25" fmla="*/ 18 h 22"/>
                  <a:gd name="T26" fmla="*/ 30 w 44"/>
                  <a:gd name="T27" fmla="*/ 22 h 22"/>
                  <a:gd name="T28" fmla="*/ 30 w 44"/>
                  <a:gd name="T29" fmla="*/ 20 h 22"/>
                  <a:gd name="T30" fmla="*/ 35 w 44"/>
                  <a:gd name="T31" fmla="*/ 15 h 22"/>
                  <a:gd name="T32" fmla="*/ 36 w 44"/>
                  <a:gd name="T33" fmla="*/ 15 h 22"/>
                  <a:gd name="T34" fmla="*/ 39 w 44"/>
                  <a:gd name="T35" fmla="*/ 16 h 22"/>
                  <a:gd name="T36" fmla="*/ 44 w 44"/>
                  <a:gd name="T37" fmla="*/ 13 h 22"/>
                  <a:gd name="T38" fmla="*/ 44 w 44"/>
                  <a:gd name="T39" fmla="*/ 13 h 22"/>
                  <a:gd name="T40" fmla="*/ 44 w 44"/>
                  <a:gd name="T41" fmla="*/ 12 h 22"/>
                  <a:gd name="T42" fmla="*/ 44 w 44"/>
                  <a:gd name="T43" fmla="*/ 12 h 22"/>
                  <a:gd name="T44" fmla="*/ 44 w 44"/>
                  <a:gd name="T45" fmla="*/ 12 h 22"/>
                  <a:gd name="T46" fmla="*/ 44 w 44"/>
                  <a:gd name="T47" fmla="*/ 11 h 22"/>
                  <a:gd name="T48" fmla="*/ 44 w 44"/>
                  <a:gd name="T49" fmla="*/ 11 h 22"/>
                  <a:gd name="T50" fmla="*/ 44 w 44"/>
                  <a:gd name="T51" fmla="*/ 11 h 22"/>
                  <a:gd name="T52" fmla="*/ 43 w 44"/>
                  <a:gd name="T53" fmla="*/ 11 h 22"/>
                  <a:gd name="T54" fmla="*/ 43 w 44"/>
                  <a:gd name="T55" fmla="*/ 11 h 22"/>
                  <a:gd name="T56" fmla="*/ 42 w 44"/>
                  <a:gd name="T57" fmla="*/ 11 h 22"/>
                  <a:gd name="T58" fmla="*/ 37 w 44"/>
                  <a:gd name="T59" fmla="*/ 9 h 22"/>
                  <a:gd name="T60" fmla="*/ 36 w 44"/>
                  <a:gd name="T61" fmla="*/ 9 h 22"/>
                  <a:gd name="T62" fmla="*/ 36 w 44"/>
                  <a:gd name="T63" fmla="*/ 9 h 22"/>
                  <a:gd name="T64" fmla="*/ 36 w 44"/>
                  <a:gd name="T65" fmla="*/ 8 h 22"/>
                  <a:gd name="T66" fmla="*/ 35 w 44"/>
                  <a:gd name="T67" fmla="*/ 8 h 22"/>
                  <a:gd name="T68" fmla="*/ 35 w 44"/>
                  <a:gd name="T69" fmla="*/ 7 h 22"/>
                  <a:gd name="T70" fmla="*/ 35 w 44"/>
                  <a:gd name="T71" fmla="*/ 6 h 22"/>
                  <a:gd name="T72" fmla="*/ 35 w 44"/>
                  <a:gd name="T73" fmla="*/ 6 h 22"/>
                  <a:gd name="T74" fmla="*/ 35 w 44"/>
                  <a:gd name="T75" fmla="*/ 4 h 22"/>
                  <a:gd name="T76" fmla="*/ 35 w 44"/>
                  <a:gd name="T77" fmla="*/ 4 h 22"/>
                  <a:gd name="T78" fmla="*/ 35 w 44"/>
                  <a:gd name="T79" fmla="*/ 3 h 22"/>
                  <a:gd name="T80" fmla="*/ 35 w 44"/>
                  <a:gd name="T81" fmla="*/ 3 h 22"/>
                  <a:gd name="T82" fmla="*/ 35 w 44"/>
                  <a:gd name="T83" fmla="*/ 2 h 22"/>
                  <a:gd name="T84" fmla="*/ 32 w 44"/>
                  <a:gd name="T85" fmla="*/ 1 h 22"/>
                  <a:gd name="T86" fmla="*/ 32 w 44"/>
                  <a:gd name="T87" fmla="*/ 1 h 22"/>
                  <a:gd name="T88" fmla="*/ 30 w 44"/>
                  <a:gd name="T89" fmla="*/ 1 h 22"/>
                  <a:gd name="T90" fmla="*/ 24 w 44"/>
                  <a:gd name="T91" fmla="*/ 1 h 22"/>
                  <a:gd name="T92" fmla="*/ 18 w 44"/>
                  <a:gd name="T93" fmla="*/ 2 h 22"/>
                  <a:gd name="T94" fmla="*/ 15 w 44"/>
                  <a:gd name="T95" fmla="*/ 1 h 22"/>
                  <a:gd name="T96" fmla="*/ 14 w 44"/>
                  <a:gd name="T97" fmla="*/ 1 h 22"/>
                  <a:gd name="T98" fmla="*/ 13 w 44"/>
                  <a:gd name="T99" fmla="*/ 3 h 22"/>
                  <a:gd name="T100" fmla="*/ 12 w 44"/>
                  <a:gd name="T101" fmla="*/ 3 h 22"/>
                  <a:gd name="T102" fmla="*/ 8 w 44"/>
                  <a:gd name="T103" fmla="*/ 6 h 22"/>
                  <a:gd name="T104" fmla="*/ 4 w 44"/>
                  <a:gd name="T105" fmla="*/ 10 h 22"/>
                  <a:gd name="T106" fmla="*/ 1 w 44"/>
                  <a:gd name="T107" fmla="*/ 15 h 22"/>
                  <a:gd name="T108" fmla="*/ 0 w 44"/>
                  <a:gd name="T109" fmla="*/ 15 h 22"/>
                  <a:gd name="T110" fmla="*/ 3 w 44"/>
                  <a:gd name="T111" fmla="*/ 15 h 22"/>
                  <a:gd name="T112" fmla="*/ 7 w 44"/>
                  <a:gd name="T113" fmla="*/ 19 h 22"/>
                  <a:gd name="T114" fmla="*/ 8 w 44"/>
                  <a:gd name="T115" fmla="*/ 20 h 22"/>
                  <a:gd name="T116" fmla="*/ 9 w 44"/>
                  <a:gd name="T117" fmla="*/ 21 h 22"/>
                  <a:gd name="T118" fmla="*/ 9 w 44"/>
                  <a:gd name="T119" fmla="*/ 21 h 22"/>
                  <a:gd name="T120" fmla="*/ 9 w 44"/>
                  <a:gd name="T121" fmla="*/ 22 h 22"/>
                  <a:gd name="T122" fmla="*/ 9 w 44"/>
                  <a:gd name="T123" fmla="*/ 22 h 22"/>
                  <a:gd name="T124" fmla="*/ 9 w 44"/>
                  <a:gd name="T1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" h="22">
                    <a:moveTo>
                      <a:pt x="9" y="22"/>
                    </a:move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22"/>
                      <a:pt x="13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6" y="22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9" y="19"/>
                      <a:pt x="19" y="18"/>
                    </a:cubicBezTo>
                    <a:cubicBezTo>
                      <a:pt x="20" y="16"/>
                      <a:pt x="21" y="15"/>
                      <a:pt x="21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5"/>
                      <a:pt x="27" y="18"/>
                    </a:cubicBezTo>
                    <a:cubicBezTo>
                      <a:pt x="28" y="19"/>
                      <a:pt x="29" y="21"/>
                      <a:pt x="30" y="22"/>
                    </a:cubicBezTo>
                    <a:cubicBezTo>
                      <a:pt x="30" y="21"/>
                      <a:pt x="30" y="20"/>
                      <a:pt x="30" y="20"/>
                    </a:cubicBezTo>
                    <a:cubicBezTo>
                      <a:pt x="30" y="17"/>
                      <a:pt x="32" y="15"/>
                      <a:pt x="35" y="15"/>
                    </a:cubicBezTo>
                    <a:cubicBezTo>
                      <a:pt x="35" y="15"/>
                      <a:pt x="36" y="15"/>
                      <a:pt x="36" y="15"/>
                    </a:cubicBezTo>
                    <a:cubicBezTo>
                      <a:pt x="37" y="15"/>
                      <a:pt x="38" y="16"/>
                      <a:pt x="39" y="16"/>
                    </a:cubicBezTo>
                    <a:cubicBezTo>
                      <a:pt x="39" y="13"/>
                      <a:pt x="41" y="12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2" y="11"/>
                      <a:pt x="42" y="11"/>
                    </a:cubicBezTo>
                    <a:cubicBezTo>
                      <a:pt x="40" y="11"/>
                      <a:pt x="38" y="10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2"/>
                      <a:pt x="35" y="2"/>
                    </a:cubicBezTo>
                    <a:cubicBezTo>
                      <a:pt x="34" y="2"/>
                      <a:pt x="33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27" y="0"/>
                      <a:pt x="26" y="0"/>
                      <a:pt x="24" y="1"/>
                    </a:cubicBezTo>
                    <a:cubicBezTo>
                      <a:pt x="23" y="1"/>
                      <a:pt x="21" y="2"/>
                      <a:pt x="18" y="2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2"/>
                      <a:pt x="13" y="3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8" y="4"/>
                      <a:pt x="8" y="6"/>
                    </a:cubicBezTo>
                    <a:cubicBezTo>
                      <a:pt x="8" y="8"/>
                      <a:pt x="6" y="9"/>
                      <a:pt x="4" y="10"/>
                    </a:cubicBezTo>
                    <a:cubicBezTo>
                      <a:pt x="3" y="12"/>
                      <a:pt x="1" y="13"/>
                      <a:pt x="1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1" y="15"/>
                      <a:pt x="2" y="15"/>
                      <a:pt x="3" y="15"/>
                    </a:cubicBezTo>
                    <a:cubicBezTo>
                      <a:pt x="5" y="15"/>
                      <a:pt x="7" y="17"/>
                      <a:pt x="7" y="19"/>
                    </a:cubicBezTo>
                    <a:cubicBezTo>
                      <a:pt x="7" y="19"/>
                      <a:pt x="7" y="19"/>
                      <a:pt x="8" y="20"/>
                    </a:cubicBezTo>
                    <a:cubicBezTo>
                      <a:pt x="8" y="20"/>
                      <a:pt x="8" y="20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2" name="Freeform 1209">
                <a:extLst>
                  <a:ext uri="{FF2B5EF4-FFF2-40B4-BE49-F238E27FC236}">
                    <a16:creationId xmlns:a16="http://schemas.microsoft.com/office/drawing/2014/main" xmlns="" id="{97222852-246F-43AF-8AC7-5126222AF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3155"/>
                <a:ext cx="92" cy="103"/>
              </a:xfrm>
              <a:custGeom>
                <a:avLst/>
                <a:gdLst>
                  <a:gd name="T0" fmla="*/ 0 w 96"/>
                  <a:gd name="T1" fmla="*/ 60 h 108"/>
                  <a:gd name="T2" fmla="*/ 0 w 96"/>
                  <a:gd name="T3" fmla="*/ 60 h 108"/>
                  <a:gd name="T4" fmla="*/ 4 w 96"/>
                  <a:gd name="T5" fmla="*/ 65 h 108"/>
                  <a:gd name="T6" fmla="*/ 2 w 96"/>
                  <a:gd name="T7" fmla="*/ 70 h 108"/>
                  <a:gd name="T8" fmla="*/ 2 w 96"/>
                  <a:gd name="T9" fmla="*/ 72 h 108"/>
                  <a:gd name="T10" fmla="*/ 3 w 96"/>
                  <a:gd name="T11" fmla="*/ 74 h 108"/>
                  <a:gd name="T12" fmla="*/ 4 w 96"/>
                  <a:gd name="T13" fmla="*/ 79 h 108"/>
                  <a:gd name="T14" fmla="*/ 6 w 96"/>
                  <a:gd name="T15" fmla="*/ 80 h 108"/>
                  <a:gd name="T16" fmla="*/ 17 w 96"/>
                  <a:gd name="T17" fmla="*/ 85 h 108"/>
                  <a:gd name="T18" fmla="*/ 24 w 96"/>
                  <a:gd name="T19" fmla="*/ 88 h 108"/>
                  <a:gd name="T20" fmla="*/ 18 w 96"/>
                  <a:gd name="T21" fmla="*/ 101 h 108"/>
                  <a:gd name="T22" fmla="*/ 18 w 96"/>
                  <a:gd name="T23" fmla="*/ 105 h 108"/>
                  <a:gd name="T24" fmla="*/ 24 w 96"/>
                  <a:gd name="T25" fmla="*/ 105 h 108"/>
                  <a:gd name="T26" fmla="*/ 36 w 96"/>
                  <a:gd name="T27" fmla="*/ 106 h 108"/>
                  <a:gd name="T28" fmla="*/ 39 w 96"/>
                  <a:gd name="T29" fmla="*/ 106 h 108"/>
                  <a:gd name="T30" fmla="*/ 40 w 96"/>
                  <a:gd name="T31" fmla="*/ 106 h 108"/>
                  <a:gd name="T32" fmla="*/ 45 w 96"/>
                  <a:gd name="T33" fmla="*/ 108 h 108"/>
                  <a:gd name="T34" fmla="*/ 58 w 96"/>
                  <a:gd name="T35" fmla="*/ 107 h 108"/>
                  <a:gd name="T36" fmla="*/ 74 w 96"/>
                  <a:gd name="T37" fmla="*/ 105 h 108"/>
                  <a:gd name="T38" fmla="*/ 79 w 96"/>
                  <a:gd name="T39" fmla="*/ 95 h 108"/>
                  <a:gd name="T40" fmla="*/ 83 w 96"/>
                  <a:gd name="T41" fmla="*/ 92 h 108"/>
                  <a:gd name="T42" fmla="*/ 82 w 96"/>
                  <a:gd name="T43" fmla="*/ 90 h 108"/>
                  <a:gd name="T44" fmla="*/ 80 w 96"/>
                  <a:gd name="T45" fmla="*/ 88 h 108"/>
                  <a:gd name="T46" fmla="*/ 76 w 96"/>
                  <a:gd name="T47" fmla="*/ 85 h 108"/>
                  <a:gd name="T48" fmla="*/ 69 w 96"/>
                  <a:gd name="T49" fmla="*/ 74 h 108"/>
                  <a:gd name="T50" fmla="*/ 70 w 96"/>
                  <a:gd name="T51" fmla="*/ 65 h 108"/>
                  <a:gd name="T52" fmla="*/ 87 w 96"/>
                  <a:gd name="T53" fmla="*/ 58 h 108"/>
                  <a:gd name="T54" fmla="*/ 93 w 96"/>
                  <a:gd name="T55" fmla="*/ 55 h 108"/>
                  <a:gd name="T56" fmla="*/ 96 w 96"/>
                  <a:gd name="T57" fmla="*/ 56 h 108"/>
                  <a:gd name="T58" fmla="*/ 96 w 96"/>
                  <a:gd name="T59" fmla="*/ 55 h 108"/>
                  <a:gd name="T60" fmla="*/ 96 w 96"/>
                  <a:gd name="T61" fmla="*/ 53 h 108"/>
                  <a:gd name="T62" fmla="*/ 92 w 96"/>
                  <a:gd name="T63" fmla="*/ 39 h 108"/>
                  <a:gd name="T64" fmla="*/ 87 w 96"/>
                  <a:gd name="T65" fmla="*/ 30 h 108"/>
                  <a:gd name="T66" fmla="*/ 88 w 96"/>
                  <a:gd name="T67" fmla="*/ 14 h 108"/>
                  <a:gd name="T68" fmla="*/ 83 w 96"/>
                  <a:gd name="T69" fmla="*/ 10 h 108"/>
                  <a:gd name="T70" fmla="*/ 73 w 96"/>
                  <a:gd name="T71" fmla="*/ 6 h 108"/>
                  <a:gd name="T72" fmla="*/ 53 w 96"/>
                  <a:gd name="T73" fmla="*/ 12 h 108"/>
                  <a:gd name="T74" fmla="*/ 42 w 96"/>
                  <a:gd name="T75" fmla="*/ 5 h 108"/>
                  <a:gd name="T76" fmla="*/ 41 w 96"/>
                  <a:gd name="T77" fmla="*/ 1 h 108"/>
                  <a:gd name="T78" fmla="*/ 39 w 96"/>
                  <a:gd name="T79" fmla="*/ 1 h 108"/>
                  <a:gd name="T80" fmla="*/ 36 w 96"/>
                  <a:gd name="T81" fmla="*/ 0 h 108"/>
                  <a:gd name="T82" fmla="*/ 31 w 96"/>
                  <a:gd name="T83" fmla="*/ 0 h 108"/>
                  <a:gd name="T84" fmla="*/ 35 w 96"/>
                  <a:gd name="T85" fmla="*/ 12 h 108"/>
                  <a:gd name="T86" fmla="*/ 30 w 96"/>
                  <a:gd name="T87" fmla="*/ 18 h 108"/>
                  <a:gd name="T88" fmla="*/ 17 w 96"/>
                  <a:gd name="T89" fmla="*/ 18 h 108"/>
                  <a:gd name="T90" fmla="*/ 13 w 96"/>
                  <a:gd name="T91" fmla="*/ 21 h 108"/>
                  <a:gd name="T92" fmla="*/ 14 w 96"/>
                  <a:gd name="T93" fmla="*/ 25 h 108"/>
                  <a:gd name="T94" fmla="*/ 13 w 96"/>
                  <a:gd name="T95" fmla="*/ 29 h 108"/>
                  <a:gd name="T96" fmla="*/ 9 w 96"/>
                  <a:gd name="T97" fmla="*/ 42 h 108"/>
                  <a:gd name="T98" fmla="*/ 2 w 96"/>
                  <a:gd name="T99" fmla="*/ 52 h 108"/>
                  <a:gd name="T100" fmla="*/ 1 w 96"/>
                  <a:gd name="T101" fmla="*/ 5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" h="108">
                    <a:moveTo>
                      <a:pt x="1" y="5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1"/>
                      <a:pt x="1" y="62"/>
                      <a:pt x="2" y="63"/>
                    </a:cubicBezTo>
                    <a:cubicBezTo>
                      <a:pt x="2" y="64"/>
                      <a:pt x="3" y="65"/>
                      <a:pt x="3" y="66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0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2" y="71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3"/>
                      <a:pt x="3" y="73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3" y="75"/>
                      <a:pt x="4" y="75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7"/>
                      <a:pt x="4" y="78"/>
                      <a:pt x="4" y="79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6" y="80"/>
                      <a:pt x="6" y="80"/>
                    </a:cubicBezTo>
                    <a:cubicBezTo>
                      <a:pt x="6" y="80"/>
                      <a:pt x="7" y="80"/>
                      <a:pt x="7" y="81"/>
                    </a:cubicBezTo>
                    <a:cubicBezTo>
                      <a:pt x="8" y="82"/>
                      <a:pt x="9" y="83"/>
                      <a:pt x="12" y="83"/>
                    </a:cubicBezTo>
                    <a:cubicBezTo>
                      <a:pt x="15" y="83"/>
                      <a:pt x="16" y="84"/>
                      <a:pt x="17" y="85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18" y="85"/>
                      <a:pt x="19" y="85"/>
                      <a:pt x="19" y="85"/>
                    </a:cubicBezTo>
                    <a:cubicBezTo>
                      <a:pt x="20" y="85"/>
                      <a:pt x="23" y="86"/>
                      <a:pt x="24" y="88"/>
                    </a:cubicBezTo>
                    <a:cubicBezTo>
                      <a:pt x="24" y="89"/>
                      <a:pt x="24" y="91"/>
                      <a:pt x="22" y="93"/>
                    </a:cubicBezTo>
                    <a:cubicBezTo>
                      <a:pt x="19" y="95"/>
                      <a:pt x="19" y="97"/>
                      <a:pt x="18" y="100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2"/>
                      <a:pt x="18" y="103"/>
                      <a:pt x="18" y="104"/>
                    </a:cubicBezTo>
                    <a:cubicBezTo>
                      <a:pt x="18" y="104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9" y="106"/>
                      <a:pt x="20" y="106"/>
                    </a:cubicBezTo>
                    <a:cubicBezTo>
                      <a:pt x="23" y="106"/>
                      <a:pt x="24" y="105"/>
                      <a:pt x="24" y="105"/>
                    </a:cubicBezTo>
                    <a:cubicBezTo>
                      <a:pt x="27" y="104"/>
                      <a:pt x="29" y="103"/>
                      <a:pt x="33" y="105"/>
                    </a:cubicBezTo>
                    <a:cubicBezTo>
                      <a:pt x="34" y="105"/>
                      <a:pt x="35" y="105"/>
                      <a:pt x="35" y="106"/>
                    </a:cubicBezTo>
                    <a:cubicBezTo>
                      <a:pt x="36" y="106"/>
                      <a:pt x="36" y="106"/>
                      <a:pt x="36" y="106"/>
                    </a:cubicBezTo>
                    <a:cubicBezTo>
                      <a:pt x="37" y="106"/>
                      <a:pt x="38" y="107"/>
                      <a:pt x="38" y="107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7"/>
                      <a:pt x="39" y="106"/>
                    </a:cubicBezTo>
                    <a:cubicBezTo>
                      <a:pt x="39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2" y="106"/>
                      <a:pt x="43" y="107"/>
                      <a:pt x="44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6" y="107"/>
                      <a:pt x="48" y="106"/>
                      <a:pt x="50" y="106"/>
                    </a:cubicBezTo>
                    <a:cubicBezTo>
                      <a:pt x="52" y="106"/>
                      <a:pt x="53" y="106"/>
                      <a:pt x="54" y="107"/>
                    </a:cubicBezTo>
                    <a:cubicBezTo>
                      <a:pt x="56" y="108"/>
                      <a:pt x="57" y="108"/>
                      <a:pt x="58" y="107"/>
                    </a:cubicBezTo>
                    <a:cubicBezTo>
                      <a:pt x="61" y="105"/>
                      <a:pt x="67" y="104"/>
                      <a:pt x="69" y="104"/>
                    </a:cubicBezTo>
                    <a:cubicBezTo>
                      <a:pt x="71" y="104"/>
                      <a:pt x="72" y="104"/>
                      <a:pt x="72" y="104"/>
                    </a:cubicBezTo>
                    <a:cubicBezTo>
                      <a:pt x="73" y="105"/>
                      <a:pt x="74" y="105"/>
                      <a:pt x="74" y="105"/>
                    </a:cubicBezTo>
                    <a:cubicBezTo>
                      <a:pt x="74" y="105"/>
                      <a:pt x="74" y="104"/>
                      <a:pt x="74" y="103"/>
                    </a:cubicBezTo>
                    <a:cubicBezTo>
                      <a:pt x="72" y="98"/>
                      <a:pt x="76" y="96"/>
                      <a:pt x="78" y="96"/>
                    </a:cubicBezTo>
                    <a:cubicBezTo>
                      <a:pt x="78" y="95"/>
                      <a:pt x="78" y="95"/>
                      <a:pt x="79" y="95"/>
                    </a:cubicBezTo>
                    <a:cubicBezTo>
                      <a:pt x="79" y="95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80" y="94"/>
                    </a:cubicBezTo>
                    <a:cubicBezTo>
                      <a:pt x="80" y="93"/>
                      <a:pt x="82" y="92"/>
                      <a:pt x="83" y="92"/>
                    </a:cubicBezTo>
                    <a:cubicBezTo>
                      <a:pt x="83" y="91"/>
                      <a:pt x="84" y="91"/>
                      <a:pt x="84" y="91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4" y="91"/>
                      <a:pt x="83" y="90"/>
                      <a:pt x="82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1" y="89"/>
                      <a:pt x="81" y="89"/>
                      <a:pt x="80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7"/>
                      <a:pt x="78" y="87"/>
                      <a:pt x="78" y="87"/>
                    </a:cubicBezTo>
                    <a:cubicBezTo>
                      <a:pt x="78" y="86"/>
                      <a:pt x="78" y="86"/>
                      <a:pt x="77" y="86"/>
                    </a:cubicBezTo>
                    <a:cubicBezTo>
                      <a:pt x="77" y="86"/>
                      <a:pt x="76" y="86"/>
                      <a:pt x="76" y="85"/>
                    </a:cubicBezTo>
                    <a:cubicBezTo>
                      <a:pt x="75" y="85"/>
                      <a:pt x="74" y="84"/>
                      <a:pt x="74" y="84"/>
                    </a:cubicBezTo>
                    <a:cubicBezTo>
                      <a:pt x="72" y="82"/>
                      <a:pt x="71" y="79"/>
                      <a:pt x="70" y="77"/>
                    </a:cubicBezTo>
                    <a:cubicBezTo>
                      <a:pt x="70" y="75"/>
                      <a:pt x="70" y="74"/>
                      <a:pt x="69" y="74"/>
                    </a:cubicBezTo>
                    <a:cubicBezTo>
                      <a:pt x="69" y="73"/>
                      <a:pt x="69" y="73"/>
                      <a:pt x="69" y="72"/>
                    </a:cubicBezTo>
                    <a:cubicBezTo>
                      <a:pt x="68" y="71"/>
                      <a:pt x="66" y="69"/>
                      <a:pt x="67" y="67"/>
                    </a:cubicBezTo>
                    <a:cubicBezTo>
                      <a:pt x="67" y="66"/>
                      <a:pt x="68" y="65"/>
                      <a:pt x="70" y="65"/>
                    </a:cubicBezTo>
                    <a:cubicBezTo>
                      <a:pt x="73" y="64"/>
                      <a:pt x="79" y="63"/>
                      <a:pt x="81" y="61"/>
                    </a:cubicBezTo>
                    <a:cubicBezTo>
                      <a:pt x="81" y="60"/>
                      <a:pt x="82" y="60"/>
                      <a:pt x="82" y="60"/>
                    </a:cubicBezTo>
                    <a:cubicBezTo>
                      <a:pt x="84" y="59"/>
                      <a:pt x="86" y="58"/>
                      <a:pt x="87" y="58"/>
                    </a:cubicBezTo>
                    <a:cubicBezTo>
                      <a:pt x="88" y="57"/>
                      <a:pt x="89" y="57"/>
                      <a:pt x="90" y="57"/>
                    </a:cubicBezTo>
                    <a:cubicBezTo>
                      <a:pt x="90" y="57"/>
                      <a:pt x="90" y="57"/>
                      <a:pt x="90" y="56"/>
                    </a:cubicBezTo>
                    <a:cubicBezTo>
                      <a:pt x="90" y="56"/>
                      <a:pt x="91" y="55"/>
                      <a:pt x="93" y="55"/>
                    </a:cubicBezTo>
                    <a:cubicBezTo>
                      <a:pt x="94" y="55"/>
                      <a:pt x="94" y="56"/>
                      <a:pt x="95" y="56"/>
                    </a:cubicBezTo>
                    <a:cubicBezTo>
                      <a:pt x="95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3"/>
                      <a:pt x="96" y="53"/>
                    </a:cubicBezTo>
                    <a:cubicBezTo>
                      <a:pt x="96" y="53"/>
                      <a:pt x="96" y="53"/>
                      <a:pt x="96" y="53"/>
                    </a:cubicBezTo>
                    <a:cubicBezTo>
                      <a:pt x="94" y="51"/>
                      <a:pt x="93" y="47"/>
                      <a:pt x="93" y="43"/>
                    </a:cubicBezTo>
                    <a:cubicBezTo>
                      <a:pt x="93" y="40"/>
                      <a:pt x="92" y="40"/>
                      <a:pt x="92" y="39"/>
                    </a:cubicBezTo>
                    <a:cubicBezTo>
                      <a:pt x="92" y="39"/>
                      <a:pt x="91" y="38"/>
                      <a:pt x="91" y="36"/>
                    </a:cubicBezTo>
                    <a:cubicBezTo>
                      <a:pt x="91" y="35"/>
                      <a:pt x="91" y="33"/>
                      <a:pt x="90" y="33"/>
                    </a:cubicBezTo>
                    <a:cubicBezTo>
                      <a:pt x="89" y="32"/>
                      <a:pt x="88" y="31"/>
                      <a:pt x="87" y="30"/>
                    </a:cubicBezTo>
                    <a:cubicBezTo>
                      <a:pt x="87" y="28"/>
                      <a:pt x="88" y="27"/>
                      <a:pt x="88" y="25"/>
                    </a:cubicBezTo>
                    <a:cubicBezTo>
                      <a:pt x="90" y="23"/>
                      <a:pt x="89" y="17"/>
                      <a:pt x="89" y="15"/>
                    </a:cubicBezTo>
                    <a:cubicBezTo>
                      <a:pt x="88" y="15"/>
                      <a:pt x="88" y="15"/>
                      <a:pt x="88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8" y="13"/>
                      <a:pt x="87" y="12"/>
                    </a:cubicBezTo>
                    <a:cubicBezTo>
                      <a:pt x="87" y="11"/>
                      <a:pt x="87" y="10"/>
                      <a:pt x="83" y="10"/>
                    </a:cubicBezTo>
                    <a:cubicBezTo>
                      <a:pt x="81" y="10"/>
                      <a:pt x="80" y="10"/>
                      <a:pt x="80" y="9"/>
                    </a:cubicBezTo>
                    <a:cubicBezTo>
                      <a:pt x="79" y="7"/>
                      <a:pt x="80" y="6"/>
                      <a:pt x="81" y="4"/>
                    </a:cubicBezTo>
                    <a:cubicBezTo>
                      <a:pt x="79" y="6"/>
                      <a:pt x="76" y="7"/>
                      <a:pt x="73" y="6"/>
                    </a:cubicBezTo>
                    <a:cubicBezTo>
                      <a:pt x="71" y="6"/>
                      <a:pt x="68" y="9"/>
                      <a:pt x="65" y="11"/>
                    </a:cubicBezTo>
                    <a:cubicBezTo>
                      <a:pt x="64" y="12"/>
                      <a:pt x="63" y="13"/>
                      <a:pt x="62" y="13"/>
                    </a:cubicBezTo>
                    <a:cubicBezTo>
                      <a:pt x="59" y="16"/>
                      <a:pt x="55" y="15"/>
                      <a:pt x="53" y="12"/>
                    </a:cubicBezTo>
                    <a:cubicBezTo>
                      <a:pt x="52" y="10"/>
                      <a:pt x="52" y="8"/>
                      <a:pt x="53" y="7"/>
                    </a:cubicBezTo>
                    <a:cubicBezTo>
                      <a:pt x="53" y="7"/>
                      <a:pt x="52" y="7"/>
                      <a:pt x="52" y="7"/>
                    </a:cubicBezTo>
                    <a:cubicBezTo>
                      <a:pt x="48" y="9"/>
                      <a:pt x="44" y="8"/>
                      <a:pt x="42" y="5"/>
                    </a:cubicBezTo>
                    <a:cubicBezTo>
                      <a:pt x="41" y="4"/>
                      <a:pt x="41" y="3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8" y="1"/>
                      <a:pt x="38" y="1"/>
                      <a:pt x="37" y="1"/>
                    </a:cubicBezTo>
                    <a:cubicBezTo>
                      <a:pt x="37" y="1"/>
                      <a:pt x="37" y="1"/>
                      <a:pt x="36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1" y="0"/>
                    </a:cubicBezTo>
                    <a:cubicBezTo>
                      <a:pt x="32" y="1"/>
                      <a:pt x="32" y="3"/>
                      <a:pt x="32" y="4"/>
                    </a:cubicBezTo>
                    <a:cubicBezTo>
                      <a:pt x="31" y="5"/>
                      <a:pt x="31" y="7"/>
                      <a:pt x="33" y="10"/>
                    </a:cubicBezTo>
                    <a:cubicBezTo>
                      <a:pt x="34" y="10"/>
                      <a:pt x="34" y="11"/>
                      <a:pt x="35" y="12"/>
                    </a:cubicBezTo>
                    <a:cubicBezTo>
                      <a:pt x="35" y="13"/>
                      <a:pt x="35" y="15"/>
                      <a:pt x="35" y="16"/>
                    </a:cubicBezTo>
                    <a:cubicBezTo>
                      <a:pt x="34" y="17"/>
                      <a:pt x="32" y="18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0" y="19"/>
                      <a:pt x="29" y="21"/>
                      <a:pt x="26" y="21"/>
                    </a:cubicBezTo>
                    <a:cubicBezTo>
                      <a:pt x="24" y="21"/>
                      <a:pt x="21" y="19"/>
                      <a:pt x="19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5" y="18"/>
                      <a:pt x="14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3" y="22"/>
                      <a:pt x="13" y="22"/>
                      <a:pt x="13" y="23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4" y="26"/>
                      <a:pt x="14" y="26"/>
                      <a:pt x="13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1" y="31"/>
                      <a:pt x="9" y="32"/>
                      <a:pt x="8" y="33"/>
                    </a:cubicBezTo>
                    <a:cubicBezTo>
                      <a:pt x="10" y="35"/>
                      <a:pt x="12" y="38"/>
                      <a:pt x="11" y="40"/>
                    </a:cubicBezTo>
                    <a:cubicBezTo>
                      <a:pt x="10" y="41"/>
                      <a:pt x="9" y="41"/>
                      <a:pt x="9" y="42"/>
                    </a:cubicBezTo>
                    <a:cubicBezTo>
                      <a:pt x="9" y="42"/>
                      <a:pt x="9" y="42"/>
                      <a:pt x="9" y="43"/>
                    </a:cubicBezTo>
                    <a:cubicBezTo>
                      <a:pt x="9" y="46"/>
                      <a:pt x="6" y="47"/>
                      <a:pt x="2" y="48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1" y="52"/>
                      <a:pt x="1" y="53"/>
                      <a:pt x="1" y="53"/>
                    </a:cubicBezTo>
                    <a:cubicBezTo>
                      <a:pt x="1" y="55"/>
                      <a:pt x="1" y="56"/>
                      <a:pt x="1" y="58"/>
                    </a:cubicBezTo>
                    <a:cubicBezTo>
                      <a:pt x="1" y="58"/>
                      <a:pt x="1" y="58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3" name="Freeform 1210">
                <a:extLst>
                  <a:ext uri="{FF2B5EF4-FFF2-40B4-BE49-F238E27FC236}">
                    <a16:creationId xmlns:a16="http://schemas.microsoft.com/office/drawing/2014/main" xmlns="" id="{80B3E96C-807A-400A-9C84-4525D81F6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2894"/>
                <a:ext cx="109" cy="176"/>
              </a:xfrm>
              <a:custGeom>
                <a:avLst/>
                <a:gdLst>
                  <a:gd name="T0" fmla="*/ 77 w 114"/>
                  <a:gd name="T1" fmla="*/ 1 h 183"/>
                  <a:gd name="T2" fmla="*/ 65 w 114"/>
                  <a:gd name="T3" fmla="*/ 3 h 183"/>
                  <a:gd name="T4" fmla="*/ 56 w 114"/>
                  <a:gd name="T5" fmla="*/ 8 h 183"/>
                  <a:gd name="T6" fmla="*/ 55 w 114"/>
                  <a:gd name="T7" fmla="*/ 17 h 183"/>
                  <a:gd name="T8" fmla="*/ 48 w 114"/>
                  <a:gd name="T9" fmla="*/ 22 h 183"/>
                  <a:gd name="T10" fmla="*/ 43 w 114"/>
                  <a:gd name="T11" fmla="*/ 29 h 183"/>
                  <a:gd name="T12" fmla="*/ 37 w 114"/>
                  <a:gd name="T13" fmla="*/ 27 h 183"/>
                  <a:gd name="T14" fmla="*/ 27 w 114"/>
                  <a:gd name="T15" fmla="*/ 27 h 183"/>
                  <a:gd name="T16" fmla="*/ 9 w 114"/>
                  <a:gd name="T17" fmla="*/ 20 h 183"/>
                  <a:gd name="T18" fmla="*/ 3 w 114"/>
                  <a:gd name="T19" fmla="*/ 17 h 183"/>
                  <a:gd name="T20" fmla="*/ 1 w 114"/>
                  <a:gd name="T21" fmla="*/ 19 h 183"/>
                  <a:gd name="T22" fmla="*/ 0 w 114"/>
                  <a:gd name="T23" fmla="*/ 19 h 183"/>
                  <a:gd name="T24" fmla="*/ 11 w 114"/>
                  <a:gd name="T25" fmla="*/ 27 h 183"/>
                  <a:gd name="T26" fmla="*/ 28 w 114"/>
                  <a:gd name="T27" fmla="*/ 41 h 183"/>
                  <a:gd name="T28" fmla="*/ 30 w 114"/>
                  <a:gd name="T29" fmla="*/ 57 h 183"/>
                  <a:gd name="T30" fmla="*/ 32 w 114"/>
                  <a:gd name="T31" fmla="*/ 73 h 183"/>
                  <a:gd name="T32" fmla="*/ 34 w 114"/>
                  <a:gd name="T33" fmla="*/ 76 h 183"/>
                  <a:gd name="T34" fmla="*/ 34 w 114"/>
                  <a:gd name="T35" fmla="*/ 79 h 183"/>
                  <a:gd name="T36" fmla="*/ 42 w 114"/>
                  <a:gd name="T37" fmla="*/ 82 h 183"/>
                  <a:gd name="T38" fmla="*/ 47 w 114"/>
                  <a:gd name="T39" fmla="*/ 98 h 183"/>
                  <a:gd name="T40" fmla="*/ 39 w 114"/>
                  <a:gd name="T41" fmla="*/ 102 h 183"/>
                  <a:gd name="T42" fmla="*/ 20 w 114"/>
                  <a:gd name="T43" fmla="*/ 120 h 183"/>
                  <a:gd name="T44" fmla="*/ 5 w 114"/>
                  <a:gd name="T45" fmla="*/ 130 h 183"/>
                  <a:gd name="T46" fmla="*/ 1 w 114"/>
                  <a:gd name="T47" fmla="*/ 138 h 183"/>
                  <a:gd name="T48" fmla="*/ 4 w 114"/>
                  <a:gd name="T49" fmla="*/ 149 h 183"/>
                  <a:gd name="T50" fmla="*/ 2 w 114"/>
                  <a:gd name="T51" fmla="*/ 172 h 183"/>
                  <a:gd name="T52" fmla="*/ 12 w 114"/>
                  <a:gd name="T53" fmla="*/ 176 h 183"/>
                  <a:gd name="T54" fmla="*/ 19 w 114"/>
                  <a:gd name="T55" fmla="*/ 180 h 183"/>
                  <a:gd name="T56" fmla="*/ 31 w 114"/>
                  <a:gd name="T57" fmla="*/ 183 h 183"/>
                  <a:gd name="T58" fmla="*/ 74 w 114"/>
                  <a:gd name="T59" fmla="*/ 174 h 183"/>
                  <a:gd name="T60" fmla="*/ 77 w 114"/>
                  <a:gd name="T61" fmla="*/ 170 h 183"/>
                  <a:gd name="T62" fmla="*/ 97 w 114"/>
                  <a:gd name="T63" fmla="*/ 154 h 183"/>
                  <a:gd name="T64" fmla="*/ 111 w 114"/>
                  <a:gd name="T65" fmla="*/ 131 h 183"/>
                  <a:gd name="T66" fmla="*/ 96 w 114"/>
                  <a:gd name="T67" fmla="*/ 117 h 183"/>
                  <a:gd name="T68" fmla="*/ 103 w 114"/>
                  <a:gd name="T69" fmla="*/ 112 h 183"/>
                  <a:gd name="T70" fmla="*/ 98 w 114"/>
                  <a:gd name="T71" fmla="*/ 101 h 183"/>
                  <a:gd name="T72" fmla="*/ 95 w 114"/>
                  <a:gd name="T73" fmla="*/ 94 h 183"/>
                  <a:gd name="T74" fmla="*/ 94 w 114"/>
                  <a:gd name="T75" fmla="*/ 84 h 183"/>
                  <a:gd name="T76" fmla="*/ 98 w 114"/>
                  <a:gd name="T77" fmla="*/ 79 h 183"/>
                  <a:gd name="T78" fmla="*/ 87 w 114"/>
                  <a:gd name="T79" fmla="*/ 62 h 183"/>
                  <a:gd name="T80" fmla="*/ 91 w 114"/>
                  <a:gd name="T81" fmla="*/ 53 h 183"/>
                  <a:gd name="T82" fmla="*/ 90 w 114"/>
                  <a:gd name="T83" fmla="*/ 40 h 183"/>
                  <a:gd name="T84" fmla="*/ 81 w 114"/>
                  <a:gd name="T85" fmla="*/ 33 h 183"/>
                  <a:gd name="T86" fmla="*/ 85 w 114"/>
                  <a:gd name="T87" fmla="*/ 18 h 183"/>
                  <a:gd name="T88" fmla="*/ 87 w 114"/>
                  <a:gd name="T89" fmla="*/ 15 h 183"/>
                  <a:gd name="T90" fmla="*/ 89 w 114"/>
                  <a:gd name="T91" fmla="*/ 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4" h="183">
                    <a:moveTo>
                      <a:pt x="89" y="8"/>
                    </a:moveTo>
                    <a:cubicBezTo>
                      <a:pt x="89" y="8"/>
                      <a:pt x="86" y="6"/>
                      <a:pt x="85" y="6"/>
                    </a:cubicBezTo>
                    <a:cubicBezTo>
                      <a:pt x="82" y="5"/>
                      <a:pt x="79" y="3"/>
                      <a:pt x="77" y="1"/>
                    </a:cubicBezTo>
                    <a:cubicBezTo>
                      <a:pt x="77" y="1"/>
                      <a:pt x="77" y="0"/>
                      <a:pt x="75" y="0"/>
                    </a:cubicBezTo>
                    <a:cubicBezTo>
                      <a:pt x="74" y="0"/>
                      <a:pt x="72" y="0"/>
                      <a:pt x="72" y="1"/>
                    </a:cubicBezTo>
                    <a:cubicBezTo>
                      <a:pt x="70" y="3"/>
                      <a:pt x="68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0" y="5"/>
                      <a:pt x="58" y="7"/>
                      <a:pt x="56" y="8"/>
                    </a:cubicBezTo>
                    <a:cubicBezTo>
                      <a:pt x="55" y="9"/>
                      <a:pt x="54" y="9"/>
                      <a:pt x="54" y="10"/>
                    </a:cubicBezTo>
                    <a:cubicBezTo>
                      <a:pt x="54" y="11"/>
                      <a:pt x="54" y="12"/>
                      <a:pt x="54" y="13"/>
                    </a:cubicBezTo>
                    <a:cubicBezTo>
                      <a:pt x="54" y="14"/>
                      <a:pt x="55" y="16"/>
                      <a:pt x="55" y="17"/>
                    </a:cubicBezTo>
                    <a:cubicBezTo>
                      <a:pt x="55" y="18"/>
                      <a:pt x="55" y="19"/>
                      <a:pt x="54" y="20"/>
                    </a:cubicBezTo>
                    <a:cubicBezTo>
                      <a:pt x="53" y="21"/>
                      <a:pt x="52" y="22"/>
                      <a:pt x="49" y="22"/>
                    </a:cubicBezTo>
                    <a:cubicBezTo>
                      <a:pt x="49" y="22"/>
                      <a:pt x="49" y="22"/>
                      <a:pt x="4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3"/>
                      <a:pt x="48" y="25"/>
                      <a:pt x="46" y="27"/>
                    </a:cubicBezTo>
                    <a:cubicBezTo>
                      <a:pt x="46" y="28"/>
                      <a:pt x="45" y="29"/>
                      <a:pt x="43" y="29"/>
                    </a:cubicBezTo>
                    <a:cubicBezTo>
                      <a:pt x="41" y="29"/>
                      <a:pt x="40" y="28"/>
                      <a:pt x="40" y="27"/>
                    </a:cubicBezTo>
                    <a:cubicBezTo>
                      <a:pt x="39" y="27"/>
                      <a:pt x="39" y="26"/>
                      <a:pt x="39" y="26"/>
                    </a:cubicBezTo>
                    <a:cubicBezTo>
                      <a:pt x="38" y="27"/>
                      <a:pt x="38" y="27"/>
                      <a:pt x="37" y="27"/>
                    </a:cubicBezTo>
                    <a:cubicBezTo>
                      <a:pt x="36" y="27"/>
                      <a:pt x="34" y="26"/>
                      <a:pt x="33" y="26"/>
                    </a:cubicBezTo>
                    <a:cubicBezTo>
                      <a:pt x="33" y="25"/>
                      <a:pt x="32" y="25"/>
                      <a:pt x="31" y="25"/>
                    </a:cubicBezTo>
                    <a:cubicBezTo>
                      <a:pt x="31" y="26"/>
                      <a:pt x="29" y="27"/>
                      <a:pt x="27" y="27"/>
                    </a:cubicBezTo>
                    <a:cubicBezTo>
                      <a:pt x="25" y="27"/>
                      <a:pt x="23" y="27"/>
                      <a:pt x="20" y="26"/>
                    </a:cubicBezTo>
                    <a:cubicBezTo>
                      <a:pt x="19" y="26"/>
                      <a:pt x="18" y="26"/>
                      <a:pt x="17" y="25"/>
                    </a:cubicBezTo>
                    <a:cubicBezTo>
                      <a:pt x="14" y="25"/>
                      <a:pt x="11" y="22"/>
                      <a:pt x="9" y="20"/>
                    </a:cubicBezTo>
                    <a:cubicBezTo>
                      <a:pt x="8" y="18"/>
                      <a:pt x="6" y="16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0"/>
                      <a:pt x="3" y="21"/>
                      <a:pt x="4" y="22"/>
                    </a:cubicBezTo>
                    <a:cubicBezTo>
                      <a:pt x="5" y="23"/>
                      <a:pt x="7" y="25"/>
                      <a:pt x="9" y="26"/>
                    </a:cubicBezTo>
                    <a:cubicBezTo>
                      <a:pt x="9" y="26"/>
                      <a:pt x="10" y="27"/>
                      <a:pt x="11" y="27"/>
                    </a:cubicBezTo>
                    <a:cubicBezTo>
                      <a:pt x="12" y="28"/>
                      <a:pt x="14" y="28"/>
                      <a:pt x="15" y="29"/>
                    </a:cubicBezTo>
                    <a:cubicBezTo>
                      <a:pt x="22" y="32"/>
                      <a:pt x="29" y="34"/>
                      <a:pt x="28" y="39"/>
                    </a:cubicBezTo>
                    <a:cubicBezTo>
                      <a:pt x="28" y="39"/>
                      <a:pt x="28" y="40"/>
                      <a:pt x="28" y="41"/>
                    </a:cubicBezTo>
                    <a:cubicBezTo>
                      <a:pt x="27" y="43"/>
                      <a:pt x="27" y="47"/>
                      <a:pt x="28" y="47"/>
                    </a:cubicBezTo>
                    <a:cubicBezTo>
                      <a:pt x="30" y="49"/>
                      <a:pt x="30" y="52"/>
                      <a:pt x="30" y="54"/>
                    </a:cubicBezTo>
                    <a:cubicBezTo>
                      <a:pt x="30" y="55"/>
                      <a:pt x="30" y="57"/>
                      <a:pt x="30" y="57"/>
                    </a:cubicBezTo>
                    <a:cubicBezTo>
                      <a:pt x="33" y="59"/>
                      <a:pt x="34" y="63"/>
                      <a:pt x="33" y="66"/>
                    </a:cubicBezTo>
                    <a:cubicBezTo>
                      <a:pt x="32" y="69"/>
                      <a:pt x="31" y="70"/>
                      <a:pt x="30" y="71"/>
                    </a:cubicBezTo>
                    <a:cubicBezTo>
                      <a:pt x="31" y="71"/>
                      <a:pt x="31" y="73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4" y="76"/>
                    </a:cubicBezTo>
                    <a:cubicBezTo>
                      <a:pt x="34" y="76"/>
                      <a:pt x="34" y="77"/>
                      <a:pt x="34" y="77"/>
                    </a:cubicBezTo>
                    <a:cubicBezTo>
                      <a:pt x="34" y="77"/>
                      <a:pt x="34" y="78"/>
                      <a:pt x="34" y="78"/>
                    </a:cubicBezTo>
                    <a:cubicBezTo>
                      <a:pt x="34" y="78"/>
                      <a:pt x="34" y="78"/>
                      <a:pt x="34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6" y="79"/>
                      <a:pt x="38" y="80"/>
                      <a:pt x="40" y="81"/>
                    </a:cubicBezTo>
                    <a:cubicBezTo>
                      <a:pt x="41" y="82"/>
                      <a:pt x="42" y="82"/>
                      <a:pt x="42" y="82"/>
                    </a:cubicBezTo>
                    <a:cubicBezTo>
                      <a:pt x="47" y="84"/>
                      <a:pt x="47" y="88"/>
                      <a:pt x="48" y="91"/>
                    </a:cubicBezTo>
                    <a:cubicBezTo>
                      <a:pt x="48" y="92"/>
                      <a:pt x="48" y="92"/>
                      <a:pt x="48" y="93"/>
                    </a:cubicBezTo>
                    <a:cubicBezTo>
                      <a:pt x="48" y="96"/>
                      <a:pt x="48" y="97"/>
                      <a:pt x="47" y="98"/>
                    </a:cubicBezTo>
                    <a:cubicBezTo>
                      <a:pt x="46" y="99"/>
                      <a:pt x="44" y="100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1" y="98"/>
                      <a:pt x="40" y="99"/>
                      <a:pt x="39" y="102"/>
                    </a:cubicBezTo>
                    <a:cubicBezTo>
                      <a:pt x="38" y="108"/>
                      <a:pt x="31" y="115"/>
                      <a:pt x="26" y="115"/>
                    </a:cubicBezTo>
                    <a:cubicBezTo>
                      <a:pt x="25" y="115"/>
                      <a:pt x="25" y="116"/>
                      <a:pt x="24" y="117"/>
                    </a:cubicBezTo>
                    <a:cubicBezTo>
                      <a:pt x="23" y="118"/>
                      <a:pt x="22" y="120"/>
                      <a:pt x="20" y="120"/>
                    </a:cubicBezTo>
                    <a:cubicBezTo>
                      <a:pt x="17" y="121"/>
                      <a:pt x="15" y="122"/>
                      <a:pt x="15" y="124"/>
                    </a:cubicBezTo>
                    <a:cubicBezTo>
                      <a:pt x="15" y="126"/>
                      <a:pt x="15" y="127"/>
                      <a:pt x="14" y="128"/>
                    </a:cubicBezTo>
                    <a:cubicBezTo>
                      <a:pt x="12" y="130"/>
                      <a:pt x="8" y="130"/>
                      <a:pt x="5" y="130"/>
                    </a:cubicBezTo>
                    <a:cubicBezTo>
                      <a:pt x="5" y="130"/>
                      <a:pt x="5" y="132"/>
                      <a:pt x="4" y="132"/>
                    </a:cubicBezTo>
                    <a:cubicBezTo>
                      <a:pt x="4" y="134"/>
                      <a:pt x="3" y="136"/>
                      <a:pt x="1" y="137"/>
                    </a:cubicBezTo>
                    <a:cubicBezTo>
                      <a:pt x="1" y="137"/>
                      <a:pt x="1" y="138"/>
                      <a:pt x="1" y="138"/>
                    </a:cubicBezTo>
                    <a:cubicBezTo>
                      <a:pt x="1" y="138"/>
                      <a:pt x="1" y="139"/>
                      <a:pt x="2" y="141"/>
                    </a:cubicBezTo>
                    <a:cubicBezTo>
                      <a:pt x="4" y="143"/>
                      <a:pt x="4" y="146"/>
                      <a:pt x="4" y="147"/>
                    </a:cubicBezTo>
                    <a:cubicBezTo>
                      <a:pt x="4" y="148"/>
                      <a:pt x="4" y="149"/>
                      <a:pt x="4" y="149"/>
                    </a:cubicBezTo>
                    <a:cubicBezTo>
                      <a:pt x="4" y="149"/>
                      <a:pt x="4" y="150"/>
                      <a:pt x="4" y="150"/>
                    </a:cubicBezTo>
                    <a:cubicBezTo>
                      <a:pt x="6" y="153"/>
                      <a:pt x="8" y="158"/>
                      <a:pt x="6" y="163"/>
                    </a:cubicBezTo>
                    <a:cubicBezTo>
                      <a:pt x="4" y="168"/>
                      <a:pt x="3" y="171"/>
                      <a:pt x="2" y="172"/>
                    </a:cubicBezTo>
                    <a:cubicBezTo>
                      <a:pt x="4" y="172"/>
                      <a:pt x="5" y="173"/>
                      <a:pt x="6" y="174"/>
                    </a:cubicBezTo>
                    <a:cubicBezTo>
                      <a:pt x="8" y="175"/>
                      <a:pt x="10" y="176"/>
                      <a:pt x="11" y="176"/>
                    </a:cubicBezTo>
                    <a:cubicBezTo>
                      <a:pt x="11" y="176"/>
                      <a:pt x="12" y="176"/>
                      <a:pt x="12" y="176"/>
                    </a:cubicBezTo>
                    <a:cubicBezTo>
                      <a:pt x="14" y="176"/>
                      <a:pt x="15" y="178"/>
                      <a:pt x="16" y="179"/>
                    </a:cubicBezTo>
                    <a:cubicBezTo>
                      <a:pt x="17" y="179"/>
                      <a:pt x="17" y="180"/>
                      <a:pt x="17" y="180"/>
                    </a:cubicBezTo>
                    <a:cubicBezTo>
                      <a:pt x="18" y="180"/>
                      <a:pt x="19" y="180"/>
                      <a:pt x="19" y="180"/>
                    </a:cubicBezTo>
                    <a:cubicBezTo>
                      <a:pt x="21" y="180"/>
                      <a:pt x="21" y="180"/>
                      <a:pt x="22" y="181"/>
                    </a:cubicBezTo>
                    <a:cubicBezTo>
                      <a:pt x="24" y="182"/>
                      <a:pt x="25" y="183"/>
                      <a:pt x="30" y="183"/>
                    </a:cubicBezTo>
                    <a:cubicBezTo>
                      <a:pt x="31" y="183"/>
                      <a:pt x="31" y="183"/>
                      <a:pt x="31" y="183"/>
                    </a:cubicBezTo>
                    <a:cubicBezTo>
                      <a:pt x="35" y="182"/>
                      <a:pt x="42" y="180"/>
                      <a:pt x="49" y="178"/>
                    </a:cubicBezTo>
                    <a:cubicBezTo>
                      <a:pt x="55" y="176"/>
                      <a:pt x="62" y="175"/>
                      <a:pt x="66" y="175"/>
                    </a:cubicBezTo>
                    <a:cubicBezTo>
                      <a:pt x="69" y="175"/>
                      <a:pt x="72" y="174"/>
                      <a:pt x="74" y="174"/>
                    </a:cubicBezTo>
                    <a:cubicBezTo>
                      <a:pt x="75" y="173"/>
                      <a:pt x="75" y="173"/>
                      <a:pt x="75" y="173"/>
                    </a:cubicBezTo>
                    <a:cubicBezTo>
                      <a:pt x="76" y="172"/>
                      <a:pt x="76" y="171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8" y="169"/>
                      <a:pt x="79" y="168"/>
                      <a:pt x="80" y="167"/>
                    </a:cubicBezTo>
                    <a:cubicBezTo>
                      <a:pt x="82" y="165"/>
                      <a:pt x="84" y="163"/>
                      <a:pt x="87" y="162"/>
                    </a:cubicBezTo>
                    <a:cubicBezTo>
                      <a:pt x="91" y="159"/>
                      <a:pt x="95" y="157"/>
                      <a:pt x="97" y="154"/>
                    </a:cubicBezTo>
                    <a:cubicBezTo>
                      <a:pt x="98" y="150"/>
                      <a:pt x="102" y="147"/>
                      <a:pt x="106" y="145"/>
                    </a:cubicBezTo>
                    <a:cubicBezTo>
                      <a:pt x="109" y="142"/>
                      <a:pt x="112" y="140"/>
                      <a:pt x="113" y="138"/>
                    </a:cubicBezTo>
                    <a:cubicBezTo>
                      <a:pt x="114" y="136"/>
                      <a:pt x="114" y="135"/>
                      <a:pt x="111" y="131"/>
                    </a:cubicBezTo>
                    <a:cubicBezTo>
                      <a:pt x="109" y="129"/>
                      <a:pt x="105" y="127"/>
                      <a:pt x="102" y="125"/>
                    </a:cubicBezTo>
                    <a:cubicBezTo>
                      <a:pt x="99" y="123"/>
                      <a:pt x="96" y="121"/>
                      <a:pt x="96" y="119"/>
                    </a:cubicBezTo>
                    <a:cubicBezTo>
                      <a:pt x="96" y="118"/>
                      <a:pt x="96" y="118"/>
                      <a:pt x="96" y="117"/>
                    </a:cubicBezTo>
                    <a:cubicBezTo>
                      <a:pt x="97" y="116"/>
                      <a:pt x="99" y="115"/>
                      <a:pt x="100" y="114"/>
                    </a:cubicBezTo>
                    <a:cubicBezTo>
                      <a:pt x="101" y="114"/>
                      <a:pt x="102" y="113"/>
                      <a:pt x="102" y="113"/>
                    </a:cubicBezTo>
                    <a:cubicBezTo>
                      <a:pt x="103" y="113"/>
                      <a:pt x="103" y="113"/>
                      <a:pt x="103" y="112"/>
                    </a:cubicBezTo>
                    <a:cubicBezTo>
                      <a:pt x="103" y="112"/>
                      <a:pt x="102" y="111"/>
                      <a:pt x="101" y="110"/>
                    </a:cubicBezTo>
                    <a:cubicBezTo>
                      <a:pt x="99" y="110"/>
                      <a:pt x="98" y="109"/>
                      <a:pt x="97" y="107"/>
                    </a:cubicBezTo>
                    <a:cubicBezTo>
                      <a:pt x="95" y="105"/>
                      <a:pt x="97" y="102"/>
                      <a:pt x="98" y="101"/>
                    </a:cubicBezTo>
                    <a:cubicBezTo>
                      <a:pt x="98" y="101"/>
                      <a:pt x="97" y="101"/>
                      <a:pt x="97" y="101"/>
                    </a:cubicBezTo>
                    <a:cubicBezTo>
                      <a:pt x="95" y="100"/>
                      <a:pt x="93" y="99"/>
                      <a:pt x="93" y="97"/>
                    </a:cubicBezTo>
                    <a:cubicBezTo>
                      <a:pt x="92" y="95"/>
                      <a:pt x="94" y="94"/>
                      <a:pt x="95" y="94"/>
                    </a:cubicBezTo>
                    <a:cubicBezTo>
                      <a:pt x="95" y="94"/>
                      <a:pt x="95" y="94"/>
                      <a:pt x="95" y="94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4" y="91"/>
                      <a:pt x="92" y="87"/>
                      <a:pt x="94" y="84"/>
                    </a:cubicBezTo>
                    <a:cubicBezTo>
                      <a:pt x="95" y="82"/>
                      <a:pt x="97" y="82"/>
                      <a:pt x="98" y="81"/>
                    </a:cubicBezTo>
                    <a:cubicBezTo>
                      <a:pt x="98" y="81"/>
                      <a:pt x="98" y="81"/>
                      <a:pt x="99" y="81"/>
                    </a:cubicBezTo>
                    <a:cubicBezTo>
                      <a:pt x="98" y="81"/>
                      <a:pt x="98" y="80"/>
                      <a:pt x="98" y="79"/>
                    </a:cubicBezTo>
                    <a:cubicBezTo>
                      <a:pt x="95" y="74"/>
                      <a:pt x="91" y="68"/>
                      <a:pt x="88" y="64"/>
                    </a:cubicBezTo>
                    <a:cubicBezTo>
                      <a:pt x="88" y="64"/>
                      <a:pt x="88" y="63"/>
                      <a:pt x="87" y="63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7" y="62"/>
                      <a:pt x="87" y="61"/>
                      <a:pt x="86" y="61"/>
                    </a:cubicBezTo>
                    <a:cubicBezTo>
                      <a:pt x="86" y="60"/>
                      <a:pt x="86" y="60"/>
                      <a:pt x="86" y="59"/>
                    </a:cubicBezTo>
                    <a:cubicBezTo>
                      <a:pt x="87" y="57"/>
                      <a:pt x="89" y="54"/>
                      <a:pt x="91" y="53"/>
                    </a:cubicBezTo>
                    <a:cubicBezTo>
                      <a:pt x="91" y="53"/>
                      <a:pt x="91" y="53"/>
                      <a:pt x="92" y="52"/>
                    </a:cubicBezTo>
                    <a:cubicBezTo>
                      <a:pt x="94" y="51"/>
                      <a:pt x="97" y="47"/>
                      <a:pt x="97" y="46"/>
                    </a:cubicBezTo>
                    <a:cubicBezTo>
                      <a:pt x="97" y="45"/>
                      <a:pt x="92" y="41"/>
                      <a:pt x="90" y="40"/>
                    </a:cubicBezTo>
                    <a:cubicBezTo>
                      <a:pt x="90" y="39"/>
                      <a:pt x="89" y="39"/>
                      <a:pt x="89" y="39"/>
                    </a:cubicBezTo>
                    <a:cubicBezTo>
                      <a:pt x="87" y="39"/>
                      <a:pt x="84" y="38"/>
                      <a:pt x="82" y="35"/>
                    </a:cubicBezTo>
                    <a:cubicBezTo>
                      <a:pt x="82" y="34"/>
                      <a:pt x="81" y="33"/>
                      <a:pt x="81" y="33"/>
                    </a:cubicBezTo>
                    <a:cubicBezTo>
                      <a:pt x="80" y="31"/>
                      <a:pt x="79" y="29"/>
                      <a:pt x="81" y="26"/>
                    </a:cubicBezTo>
                    <a:cubicBezTo>
                      <a:pt x="82" y="25"/>
                      <a:pt x="82" y="23"/>
                      <a:pt x="82" y="22"/>
                    </a:cubicBezTo>
                    <a:cubicBezTo>
                      <a:pt x="82" y="19"/>
                      <a:pt x="84" y="19"/>
                      <a:pt x="85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7" y="17"/>
                      <a:pt x="87" y="16"/>
                      <a:pt x="87" y="16"/>
                    </a:cubicBezTo>
                    <a:cubicBezTo>
                      <a:pt x="87" y="16"/>
                      <a:pt x="87" y="16"/>
                      <a:pt x="87" y="15"/>
                    </a:cubicBezTo>
                    <a:cubicBezTo>
                      <a:pt x="88" y="15"/>
                      <a:pt x="88" y="14"/>
                      <a:pt x="89" y="13"/>
                    </a:cubicBezTo>
                    <a:cubicBezTo>
                      <a:pt x="89" y="13"/>
                      <a:pt x="89" y="12"/>
                      <a:pt x="89" y="12"/>
                    </a:cubicBezTo>
                    <a:cubicBezTo>
                      <a:pt x="89" y="10"/>
                      <a:pt x="89" y="9"/>
                      <a:pt x="8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4" name="Freeform 1211">
                <a:extLst>
                  <a:ext uri="{FF2B5EF4-FFF2-40B4-BE49-F238E27FC236}">
                    <a16:creationId xmlns:a16="http://schemas.microsoft.com/office/drawing/2014/main" xmlns="" id="{D1245856-35A7-41FB-B2CF-4369E6026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3211"/>
                <a:ext cx="137" cy="116"/>
              </a:xfrm>
              <a:custGeom>
                <a:avLst/>
                <a:gdLst>
                  <a:gd name="T0" fmla="*/ 98 w 143"/>
                  <a:gd name="T1" fmla="*/ 106 h 121"/>
                  <a:gd name="T2" fmla="*/ 130 w 143"/>
                  <a:gd name="T3" fmla="*/ 107 h 121"/>
                  <a:gd name="T4" fmla="*/ 138 w 143"/>
                  <a:gd name="T5" fmla="*/ 101 h 121"/>
                  <a:gd name="T6" fmla="*/ 130 w 143"/>
                  <a:gd name="T7" fmla="*/ 97 h 121"/>
                  <a:gd name="T8" fmla="*/ 130 w 143"/>
                  <a:gd name="T9" fmla="*/ 91 h 121"/>
                  <a:gd name="T10" fmla="*/ 129 w 143"/>
                  <a:gd name="T11" fmla="*/ 83 h 121"/>
                  <a:gd name="T12" fmla="*/ 132 w 143"/>
                  <a:gd name="T13" fmla="*/ 81 h 121"/>
                  <a:gd name="T14" fmla="*/ 130 w 143"/>
                  <a:gd name="T15" fmla="*/ 74 h 121"/>
                  <a:gd name="T16" fmla="*/ 127 w 143"/>
                  <a:gd name="T17" fmla="*/ 70 h 121"/>
                  <a:gd name="T18" fmla="*/ 121 w 143"/>
                  <a:gd name="T19" fmla="*/ 68 h 121"/>
                  <a:gd name="T20" fmla="*/ 122 w 143"/>
                  <a:gd name="T21" fmla="*/ 64 h 121"/>
                  <a:gd name="T22" fmla="*/ 130 w 143"/>
                  <a:gd name="T23" fmla="*/ 53 h 121"/>
                  <a:gd name="T24" fmla="*/ 131 w 143"/>
                  <a:gd name="T25" fmla="*/ 52 h 121"/>
                  <a:gd name="T26" fmla="*/ 132 w 143"/>
                  <a:gd name="T27" fmla="*/ 51 h 121"/>
                  <a:gd name="T28" fmla="*/ 134 w 143"/>
                  <a:gd name="T29" fmla="*/ 50 h 121"/>
                  <a:gd name="T30" fmla="*/ 136 w 143"/>
                  <a:gd name="T31" fmla="*/ 49 h 121"/>
                  <a:gd name="T32" fmla="*/ 136 w 143"/>
                  <a:gd name="T33" fmla="*/ 49 h 121"/>
                  <a:gd name="T34" fmla="*/ 137 w 143"/>
                  <a:gd name="T35" fmla="*/ 44 h 121"/>
                  <a:gd name="T36" fmla="*/ 142 w 143"/>
                  <a:gd name="T37" fmla="*/ 32 h 121"/>
                  <a:gd name="T38" fmla="*/ 141 w 143"/>
                  <a:gd name="T39" fmla="*/ 31 h 121"/>
                  <a:gd name="T40" fmla="*/ 138 w 143"/>
                  <a:gd name="T41" fmla="*/ 30 h 121"/>
                  <a:gd name="T42" fmla="*/ 127 w 143"/>
                  <a:gd name="T43" fmla="*/ 25 h 121"/>
                  <a:gd name="T44" fmla="*/ 119 w 143"/>
                  <a:gd name="T45" fmla="*/ 24 h 121"/>
                  <a:gd name="T46" fmla="*/ 116 w 143"/>
                  <a:gd name="T47" fmla="*/ 24 h 121"/>
                  <a:gd name="T48" fmla="*/ 111 w 143"/>
                  <a:gd name="T49" fmla="*/ 20 h 121"/>
                  <a:gd name="T50" fmla="*/ 106 w 143"/>
                  <a:gd name="T51" fmla="*/ 17 h 121"/>
                  <a:gd name="T52" fmla="*/ 106 w 143"/>
                  <a:gd name="T53" fmla="*/ 16 h 121"/>
                  <a:gd name="T54" fmla="*/ 102 w 143"/>
                  <a:gd name="T55" fmla="*/ 18 h 121"/>
                  <a:gd name="T56" fmla="*/ 91 w 143"/>
                  <a:gd name="T57" fmla="*/ 9 h 121"/>
                  <a:gd name="T58" fmla="*/ 86 w 143"/>
                  <a:gd name="T59" fmla="*/ 6 h 121"/>
                  <a:gd name="T60" fmla="*/ 79 w 143"/>
                  <a:gd name="T61" fmla="*/ 0 h 121"/>
                  <a:gd name="T62" fmla="*/ 74 w 143"/>
                  <a:gd name="T63" fmla="*/ 8 h 121"/>
                  <a:gd name="T64" fmla="*/ 56 w 143"/>
                  <a:gd name="T65" fmla="*/ 21 h 121"/>
                  <a:gd name="T66" fmla="*/ 37 w 143"/>
                  <a:gd name="T67" fmla="*/ 20 h 121"/>
                  <a:gd name="T68" fmla="*/ 33 w 143"/>
                  <a:gd name="T69" fmla="*/ 22 h 121"/>
                  <a:gd name="T70" fmla="*/ 29 w 143"/>
                  <a:gd name="T71" fmla="*/ 37 h 121"/>
                  <a:gd name="T72" fmla="*/ 18 w 143"/>
                  <a:gd name="T73" fmla="*/ 35 h 121"/>
                  <a:gd name="T74" fmla="*/ 6 w 143"/>
                  <a:gd name="T75" fmla="*/ 35 h 121"/>
                  <a:gd name="T76" fmla="*/ 2 w 143"/>
                  <a:gd name="T77" fmla="*/ 42 h 121"/>
                  <a:gd name="T78" fmla="*/ 16 w 143"/>
                  <a:gd name="T79" fmla="*/ 48 h 121"/>
                  <a:gd name="T80" fmla="*/ 28 w 143"/>
                  <a:gd name="T81" fmla="*/ 52 h 121"/>
                  <a:gd name="T82" fmla="*/ 42 w 143"/>
                  <a:gd name="T83" fmla="*/ 72 h 121"/>
                  <a:gd name="T84" fmla="*/ 41 w 143"/>
                  <a:gd name="T85" fmla="*/ 89 h 121"/>
                  <a:gd name="T86" fmla="*/ 39 w 143"/>
                  <a:gd name="T87" fmla="*/ 111 h 121"/>
                  <a:gd name="T88" fmla="*/ 51 w 143"/>
                  <a:gd name="T89" fmla="*/ 117 h 121"/>
                  <a:gd name="T90" fmla="*/ 60 w 143"/>
                  <a:gd name="T91" fmla="*/ 114 h 121"/>
                  <a:gd name="T92" fmla="*/ 78 w 143"/>
                  <a:gd name="T93" fmla="*/ 120 h 121"/>
                  <a:gd name="T94" fmla="*/ 87 w 143"/>
                  <a:gd name="T95" fmla="*/ 1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121">
                    <a:moveTo>
                      <a:pt x="87" y="120"/>
                    </a:moveTo>
                    <a:cubicBezTo>
                      <a:pt x="86" y="117"/>
                      <a:pt x="86" y="115"/>
                      <a:pt x="88" y="112"/>
                    </a:cubicBezTo>
                    <a:cubicBezTo>
                      <a:pt x="89" y="109"/>
                      <a:pt x="93" y="107"/>
                      <a:pt x="98" y="106"/>
                    </a:cubicBezTo>
                    <a:cubicBezTo>
                      <a:pt x="98" y="106"/>
                      <a:pt x="99" y="106"/>
                      <a:pt x="100" y="106"/>
                    </a:cubicBezTo>
                    <a:cubicBezTo>
                      <a:pt x="106" y="106"/>
                      <a:pt x="116" y="109"/>
                      <a:pt x="120" y="111"/>
                    </a:cubicBezTo>
                    <a:cubicBezTo>
                      <a:pt x="122" y="113"/>
                      <a:pt x="126" y="112"/>
                      <a:pt x="130" y="107"/>
                    </a:cubicBezTo>
                    <a:cubicBezTo>
                      <a:pt x="133" y="104"/>
                      <a:pt x="135" y="103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102"/>
                      <a:pt x="137" y="101"/>
                      <a:pt x="138" y="101"/>
                    </a:cubicBezTo>
                    <a:cubicBezTo>
                      <a:pt x="137" y="101"/>
                      <a:pt x="137" y="101"/>
                      <a:pt x="136" y="101"/>
                    </a:cubicBezTo>
                    <a:cubicBezTo>
                      <a:pt x="136" y="100"/>
                      <a:pt x="135" y="100"/>
                      <a:pt x="134" y="100"/>
                    </a:cubicBezTo>
                    <a:cubicBezTo>
                      <a:pt x="132" y="100"/>
                      <a:pt x="131" y="99"/>
                      <a:pt x="130" y="97"/>
                    </a:cubicBezTo>
                    <a:cubicBezTo>
                      <a:pt x="129" y="96"/>
                      <a:pt x="129" y="94"/>
                      <a:pt x="130" y="92"/>
                    </a:cubicBezTo>
                    <a:cubicBezTo>
                      <a:pt x="131" y="92"/>
                      <a:pt x="131" y="91"/>
                      <a:pt x="131" y="91"/>
                    </a:cubicBezTo>
                    <a:cubicBezTo>
                      <a:pt x="131" y="92"/>
                      <a:pt x="130" y="91"/>
                      <a:pt x="130" y="91"/>
                    </a:cubicBezTo>
                    <a:cubicBezTo>
                      <a:pt x="129" y="90"/>
                      <a:pt x="128" y="90"/>
                      <a:pt x="127" y="88"/>
                    </a:cubicBezTo>
                    <a:cubicBezTo>
                      <a:pt x="127" y="88"/>
                      <a:pt x="126" y="86"/>
                      <a:pt x="127" y="85"/>
                    </a:cubicBezTo>
                    <a:cubicBezTo>
                      <a:pt x="127" y="83"/>
                      <a:pt x="129" y="83"/>
                      <a:pt x="129" y="83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31" y="82"/>
                      <a:pt x="131" y="82"/>
                      <a:pt x="131" y="82"/>
                    </a:cubicBezTo>
                    <a:cubicBezTo>
                      <a:pt x="131" y="82"/>
                      <a:pt x="132" y="81"/>
                      <a:pt x="132" y="81"/>
                    </a:cubicBezTo>
                    <a:cubicBezTo>
                      <a:pt x="131" y="80"/>
                      <a:pt x="130" y="79"/>
                      <a:pt x="130" y="77"/>
                    </a:cubicBezTo>
                    <a:cubicBezTo>
                      <a:pt x="130" y="77"/>
                      <a:pt x="130" y="77"/>
                      <a:pt x="130" y="77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30" y="73"/>
                      <a:pt x="130" y="73"/>
                      <a:pt x="130" y="72"/>
                    </a:cubicBezTo>
                    <a:cubicBezTo>
                      <a:pt x="129" y="72"/>
                      <a:pt x="128" y="71"/>
                      <a:pt x="128" y="69"/>
                    </a:cubicBezTo>
                    <a:cubicBezTo>
                      <a:pt x="128" y="69"/>
                      <a:pt x="127" y="69"/>
                      <a:pt x="127" y="70"/>
                    </a:cubicBezTo>
                    <a:cubicBezTo>
                      <a:pt x="126" y="71"/>
                      <a:pt x="125" y="72"/>
                      <a:pt x="124" y="72"/>
                    </a:cubicBezTo>
                    <a:cubicBezTo>
                      <a:pt x="123" y="72"/>
                      <a:pt x="122" y="71"/>
                      <a:pt x="121" y="71"/>
                    </a:cubicBezTo>
                    <a:cubicBezTo>
                      <a:pt x="121" y="70"/>
                      <a:pt x="121" y="70"/>
                      <a:pt x="121" y="68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1" y="67"/>
                      <a:pt x="121" y="67"/>
                      <a:pt x="121" y="66"/>
                    </a:cubicBezTo>
                    <a:cubicBezTo>
                      <a:pt x="121" y="65"/>
                      <a:pt x="122" y="65"/>
                      <a:pt x="122" y="64"/>
                    </a:cubicBezTo>
                    <a:cubicBezTo>
                      <a:pt x="123" y="61"/>
                      <a:pt x="125" y="59"/>
                      <a:pt x="127" y="57"/>
                    </a:cubicBezTo>
                    <a:cubicBezTo>
                      <a:pt x="128" y="57"/>
                      <a:pt x="129" y="56"/>
                      <a:pt x="129" y="55"/>
                    </a:cubicBezTo>
                    <a:cubicBezTo>
                      <a:pt x="129" y="54"/>
                      <a:pt x="129" y="54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1"/>
                    </a:cubicBezTo>
                    <a:cubicBezTo>
                      <a:pt x="131" y="51"/>
                      <a:pt x="131" y="51"/>
                      <a:pt x="132" y="51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2" y="50"/>
                      <a:pt x="132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4" y="50"/>
                      <a:pt x="134" y="5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5" y="49"/>
                      <a:pt x="135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8"/>
                      <a:pt x="137" y="47"/>
                      <a:pt x="137" y="46"/>
                    </a:cubicBezTo>
                    <a:cubicBezTo>
                      <a:pt x="137" y="45"/>
                      <a:pt x="137" y="44"/>
                      <a:pt x="137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43"/>
                      <a:pt x="137" y="43"/>
                      <a:pt x="137" y="42"/>
                    </a:cubicBezTo>
                    <a:cubicBezTo>
                      <a:pt x="137" y="41"/>
                      <a:pt x="137" y="41"/>
                      <a:pt x="137" y="41"/>
                    </a:cubicBezTo>
                    <a:cubicBezTo>
                      <a:pt x="138" y="38"/>
                      <a:pt x="139" y="35"/>
                      <a:pt x="142" y="32"/>
                    </a:cubicBezTo>
                    <a:cubicBezTo>
                      <a:pt x="142" y="32"/>
                      <a:pt x="142" y="32"/>
                      <a:pt x="143" y="31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0" y="31"/>
                      <a:pt x="139" y="31"/>
                      <a:pt x="138" y="30"/>
                    </a:cubicBezTo>
                    <a:cubicBezTo>
                      <a:pt x="138" y="30"/>
                      <a:pt x="137" y="29"/>
                      <a:pt x="135" y="29"/>
                    </a:cubicBezTo>
                    <a:cubicBezTo>
                      <a:pt x="132" y="29"/>
                      <a:pt x="129" y="28"/>
                      <a:pt x="127" y="25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7" y="25"/>
                      <a:pt x="126" y="25"/>
                      <a:pt x="125" y="25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3" y="24"/>
                      <a:pt x="121" y="24"/>
                      <a:pt x="119" y="24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8" y="24"/>
                      <a:pt x="117" y="24"/>
                      <a:pt x="117" y="24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4"/>
                      <a:pt x="115" y="24"/>
                      <a:pt x="115" y="24"/>
                    </a:cubicBezTo>
                    <a:cubicBezTo>
                      <a:pt x="113" y="23"/>
                      <a:pt x="113" y="22"/>
                      <a:pt x="112" y="21"/>
                    </a:cubicBezTo>
                    <a:cubicBezTo>
                      <a:pt x="112" y="21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0" y="20"/>
                      <a:pt x="108" y="20"/>
                      <a:pt x="106" y="1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5" y="16"/>
                      <a:pt x="105" y="16"/>
                      <a:pt x="105" y="17"/>
                    </a:cubicBezTo>
                    <a:cubicBezTo>
                      <a:pt x="104" y="17"/>
                      <a:pt x="104" y="17"/>
                      <a:pt x="103" y="17"/>
                    </a:cubicBezTo>
                    <a:cubicBezTo>
                      <a:pt x="103" y="17"/>
                      <a:pt x="102" y="18"/>
                      <a:pt x="102" y="18"/>
                    </a:cubicBezTo>
                    <a:cubicBezTo>
                      <a:pt x="100" y="18"/>
                      <a:pt x="98" y="17"/>
                      <a:pt x="97" y="12"/>
                    </a:cubicBezTo>
                    <a:cubicBezTo>
                      <a:pt x="97" y="12"/>
                      <a:pt x="95" y="11"/>
                      <a:pt x="94" y="10"/>
                    </a:cubicBezTo>
                    <a:cubicBezTo>
                      <a:pt x="93" y="10"/>
                      <a:pt x="92" y="10"/>
                      <a:pt x="91" y="9"/>
                    </a:cubicBezTo>
                    <a:cubicBezTo>
                      <a:pt x="90" y="9"/>
                      <a:pt x="89" y="8"/>
                      <a:pt x="88" y="7"/>
                    </a:cubicBezTo>
                    <a:cubicBezTo>
                      <a:pt x="88" y="6"/>
                      <a:pt x="88" y="6"/>
                      <a:pt x="87" y="6"/>
                    </a:cubicBezTo>
                    <a:cubicBezTo>
                      <a:pt x="87" y="6"/>
                      <a:pt x="86" y="6"/>
                      <a:pt x="86" y="6"/>
                    </a:cubicBezTo>
                    <a:cubicBezTo>
                      <a:pt x="83" y="6"/>
                      <a:pt x="81" y="2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79" y="0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0"/>
                      <a:pt x="76" y="1"/>
                      <a:pt x="75" y="2"/>
                    </a:cubicBezTo>
                    <a:cubicBezTo>
                      <a:pt x="74" y="3"/>
                      <a:pt x="73" y="5"/>
                      <a:pt x="74" y="8"/>
                    </a:cubicBezTo>
                    <a:cubicBezTo>
                      <a:pt x="74" y="10"/>
                      <a:pt x="73" y="13"/>
                      <a:pt x="72" y="14"/>
                    </a:cubicBezTo>
                    <a:cubicBezTo>
                      <a:pt x="70" y="17"/>
                      <a:pt x="65" y="18"/>
                      <a:pt x="60" y="18"/>
                    </a:cubicBezTo>
                    <a:cubicBezTo>
                      <a:pt x="57" y="18"/>
                      <a:pt x="57" y="19"/>
                      <a:pt x="56" y="21"/>
                    </a:cubicBezTo>
                    <a:cubicBezTo>
                      <a:pt x="56" y="23"/>
                      <a:pt x="55" y="24"/>
                      <a:pt x="54" y="26"/>
                    </a:cubicBezTo>
                    <a:cubicBezTo>
                      <a:pt x="53" y="26"/>
                      <a:pt x="52" y="27"/>
                      <a:pt x="50" y="27"/>
                    </a:cubicBezTo>
                    <a:cubicBezTo>
                      <a:pt x="46" y="27"/>
                      <a:pt x="38" y="24"/>
                      <a:pt x="37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5" y="20"/>
                      <a:pt x="33" y="20"/>
                      <a:pt x="33" y="21"/>
                    </a:cubicBezTo>
                    <a:cubicBezTo>
                      <a:pt x="33" y="21"/>
                      <a:pt x="33" y="21"/>
                      <a:pt x="33" y="22"/>
                    </a:cubicBezTo>
                    <a:cubicBezTo>
                      <a:pt x="36" y="25"/>
                      <a:pt x="37" y="29"/>
                      <a:pt x="37" y="32"/>
                    </a:cubicBezTo>
                    <a:cubicBezTo>
                      <a:pt x="37" y="34"/>
                      <a:pt x="36" y="36"/>
                      <a:pt x="35" y="37"/>
                    </a:cubicBezTo>
                    <a:cubicBezTo>
                      <a:pt x="33" y="38"/>
                      <a:pt x="31" y="38"/>
                      <a:pt x="29" y="37"/>
                    </a:cubicBezTo>
                    <a:cubicBezTo>
                      <a:pt x="27" y="36"/>
                      <a:pt x="25" y="36"/>
                      <a:pt x="25" y="37"/>
                    </a:cubicBezTo>
                    <a:cubicBezTo>
                      <a:pt x="24" y="37"/>
                      <a:pt x="23" y="38"/>
                      <a:pt x="22" y="38"/>
                    </a:cubicBezTo>
                    <a:cubicBezTo>
                      <a:pt x="20" y="38"/>
                      <a:pt x="19" y="36"/>
                      <a:pt x="18" y="35"/>
                    </a:cubicBezTo>
                    <a:cubicBezTo>
                      <a:pt x="18" y="35"/>
                      <a:pt x="17" y="34"/>
                      <a:pt x="16" y="33"/>
                    </a:cubicBezTo>
                    <a:cubicBezTo>
                      <a:pt x="15" y="33"/>
                      <a:pt x="14" y="33"/>
                      <a:pt x="13" y="34"/>
                    </a:cubicBezTo>
                    <a:cubicBezTo>
                      <a:pt x="11" y="34"/>
                      <a:pt x="9" y="35"/>
                      <a:pt x="6" y="35"/>
                    </a:cubicBezTo>
                    <a:cubicBezTo>
                      <a:pt x="3" y="34"/>
                      <a:pt x="0" y="36"/>
                      <a:pt x="0" y="36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2" y="39"/>
                      <a:pt x="2" y="41"/>
                      <a:pt x="2" y="42"/>
                    </a:cubicBezTo>
                    <a:cubicBezTo>
                      <a:pt x="1" y="43"/>
                      <a:pt x="1" y="44"/>
                      <a:pt x="2" y="44"/>
                    </a:cubicBezTo>
                    <a:cubicBezTo>
                      <a:pt x="2" y="44"/>
                      <a:pt x="5" y="45"/>
                      <a:pt x="6" y="45"/>
                    </a:cubicBezTo>
                    <a:cubicBezTo>
                      <a:pt x="9" y="46"/>
                      <a:pt x="13" y="46"/>
                      <a:pt x="16" y="48"/>
                    </a:cubicBezTo>
                    <a:cubicBezTo>
                      <a:pt x="19" y="50"/>
                      <a:pt x="20" y="50"/>
                      <a:pt x="21" y="50"/>
                    </a:cubicBezTo>
                    <a:cubicBezTo>
                      <a:pt x="23" y="50"/>
                      <a:pt x="24" y="50"/>
                      <a:pt x="26" y="51"/>
                    </a:cubicBezTo>
                    <a:cubicBezTo>
                      <a:pt x="27" y="52"/>
                      <a:pt x="27" y="52"/>
                      <a:pt x="28" y="52"/>
                    </a:cubicBezTo>
                    <a:cubicBezTo>
                      <a:pt x="30" y="53"/>
                      <a:pt x="30" y="54"/>
                      <a:pt x="31" y="58"/>
                    </a:cubicBezTo>
                    <a:cubicBezTo>
                      <a:pt x="31" y="61"/>
                      <a:pt x="34" y="64"/>
                      <a:pt x="38" y="65"/>
                    </a:cubicBezTo>
                    <a:cubicBezTo>
                      <a:pt x="43" y="67"/>
                      <a:pt x="42" y="70"/>
                      <a:pt x="42" y="72"/>
                    </a:cubicBezTo>
                    <a:cubicBezTo>
                      <a:pt x="42" y="73"/>
                      <a:pt x="42" y="74"/>
                      <a:pt x="42" y="75"/>
                    </a:cubicBezTo>
                    <a:cubicBezTo>
                      <a:pt x="43" y="78"/>
                      <a:pt x="43" y="81"/>
                      <a:pt x="42" y="84"/>
                    </a:cubicBezTo>
                    <a:cubicBezTo>
                      <a:pt x="41" y="86"/>
                      <a:pt x="40" y="88"/>
                      <a:pt x="41" y="89"/>
                    </a:cubicBezTo>
                    <a:cubicBezTo>
                      <a:pt x="41" y="93"/>
                      <a:pt x="39" y="104"/>
                      <a:pt x="36" y="110"/>
                    </a:cubicBezTo>
                    <a:cubicBezTo>
                      <a:pt x="37" y="110"/>
                      <a:pt x="38" y="110"/>
                      <a:pt x="38" y="110"/>
                    </a:cubicBezTo>
                    <a:cubicBezTo>
                      <a:pt x="38" y="110"/>
                      <a:pt x="38" y="111"/>
                      <a:pt x="39" y="111"/>
                    </a:cubicBezTo>
                    <a:cubicBezTo>
                      <a:pt x="39" y="111"/>
                      <a:pt x="40" y="111"/>
                      <a:pt x="40" y="112"/>
                    </a:cubicBezTo>
                    <a:cubicBezTo>
                      <a:pt x="41" y="112"/>
                      <a:pt x="43" y="113"/>
                      <a:pt x="45" y="114"/>
                    </a:cubicBezTo>
                    <a:cubicBezTo>
                      <a:pt x="47" y="115"/>
                      <a:pt x="49" y="116"/>
                      <a:pt x="51" y="117"/>
                    </a:cubicBezTo>
                    <a:cubicBezTo>
                      <a:pt x="52" y="117"/>
                      <a:pt x="54" y="118"/>
                      <a:pt x="55" y="118"/>
                    </a:cubicBezTo>
                    <a:cubicBezTo>
                      <a:pt x="56" y="118"/>
                      <a:pt x="57" y="117"/>
                      <a:pt x="57" y="117"/>
                    </a:cubicBezTo>
                    <a:cubicBezTo>
                      <a:pt x="57" y="116"/>
                      <a:pt x="58" y="114"/>
                      <a:pt x="60" y="114"/>
                    </a:cubicBezTo>
                    <a:cubicBezTo>
                      <a:pt x="63" y="114"/>
                      <a:pt x="65" y="117"/>
                      <a:pt x="66" y="117"/>
                    </a:cubicBezTo>
                    <a:cubicBezTo>
                      <a:pt x="67" y="118"/>
                      <a:pt x="71" y="119"/>
                      <a:pt x="74" y="120"/>
                    </a:cubicBezTo>
                    <a:cubicBezTo>
                      <a:pt x="76" y="120"/>
                      <a:pt x="77" y="120"/>
                      <a:pt x="78" y="120"/>
                    </a:cubicBezTo>
                    <a:cubicBezTo>
                      <a:pt x="79" y="121"/>
                      <a:pt x="81" y="121"/>
                      <a:pt x="83" y="121"/>
                    </a:cubicBezTo>
                    <a:cubicBezTo>
                      <a:pt x="84" y="121"/>
                      <a:pt x="84" y="121"/>
                      <a:pt x="85" y="121"/>
                    </a:cubicBezTo>
                    <a:cubicBezTo>
                      <a:pt x="86" y="120"/>
                      <a:pt x="86" y="120"/>
                      <a:pt x="87" y="120"/>
                    </a:cubicBezTo>
                    <a:cubicBezTo>
                      <a:pt x="87" y="120"/>
                      <a:pt x="87" y="120"/>
                      <a:pt x="87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5" name="Freeform 1212">
                <a:extLst>
                  <a:ext uri="{FF2B5EF4-FFF2-40B4-BE49-F238E27FC236}">
                    <a16:creationId xmlns:a16="http://schemas.microsoft.com/office/drawing/2014/main" xmlns="" id="{852E115E-015B-4CEC-A504-7B5DE4096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3312"/>
                <a:ext cx="134" cy="95"/>
              </a:xfrm>
              <a:custGeom>
                <a:avLst/>
                <a:gdLst>
                  <a:gd name="T0" fmla="*/ 76 w 139"/>
                  <a:gd name="T1" fmla="*/ 5 h 99"/>
                  <a:gd name="T2" fmla="*/ 46 w 139"/>
                  <a:gd name="T3" fmla="*/ 4 h 99"/>
                  <a:gd name="T4" fmla="*/ 17 w 139"/>
                  <a:gd name="T5" fmla="*/ 1 h 99"/>
                  <a:gd name="T6" fmla="*/ 11 w 139"/>
                  <a:gd name="T7" fmla="*/ 2 h 99"/>
                  <a:gd name="T8" fmla="*/ 0 w 139"/>
                  <a:gd name="T9" fmla="*/ 7 h 99"/>
                  <a:gd name="T10" fmla="*/ 6 w 139"/>
                  <a:gd name="T11" fmla="*/ 20 h 99"/>
                  <a:gd name="T12" fmla="*/ 6 w 139"/>
                  <a:gd name="T13" fmla="*/ 19 h 99"/>
                  <a:gd name="T14" fmla="*/ 8 w 139"/>
                  <a:gd name="T15" fmla="*/ 19 h 99"/>
                  <a:gd name="T16" fmla="*/ 8 w 139"/>
                  <a:gd name="T17" fmla="*/ 18 h 99"/>
                  <a:gd name="T18" fmla="*/ 13 w 139"/>
                  <a:gd name="T19" fmla="*/ 22 h 99"/>
                  <a:gd name="T20" fmla="*/ 20 w 139"/>
                  <a:gd name="T21" fmla="*/ 23 h 99"/>
                  <a:gd name="T22" fmla="*/ 26 w 139"/>
                  <a:gd name="T23" fmla="*/ 21 h 99"/>
                  <a:gd name="T24" fmla="*/ 26 w 139"/>
                  <a:gd name="T25" fmla="*/ 21 h 99"/>
                  <a:gd name="T26" fmla="*/ 31 w 139"/>
                  <a:gd name="T27" fmla="*/ 25 h 99"/>
                  <a:gd name="T28" fmla="*/ 35 w 139"/>
                  <a:gd name="T29" fmla="*/ 27 h 99"/>
                  <a:gd name="T30" fmla="*/ 29 w 139"/>
                  <a:gd name="T31" fmla="*/ 34 h 99"/>
                  <a:gd name="T32" fmla="*/ 27 w 139"/>
                  <a:gd name="T33" fmla="*/ 38 h 99"/>
                  <a:gd name="T34" fmla="*/ 26 w 139"/>
                  <a:gd name="T35" fmla="*/ 51 h 99"/>
                  <a:gd name="T36" fmla="*/ 23 w 139"/>
                  <a:gd name="T37" fmla="*/ 56 h 99"/>
                  <a:gd name="T38" fmla="*/ 22 w 139"/>
                  <a:gd name="T39" fmla="*/ 57 h 99"/>
                  <a:gd name="T40" fmla="*/ 24 w 139"/>
                  <a:gd name="T41" fmla="*/ 67 h 99"/>
                  <a:gd name="T42" fmla="*/ 23 w 139"/>
                  <a:gd name="T43" fmla="*/ 70 h 99"/>
                  <a:gd name="T44" fmla="*/ 24 w 139"/>
                  <a:gd name="T45" fmla="*/ 79 h 99"/>
                  <a:gd name="T46" fmla="*/ 21 w 139"/>
                  <a:gd name="T47" fmla="*/ 84 h 99"/>
                  <a:gd name="T48" fmla="*/ 21 w 139"/>
                  <a:gd name="T49" fmla="*/ 84 h 99"/>
                  <a:gd name="T50" fmla="*/ 21 w 139"/>
                  <a:gd name="T51" fmla="*/ 85 h 99"/>
                  <a:gd name="T52" fmla="*/ 21 w 139"/>
                  <a:gd name="T53" fmla="*/ 85 h 99"/>
                  <a:gd name="T54" fmla="*/ 33 w 139"/>
                  <a:gd name="T55" fmla="*/ 92 h 99"/>
                  <a:gd name="T56" fmla="*/ 40 w 139"/>
                  <a:gd name="T57" fmla="*/ 98 h 99"/>
                  <a:gd name="T58" fmla="*/ 47 w 139"/>
                  <a:gd name="T59" fmla="*/ 94 h 99"/>
                  <a:gd name="T60" fmla="*/ 51 w 139"/>
                  <a:gd name="T61" fmla="*/ 94 h 99"/>
                  <a:gd name="T62" fmla="*/ 66 w 139"/>
                  <a:gd name="T63" fmla="*/ 90 h 99"/>
                  <a:gd name="T64" fmla="*/ 75 w 139"/>
                  <a:gd name="T65" fmla="*/ 90 h 99"/>
                  <a:gd name="T66" fmla="*/ 91 w 139"/>
                  <a:gd name="T67" fmla="*/ 80 h 99"/>
                  <a:gd name="T68" fmla="*/ 93 w 139"/>
                  <a:gd name="T69" fmla="*/ 74 h 99"/>
                  <a:gd name="T70" fmla="*/ 102 w 139"/>
                  <a:gd name="T71" fmla="*/ 65 h 99"/>
                  <a:gd name="T72" fmla="*/ 102 w 139"/>
                  <a:gd name="T73" fmla="*/ 48 h 99"/>
                  <a:gd name="T74" fmla="*/ 111 w 139"/>
                  <a:gd name="T75" fmla="*/ 38 h 99"/>
                  <a:gd name="T76" fmla="*/ 130 w 139"/>
                  <a:gd name="T77" fmla="*/ 27 h 99"/>
                  <a:gd name="T78" fmla="*/ 138 w 139"/>
                  <a:gd name="T79" fmla="*/ 18 h 99"/>
                  <a:gd name="T80" fmla="*/ 134 w 139"/>
                  <a:gd name="T81" fmla="*/ 19 h 99"/>
                  <a:gd name="T82" fmla="*/ 124 w 139"/>
                  <a:gd name="T83" fmla="*/ 17 h 99"/>
                  <a:gd name="T84" fmla="*/ 112 w 139"/>
                  <a:gd name="T85" fmla="*/ 13 h 99"/>
                  <a:gd name="T86" fmla="*/ 106 w 139"/>
                  <a:gd name="T87" fmla="*/ 16 h 99"/>
                  <a:gd name="T88" fmla="*/ 94 w 139"/>
                  <a:gd name="T89" fmla="*/ 11 h 99"/>
                  <a:gd name="T90" fmla="*/ 88 w 139"/>
                  <a:gd name="T91" fmla="*/ 9 h 99"/>
                  <a:gd name="T92" fmla="*/ 83 w 139"/>
                  <a:gd name="T93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9" h="99">
                    <a:moveTo>
                      <a:pt x="83" y="6"/>
                    </a:moveTo>
                    <a:cubicBezTo>
                      <a:pt x="82" y="6"/>
                      <a:pt x="79" y="6"/>
                      <a:pt x="76" y="5"/>
                    </a:cubicBezTo>
                    <a:cubicBezTo>
                      <a:pt x="72" y="4"/>
                      <a:pt x="68" y="4"/>
                      <a:pt x="64" y="4"/>
                    </a:cubicBezTo>
                    <a:cubicBezTo>
                      <a:pt x="61" y="4"/>
                      <a:pt x="54" y="4"/>
                      <a:pt x="46" y="4"/>
                    </a:cubicBezTo>
                    <a:cubicBezTo>
                      <a:pt x="39" y="4"/>
                      <a:pt x="31" y="3"/>
                      <a:pt x="27" y="4"/>
                    </a:cubicBezTo>
                    <a:cubicBezTo>
                      <a:pt x="22" y="4"/>
                      <a:pt x="19" y="2"/>
                      <a:pt x="17" y="1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12" y="0"/>
                      <a:pt x="12" y="0"/>
                      <a:pt x="11" y="2"/>
                    </a:cubicBezTo>
                    <a:cubicBezTo>
                      <a:pt x="10" y="3"/>
                      <a:pt x="9" y="6"/>
                      <a:pt x="4" y="6"/>
                    </a:cubicBezTo>
                    <a:cubicBezTo>
                      <a:pt x="2" y="6"/>
                      <a:pt x="1" y="7"/>
                      <a:pt x="0" y="7"/>
                    </a:cubicBezTo>
                    <a:cubicBezTo>
                      <a:pt x="0" y="8"/>
                      <a:pt x="1" y="9"/>
                      <a:pt x="3" y="11"/>
                    </a:cubicBezTo>
                    <a:cubicBezTo>
                      <a:pt x="6" y="13"/>
                      <a:pt x="6" y="16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8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2" y="19"/>
                      <a:pt x="13" y="22"/>
                    </a:cubicBezTo>
                    <a:cubicBezTo>
                      <a:pt x="13" y="22"/>
                      <a:pt x="15" y="22"/>
                      <a:pt x="16" y="22"/>
                    </a:cubicBezTo>
                    <a:cubicBezTo>
                      <a:pt x="18" y="22"/>
                      <a:pt x="20" y="22"/>
                      <a:pt x="20" y="23"/>
                    </a:cubicBezTo>
                    <a:cubicBezTo>
                      <a:pt x="20" y="23"/>
                      <a:pt x="21" y="22"/>
                      <a:pt x="21" y="22"/>
                    </a:cubicBezTo>
                    <a:cubicBezTo>
                      <a:pt x="22" y="21"/>
                      <a:pt x="24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21"/>
                      <a:pt x="30" y="22"/>
                      <a:pt x="30" y="23"/>
                    </a:cubicBezTo>
                    <a:cubicBezTo>
                      <a:pt x="31" y="24"/>
                      <a:pt x="31" y="24"/>
                      <a:pt x="31" y="25"/>
                    </a:cubicBezTo>
                    <a:cubicBezTo>
                      <a:pt x="31" y="25"/>
                      <a:pt x="31" y="25"/>
                      <a:pt x="32" y="25"/>
                    </a:cubicBezTo>
                    <a:cubicBezTo>
                      <a:pt x="33" y="25"/>
                      <a:pt x="34" y="26"/>
                      <a:pt x="35" y="27"/>
                    </a:cubicBezTo>
                    <a:cubicBezTo>
                      <a:pt x="35" y="29"/>
                      <a:pt x="34" y="30"/>
                      <a:pt x="33" y="31"/>
                    </a:cubicBezTo>
                    <a:cubicBezTo>
                      <a:pt x="32" y="32"/>
                      <a:pt x="30" y="33"/>
                      <a:pt x="29" y="34"/>
                    </a:cubicBezTo>
                    <a:cubicBezTo>
                      <a:pt x="28" y="35"/>
                      <a:pt x="27" y="36"/>
                      <a:pt x="26" y="36"/>
                    </a:cubicBezTo>
                    <a:cubicBezTo>
                      <a:pt x="26" y="36"/>
                      <a:pt x="27" y="38"/>
                      <a:pt x="27" y="38"/>
                    </a:cubicBezTo>
                    <a:cubicBezTo>
                      <a:pt x="28" y="41"/>
                      <a:pt x="29" y="45"/>
                      <a:pt x="27" y="48"/>
                    </a:cubicBezTo>
                    <a:cubicBezTo>
                      <a:pt x="26" y="49"/>
                      <a:pt x="26" y="50"/>
                      <a:pt x="26" y="51"/>
                    </a:cubicBezTo>
                    <a:cubicBezTo>
                      <a:pt x="26" y="53"/>
                      <a:pt x="27" y="54"/>
                      <a:pt x="26" y="55"/>
                    </a:cubicBezTo>
                    <a:cubicBezTo>
                      <a:pt x="25" y="56"/>
                      <a:pt x="24" y="56"/>
                      <a:pt x="23" y="56"/>
                    </a:cubicBezTo>
                    <a:cubicBezTo>
                      <a:pt x="22" y="56"/>
                      <a:pt x="22" y="56"/>
                      <a:pt x="21" y="57"/>
                    </a:cubicBezTo>
                    <a:cubicBezTo>
                      <a:pt x="21" y="57"/>
                      <a:pt x="21" y="57"/>
                      <a:pt x="22" y="57"/>
                    </a:cubicBezTo>
                    <a:cubicBezTo>
                      <a:pt x="26" y="61"/>
                      <a:pt x="27" y="63"/>
                      <a:pt x="26" y="65"/>
                    </a:cubicBezTo>
                    <a:cubicBezTo>
                      <a:pt x="26" y="66"/>
                      <a:pt x="26" y="67"/>
                      <a:pt x="24" y="67"/>
                    </a:cubicBezTo>
                    <a:cubicBezTo>
                      <a:pt x="23" y="67"/>
                      <a:pt x="22" y="69"/>
                      <a:pt x="22" y="70"/>
                    </a:cubicBezTo>
                    <a:cubicBezTo>
                      <a:pt x="22" y="70"/>
                      <a:pt x="23" y="70"/>
                      <a:pt x="23" y="70"/>
                    </a:cubicBezTo>
                    <a:cubicBezTo>
                      <a:pt x="25" y="72"/>
                      <a:pt x="27" y="74"/>
                      <a:pt x="27" y="76"/>
                    </a:cubicBezTo>
                    <a:cubicBezTo>
                      <a:pt x="27" y="77"/>
                      <a:pt x="26" y="78"/>
                      <a:pt x="24" y="79"/>
                    </a:cubicBezTo>
                    <a:cubicBezTo>
                      <a:pt x="21" y="79"/>
                      <a:pt x="21" y="80"/>
                      <a:pt x="21" y="83"/>
                    </a:cubicBezTo>
                    <a:cubicBezTo>
                      <a:pt x="21" y="83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4" y="85"/>
                      <a:pt x="26" y="85"/>
                      <a:pt x="27" y="86"/>
                    </a:cubicBezTo>
                    <a:cubicBezTo>
                      <a:pt x="30" y="87"/>
                      <a:pt x="31" y="90"/>
                      <a:pt x="33" y="92"/>
                    </a:cubicBezTo>
                    <a:cubicBezTo>
                      <a:pt x="35" y="96"/>
                      <a:pt x="37" y="99"/>
                      <a:pt x="40" y="99"/>
                    </a:cubicBezTo>
                    <a:cubicBezTo>
                      <a:pt x="40" y="99"/>
                      <a:pt x="40" y="98"/>
                      <a:pt x="40" y="98"/>
                    </a:cubicBezTo>
                    <a:cubicBezTo>
                      <a:pt x="40" y="98"/>
                      <a:pt x="40" y="96"/>
                      <a:pt x="41" y="95"/>
                    </a:cubicBezTo>
                    <a:cubicBezTo>
                      <a:pt x="43" y="94"/>
                      <a:pt x="44" y="94"/>
                      <a:pt x="47" y="94"/>
                    </a:cubicBezTo>
                    <a:cubicBezTo>
                      <a:pt x="48" y="94"/>
                      <a:pt x="48" y="95"/>
                      <a:pt x="49" y="95"/>
                    </a:cubicBezTo>
                    <a:cubicBezTo>
                      <a:pt x="50" y="95"/>
                      <a:pt x="50" y="94"/>
                      <a:pt x="51" y="94"/>
                    </a:cubicBezTo>
                    <a:cubicBezTo>
                      <a:pt x="53" y="92"/>
                      <a:pt x="55" y="91"/>
                      <a:pt x="60" y="91"/>
                    </a:cubicBezTo>
                    <a:cubicBezTo>
                      <a:pt x="62" y="91"/>
                      <a:pt x="64" y="90"/>
                      <a:pt x="66" y="90"/>
                    </a:cubicBezTo>
                    <a:cubicBezTo>
                      <a:pt x="69" y="90"/>
                      <a:pt x="72" y="90"/>
                      <a:pt x="74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0"/>
                      <a:pt x="79" y="90"/>
                      <a:pt x="80" y="87"/>
                    </a:cubicBezTo>
                    <a:cubicBezTo>
                      <a:pt x="81" y="84"/>
                      <a:pt x="86" y="81"/>
                      <a:pt x="91" y="80"/>
                    </a:cubicBezTo>
                    <a:cubicBezTo>
                      <a:pt x="92" y="80"/>
                      <a:pt x="93" y="79"/>
                      <a:pt x="93" y="75"/>
                    </a:cubicBezTo>
                    <a:cubicBezTo>
                      <a:pt x="93" y="75"/>
                      <a:pt x="93" y="74"/>
                      <a:pt x="93" y="74"/>
                    </a:cubicBezTo>
                    <a:cubicBezTo>
                      <a:pt x="93" y="72"/>
                      <a:pt x="96" y="70"/>
                      <a:pt x="99" y="67"/>
                    </a:cubicBezTo>
                    <a:cubicBezTo>
                      <a:pt x="100" y="67"/>
                      <a:pt x="101" y="65"/>
                      <a:pt x="102" y="65"/>
                    </a:cubicBezTo>
                    <a:cubicBezTo>
                      <a:pt x="101" y="65"/>
                      <a:pt x="101" y="64"/>
                      <a:pt x="101" y="63"/>
                    </a:cubicBezTo>
                    <a:cubicBezTo>
                      <a:pt x="100" y="59"/>
                      <a:pt x="98" y="53"/>
                      <a:pt x="102" y="48"/>
                    </a:cubicBezTo>
                    <a:cubicBezTo>
                      <a:pt x="104" y="44"/>
                      <a:pt x="107" y="42"/>
                      <a:pt x="108" y="41"/>
                    </a:cubicBezTo>
                    <a:cubicBezTo>
                      <a:pt x="110" y="39"/>
                      <a:pt x="111" y="39"/>
                      <a:pt x="111" y="38"/>
                    </a:cubicBezTo>
                    <a:cubicBezTo>
                      <a:pt x="111" y="32"/>
                      <a:pt x="119" y="31"/>
                      <a:pt x="123" y="30"/>
                    </a:cubicBezTo>
                    <a:cubicBezTo>
                      <a:pt x="126" y="30"/>
                      <a:pt x="128" y="29"/>
                      <a:pt x="130" y="27"/>
                    </a:cubicBezTo>
                    <a:cubicBezTo>
                      <a:pt x="131" y="26"/>
                      <a:pt x="133" y="25"/>
                      <a:pt x="135" y="24"/>
                    </a:cubicBezTo>
                    <a:cubicBezTo>
                      <a:pt x="137" y="23"/>
                      <a:pt x="139" y="22"/>
                      <a:pt x="138" y="18"/>
                    </a:cubicBezTo>
                    <a:cubicBezTo>
                      <a:pt x="138" y="18"/>
                      <a:pt x="137" y="18"/>
                      <a:pt x="136" y="19"/>
                    </a:cubicBezTo>
                    <a:cubicBezTo>
                      <a:pt x="135" y="19"/>
                      <a:pt x="135" y="19"/>
                      <a:pt x="134" y="19"/>
                    </a:cubicBezTo>
                    <a:cubicBezTo>
                      <a:pt x="132" y="19"/>
                      <a:pt x="130" y="18"/>
                      <a:pt x="128" y="18"/>
                    </a:cubicBezTo>
                    <a:cubicBezTo>
                      <a:pt x="127" y="18"/>
                      <a:pt x="126" y="18"/>
                      <a:pt x="124" y="17"/>
                    </a:cubicBezTo>
                    <a:cubicBezTo>
                      <a:pt x="119" y="17"/>
                      <a:pt x="116" y="16"/>
                      <a:pt x="114" y="14"/>
                    </a:cubicBezTo>
                    <a:cubicBezTo>
                      <a:pt x="113" y="14"/>
                      <a:pt x="112" y="13"/>
                      <a:pt x="112" y="13"/>
                    </a:cubicBezTo>
                    <a:cubicBezTo>
                      <a:pt x="111" y="14"/>
                      <a:pt x="110" y="15"/>
                      <a:pt x="108" y="16"/>
                    </a:cubicBezTo>
                    <a:cubicBezTo>
                      <a:pt x="107" y="16"/>
                      <a:pt x="107" y="16"/>
                      <a:pt x="106" y="16"/>
                    </a:cubicBezTo>
                    <a:cubicBezTo>
                      <a:pt x="104" y="16"/>
                      <a:pt x="102" y="15"/>
                      <a:pt x="100" y="14"/>
                    </a:cubicBezTo>
                    <a:cubicBezTo>
                      <a:pt x="99" y="13"/>
                      <a:pt x="96" y="12"/>
                      <a:pt x="94" y="11"/>
                    </a:cubicBezTo>
                    <a:cubicBezTo>
                      <a:pt x="92" y="11"/>
                      <a:pt x="90" y="10"/>
                      <a:pt x="89" y="9"/>
                    </a:cubicBezTo>
                    <a:cubicBezTo>
                      <a:pt x="89" y="9"/>
                      <a:pt x="89" y="9"/>
                      <a:pt x="88" y="9"/>
                    </a:cubicBezTo>
                    <a:cubicBezTo>
                      <a:pt x="88" y="8"/>
                      <a:pt x="87" y="8"/>
                      <a:pt x="86" y="7"/>
                    </a:cubicBezTo>
                    <a:cubicBezTo>
                      <a:pt x="85" y="7"/>
                      <a:pt x="84" y="6"/>
                      <a:pt x="8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6" name="Freeform 1213">
                <a:extLst>
                  <a:ext uri="{FF2B5EF4-FFF2-40B4-BE49-F238E27FC236}">
                    <a16:creationId xmlns:a16="http://schemas.microsoft.com/office/drawing/2014/main" xmlns="" id="{CA6D72A6-A565-4DD8-AAF1-F2EAE5902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3270"/>
                <a:ext cx="31" cy="15"/>
              </a:xfrm>
              <a:custGeom>
                <a:avLst/>
                <a:gdLst>
                  <a:gd name="T0" fmla="*/ 33 w 33"/>
                  <a:gd name="T1" fmla="*/ 1 h 16"/>
                  <a:gd name="T2" fmla="*/ 33 w 33"/>
                  <a:gd name="T3" fmla="*/ 0 h 16"/>
                  <a:gd name="T4" fmla="*/ 33 w 33"/>
                  <a:gd name="T5" fmla="*/ 0 h 16"/>
                  <a:gd name="T6" fmla="*/ 32 w 33"/>
                  <a:gd name="T7" fmla="*/ 0 h 16"/>
                  <a:gd name="T8" fmla="*/ 31 w 33"/>
                  <a:gd name="T9" fmla="*/ 1 h 16"/>
                  <a:gd name="T10" fmla="*/ 31 w 33"/>
                  <a:gd name="T11" fmla="*/ 1 h 16"/>
                  <a:gd name="T12" fmla="*/ 30 w 33"/>
                  <a:gd name="T13" fmla="*/ 1 h 16"/>
                  <a:gd name="T14" fmla="*/ 29 w 33"/>
                  <a:gd name="T15" fmla="*/ 2 h 16"/>
                  <a:gd name="T16" fmla="*/ 28 w 33"/>
                  <a:gd name="T17" fmla="*/ 2 h 16"/>
                  <a:gd name="T18" fmla="*/ 25 w 33"/>
                  <a:gd name="T19" fmla="*/ 2 h 16"/>
                  <a:gd name="T20" fmla="*/ 20 w 33"/>
                  <a:gd name="T21" fmla="*/ 4 h 16"/>
                  <a:gd name="T22" fmla="*/ 16 w 33"/>
                  <a:gd name="T23" fmla="*/ 6 h 16"/>
                  <a:gd name="T24" fmla="*/ 11 w 33"/>
                  <a:gd name="T25" fmla="*/ 5 h 16"/>
                  <a:gd name="T26" fmla="*/ 3 w 33"/>
                  <a:gd name="T27" fmla="*/ 3 h 16"/>
                  <a:gd name="T28" fmla="*/ 0 w 33"/>
                  <a:gd name="T29" fmla="*/ 3 h 16"/>
                  <a:gd name="T30" fmla="*/ 0 w 33"/>
                  <a:gd name="T31" fmla="*/ 4 h 16"/>
                  <a:gd name="T32" fmla="*/ 0 w 33"/>
                  <a:gd name="T33" fmla="*/ 5 h 16"/>
                  <a:gd name="T34" fmla="*/ 0 w 33"/>
                  <a:gd name="T35" fmla="*/ 8 h 16"/>
                  <a:gd name="T36" fmla="*/ 0 w 33"/>
                  <a:gd name="T37" fmla="*/ 8 h 16"/>
                  <a:gd name="T38" fmla="*/ 0 w 33"/>
                  <a:gd name="T39" fmla="*/ 11 h 16"/>
                  <a:gd name="T40" fmla="*/ 0 w 33"/>
                  <a:gd name="T41" fmla="*/ 12 h 16"/>
                  <a:gd name="T42" fmla="*/ 0 w 33"/>
                  <a:gd name="T43" fmla="*/ 13 h 16"/>
                  <a:gd name="T44" fmla="*/ 3 w 33"/>
                  <a:gd name="T45" fmla="*/ 13 h 16"/>
                  <a:gd name="T46" fmla="*/ 6 w 33"/>
                  <a:gd name="T47" fmla="*/ 13 h 16"/>
                  <a:gd name="T48" fmla="*/ 9 w 33"/>
                  <a:gd name="T49" fmla="*/ 16 h 16"/>
                  <a:gd name="T50" fmla="*/ 9 w 33"/>
                  <a:gd name="T51" fmla="*/ 16 h 16"/>
                  <a:gd name="T52" fmla="*/ 9 w 33"/>
                  <a:gd name="T53" fmla="*/ 16 h 16"/>
                  <a:gd name="T54" fmla="*/ 10 w 33"/>
                  <a:gd name="T55" fmla="*/ 16 h 16"/>
                  <a:gd name="T56" fmla="*/ 11 w 33"/>
                  <a:gd name="T57" fmla="*/ 16 h 16"/>
                  <a:gd name="T58" fmla="*/ 11 w 33"/>
                  <a:gd name="T59" fmla="*/ 16 h 16"/>
                  <a:gd name="T60" fmla="*/ 12 w 33"/>
                  <a:gd name="T61" fmla="*/ 16 h 16"/>
                  <a:gd name="T62" fmla="*/ 12 w 33"/>
                  <a:gd name="T63" fmla="*/ 16 h 16"/>
                  <a:gd name="T64" fmla="*/ 13 w 33"/>
                  <a:gd name="T65" fmla="*/ 15 h 16"/>
                  <a:gd name="T66" fmla="*/ 13 w 33"/>
                  <a:gd name="T67" fmla="*/ 15 h 16"/>
                  <a:gd name="T68" fmla="*/ 13 w 33"/>
                  <a:gd name="T69" fmla="*/ 15 h 16"/>
                  <a:gd name="T70" fmla="*/ 14 w 33"/>
                  <a:gd name="T71" fmla="*/ 15 h 16"/>
                  <a:gd name="T72" fmla="*/ 14 w 33"/>
                  <a:gd name="T73" fmla="*/ 15 h 16"/>
                  <a:gd name="T74" fmla="*/ 14 w 33"/>
                  <a:gd name="T75" fmla="*/ 15 h 16"/>
                  <a:gd name="T76" fmla="*/ 14 w 33"/>
                  <a:gd name="T77" fmla="*/ 15 h 16"/>
                  <a:gd name="T78" fmla="*/ 14 w 33"/>
                  <a:gd name="T79" fmla="*/ 15 h 16"/>
                  <a:gd name="T80" fmla="*/ 19 w 33"/>
                  <a:gd name="T81" fmla="*/ 15 h 16"/>
                  <a:gd name="T82" fmla="*/ 21 w 33"/>
                  <a:gd name="T83" fmla="*/ 16 h 16"/>
                  <a:gd name="T84" fmla="*/ 25 w 33"/>
                  <a:gd name="T85" fmla="*/ 10 h 16"/>
                  <a:gd name="T86" fmla="*/ 26 w 33"/>
                  <a:gd name="T87" fmla="*/ 9 h 16"/>
                  <a:gd name="T88" fmla="*/ 29 w 33"/>
                  <a:gd name="T89" fmla="*/ 5 h 16"/>
                  <a:gd name="T90" fmla="*/ 29 w 33"/>
                  <a:gd name="T91" fmla="*/ 4 h 16"/>
                  <a:gd name="T92" fmla="*/ 30 w 33"/>
                  <a:gd name="T93" fmla="*/ 4 h 16"/>
                  <a:gd name="T94" fmla="*/ 31 w 33"/>
                  <a:gd name="T95" fmla="*/ 3 h 16"/>
                  <a:gd name="T96" fmla="*/ 32 w 33"/>
                  <a:gd name="T97" fmla="*/ 3 h 16"/>
                  <a:gd name="T98" fmla="*/ 32 w 33"/>
                  <a:gd name="T99" fmla="*/ 2 h 16"/>
                  <a:gd name="T100" fmla="*/ 33 w 33"/>
                  <a:gd name="T101" fmla="*/ 1 h 16"/>
                  <a:gd name="T102" fmla="*/ 33 w 33"/>
                  <a:gd name="T10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6">
                    <a:moveTo>
                      <a:pt x="33" y="1"/>
                    </a:moveTo>
                    <a:cubicBezTo>
                      <a:pt x="33" y="1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6" y="2"/>
                      <a:pt x="25" y="2"/>
                    </a:cubicBezTo>
                    <a:cubicBezTo>
                      <a:pt x="23" y="2"/>
                      <a:pt x="21" y="3"/>
                      <a:pt x="20" y="4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5" y="6"/>
                      <a:pt x="13" y="5"/>
                      <a:pt x="11" y="5"/>
                    </a:cubicBezTo>
                    <a:cubicBezTo>
                      <a:pt x="8" y="4"/>
                      <a:pt x="5" y="4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2" y="13"/>
                      <a:pt x="3" y="13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6" y="15"/>
                      <a:pt x="18" y="15"/>
                      <a:pt x="19" y="15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1" y="14"/>
                      <a:pt x="23" y="11"/>
                      <a:pt x="25" y="10"/>
                    </a:cubicBezTo>
                    <a:cubicBezTo>
                      <a:pt x="25" y="10"/>
                      <a:pt x="26" y="10"/>
                      <a:pt x="26" y="9"/>
                    </a:cubicBezTo>
                    <a:cubicBezTo>
                      <a:pt x="26" y="8"/>
                      <a:pt x="26" y="5"/>
                      <a:pt x="29" y="5"/>
                    </a:cubicBezTo>
                    <a:cubicBezTo>
                      <a:pt x="29" y="5"/>
                      <a:pt x="29" y="5"/>
                      <a:pt x="29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1" y="4"/>
                      <a:pt x="31" y="3"/>
                    </a:cubicBezTo>
                    <a:cubicBezTo>
                      <a:pt x="31" y="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7" name="Freeform 1214">
                <a:extLst>
                  <a:ext uri="{FF2B5EF4-FFF2-40B4-BE49-F238E27FC236}">
                    <a16:creationId xmlns:a16="http://schemas.microsoft.com/office/drawing/2014/main" xmlns="" id="{BC5E5A77-7263-4210-AF88-1D8FC4F37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3338"/>
                <a:ext cx="64" cy="62"/>
              </a:xfrm>
              <a:custGeom>
                <a:avLst/>
                <a:gdLst>
                  <a:gd name="T0" fmla="*/ 66 w 67"/>
                  <a:gd name="T1" fmla="*/ 0 h 65"/>
                  <a:gd name="T2" fmla="*/ 65 w 67"/>
                  <a:gd name="T3" fmla="*/ 1 h 65"/>
                  <a:gd name="T4" fmla="*/ 59 w 67"/>
                  <a:gd name="T5" fmla="*/ 5 h 65"/>
                  <a:gd name="T6" fmla="*/ 48 w 67"/>
                  <a:gd name="T7" fmla="*/ 4 h 65"/>
                  <a:gd name="T8" fmla="*/ 41 w 67"/>
                  <a:gd name="T9" fmla="*/ 3 h 65"/>
                  <a:gd name="T10" fmla="*/ 38 w 67"/>
                  <a:gd name="T11" fmla="*/ 3 h 65"/>
                  <a:gd name="T12" fmla="*/ 35 w 67"/>
                  <a:gd name="T13" fmla="*/ 3 h 65"/>
                  <a:gd name="T14" fmla="*/ 33 w 67"/>
                  <a:gd name="T15" fmla="*/ 3 h 65"/>
                  <a:gd name="T16" fmla="*/ 32 w 67"/>
                  <a:gd name="T17" fmla="*/ 3 h 65"/>
                  <a:gd name="T18" fmla="*/ 31 w 67"/>
                  <a:gd name="T19" fmla="*/ 4 h 65"/>
                  <a:gd name="T20" fmla="*/ 30 w 67"/>
                  <a:gd name="T21" fmla="*/ 5 h 65"/>
                  <a:gd name="T22" fmla="*/ 28 w 67"/>
                  <a:gd name="T23" fmla="*/ 6 h 65"/>
                  <a:gd name="T24" fmla="*/ 27 w 67"/>
                  <a:gd name="T25" fmla="*/ 7 h 65"/>
                  <a:gd name="T26" fmla="*/ 25 w 67"/>
                  <a:gd name="T27" fmla="*/ 8 h 65"/>
                  <a:gd name="T28" fmla="*/ 23 w 67"/>
                  <a:gd name="T29" fmla="*/ 8 h 65"/>
                  <a:gd name="T30" fmla="*/ 21 w 67"/>
                  <a:gd name="T31" fmla="*/ 9 h 65"/>
                  <a:gd name="T32" fmla="*/ 20 w 67"/>
                  <a:gd name="T33" fmla="*/ 9 h 65"/>
                  <a:gd name="T34" fmla="*/ 15 w 67"/>
                  <a:gd name="T35" fmla="*/ 12 h 65"/>
                  <a:gd name="T36" fmla="*/ 14 w 67"/>
                  <a:gd name="T37" fmla="*/ 12 h 65"/>
                  <a:gd name="T38" fmla="*/ 11 w 67"/>
                  <a:gd name="T39" fmla="*/ 12 h 65"/>
                  <a:gd name="T40" fmla="*/ 9 w 67"/>
                  <a:gd name="T41" fmla="*/ 12 h 65"/>
                  <a:gd name="T42" fmla="*/ 8 w 67"/>
                  <a:gd name="T43" fmla="*/ 14 h 65"/>
                  <a:gd name="T44" fmla="*/ 7 w 67"/>
                  <a:gd name="T45" fmla="*/ 16 h 65"/>
                  <a:gd name="T46" fmla="*/ 5 w 67"/>
                  <a:gd name="T47" fmla="*/ 19 h 65"/>
                  <a:gd name="T48" fmla="*/ 2 w 67"/>
                  <a:gd name="T49" fmla="*/ 23 h 65"/>
                  <a:gd name="T50" fmla="*/ 1 w 67"/>
                  <a:gd name="T51" fmla="*/ 24 h 65"/>
                  <a:gd name="T52" fmla="*/ 1 w 67"/>
                  <a:gd name="T53" fmla="*/ 25 h 65"/>
                  <a:gd name="T54" fmla="*/ 0 w 67"/>
                  <a:gd name="T55" fmla="*/ 26 h 65"/>
                  <a:gd name="T56" fmla="*/ 6 w 67"/>
                  <a:gd name="T57" fmla="*/ 38 h 65"/>
                  <a:gd name="T58" fmla="*/ 11 w 67"/>
                  <a:gd name="T59" fmla="*/ 39 h 65"/>
                  <a:gd name="T60" fmla="*/ 25 w 67"/>
                  <a:gd name="T61" fmla="*/ 44 h 65"/>
                  <a:gd name="T62" fmla="*/ 19 w 67"/>
                  <a:gd name="T63" fmla="*/ 46 h 65"/>
                  <a:gd name="T64" fmla="*/ 11 w 67"/>
                  <a:gd name="T65" fmla="*/ 47 h 65"/>
                  <a:gd name="T66" fmla="*/ 15 w 67"/>
                  <a:gd name="T67" fmla="*/ 55 h 65"/>
                  <a:gd name="T68" fmla="*/ 19 w 67"/>
                  <a:gd name="T69" fmla="*/ 60 h 65"/>
                  <a:gd name="T70" fmla="*/ 28 w 67"/>
                  <a:gd name="T71" fmla="*/ 65 h 65"/>
                  <a:gd name="T72" fmla="*/ 26 w 67"/>
                  <a:gd name="T73" fmla="*/ 55 h 65"/>
                  <a:gd name="T74" fmla="*/ 30 w 67"/>
                  <a:gd name="T75" fmla="*/ 54 h 65"/>
                  <a:gd name="T76" fmla="*/ 34 w 67"/>
                  <a:gd name="T77" fmla="*/ 54 h 65"/>
                  <a:gd name="T78" fmla="*/ 30 w 67"/>
                  <a:gd name="T79" fmla="*/ 53 h 65"/>
                  <a:gd name="T80" fmla="*/ 27 w 67"/>
                  <a:gd name="T81" fmla="*/ 48 h 65"/>
                  <a:gd name="T82" fmla="*/ 39 w 67"/>
                  <a:gd name="T83" fmla="*/ 47 h 65"/>
                  <a:gd name="T84" fmla="*/ 41 w 67"/>
                  <a:gd name="T85" fmla="*/ 43 h 65"/>
                  <a:gd name="T86" fmla="*/ 34 w 67"/>
                  <a:gd name="T87" fmla="*/ 41 h 65"/>
                  <a:gd name="T88" fmla="*/ 28 w 67"/>
                  <a:gd name="T89" fmla="*/ 40 h 65"/>
                  <a:gd name="T90" fmla="*/ 29 w 67"/>
                  <a:gd name="T91" fmla="*/ 34 h 65"/>
                  <a:gd name="T92" fmla="*/ 26 w 67"/>
                  <a:gd name="T93" fmla="*/ 26 h 65"/>
                  <a:gd name="T94" fmla="*/ 21 w 67"/>
                  <a:gd name="T95" fmla="*/ 16 h 65"/>
                  <a:gd name="T96" fmla="*/ 31 w 67"/>
                  <a:gd name="T97" fmla="*/ 16 h 65"/>
                  <a:gd name="T98" fmla="*/ 37 w 67"/>
                  <a:gd name="T99" fmla="*/ 16 h 65"/>
                  <a:gd name="T100" fmla="*/ 43 w 67"/>
                  <a:gd name="T101" fmla="*/ 7 h 65"/>
                  <a:gd name="T102" fmla="*/ 48 w 67"/>
                  <a:gd name="T103" fmla="*/ 10 h 65"/>
                  <a:gd name="T104" fmla="*/ 56 w 67"/>
                  <a:gd name="T105" fmla="*/ 6 h 65"/>
                  <a:gd name="T106" fmla="*/ 63 w 67"/>
                  <a:gd name="T107" fmla="*/ 9 h 65"/>
                  <a:gd name="T108" fmla="*/ 64 w 67"/>
                  <a:gd name="T109" fmla="*/ 8 h 65"/>
                  <a:gd name="T110" fmla="*/ 66 w 67"/>
                  <a:gd name="T111" fmla="*/ 4 h 65"/>
                  <a:gd name="T112" fmla="*/ 67 w 67"/>
                  <a:gd name="T113" fmla="*/ 1 h 65"/>
                  <a:gd name="T114" fmla="*/ 67 w 67"/>
                  <a:gd name="T1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" h="65">
                    <a:moveTo>
                      <a:pt x="67" y="0"/>
                    </a:moveTo>
                    <a:cubicBezTo>
                      <a:pt x="67" y="0"/>
                      <a:pt x="66" y="0"/>
                      <a:pt x="66" y="0"/>
                    </a:cubicBezTo>
                    <a:cubicBezTo>
                      <a:pt x="66" y="0"/>
                      <a:pt x="66" y="1"/>
                      <a:pt x="66" y="1"/>
                    </a:cubicBezTo>
                    <a:cubicBezTo>
                      <a:pt x="66" y="1"/>
                      <a:pt x="65" y="1"/>
                      <a:pt x="65" y="1"/>
                    </a:cubicBezTo>
                    <a:cubicBezTo>
                      <a:pt x="65" y="2"/>
                      <a:pt x="65" y="2"/>
                      <a:pt x="65" y="3"/>
                    </a:cubicBezTo>
                    <a:cubicBezTo>
                      <a:pt x="63" y="5"/>
                      <a:pt x="60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5"/>
                      <a:pt x="51" y="5"/>
                      <a:pt x="48" y="4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6" y="3"/>
                      <a:pt x="45" y="3"/>
                      <a:pt x="41" y="3"/>
                    </a:cubicBezTo>
                    <a:cubicBezTo>
                      <a:pt x="40" y="3"/>
                      <a:pt x="39" y="3"/>
                      <a:pt x="39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7" y="3"/>
                      <a:pt x="37" y="3"/>
                      <a:pt x="36" y="3"/>
                    </a:cubicBezTo>
                    <a:cubicBezTo>
                      <a:pt x="36" y="3"/>
                      <a:pt x="36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2" y="3"/>
                    </a:cubicBezTo>
                    <a:cubicBezTo>
                      <a:pt x="32" y="3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1" y="5"/>
                    </a:cubicBezTo>
                    <a:cubicBezTo>
                      <a:pt x="31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29" y="6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5" y="7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2" y="9"/>
                      <a:pt x="21" y="9"/>
                    </a:cubicBezTo>
                    <a:cubicBezTo>
                      <a:pt x="21" y="9"/>
                      <a:pt x="21" y="8"/>
                      <a:pt x="21" y="8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20" y="10"/>
                      <a:pt x="18" y="11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9" y="14"/>
                      <a:pt x="9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7" y="16"/>
                      <a:pt x="7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8"/>
                      <a:pt x="6" y="18"/>
                      <a:pt x="5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5" y="21"/>
                      <a:pt x="4" y="23"/>
                      <a:pt x="2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8"/>
                      <a:pt x="7" y="33"/>
                      <a:pt x="6" y="38"/>
                    </a:cubicBezTo>
                    <a:cubicBezTo>
                      <a:pt x="6" y="38"/>
                      <a:pt x="6" y="39"/>
                      <a:pt x="7" y="39"/>
                    </a:cubicBezTo>
                    <a:cubicBezTo>
                      <a:pt x="8" y="40"/>
                      <a:pt x="10" y="40"/>
                      <a:pt x="11" y="39"/>
                    </a:cubicBezTo>
                    <a:cubicBezTo>
                      <a:pt x="12" y="38"/>
                      <a:pt x="13" y="37"/>
                      <a:pt x="15" y="37"/>
                    </a:cubicBezTo>
                    <a:cubicBezTo>
                      <a:pt x="19" y="37"/>
                      <a:pt x="25" y="41"/>
                      <a:pt x="25" y="44"/>
                    </a:cubicBezTo>
                    <a:cubicBezTo>
                      <a:pt x="25" y="45"/>
                      <a:pt x="24" y="46"/>
                      <a:pt x="22" y="46"/>
                    </a:cubicBezTo>
                    <a:cubicBezTo>
                      <a:pt x="21" y="46"/>
                      <a:pt x="20" y="46"/>
                      <a:pt x="19" y="46"/>
                    </a:cubicBezTo>
                    <a:cubicBezTo>
                      <a:pt x="16" y="46"/>
                      <a:pt x="13" y="45"/>
                      <a:pt x="12" y="46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2" y="48"/>
                      <a:pt x="13" y="49"/>
                    </a:cubicBezTo>
                    <a:cubicBezTo>
                      <a:pt x="14" y="50"/>
                      <a:pt x="16" y="52"/>
                      <a:pt x="15" y="55"/>
                    </a:cubicBezTo>
                    <a:cubicBezTo>
                      <a:pt x="15" y="56"/>
                      <a:pt x="15" y="57"/>
                      <a:pt x="16" y="58"/>
                    </a:cubicBezTo>
                    <a:cubicBezTo>
                      <a:pt x="17" y="59"/>
                      <a:pt x="18" y="60"/>
                      <a:pt x="19" y="60"/>
                    </a:cubicBezTo>
                    <a:cubicBezTo>
                      <a:pt x="21" y="60"/>
                      <a:pt x="24" y="62"/>
                      <a:pt x="26" y="63"/>
                    </a:cubicBezTo>
                    <a:cubicBezTo>
                      <a:pt x="26" y="64"/>
                      <a:pt x="27" y="64"/>
                      <a:pt x="28" y="65"/>
                    </a:cubicBezTo>
                    <a:cubicBezTo>
                      <a:pt x="27" y="64"/>
                      <a:pt x="27" y="62"/>
                      <a:pt x="26" y="61"/>
                    </a:cubicBezTo>
                    <a:cubicBezTo>
                      <a:pt x="25" y="58"/>
                      <a:pt x="25" y="56"/>
                      <a:pt x="26" y="55"/>
                    </a:cubicBezTo>
                    <a:cubicBezTo>
                      <a:pt x="26" y="54"/>
                      <a:pt x="27" y="53"/>
                      <a:pt x="28" y="53"/>
                    </a:cubicBezTo>
                    <a:cubicBezTo>
                      <a:pt x="29" y="53"/>
                      <a:pt x="29" y="54"/>
                      <a:pt x="30" y="54"/>
                    </a:cubicBezTo>
                    <a:cubicBezTo>
                      <a:pt x="31" y="54"/>
                      <a:pt x="32" y="54"/>
                      <a:pt x="33" y="54"/>
                    </a:cubicBezTo>
                    <a:cubicBezTo>
                      <a:pt x="33" y="54"/>
                      <a:pt x="33" y="54"/>
                      <a:pt x="34" y="54"/>
                    </a:cubicBezTo>
                    <a:cubicBezTo>
                      <a:pt x="34" y="54"/>
                      <a:pt x="32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28" y="53"/>
                      <a:pt x="27" y="52"/>
                      <a:pt x="27" y="51"/>
                    </a:cubicBezTo>
                    <a:cubicBezTo>
                      <a:pt x="26" y="51"/>
                      <a:pt x="26" y="49"/>
                      <a:pt x="27" y="48"/>
                    </a:cubicBezTo>
                    <a:cubicBezTo>
                      <a:pt x="28" y="46"/>
                      <a:pt x="32" y="45"/>
                      <a:pt x="35" y="47"/>
                    </a:cubicBezTo>
                    <a:cubicBezTo>
                      <a:pt x="37" y="48"/>
                      <a:pt x="38" y="48"/>
                      <a:pt x="39" y="47"/>
                    </a:cubicBezTo>
                    <a:cubicBezTo>
                      <a:pt x="40" y="46"/>
                      <a:pt x="41" y="46"/>
                      <a:pt x="41" y="46"/>
                    </a:cubicBezTo>
                    <a:cubicBezTo>
                      <a:pt x="41" y="45"/>
                      <a:pt x="42" y="44"/>
                      <a:pt x="41" y="43"/>
                    </a:cubicBezTo>
                    <a:cubicBezTo>
                      <a:pt x="41" y="42"/>
                      <a:pt x="40" y="41"/>
                      <a:pt x="38" y="41"/>
                    </a:cubicBezTo>
                    <a:cubicBezTo>
                      <a:pt x="36" y="40"/>
                      <a:pt x="35" y="40"/>
                      <a:pt x="34" y="41"/>
                    </a:cubicBezTo>
                    <a:cubicBezTo>
                      <a:pt x="34" y="42"/>
                      <a:pt x="33" y="42"/>
                      <a:pt x="31" y="42"/>
                    </a:cubicBezTo>
                    <a:cubicBezTo>
                      <a:pt x="30" y="42"/>
                      <a:pt x="29" y="41"/>
                      <a:pt x="28" y="40"/>
                    </a:cubicBezTo>
                    <a:cubicBezTo>
                      <a:pt x="27" y="39"/>
                      <a:pt x="26" y="38"/>
                      <a:pt x="26" y="36"/>
                    </a:cubicBezTo>
                    <a:cubicBezTo>
                      <a:pt x="26" y="35"/>
                      <a:pt x="28" y="34"/>
                      <a:pt x="29" y="34"/>
                    </a:cubicBezTo>
                    <a:cubicBezTo>
                      <a:pt x="30" y="33"/>
                      <a:pt x="31" y="33"/>
                      <a:pt x="31" y="33"/>
                    </a:cubicBezTo>
                    <a:cubicBezTo>
                      <a:pt x="31" y="31"/>
                      <a:pt x="28" y="28"/>
                      <a:pt x="26" y="26"/>
                    </a:cubicBezTo>
                    <a:cubicBezTo>
                      <a:pt x="24" y="24"/>
                      <a:pt x="23" y="23"/>
                      <a:pt x="22" y="21"/>
                    </a:cubicBezTo>
                    <a:cubicBezTo>
                      <a:pt x="20" y="19"/>
                      <a:pt x="21" y="17"/>
                      <a:pt x="21" y="16"/>
                    </a:cubicBezTo>
                    <a:cubicBezTo>
                      <a:pt x="22" y="15"/>
                      <a:pt x="24" y="14"/>
                      <a:pt x="27" y="14"/>
                    </a:cubicBezTo>
                    <a:cubicBezTo>
                      <a:pt x="29" y="14"/>
                      <a:pt x="30" y="15"/>
                      <a:pt x="31" y="16"/>
                    </a:cubicBezTo>
                    <a:cubicBezTo>
                      <a:pt x="32" y="17"/>
                      <a:pt x="35" y="18"/>
                      <a:pt x="37" y="17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4"/>
                      <a:pt x="35" y="10"/>
                      <a:pt x="40" y="8"/>
                    </a:cubicBezTo>
                    <a:cubicBezTo>
                      <a:pt x="41" y="8"/>
                      <a:pt x="42" y="7"/>
                      <a:pt x="43" y="7"/>
                    </a:cubicBezTo>
                    <a:cubicBezTo>
                      <a:pt x="46" y="7"/>
                      <a:pt x="47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9"/>
                    </a:cubicBezTo>
                    <a:cubicBezTo>
                      <a:pt x="50" y="8"/>
                      <a:pt x="52" y="6"/>
                      <a:pt x="56" y="6"/>
                    </a:cubicBezTo>
                    <a:cubicBezTo>
                      <a:pt x="59" y="6"/>
                      <a:pt x="61" y="7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3" y="9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6"/>
                      <a:pt x="65" y="5"/>
                      <a:pt x="66" y="4"/>
                    </a:cubicBezTo>
                    <a:cubicBezTo>
                      <a:pt x="67" y="3"/>
                      <a:pt x="67" y="3"/>
                      <a:pt x="67" y="2"/>
                    </a:cubicBezTo>
                    <a:cubicBezTo>
                      <a:pt x="67" y="2"/>
                      <a:pt x="67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8" name="Freeform 1215">
                <a:extLst>
                  <a:ext uri="{FF2B5EF4-FFF2-40B4-BE49-F238E27FC236}">
                    <a16:creationId xmlns:a16="http://schemas.microsoft.com/office/drawing/2014/main" xmlns="" id="{5B97C1E1-8CFF-40F7-8FC1-1A7692F04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1"/>
                <a:ext cx="43" cy="40"/>
              </a:xfrm>
              <a:custGeom>
                <a:avLst/>
                <a:gdLst>
                  <a:gd name="T0" fmla="*/ 20 w 45"/>
                  <a:gd name="T1" fmla="*/ 1 h 42"/>
                  <a:gd name="T2" fmla="*/ 15 w 45"/>
                  <a:gd name="T3" fmla="*/ 3 h 42"/>
                  <a:gd name="T4" fmla="*/ 7 w 45"/>
                  <a:gd name="T5" fmla="*/ 3 h 42"/>
                  <a:gd name="T6" fmla="*/ 3 w 45"/>
                  <a:gd name="T7" fmla="*/ 3 h 42"/>
                  <a:gd name="T8" fmla="*/ 4 w 45"/>
                  <a:gd name="T9" fmla="*/ 3 h 42"/>
                  <a:gd name="T10" fmla="*/ 5 w 45"/>
                  <a:gd name="T11" fmla="*/ 11 h 42"/>
                  <a:gd name="T12" fmla="*/ 4 w 45"/>
                  <a:gd name="T13" fmla="*/ 12 h 42"/>
                  <a:gd name="T14" fmla="*/ 6 w 45"/>
                  <a:gd name="T15" fmla="*/ 14 h 42"/>
                  <a:gd name="T16" fmla="*/ 10 w 45"/>
                  <a:gd name="T17" fmla="*/ 16 h 42"/>
                  <a:gd name="T18" fmla="*/ 12 w 45"/>
                  <a:gd name="T19" fmla="*/ 20 h 42"/>
                  <a:gd name="T20" fmla="*/ 10 w 45"/>
                  <a:gd name="T21" fmla="*/ 24 h 42"/>
                  <a:gd name="T22" fmla="*/ 8 w 45"/>
                  <a:gd name="T23" fmla="*/ 27 h 42"/>
                  <a:gd name="T24" fmla="*/ 2 w 45"/>
                  <a:gd name="T25" fmla="*/ 34 h 42"/>
                  <a:gd name="T26" fmla="*/ 0 w 45"/>
                  <a:gd name="T27" fmla="*/ 35 h 42"/>
                  <a:gd name="T28" fmla="*/ 1 w 45"/>
                  <a:gd name="T29" fmla="*/ 37 h 42"/>
                  <a:gd name="T30" fmla="*/ 9 w 45"/>
                  <a:gd name="T31" fmla="*/ 42 h 42"/>
                  <a:gd name="T32" fmla="*/ 27 w 45"/>
                  <a:gd name="T33" fmla="*/ 34 h 42"/>
                  <a:gd name="T34" fmla="*/ 34 w 45"/>
                  <a:gd name="T35" fmla="*/ 31 h 42"/>
                  <a:gd name="T36" fmla="*/ 37 w 45"/>
                  <a:gd name="T37" fmla="*/ 31 h 42"/>
                  <a:gd name="T38" fmla="*/ 39 w 45"/>
                  <a:gd name="T39" fmla="*/ 32 h 42"/>
                  <a:gd name="T40" fmla="*/ 39 w 45"/>
                  <a:gd name="T41" fmla="*/ 32 h 42"/>
                  <a:gd name="T42" fmla="*/ 42 w 45"/>
                  <a:gd name="T43" fmla="*/ 31 h 42"/>
                  <a:gd name="T44" fmla="*/ 41 w 45"/>
                  <a:gd name="T45" fmla="*/ 7 h 42"/>
                  <a:gd name="T46" fmla="*/ 40 w 45"/>
                  <a:gd name="T47" fmla="*/ 6 h 42"/>
                  <a:gd name="T48" fmla="*/ 39 w 45"/>
                  <a:gd name="T49" fmla="*/ 5 h 42"/>
                  <a:gd name="T50" fmla="*/ 39 w 45"/>
                  <a:gd name="T51" fmla="*/ 4 h 42"/>
                  <a:gd name="T52" fmla="*/ 37 w 45"/>
                  <a:gd name="T53" fmla="*/ 3 h 42"/>
                  <a:gd name="T54" fmla="*/ 35 w 45"/>
                  <a:gd name="T55" fmla="*/ 1 h 42"/>
                  <a:gd name="T56" fmla="*/ 34 w 45"/>
                  <a:gd name="T57" fmla="*/ 4 h 42"/>
                  <a:gd name="T58" fmla="*/ 31 w 45"/>
                  <a:gd name="T59" fmla="*/ 7 h 42"/>
                  <a:gd name="T60" fmla="*/ 27 w 45"/>
                  <a:gd name="T61" fmla="*/ 5 h 42"/>
                  <a:gd name="T62" fmla="*/ 25 w 45"/>
                  <a:gd name="T63" fmla="*/ 4 h 42"/>
                  <a:gd name="T64" fmla="*/ 22 w 45"/>
                  <a:gd name="T65" fmla="*/ 2 h 42"/>
                  <a:gd name="T66" fmla="*/ 22 w 45"/>
                  <a:gd name="T67" fmla="*/ 0 h 42"/>
                  <a:gd name="T68" fmla="*/ 22 w 45"/>
                  <a:gd name="T69" fmla="*/ 0 h 42"/>
                  <a:gd name="T70" fmla="*/ 20 w 45"/>
                  <a:gd name="T71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" h="42">
                    <a:moveTo>
                      <a:pt x="20" y="1"/>
                    </a:moveTo>
                    <a:cubicBezTo>
                      <a:pt x="18" y="1"/>
                      <a:pt x="17" y="2"/>
                      <a:pt x="15" y="3"/>
                    </a:cubicBezTo>
                    <a:cubicBezTo>
                      <a:pt x="13" y="4"/>
                      <a:pt x="10" y="4"/>
                      <a:pt x="7" y="3"/>
                    </a:cubicBezTo>
                    <a:cubicBezTo>
                      <a:pt x="6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5"/>
                      <a:pt x="8" y="7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7" y="14"/>
                      <a:pt x="8" y="15"/>
                      <a:pt x="10" y="16"/>
                    </a:cubicBezTo>
                    <a:cubicBezTo>
                      <a:pt x="11" y="17"/>
                      <a:pt x="12" y="19"/>
                      <a:pt x="12" y="20"/>
                    </a:cubicBezTo>
                    <a:cubicBezTo>
                      <a:pt x="12" y="22"/>
                      <a:pt x="11" y="23"/>
                      <a:pt x="10" y="24"/>
                    </a:cubicBezTo>
                    <a:cubicBezTo>
                      <a:pt x="8" y="26"/>
                      <a:pt x="8" y="26"/>
                      <a:pt x="8" y="27"/>
                    </a:cubicBezTo>
                    <a:cubicBezTo>
                      <a:pt x="8" y="31"/>
                      <a:pt x="4" y="33"/>
                      <a:pt x="2" y="34"/>
                    </a:cubicBezTo>
                    <a:cubicBezTo>
                      <a:pt x="1" y="34"/>
                      <a:pt x="0" y="35"/>
                      <a:pt x="0" y="35"/>
                    </a:cubicBezTo>
                    <a:cubicBezTo>
                      <a:pt x="0" y="35"/>
                      <a:pt x="0" y="36"/>
                      <a:pt x="1" y="37"/>
                    </a:cubicBezTo>
                    <a:cubicBezTo>
                      <a:pt x="2" y="39"/>
                      <a:pt x="6" y="42"/>
                      <a:pt x="9" y="42"/>
                    </a:cubicBezTo>
                    <a:cubicBezTo>
                      <a:pt x="13" y="42"/>
                      <a:pt x="22" y="39"/>
                      <a:pt x="27" y="34"/>
                    </a:cubicBezTo>
                    <a:cubicBezTo>
                      <a:pt x="30" y="32"/>
                      <a:pt x="32" y="31"/>
                      <a:pt x="34" y="31"/>
                    </a:cubicBezTo>
                    <a:cubicBezTo>
                      <a:pt x="35" y="31"/>
                      <a:pt x="36" y="31"/>
                      <a:pt x="37" y="31"/>
                    </a:cubicBezTo>
                    <a:cubicBezTo>
                      <a:pt x="38" y="31"/>
                      <a:pt x="38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1" y="31"/>
                      <a:pt x="42" y="31"/>
                    </a:cubicBezTo>
                    <a:cubicBezTo>
                      <a:pt x="45" y="29"/>
                      <a:pt x="43" y="12"/>
                      <a:pt x="41" y="7"/>
                    </a:cubicBezTo>
                    <a:cubicBezTo>
                      <a:pt x="40" y="7"/>
                      <a:pt x="40" y="6"/>
                      <a:pt x="40" y="6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39" y="5"/>
                      <a:pt x="39" y="5"/>
                      <a:pt x="39" y="4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6" y="1"/>
                      <a:pt x="35" y="1"/>
                      <a:pt x="35" y="1"/>
                    </a:cubicBezTo>
                    <a:cubicBezTo>
                      <a:pt x="35" y="1"/>
                      <a:pt x="34" y="2"/>
                      <a:pt x="34" y="4"/>
                    </a:cubicBezTo>
                    <a:cubicBezTo>
                      <a:pt x="34" y="6"/>
                      <a:pt x="32" y="7"/>
                      <a:pt x="31" y="7"/>
                    </a:cubicBezTo>
                    <a:cubicBezTo>
                      <a:pt x="30" y="7"/>
                      <a:pt x="28" y="6"/>
                      <a:pt x="27" y="5"/>
                    </a:cubicBezTo>
                    <a:cubicBezTo>
                      <a:pt x="26" y="5"/>
                      <a:pt x="25" y="4"/>
                      <a:pt x="25" y="4"/>
                    </a:cubicBezTo>
                    <a:cubicBezTo>
                      <a:pt x="23" y="4"/>
                      <a:pt x="22" y="3"/>
                      <a:pt x="22" y="2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1"/>
                      <a:pt x="2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9" name="Freeform 1216">
                <a:extLst>
                  <a:ext uri="{FF2B5EF4-FFF2-40B4-BE49-F238E27FC236}">
                    <a16:creationId xmlns:a16="http://schemas.microsoft.com/office/drawing/2014/main" xmlns="" id="{26E67E6D-8644-4A14-B213-8CACC48FD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3148"/>
                <a:ext cx="23" cy="15"/>
              </a:xfrm>
              <a:custGeom>
                <a:avLst/>
                <a:gdLst>
                  <a:gd name="T0" fmla="*/ 24 w 24"/>
                  <a:gd name="T1" fmla="*/ 11 h 15"/>
                  <a:gd name="T2" fmla="*/ 24 w 24"/>
                  <a:gd name="T3" fmla="*/ 10 h 15"/>
                  <a:gd name="T4" fmla="*/ 17 w 24"/>
                  <a:gd name="T5" fmla="*/ 1 h 15"/>
                  <a:gd name="T6" fmla="*/ 11 w 24"/>
                  <a:gd name="T7" fmla="*/ 2 h 15"/>
                  <a:gd name="T8" fmla="*/ 6 w 24"/>
                  <a:gd name="T9" fmla="*/ 4 h 15"/>
                  <a:gd name="T10" fmla="*/ 6 w 24"/>
                  <a:gd name="T11" fmla="*/ 4 h 15"/>
                  <a:gd name="T12" fmla="*/ 6 w 24"/>
                  <a:gd name="T13" fmla="*/ 5 h 15"/>
                  <a:gd name="T14" fmla="*/ 5 w 24"/>
                  <a:gd name="T15" fmla="*/ 6 h 15"/>
                  <a:gd name="T16" fmla="*/ 5 w 24"/>
                  <a:gd name="T17" fmla="*/ 7 h 15"/>
                  <a:gd name="T18" fmla="*/ 4 w 24"/>
                  <a:gd name="T19" fmla="*/ 8 h 15"/>
                  <a:gd name="T20" fmla="*/ 4 w 24"/>
                  <a:gd name="T21" fmla="*/ 9 h 15"/>
                  <a:gd name="T22" fmla="*/ 3 w 24"/>
                  <a:gd name="T23" fmla="*/ 10 h 15"/>
                  <a:gd name="T24" fmla="*/ 0 w 24"/>
                  <a:gd name="T25" fmla="*/ 13 h 15"/>
                  <a:gd name="T26" fmla="*/ 3 w 24"/>
                  <a:gd name="T27" fmla="*/ 15 h 15"/>
                  <a:gd name="T28" fmla="*/ 4 w 24"/>
                  <a:gd name="T29" fmla="*/ 15 h 15"/>
                  <a:gd name="T30" fmla="*/ 5 w 24"/>
                  <a:gd name="T31" fmla="*/ 13 h 15"/>
                  <a:gd name="T32" fmla="*/ 14 w 24"/>
                  <a:gd name="T33" fmla="*/ 13 h 15"/>
                  <a:gd name="T34" fmla="*/ 16 w 24"/>
                  <a:gd name="T35" fmla="*/ 15 h 15"/>
                  <a:gd name="T36" fmla="*/ 16 w 24"/>
                  <a:gd name="T37" fmla="*/ 15 h 15"/>
                  <a:gd name="T38" fmla="*/ 19 w 24"/>
                  <a:gd name="T39" fmla="*/ 13 h 15"/>
                  <a:gd name="T40" fmla="*/ 24 w 24"/>
                  <a:gd name="T4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5">
                    <a:moveTo>
                      <a:pt x="24" y="11"/>
                    </a:moveTo>
                    <a:cubicBezTo>
                      <a:pt x="24" y="11"/>
                      <a:pt x="24" y="10"/>
                      <a:pt x="24" y="10"/>
                    </a:cubicBezTo>
                    <a:cubicBezTo>
                      <a:pt x="24" y="8"/>
                      <a:pt x="20" y="4"/>
                      <a:pt x="17" y="1"/>
                    </a:cubicBezTo>
                    <a:cubicBezTo>
                      <a:pt x="16" y="0"/>
                      <a:pt x="13" y="1"/>
                      <a:pt x="11" y="2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3" y="10"/>
                      <a:pt x="3" y="10"/>
                    </a:cubicBezTo>
                    <a:cubicBezTo>
                      <a:pt x="2" y="11"/>
                      <a:pt x="1" y="12"/>
                      <a:pt x="0" y="13"/>
                    </a:cubicBezTo>
                    <a:cubicBezTo>
                      <a:pt x="1" y="14"/>
                      <a:pt x="2" y="14"/>
                      <a:pt x="3" y="15"/>
                    </a:cubicBezTo>
                    <a:cubicBezTo>
                      <a:pt x="3" y="15"/>
                      <a:pt x="4" y="15"/>
                      <a:pt x="4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7" y="9"/>
                      <a:pt x="11" y="9"/>
                      <a:pt x="14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4"/>
                      <a:pt x="18" y="14"/>
                      <a:pt x="19" y="13"/>
                    </a:cubicBezTo>
                    <a:cubicBezTo>
                      <a:pt x="21" y="13"/>
                      <a:pt x="23" y="12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0" name="Freeform 1217">
                <a:extLst>
                  <a:ext uri="{FF2B5EF4-FFF2-40B4-BE49-F238E27FC236}">
                    <a16:creationId xmlns:a16="http://schemas.microsoft.com/office/drawing/2014/main" xmlns="" id="{37160CF1-4894-487B-ABBF-5D825DD9C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3096"/>
                <a:ext cx="84" cy="125"/>
              </a:xfrm>
              <a:custGeom>
                <a:avLst/>
                <a:gdLst>
                  <a:gd name="T0" fmla="*/ 4 w 88"/>
                  <a:gd name="T1" fmla="*/ 27 h 130"/>
                  <a:gd name="T2" fmla="*/ 2 w 88"/>
                  <a:gd name="T3" fmla="*/ 33 h 130"/>
                  <a:gd name="T4" fmla="*/ 5 w 88"/>
                  <a:gd name="T5" fmla="*/ 40 h 130"/>
                  <a:gd name="T6" fmla="*/ 7 w 88"/>
                  <a:gd name="T7" fmla="*/ 46 h 130"/>
                  <a:gd name="T8" fmla="*/ 11 w 88"/>
                  <a:gd name="T9" fmla="*/ 42 h 130"/>
                  <a:gd name="T10" fmla="*/ 15 w 88"/>
                  <a:gd name="T11" fmla="*/ 38 h 130"/>
                  <a:gd name="T12" fmla="*/ 17 w 88"/>
                  <a:gd name="T13" fmla="*/ 43 h 130"/>
                  <a:gd name="T14" fmla="*/ 15 w 88"/>
                  <a:gd name="T15" fmla="*/ 56 h 130"/>
                  <a:gd name="T16" fmla="*/ 17 w 88"/>
                  <a:gd name="T17" fmla="*/ 58 h 130"/>
                  <a:gd name="T18" fmla="*/ 33 w 88"/>
                  <a:gd name="T19" fmla="*/ 56 h 130"/>
                  <a:gd name="T20" fmla="*/ 31 w 88"/>
                  <a:gd name="T21" fmla="*/ 64 h 130"/>
                  <a:gd name="T22" fmla="*/ 38 w 88"/>
                  <a:gd name="T23" fmla="*/ 69 h 130"/>
                  <a:gd name="T24" fmla="*/ 36 w 88"/>
                  <a:gd name="T25" fmla="*/ 78 h 130"/>
                  <a:gd name="T26" fmla="*/ 28 w 88"/>
                  <a:gd name="T27" fmla="*/ 86 h 130"/>
                  <a:gd name="T28" fmla="*/ 19 w 88"/>
                  <a:gd name="T29" fmla="*/ 89 h 130"/>
                  <a:gd name="T30" fmla="*/ 19 w 88"/>
                  <a:gd name="T31" fmla="*/ 91 h 130"/>
                  <a:gd name="T32" fmla="*/ 12 w 88"/>
                  <a:gd name="T33" fmla="*/ 105 h 130"/>
                  <a:gd name="T34" fmla="*/ 14 w 88"/>
                  <a:gd name="T35" fmla="*/ 106 h 130"/>
                  <a:gd name="T36" fmla="*/ 20 w 88"/>
                  <a:gd name="T37" fmla="*/ 106 h 130"/>
                  <a:gd name="T38" fmla="*/ 28 w 88"/>
                  <a:gd name="T39" fmla="*/ 109 h 130"/>
                  <a:gd name="T40" fmla="*/ 37 w 88"/>
                  <a:gd name="T41" fmla="*/ 108 h 130"/>
                  <a:gd name="T42" fmla="*/ 37 w 88"/>
                  <a:gd name="T43" fmla="*/ 115 h 130"/>
                  <a:gd name="T44" fmla="*/ 28 w 88"/>
                  <a:gd name="T45" fmla="*/ 117 h 130"/>
                  <a:gd name="T46" fmla="*/ 24 w 88"/>
                  <a:gd name="T47" fmla="*/ 117 h 130"/>
                  <a:gd name="T48" fmla="*/ 16 w 88"/>
                  <a:gd name="T49" fmla="*/ 127 h 130"/>
                  <a:gd name="T50" fmla="*/ 25 w 88"/>
                  <a:gd name="T51" fmla="*/ 128 h 130"/>
                  <a:gd name="T52" fmla="*/ 30 w 88"/>
                  <a:gd name="T53" fmla="*/ 123 h 130"/>
                  <a:gd name="T54" fmla="*/ 33 w 88"/>
                  <a:gd name="T55" fmla="*/ 123 h 130"/>
                  <a:gd name="T56" fmla="*/ 46 w 88"/>
                  <a:gd name="T57" fmla="*/ 120 h 130"/>
                  <a:gd name="T58" fmla="*/ 53 w 88"/>
                  <a:gd name="T59" fmla="*/ 121 h 130"/>
                  <a:gd name="T60" fmla="*/ 68 w 88"/>
                  <a:gd name="T61" fmla="*/ 119 h 130"/>
                  <a:gd name="T62" fmla="*/ 69 w 88"/>
                  <a:gd name="T63" fmla="*/ 119 h 130"/>
                  <a:gd name="T64" fmla="*/ 80 w 88"/>
                  <a:gd name="T65" fmla="*/ 115 h 130"/>
                  <a:gd name="T66" fmla="*/ 79 w 88"/>
                  <a:gd name="T67" fmla="*/ 104 h 130"/>
                  <a:gd name="T68" fmla="*/ 88 w 88"/>
                  <a:gd name="T69" fmla="*/ 95 h 130"/>
                  <a:gd name="T70" fmla="*/ 80 w 88"/>
                  <a:gd name="T71" fmla="*/ 90 h 130"/>
                  <a:gd name="T72" fmla="*/ 71 w 88"/>
                  <a:gd name="T73" fmla="*/ 90 h 130"/>
                  <a:gd name="T74" fmla="*/ 68 w 88"/>
                  <a:gd name="T75" fmla="*/ 81 h 130"/>
                  <a:gd name="T76" fmla="*/ 60 w 88"/>
                  <a:gd name="T77" fmla="*/ 65 h 130"/>
                  <a:gd name="T78" fmla="*/ 51 w 88"/>
                  <a:gd name="T79" fmla="*/ 49 h 130"/>
                  <a:gd name="T80" fmla="*/ 44 w 88"/>
                  <a:gd name="T81" fmla="*/ 44 h 130"/>
                  <a:gd name="T82" fmla="*/ 37 w 88"/>
                  <a:gd name="T83" fmla="*/ 43 h 130"/>
                  <a:gd name="T84" fmla="*/ 32 w 88"/>
                  <a:gd name="T85" fmla="*/ 42 h 130"/>
                  <a:gd name="T86" fmla="*/ 46 w 88"/>
                  <a:gd name="T87" fmla="*/ 15 h 130"/>
                  <a:gd name="T88" fmla="*/ 28 w 88"/>
                  <a:gd name="T89" fmla="*/ 15 h 130"/>
                  <a:gd name="T90" fmla="*/ 22 w 88"/>
                  <a:gd name="T91" fmla="*/ 8 h 130"/>
                  <a:gd name="T92" fmla="*/ 30 w 88"/>
                  <a:gd name="T93" fmla="*/ 0 h 130"/>
                  <a:gd name="T94" fmla="*/ 16 w 88"/>
                  <a:gd name="T95" fmla="*/ 1 h 130"/>
                  <a:gd name="T96" fmla="*/ 11 w 88"/>
                  <a:gd name="T97" fmla="*/ 8 h 130"/>
                  <a:gd name="T98" fmla="*/ 6 w 88"/>
                  <a:gd name="T99" fmla="*/ 15 h 130"/>
                  <a:gd name="T100" fmla="*/ 4 w 88"/>
                  <a:gd name="T101" fmla="*/ 2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" h="130">
                    <a:moveTo>
                      <a:pt x="6" y="23"/>
                    </a:moveTo>
                    <a:cubicBezTo>
                      <a:pt x="6" y="25"/>
                      <a:pt x="5" y="26"/>
                      <a:pt x="4" y="27"/>
                    </a:cubicBezTo>
                    <a:cubicBezTo>
                      <a:pt x="2" y="29"/>
                      <a:pt x="1" y="30"/>
                      <a:pt x="0" y="32"/>
                    </a:cubicBezTo>
                    <a:cubicBezTo>
                      <a:pt x="0" y="33"/>
                      <a:pt x="0" y="33"/>
                      <a:pt x="2" y="33"/>
                    </a:cubicBezTo>
                    <a:cubicBezTo>
                      <a:pt x="4" y="34"/>
                      <a:pt x="6" y="34"/>
                      <a:pt x="6" y="37"/>
                    </a:cubicBezTo>
                    <a:cubicBezTo>
                      <a:pt x="7" y="38"/>
                      <a:pt x="6" y="39"/>
                      <a:pt x="5" y="40"/>
                    </a:cubicBezTo>
                    <a:cubicBezTo>
                      <a:pt x="6" y="41"/>
                      <a:pt x="6" y="43"/>
                      <a:pt x="6" y="44"/>
                    </a:cubicBezTo>
                    <a:cubicBezTo>
                      <a:pt x="6" y="46"/>
                      <a:pt x="6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10" y="46"/>
                      <a:pt x="10" y="44"/>
                      <a:pt x="11" y="42"/>
                    </a:cubicBezTo>
                    <a:cubicBezTo>
                      <a:pt x="11" y="40"/>
                      <a:pt x="12" y="38"/>
                      <a:pt x="14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8"/>
                      <a:pt x="16" y="38"/>
                      <a:pt x="16" y="39"/>
                    </a:cubicBezTo>
                    <a:cubicBezTo>
                      <a:pt x="17" y="40"/>
                      <a:pt x="17" y="41"/>
                      <a:pt x="17" y="43"/>
                    </a:cubicBezTo>
                    <a:cubicBezTo>
                      <a:pt x="17" y="44"/>
                      <a:pt x="16" y="45"/>
                      <a:pt x="17" y="46"/>
                    </a:cubicBezTo>
                    <a:cubicBezTo>
                      <a:pt x="18" y="50"/>
                      <a:pt x="16" y="53"/>
                      <a:pt x="15" y="56"/>
                    </a:cubicBezTo>
                    <a:cubicBezTo>
                      <a:pt x="14" y="56"/>
                      <a:pt x="14" y="57"/>
                      <a:pt x="13" y="58"/>
                    </a:cubicBezTo>
                    <a:cubicBezTo>
                      <a:pt x="14" y="58"/>
                      <a:pt x="15" y="58"/>
                      <a:pt x="17" y="58"/>
                    </a:cubicBezTo>
                    <a:cubicBezTo>
                      <a:pt x="21" y="58"/>
                      <a:pt x="24" y="57"/>
                      <a:pt x="26" y="56"/>
                    </a:cubicBezTo>
                    <a:cubicBezTo>
                      <a:pt x="29" y="53"/>
                      <a:pt x="32" y="53"/>
                      <a:pt x="33" y="56"/>
                    </a:cubicBezTo>
                    <a:cubicBezTo>
                      <a:pt x="34" y="58"/>
                      <a:pt x="33" y="60"/>
                      <a:pt x="32" y="62"/>
                    </a:cubicBezTo>
                    <a:cubicBezTo>
                      <a:pt x="31" y="63"/>
                      <a:pt x="31" y="64"/>
                      <a:pt x="31" y="64"/>
                    </a:cubicBezTo>
                    <a:cubicBezTo>
                      <a:pt x="31" y="65"/>
                      <a:pt x="32" y="65"/>
                      <a:pt x="33" y="66"/>
                    </a:cubicBezTo>
                    <a:cubicBezTo>
                      <a:pt x="35" y="67"/>
                      <a:pt x="37" y="67"/>
                      <a:pt x="38" y="69"/>
                    </a:cubicBezTo>
                    <a:cubicBezTo>
                      <a:pt x="38" y="70"/>
                      <a:pt x="37" y="72"/>
                      <a:pt x="37" y="73"/>
                    </a:cubicBezTo>
                    <a:cubicBezTo>
                      <a:pt x="36" y="74"/>
                      <a:pt x="36" y="76"/>
                      <a:pt x="36" y="78"/>
                    </a:cubicBezTo>
                    <a:cubicBezTo>
                      <a:pt x="36" y="79"/>
                      <a:pt x="36" y="81"/>
                      <a:pt x="36" y="83"/>
                    </a:cubicBezTo>
                    <a:cubicBezTo>
                      <a:pt x="35" y="85"/>
                      <a:pt x="31" y="86"/>
                      <a:pt x="28" y="86"/>
                    </a:cubicBezTo>
                    <a:cubicBezTo>
                      <a:pt x="24" y="86"/>
                      <a:pt x="22" y="85"/>
                      <a:pt x="21" y="84"/>
                    </a:cubicBezTo>
                    <a:cubicBezTo>
                      <a:pt x="22" y="86"/>
                      <a:pt x="20" y="88"/>
                      <a:pt x="19" y="89"/>
                    </a:cubicBezTo>
                    <a:cubicBezTo>
                      <a:pt x="19" y="90"/>
                      <a:pt x="18" y="90"/>
                      <a:pt x="18" y="91"/>
                    </a:cubicBezTo>
                    <a:cubicBezTo>
                      <a:pt x="18" y="91"/>
                      <a:pt x="19" y="91"/>
                      <a:pt x="19" y="91"/>
                    </a:cubicBezTo>
                    <a:cubicBezTo>
                      <a:pt x="21" y="92"/>
                      <a:pt x="24" y="93"/>
                      <a:pt x="24" y="95"/>
                    </a:cubicBezTo>
                    <a:cubicBezTo>
                      <a:pt x="25" y="100"/>
                      <a:pt x="18" y="103"/>
                      <a:pt x="12" y="105"/>
                    </a:cubicBezTo>
                    <a:cubicBezTo>
                      <a:pt x="12" y="105"/>
                      <a:pt x="12" y="105"/>
                      <a:pt x="11" y="105"/>
                    </a:cubicBezTo>
                    <a:cubicBezTo>
                      <a:pt x="12" y="106"/>
                      <a:pt x="13" y="106"/>
                      <a:pt x="14" y="106"/>
                    </a:cubicBezTo>
                    <a:cubicBezTo>
                      <a:pt x="14" y="106"/>
                      <a:pt x="15" y="106"/>
                      <a:pt x="15" y="106"/>
                    </a:cubicBezTo>
                    <a:cubicBezTo>
                      <a:pt x="17" y="104"/>
                      <a:pt x="19" y="106"/>
                      <a:pt x="20" y="106"/>
                    </a:cubicBezTo>
                    <a:cubicBezTo>
                      <a:pt x="21" y="107"/>
                      <a:pt x="21" y="107"/>
                      <a:pt x="23" y="107"/>
                    </a:cubicBezTo>
                    <a:cubicBezTo>
                      <a:pt x="25" y="107"/>
                      <a:pt x="26" y="108"/>
                      <a:pt x="28" y="109"/>
                    </a:cubicBezTo>
                    <a:cubicBezTo>
                      <a:pt x="30" y="109"/>
                      <a:pt x="32" y="110"/>
                      <a:pt x="34" y="109"/>
                    </a:cubicBezTo>
                    <a:cubicBezTo>
                      <a:pt x="35" y="109"/>
                      <a:pt x="36" y="108"/>
                      <a:pt x="37" y="108"/>
                    </a:cubicBezTo>
                    <a:cubicBezTo>
                      <a:pt x="39" y="108"/>
                      <a:pt x="40" y="110"/>
                      <a:pt x="40" y="110"/>
                    </a:cubicBezTo>
                    <a:cubicBezTo>
                      <a:pt x="41" y="112"/>
                      <a:pt x="39" y="113"/>
                      <a:pt x="37" y="115"/>
                    </a:cubicBezTo>
                    <a:cubicBezTo>
                      <a:pt x="35" y="117"/>
                      <a:pt x="32" y="117"/>
                      <a:pt x="31" y="117"/>
                    </a:cubicBezTo>
                    <a:cubicBezTo>
                      <a:pt x="30" y="117"/>
                      <a:pt x="29" y="117"/>
                      <a:pt x="28" y="117"/>
                    </a:cubicBezTo>
                    <a:cubicBezTo>
                      <a:pt x="27" y="117"/>
                      <a:pt x="27" y="117"/>
                      <a:pt x="26" y="117"/>
                    </a:cubicBezTo>
                    <a:cubicBezTo>
                      <a:pt x="25" y="117"/>
                      <a:pt x="24" y="117"/>
                      <a:pt x="24" y="117"/>
                    </a:cubicBezTo>
                    <a:cubicBezTo>
                      <a:pt x="21" y="119"/>
                      <a:pt x="14" y="126"/>
                      <a:pt x="11" y="130"/>
                    </a:cubicBezTo>
                    <a:cubicBezTo>
                      <a:pt x="13" y="129"/>
                      <a:pt x="14" y="128"/>
                      <a:pt x="16" y="127"/>
                    </a:cubicBezTo>
                    <a:cubicBezTo>
                      <a:pt x="20" y="125"/>
                      <a:pt x="22" y="126"/>
                      <a:pt x="24" y="12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28"/>
                      <a:pt x="26" y="127"/>
                      <a:pt x="26" y="127"/>
                    </a:cubicBezTo>
                    <a:cubicBezTo>
                      <a:pt x="27" y="125"/>
                      <a:pt x="28" y="123"/>
                      <a:pt x="30" y="123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1" y="123"/>
                      <a:pt x="32" y="123"/>
                      <a:pt x="33" y="123"/>
                    </a:cubicBezTo>
                    <a:cubicBezTo>
                      <a:pt x="34" y="122"/>
                      <a:pt x="36" y="122"/>
                      <a:pt x="39" y="122"/>
                    </a:cubicBezTo>
                    <a:cubicBezTo>
                      <a:pt x="42" y="123"/>
                      <a:pt x="44" y="122"/>
                      <a:pt x="46" y="120"/>
                    </a:cubicBezTo>
                    <a:cubicBezTo>
                      <a:pt x="46" y="120"/>
                      <a:pt x="47" y="119"/>
                      <a:pt x="48" y="119"/>
                    </a:cubicBezTo>
                    <a:cubicBezTo>
                      <a:pt x="50" y="119"/>
                      <a:pt x="52" y="120"/>
                      <a:pt x="53" y="121"/>
                    </a:cubicBezTo>
                    <a:cubicBezTo>
                      <a:pt x="54" y="121"/>
                      <a:pt x="55" y="122"/>
                      <a:pt x="55" y="122"/>
                    </a:cubicBezTo>
                    <a:cubicBezTo>
                      <a:pt x="58" y="120"/>
                      <a:pt x="65" y="119"/>
                      <a:pt x="68" y="119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72" y="119"/>
                      <a:pt x="79" y="117"/>
                      <a:pt x="82" y="114"/>
                    </a:cubicBezTo>
                    <a:cubicBezTo>
                      <a:pt x="81" y="114"/>
                      <a:pt x="81" y="114"/>
                      <a:pt x="80" y="115"/>
                    </a:cubicBezTo>
                    <a:cubicBezTo>
                      <a:pt x="78" y="115"/>
                      <a:pt x="76" y="114"/>
                      <a:pt x="76" y="113"/>
                    </a:cubicBezTo>
                    <a:cubicBezTo>
                      <a:pt x="75" y="110"/>
                      <a:pt x="76" y="107"/>
                      <a:pt x="79" y="104"/>
                    </a:cubicBezTo>
                    <a:cubicBezTo>
                      <a:pt x="80" y="104"/>
                      <a:pt x="81" y="103"/>
                      <a:pt x="82" y="102"/>
                    </a:cubicBezTo>
                    <a:cubicBezTo>
                      <a:pt x="85" y="100"/>
                      <a:pt x="88" y="98"/>
                      <a:pt x="88" y="95"/>
                    </a:cubicBezTo>
                    <a:cubicBezTo>
                      <a:pt x="88" y="94"/>
                      <a:pt x="88" y="94"/>
                      <a:pt x="87" y="93"/>
                    </a:cubicBezTo>
                    <a:cubicBezTo>
                      <a:pt x="85" y="92"/>
                      <a:pt x="82" y="90"/>
                      <a:pt x="80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78" y="94"/>
                      <a:pt x="73" y="94"/>
                      <a:pt x="71" y="90"/>
                    </a:cubicBezTo>
                    <a:cubicBezTo>
                      <a:pt x="69" y="87"/>
                      <a:pt x="70" y="85"/>
                      <a:pt x="71" y="84"/>
                    </a:cubicBezTo>
                    <a:cubicBezTo>
                      <a:pt x="69" y="83"/>
                      <a:pt x="69" y="82"/>
                      <a:pt x="68" y="81"/>
                    </a:cubicBezTo>
                    <a:cubicBezTo>
                      <a:pt x="68" y="80"/>
                      <a:pt x="66" y="78"/>
                      <a:pt x="67" y="76"/>
                    </a:cubicBezTo>
                    <a:cubicBezTo>
                      <a:pt x="67" y="74"/>
                      <a:pt x="64" y="65"/>
                      <a:pt x="60" y="65"/>
                    </a:cubicBezTo>
                    <a:cubicBezTo>
                      <a:pt x="54" y="63"/>
                      <a:pt x="52" y="56"/>
                      <a:pt x="51" y="51"/>
                    </a:cubicBezTo>
                    <a:cubicBezTo>
                      <a:pt x="51" y="51"/>
                      <a:pt x="51" y="50"/>
                      <a:pt x="51" y="49"/>
                    </a:cubicBezTo>
                    <a:cubicBezTo>
                      <a:pt x="51" y="48"/>
                      <a:pt x="50" y="48"/>
                      <a:pt x="49" y="48"/>
                    </a:cubicBezTo>
                    <a:cubicBezTo>
                      <a:pt x="47" y="47"/>
                      <a:pt x="45" y="47"/>
                      <a:pt x="44" y="44"/>
                    </a:cubicBezTo>
                    <a:cubicBezTo>
                      <a:pt x="43" y="43"/>
                      <a:pt x="42" y="43"/>
                      <a:pt x="40" y="43"/>
                    </a:cubicBezTo>
                    <a:cubicBezTo>
                      <a:pt x="39" y="43"/>
                      <a:pt x="38" y="43"/>
                      <a:pt x="37" y="43"/>
                    </a:cubicBezTo>
                    <a:cubicBezTo>
                      <a:pt x="36" y="43"/>
                      <a:pt x="36" y="44"/>
                      <a:pt x="35" y="44"/>
                    </a:cubicBezTo>
                    <a:cubicBezTo>
                      <a:pt x="34" y="43"/>
                      <a:pt x="33" y="43"/>
                      <a:pt x="32" y="42"/>
                    </a:cubicBezTo>
                    <a:cubicBezTo>
                      <a:pt x="31" y="39"/>
                      <a:pt x="35" y="35"/>
                      <a:pt x="38" y="33"/>
                    </a:cubicBezTo>
                    <a:cubicBezTo>
                      <a:pt x="41" y="31"/>
                      <a:pt x="45" y="19"/>
                      <a:pt x="46" y="15"/>
                    </a:cubicBezTo>
                    <a:cubicBezTo>
                      <a:pt x="45" y="15"/>
                      <a:pt x="42" y="14"/>
                      <a:pt x="37" y="14"/>
                    </a:cubicBezTo>
                    <a:cubicBezTo>
                      <a:pt x="32" y="14"/>
                      <a:pt x="29" y="15"/>
                      <a:pt x="28" y="15"/>
                    </a:cubicBezTo>
                    <a:cubicBezTo>
                      <a:pt x="25" y="17"/>
                      <a:pt x="21" y="15"/>
                      <a:pt x="20" y="12"/>
                    </a:cubicBezTo>
                    <a:cubicBezTo>
                      <a:pt x="20" y="10"/>
                      <a:pt x="21" y="9"/>
                      <a:pt x="22" y="8"/>
                    </a:cubicBezTo>
                    <a:cubicBezTo>
                      <a:pt x="25" y="7"/>
                      <a:pt x="29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7" y="2"/>
                      <a:pt x="23" y="2"/>
                      <a:pt x="16" y="1"/>
                    </a:cubicBezTo>
                    <a:cubicBezTo>
                      <a:pt x="15" y="0"/>
                      <a:pt x="14" y="0"/>
                      <a:pt x="13" y="1"/>
                    </a:cubicBezTo>
                    <a:cubicBezTo>
                      <a:pt x="12" y="3"/>
                      <a:pt x="11" y="6"/>
                      <a:pt x="11" y="8"/>
                    </a:cubicBezTo>
                    <a:cubicBezTo>
                      <a:pt x="11" y="11"/>
                      <a:pt x="9" y="12"/>
                      <a:pt x="8" y="14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7" y="17"/>
                      <a:pt x="6" y="18"/>
                      <a:pt x="6" y="20"/>
                    </a:cubicBezTo>
                    <a:cubicBezTo>
                      <a:pt x="5" y="20"/>
                      <a:pt x="4" y="21"/>
                      <a:pt x="4" y="21"/>
                    </a:cubicBezTo>
                    <a:cubicBezTo>
                      <a:pt x="4" y="21"/>
                      <a:pt x="5" y="22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1" name="Freeform 1218">
                <a:extLst>
                  <a:ext uri="{FF2B5EF4-FFF2-40B4-BE49-F238E27FC236}">
                    <a16:creationId xmlns:a16="http://schemas.microsoft.com/office/drawing/2014/main" xmlns="" id="{484EB03F-EF5D-4293-88F7-C578CB12B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3111"/>
                <a:ext cx="28" cy="41"/>
              </a:xfrm>
              <a:custGeom>
                <a:avLst/>
                <a:gdLst>
                  <a:gd name="T0" fmla="*/ 14 w 29"/>
                  <a:gd name="T1" fmla="*/ 38 h 43"/>
                  <a:gd name="T2" fmla="*/ 17 w 29"/>
                  <a:gd name="T3" fmla="*/ 36 h 43"/>
                  <a:gd name="T4" fmla="*/ 23 w 29"/>
                  <a:gd name="T5" fmla="*/ 38 h 43"/>
                  <a:gd name="T6" fmla="*/ 26 w 29"/>
                  <a:gd name="T7" fmla="*/ 40 h 43"/>
                  <a:gd name="T8" fmla="*/ 28 w 29"/>
                  <a:gd name="T9" fmla="*/ 39 h 43"/>
                  <a:gd name="T10" fmla="*/ 26 w 29"/>
                  <a:gd name="T11" fmla="*/ 34 h 43"/>
                  <a:gd name="T12" fmla="*/ 23 w 29"/>
                  <a:gd name="T13" fmla="*/ 36 h 43"/>
                  <a:gd name="T14" fmla="*/ 19 w 29"/>
                  <a:gd name="T15" fmla="*/ 33 h 43"/>
                  <a:gd name="T16" fmla="*/ 20 w 29"/>
                  <a:gd name="T17" fmla="*/ 27 h 43"/>
                  <a:gd name="T18" fmla="*/ 22 w 29"/>
                  <a:gd name="T19" fmla="*/ 24 h 43"/>
                  <a:gd name="T20" fmla="*/ 27 w 29"/>
                  <a:gd name="T21" fmla="*/ 21 h 43"/>
                  <a:gd name="T22" fmla="*/ 29 w 29"/>
                  <a:gd name="T23" fmla="*/ 21 h 43"/>
                  <a:gd name="T24" fmla="*/ 25 w 29"/>
                  <a:gd name="T25" fmla="*/ 18 h 43"/>
                  <a:gd name="T26" fmla="*/ 22 w 29"/>
                  <a:gd name="T27" fmla="*/ 13 h 43"/>
                  <a:gd name="T28" fmla="*/ 24 w 29"/>
                  <a:gd name="T29" fmla="*/ 7 h 43"/>
                  <a:gd name="T30" fmla="*/ 25 w 29"/>
                  <a:gd name="T31" fmla="*/ 0 h 43"/>
                  <a:gd name="T32" fmla="*/ 24 w 29"/>
                  <a:gd name="T33" fmla="*/ 0 h 43"/>
                  <a:gd name="T34" fmla="*/ 20 w 29"/>
                  <a:gd name="T35" fmla="*/ 3 h 43"/>
                  <a:gd name="T36" fmla="*/ 14 w 29"/>
                  <a:gd name="T37" fmla="*/ 8 h 43"/>
                  <a:gd name="T38" fmla="*/ 13 w 29"/>
                  <a:gd name="T39" fmla="*/ 13 h 43"/>
                  <a:gd name="T40" fmla="*/ 11 w 29"/>
                  <a:gd name="T41" fmla="*/ 14 h 43"/>
                  <a:gd name="T42" fmla="*/ 8 w 29"/>
                  <a:gd name="T43" fmla="*/ 12 h 43"/>
                  <a:gd name="T44" fmla="*/ 5 w 29"/>
                  <a:gd name="T45" fmla="*/ 10 h 43"/>
                  <a:gd name="T46" fmla="*/ 5 w 29"/>
                  <a:gd name="T47" fmla="*/ 10 h 43"/>
                  <a:gd name="T48" fmla="*/ 3 w 29"/>
                  <a:gd name="T49" fmla="*/ 14 h 43"/>
                  <a:gd name="T50" fmla="*/ 1 w 29"/>
                  <a:gd name="T51" fmla="*/ 17 h 43"/>
                  <a:gd name="T52" fmla="*/ 2 w 29"/>
                  <a:gd name="T53" fmla="*/ 28 h 43"/>
                  <a:gd name="T54" fmla="*/ 2 w 29"/>
                  <a:gd name="T55" fmla="*/ 29 h 43"/>
                  <a:gd name="T56" fmla="*/ 4 w 29"/>
                  <a:gd name="T57" fmla="*/ 33 h 43"/>
                  <a:gd name="T58" fmla="*/ 6 w 29"/>
                  <a:gd name="T59" fmla="*/ 40 h 43"/>
                  <a:gd name="T60" fmla="*/ 7 w 29"/>
                  <a:gd name="T61" fmla="*/ 42 h 43"/>
                  <a:gd name="T62" fmla="*/ 7 w 29"/>
                  <a:gd name="T63" fmla="*/ 42 h 43"/>
                  <a:gd name="T64" fmla="*/ 9 w 29"/>
                  <a:gd name="T65" fmla="*/ 42 h 43"/>
                  <a:gd name="T66" fmla="*/ 9 w 29"/>
                  <a:gd name="T67" fmla="*/ 42 h 43"/>
                  <a:gd name="T68" fmla="*/ 11 w 29"/>
                  <a:gd name="T69" fmla="*/ 42 h 43"/>
                  <a:gd name="T70" fmla="*/ 12 w 29"/>
                  <a:gd name="T71" fmla="*/ 42 h 43"/>
                  <a:gd name="T72" fmla="*/ 14 w 29"/>
                  <a:gd name="T73" fmla="*/ 42 h 43"/>
                  <a:gd name="T74" fmla="*/ 14 w 29"/>
                  <a:gd name="T75" fmla="*/ 42 h 43"/>
                  <a:gd name="T76" fmla="*/ 16 w 29"/>
                  <a:gd name="T77" fmla="*/ 43 h 43"/>
                  <a:gd name="T78" fmla="*/ 16 w 29"/>
                  <a:gd name="T79" fmla="*/ 43 h 43"/>
                  <a:gd name="T80" fmla="*/ 14 w 29"/>
                  <a:gd name="T81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43">
                    <a:moveTo>
                      <a:pt x="14" y="38"/>
                    </a:moveTo>
                    <a:cubicBezTo>
                      <a:pt x="14" y="37"/>
                      <a:pt x="15" y="36"/>
                      <a:pt x="17" y="36"/>
                    </a:cubicBezTo>
                    <a:cubicBezTo>
                      <a:pt x="19" y="36"/>
                      <a:pt x="22" y="38"/>
                      <a:pt x="23" y="38"/>
                    </a:cubicBezTo>
                    <a:cubicBezTo>
                      <a:pt x="24" y="39"/>
                      <a:pt x="25" y="40"/>
                      <a:pt x="26" y="40"/>
                    </a:cubicBezTo>
                    <a:cubicBezTo>
                      <a:pt x="27" y="40"/>
                      <a:pt x="28" y="39"/>
                      <a:pt x="28" y="39"/>
                    </a:cubicBezTo>
                    <a:cubicBezTo>
                      <a:pt x="28" y="38"/>
                      <a:pt x="27" y="35"/>
                      <a:pt x="26" y="34"/>
                    </a:cubicBezTo>
                    <a:cubicBezTo>
                      <a:pt x="25" y="35"/>
                      <a:pt x="24" y="36"/>
                      <a:pt x="23" y="36"/>
                    </a:cubicBezTo>
                    <a:cubicBezTo>
                      <a:pt x="21" y="36"/>
                      <a:pt x="19" y="34"/>
                      <a:pt x="19" y="33"/>
                    </a:cubicBezTo>
                    <a:cubicBezTo>
                      <a:pt x="17" y="31"/>
                      <a:pt x="19" y="29"/>
                      <a:pt x="20" y="27"/>
                    </a:cubicBezTo>
                    <a:cubicBezTo>
                      <a:pt x="21" y="26"/>
                      <a:pt x="21" y="25"/>
                      <a:pt x="22" y="24"/>
                    </a:cubicBezTo>
                    <a:cubicBezTo>
                      <a:pt x="22" y="22"/>
                      <a:pt x="25" y="21"/>
                      <a:pt x="27" y="21"/>
                    </a:cubicBezTo>
                    <a:cubicBezTo>
                      <a:pt x="27" y="21"/>
                      <a:pt x="28" y="21"/>
                      <a:pt x="29" y="21"/>
                    </a:cubicBezTo>
                    <a:cubicBezTo>
                      <a:pt x="28" y="20"/>
                      <a:pt x="27" y="19"/>
                      <a:pt x="25" y="18"/>
                    </a:cubicBezTo>
                    <a:cubicBezTo>
                      <a:pt x="23" y="17"/>
                      <a:pt x="22" y="14"/>
                      <a:pt x="22" y="13"/>
                    </a:cubicBezTo>
                    <a:cubicBezTo>
                      <a:pt x="22" y="10"/>
                      <a:pt x="22" y="8"/>
                      <a:pt x="24" y="7"/>
                    </a:cubicBezTo>
                    <a:cubicBezTo>
                      <a:pt x="25" y="6"/>
                      <a:pt x="26" y="1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3" y="0"/>
                      <a:pt x="20" y="1"/>
                      <a:pt x="20" y="3"/>
                    </a:cubicBezTo>
                    <a:cubicBezTo>
                      <a:pt x="20" y="8"/>
                      <a:pt x="16" y="8"/>
                      <a:pt x="14" y="8"/>
                    </a:cubicBezTo>
                    <a:cubicBezTo>
                      <a:pt x="15" y="9"/>
                      <a:pt x="15" y="11"/>
                      <a:pt x="13" y="13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9" y="14"/>
                      <a:pt x="8" y="13"/>
                      <a:pt x="8" y="12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2"/>
                      <a:pt x="3" y="14"/>
                    </a:cubicBezTo>
                    <a:cubicBezTo>
                      <a:pt x="3" y="15"/>
                      <a:pt x="2" y="16"/>
                      <a:pt x="1" y="17"/>
                    </a:cubicBezTo>
                    <a:cubicBezTo>
                      <a:pt x="0" y="19"/>
                      <a:pt x="1" y="25"/>
                      <a:pt x="2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0"/>
                      <a:pt x="3" y="31"/>
                      <a:pt x="4" y="33"/>
                    </a:cubicBezTo>
                    <a:cubicBezTo>
                      <a:pt x="5" y="34"/>
                      <a:pt x="7" y="37"/>
                      <a:pt x="6" y="40"/>
                    </a:cubicBezTo>
                    <a:cubicBezTo>
                      <a:pt x="6" y="40"/>
                      <a:pt x="6" y="41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8" y="42"/>
                      <a:pt x="8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2"/>
                      <a:pt x="11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2" y="42"/>
                      <a:pt x="13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3"/>
                      <a:pt x="15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1"/>
                      <a:pt x="14" y="40"/>
                      <a:pt x="1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2" name="Freeform 1219">
                <a:extLst>
                  <a:ext uri="{FF2B5EF4-FFF2-40B4-BE49-F238E27FC236}">
                    <a16:creationId xmlns:a16="http://schemas.microsoft.com/office/drawing/2014/main" xmlns="" id="{F28AD16E-D89D-42B2-BC06-9A1671520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914"/>
                <a:ext cx="130" cy="229"/>
              </a:xfrm>
              <a:custGeom>
                <a:avLst/>
                <a:gdLst>
                  <a:gd name="T0" fmla="*/ 98 w 136"/>
                  <a:gd name="T1" fmla="*/ 7 h 239"/>
                  <a:gd name="T2" fmla="*/ 83 w 136"/>
                  <a:gd name="T3" fmla="*/ 10 h 239"/>
                  <a:gd name="T4" fmla="*/ 76 w 136"/>
                  <a:gd name="T5" fmla="*/ 12 h 239"/>
                  <a:gd name="T6" fmla="*/ 59 w 136"/>
                  <a:gd name="T7" fmla="*/ 24 h 239"/>
                  <a:gd name="T8" fmla="*/ 52 w 136"/>
                  <a:gd name="T9" fmla="*/ 40 h 239"/>
                  <a:gd name="T10" fmla="*/ 47 w 136"/>
                  <a:gd name="T11" fmla="*/ 49 h 239"/>
                  <a:gd name="T12" fmla="*/ 36 w 136"/>
                  <a:gd name="T13" fmla="*/ 57 h 239"/>
                  <a:gd name="T14" fmla="*/ 28 w 136"/>
                  <a:gd name="T15" fmla="*/ 81 h 239"/>
                  <a:gd name="T16" fmla="*/ 32 w 136"/>
                  <a:gd name="T17" fmla="*/ 86 h 239"/>
                  <a:gd name="T18" fmla="*/ 22 w 136"/>
                  <a:gd name="T19" fmla="*/ 95 h 239"/>
                  <a:gd name="T20" fmla="*/ 12 w 136"/>
                  <a:gd name="T21" fmla="*/ 101 h 239"/>
                  <a:gd name="T22" fmla="*/ 10 w 136"/>
                  <a:gd name="T23" fmla="*/ 119 h 239"/>
                  <a:gd name="T24" fmla="*/ 11 w 136"/>
                  <a:gd name="T25" fmla="*/ 133 h 239"/>
                  <a:gd name="T26" fmla="*/ 17 w 136"/>
                  <a:gd name="T27" fmla="*/ 147 h 239"/>
                  <a:gd name="T28" fmla="*/ 15 w 136"/>
                  <a:gd name="T29" fmla="*/ 164 h 239"/>
                  <a:gd name="T30" fmla="*/ 7 w 136"/>
                  <a:gd name="T31" fmla="*/ 172 h 239"/>
                  <a:gd name="T32" fmla="*/ 2 w 136"/>
                  <a:gd name="T33" fmla="*/ 185 h 239"/>
                  <a:gd name="T34" fmla="*/ 1 w 136"/>
                  <a:gd name="T35" fmla="*/ 185 h 239"/>
                  <a:gd name="T36" fmla="*/ 4 w 136"/>
                  <a:gd name="T37" fmla="*/ 193 h 239"/>
                  <a:gd name="T38" fmla="*/ 11 w 136"/>
                  <a:gd name="T39" fmla="*/ 211 h 239"/>
                  <a:gd name="T40" fmla="*/ 17 w 136"/>
                  <a:gd name="T41" fmla="*/ 226 h 239"/>
                  <a:gd name="T42" fmla="*/ 20 w 136"/>
                  <a:gd name="T43" fmla="*/ 230 h 239"/>
                  <a:gd name="T44" fmla="*/ 22 w 136"/>
                  <a:gd name="T45" fmla="*/ 238 h 239"/>
                  <a:gd name="T46" fmla="*/ 29 w 136"/>
                  <a:gd name="T47" fmla="*/ 235 h 239"/>
                  <a:gd name="T48" fmla="*/ 33 w 136"/>
                  <a:gd name="T49" fmla="*/ 228 h 239"/>
                  <a:gd name="T50" fmla="*/ 46 w 136"/>
                  <a:gd name="T51" fmla="*/ 227 h 239"/>
                  <a:gd name="T52" fmla="*/ 55 w 136"/>
                  <a:gd name="T53" fmla="*/ 222 h 239"/>
                  <a:gd name="T54" fmla="*/ 55 w 136"/>
                  <a:gd name="T55" fmla="*/ 206 h 239"/>
                  <a:gd name="T56" fmla="*/ 64 w 136"/>
                  <a:gd name="T57" fmla="*/ 182 h 239"/>
                  <a:gd name="T58" fmla="*/ 80 w 136"/>
                  <a:gd name="T59" fmla="*/ 165 h 239"/>
                  <a:gd name="T60" fmla="*/ 62 w 136"/>
                  <a:gd name="T61" fmla="*/ 153 h 239"/>
                  <a:gd name="T62" fmla="*/ 62 w 136"/>
                  <a:gd name="T63" fmla="*/ 132 h 239"/>
                  <a:gd name="T64" fmla="*/ 68 w 136"/>
                  <a:gd name="T65" fmla="*/ 117 h 239"/>
                  <a:gd name="T66" fmla="*/ 76 w 136"/>
                  <a:gd name="T67" fmla="*/ 109 h 239"/>
                  <a:gd name="T68" fmla="*/ 92 w 136"/>
                  <a:gd name="T69" fmla="*/ 97 h 239"/>
                  <a:gd name="T70" fmla="*/ 108 w 136"/>
                  <a:gd name="T71" fmla="*/ 74 h 239"/>
                  <a:gd name="T72" fmla="*/ 118 w 136"/>
                  <a:gd name="T73" fmla="*/ 60 h 239"/>
                  <a:gd name="T74" fmla="*/ 126 w 136"/>
                  <a:gd name="T75" fmla="*/ 57 h 239"/>
                  <a:gd name="T76" fmla="*/ 136 w 136"/>
                  <a:gd name="T77" fmla="*/ 57 h 239"/>
                  <a:gd name="T78" fmla="*/ 135 w 136"/>
                  <a:gd name="T79" fmla="*/ 55 h 239"/>
                  <a:gd name="T80" fmla="*/ 135 w 136"/>
                  <a:gd name="T81" fmla="*/ 42 h 239"/>
                  <a:gd name="T82" fmla="*/ 132 w 136"/>
                  <a:gd name="T83" fmla="*/ 30 h 239"/>
                  <a:gd name="T84" fmla="*/ 120 w 136"/>
                  <a:gd name="T85" fmla="*/ 11 h 239"/>
                  <a:gd name="T86" fmla="*/ 103 w 136"/>
                  <a:gd name="T87" fmla="*/ 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" h="239">
                    <a:moveTo>
                      <a:pt x="102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99" y="0"/>
                      <a:pt x="98" y="3"/>
                      <a:pt x="98" y="7"/>
                    </a:cubicBezTo>
                    <a:cubicBezTo>
                      <a:pt x="98" y="10"/>
                      <a:pt x="96" y="12"/>
                      <a:pt x="93" y="12"/>
                    </a:cubicBezTo>
                    <a:cubicBezTo>
                      <a:pt x="91" y="12"/>
                      <a:pt x="89" y="12"/>
                      <a:pt x="87" y="10"/>
                    </a:cubicBezTo>
                    <a:cubicBezTo>
                      <a:pt x="86" y="10"/>
                      <a:pt x="85" y="9"/>
                      <a:pt x="83" y="10"/>
                    </a:cubicBezTo>
                    <a:cubicBezTo>
                      <a:pt x="81" y="10"/>
                      <a:pt x="79" y="10"/>
                      <a:pt x="76" y="9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6" y="9"/>
                      <a:pt x="76" y="11"/>
                      <a:pt x="76" y="12"/>
                    </a:cubicBezTo>
                    <a:cubicBezTo>
                      <a:pt x="76" y="13"/>
                      <a:pt x="76" y="14"/>
                      <a:pt x="76" y="15"/>
                    </a:cubicBezTo>
                    <a:cubicBezTo>
                      <a:pt x="76" y="20"/>
                      <a:pt x="69" y="20"/>
                      <a:pt x="66" y="20"/>
                    </a:cubicBezTo>
                    <a:cubicBezTo>
                      <a:pt x="63" y="20"/>
                      <a:pt x="59" y="22"/>
                      <a:pt x="59" y="24"/>
                    </a:cubicBezTo>
                    <a:cubicBezTo>
                      <a:pt x="59" y="27"/>
                      <a:pt x="58" y="29"/>
                      <a:pt x="57" y="30"/>
                    </a:cubicBezTo>
                    <a:cubicBezTo>
                      <a:pt x="56" y="31"/>
                      <a:pt x="56" y="31"/>
                      <a:pt x="56" y="32"/>
                    </a:cubicBezTo>
                    <a:cubicBezTo>
                      <a:pt x="57" y="33"/>
                      <a:pt x="58" y="36"/>
                      <a:pt x="52" y="40"/>
                    </a:cubicBezTo>
                    <a:cubicBezTo>
                      <a:pt x="52" y="41"/>
                      <a:pt x="50" y="43"/>
                      <a:pt x="49" y="44"/>
                    </a:cubicBezTo>
                    <a:cubicBezTo>
                      <a:pt x="48" y="46"/>
                      <a:pt x="48" y="47"/>
                      <a:pt x="47" y="48"/>
                    </a:cubicBezTo>
                    <a:cubicBezTo>
                      <a:pt x="47" y="48"/>
                      <a:pt x="47" y="49"/>
                      <a:pt x="47" y="49"/>
                    </a:cubicBezTo>
                    <a:cubicBezTo>
                      <a:pt x="47" y="50"/>
                      <a:pt x="47" y="53"/>
                      <a:pt x="44" y="55"/>
                    </a:cubicBezTo>
                    <a:cubicBezTo>
                      <a:pt x="42" y="56"/>
                      <a:pt x="40" y="56"/>
                      <a:pt x="38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9"/>
                      <a:pt x="36" y="60"/>
                    </a:cubicBezTo>
                    <a:cubicBezTo>
                      <a:pt x="36" y="62"/>
                      <a:pt x="36" y="64"/>
                      <a:pt x="36" y="66"/>
                    </a:cubicBezTo>
                    <a:cubicBezTo>
                      <a:pt x="36" y="71"/>
                      <a:pt x="32" y="76"/>
                      <a:pt x="28" y="81"/>
                    </a:cubicBezTo>
                    <a:cubicBezTo>
                      <a:pt x="27" y="82"/>
                      <a:pt x="27" y="83"/>
                      <a:pt x="27" y="83"/>
                    </a:cubicBezTo>
                    <a:cubicBezTo>
                      <a:pt x="28" y="83"/>
                      <a:pt x="28" y="83"/>
                      <a:pt x="30" y="84"/>
                    </a:cubicBezTo>
                    <a:cubicBezTo>
                      <a:pt x="31" y="84"/>
                      <a:pt x="32" y="85"/>
                      <a:pt x="32" y="86"/>
                    </a:cubicBezTo>
                    <a:cubicBezTo>
                      <a:pt x="33" y="88"/>
                      <a:pt x="32" y="90"/>
                      <a:pt x="31" y="93"/>
                    </a:cubicBezTo>
                    <a:cubicBezTo>
                      <a:pt x="30" y="95"/>
                      <a:pt x="29" y="96"/>
                      <a:pt x="26" y="96"/>
                    </a:cubicBezTo>
                    <a:cubicBezTo>
                      <a:pt x="25" y="96"/>
                      <a:pt x="24" y="96"/>
                      <a:pt x="22" y="95"/>
                    </a:cubicBezTo>
                    <a:cubicBezTo>
                      <a:pt x="22" y="95"/>
                      <a:pt x="22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19" y="95"/>
                      <a:pt x="15" y="97"/>
                      <a:pt x="12" y="101"/>
                    </a:cubicBezTo>
                    <a:cubicBezTo>
                      <a:pt x="9" y="106"/>
                      <a:pt x="10" y="109"/>
                      <a:pt x="11" y="111"/>
                    </a:cubicBezTo>
                    <a:cubicBezTo>
                      <a:pt x="12" y="113"/>
                      <a:pt x="12" y="114"/>
                      <a:pt x="11" y="116"/>
                    </a:cubicBezTo>
                    <a:cubicBezTo>
                      <a:pt x="11" y="117"/>
                      <a:pt x="11" y="118"/>
                      <a:pt x="10" y="119"/>
                    </a:cubicBezTo>
                    <a:cubicBezTo>
                      <a:pt x="10" y="120"/>
                      <a:pt x="11" y="121"/>
                      <a:pt x="11" y="122"/>
                    </a:cubicBezTo>
                    <a:cubicBezTo>
                      <a:pt x="13" y="126"/>
                      <a:pt x="12" y="128"/>
                      <a:pt x="12" y="130"/>
                    </a:cubicBezTo>
                    <a:cubicBezTo>
                      <a:pt x="11" y="131"/>
                      <a:pt x="11" y="132"/>
                      <a:pt x="11" y="133"/>
                    </a:cubicBezTo>
                    <a:cubicBezTo>
                      <a:pt x="11" y="134"/>
                      <a:pt x="12" y="135"/>
                      <a:pt x="14" y="136"/>
                    </a:cubicBezTo>
                    <a:cubicBezTo>
                      <a:pt x="15" y="137"/>
                      <a:pt x="18" y="138"/>
                      <a:pt x="18" y="141"/>
                    </a:cubicBezTo>
                    <a:cubicBezTo>
                      <a:pt x="19" y="144"/>
                      <a:pt x="18" y="146"/>
                      <a:pt x="17" y="147"/>
                    </a:cubicBezTo>
                    <a:cubicBezTo>
                      <a:pt x="16" y="149"/>
                      <a:pt x="14" y="149"/>
                      <a:pt x="13" y="149"/>
                    </a:cubicBezTo>
                    <a:cubicBezTo>
                      <a:pt x="13" y="150"/>
                      <a:pt x="13" y="151"/>
                      <a:pt x="14" y="151"/>
                    </a:cubicBezTo>
                    <a:cubicBezTo>
                      <a:pt x="17" y="153"/>
                      <a:pt x="16" y="162"/>
                      <a:pt x="15" y="164"/>
                    </a:cubicBezTo>
                    <a:cubicBezTo>
                      <a:pt x="14" y="167"/>
                      <a:pt x="11" y="167"/>
                      <a:pt x="9" y="167"/>
                    </a:cubicBezTo>
                    <a:cubicBezTo>
                      <a:pt x="9" y="167"/>
                      <a:pt x="8" y="167"/>
                      <a:pt x="8" y="167"/>
                    </a:cubicBezTo>
                    <a:cubicBezTo>
                      <a:pt x="8" y="169"/>
                      <a:pt x="7" y="171"/>
                      <a:pt x="7" y="172"/>
                    </a:cubicBezTo>
                    <a:cubicBezTo>
                      <a:pt x="6" y="174"/>
                      <a:pt x="6" y="175"/>
                      <a:pt x="6" y="175"/>
                    </a:cubicBezTo>
                    <a:cubicBezTo>
                      <a:pt x="6" y="176"/>
                      <a:pt x="6" y="177"/>
                      <a:pt x="6" y="178"/>
                    </a:cubicBezTo>
                    <a:cubicBezTo>
                      <a:pt x="6" y="182"/>
                      <a:pt x="5" y="185"/>
                      <a:pt x="2" y="185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1" y="185"/>
                    </a:cubicBezTo>
                    <a:cubicBezTo>
                      <a:pt x="1" y="185"/>
                      <a:pt x="1" y="185"/>
                      <a:pt x="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88"/>
                      <a:pt x="1" y="191"/>
                      <a:pt x="4" y="193"/>
                    </a:cubicBezTo>
                    <a:cubicBezTo>
                      <a:pt x="7" y="195"/>
                      <a:pt x="7" y="198"/>
                      <a:pt x="7" y="200"/>
                    </a:cubicBezTo>
                    <a:cubicBezTo>
                      <a:pt x="7" y="202"/>
                      <a:pt x="7" y="204"/>
                      <a:pt x="8" y="205"/>
                    </a:cubicBezTo>
                    <a:cubicBezTo>
                      <a:pt x="10" y="207"/>
                      <a:pt x="11" y="209"/>
                      <a:pt x="11" y="211"/>
                    </a:cubicBezTo>
                    <a:cubicBezTo>
                      <a:pt x="12" y="213"/>
                      <a:pt x="12" y="214"/>
                      <a:pt x="14" y="215"/>
                    </a:cubicBezTo>
                    <a:cubicBezTo>
                      <a:pt x="18" y="219"/>
                      <a:pt x="19" y="221"/>
                      <a:pt x="17" y="226"/>
                    </a:cubicBezTo>
                    <a:cubicBezTo>
                      <a:pt x="17" y="226"/>
                      <a:pt x="17" y="226"/>
                      <a:pt x="17" y="226"/>
                    </a:cubicBezTo>
                    <a:cubicBezTo>
                      <a:pt x="17" y="226"/>
                      <a:pt x="17" y="226"/>
                      <a:pt x="17" y="226"/>
                    </a:cubicBezTo>
                    <a:cubicBezTo>
                      <a:pt x="17" y="226"/>
                      <a:pt x="17" y="227"/>
                      <a:pt x="17" y="227"/>
                    </a:cubicBezTo>
                    <a:cubicBezTo>
                      <a:pt x="18" y="227"/>
                      <a:pt x="20" y="228"/>
                      <a:pt x="20" y="230"/>
                    </a:cubicBezTo>
                    <a:cubicBezTo>
                      <a:pt x="20" y="231"/>
                      <a:pt x="20" y="232"/>
                      <a:pt x="20" y="234"/>
                    </a:cubicBezTo>
                    <a:cubicBezTo>
                      <a:pt x="20" y="235"/>
                      <a:pt x="20" y="238"/>
                      <a:pt x="20" y="239"/>
                    </a:cubicBezTo>
                    <a:cubicBezTo>
                      <a:pt x="20" y="239"/>
                      <a:pt x="21" y="239"/>
                      <a:pt x="22" y="238"/>
                    </a:cubicBezTo>
                    <a:cubicBezTo>
                      <a:pt x="23" y="238"/>
                      <a:pt x="25" y="238"/>
                      <a:pt x="27" y="238"/>
                    </a:cubicBezTo>
                    <a:cubicBezTo>
                      <a:pt x="28" y="238"/>
                      <a:pt x="29" y="237"/>
                      <a:pt x="29" y="237"/>
                    </a:cubicBezTo>
                    <a:cubicBezTo>
                      <a:pt x="29" y="237"/>
                      <a:pt x="29" y="236"/>
                      <a:pt x="29" y="235"/>
                    </a:cubicBezTo>
                    <a:cubicBezTo>
                      <a:pt x="29" y="234"/>
                      <a:pt x="29" y="233"/>
                      <a:pt x="29" y="233"/>
                    </a:cubicBezTo>
                    <a:cubicBezTo>
                      <a:pt x="29" y="230"/>
                      <a:pt x="32" y="229"/>
                      <a:pt x="33" y="229"/>
                    </a:cubicBezTo>
                    <a:cubicBezTo>
                      <a:pt x="33" y="229"/>
                      <a:pt x="33" y="229"/>
                      <a:pt x="33" y="228"/>
                    </a:cubicBezTo>
                    <a:cubicBezTo>
                      <a:pt x="34" y="227"/>
                      <a:pt x="36" y="225"/>
                      <a:pt x="39" y="225"/>
                    </a:cubicBezTo>
                    <a:cubicBezTo>
                      <a:pt x="41" y="225"/>
                      <a:pt x="43" y="226"/>
                      <a:pt x="45" y="227"/>
                    </a:cubicBezTo>
                    <a:cubicBezTo>
                      <a:pt x="45" y="227"/>
                      <a:pt x="46" y="227"/>
                      <a:pt x="46" y="227"/>
                    </a:cubicBezTo>
                    <a:cubicBezTo>
                      <a:pt x="48" y="227"/>
                      <a:pt x="48" y="224"/>
                      <a:pt x="49" y="223"/>
                    </a:cubicBezTo>
                    <a:cubicBezTo>
                      <a:pt x="49" y="220"/>
                      <a:pt x="51" y="220"/>
                      <a:pt x="51" y="220"/>
                    </a:cubicBezTo>
                    <a:cubicBezTo>
                      <a:pt x="53" y="220"/>
                      <a:pt x="54" y="221"/>
                      <a:pt x="55" y="222"/>
                    </a:cubicBezTo>
                    <a:cubicBezTo>
                      <a:pt x="56" y="221"/>
                      <a:pt x="57" y="219"/>
                      <a:pt x="58" y="217"/>
                    </a:cubicBezTo>
                    <a:cubicBezTo>
                      <a:pt x="56" y="218"/>
                      <a:pt x="54" y="218"/>
                      <a:pt x="53" y="217"/>
                    </a:cubicBezTo>
                    <a:cubicBezTo>
                      <a:pt x="52" y="214"/>
                      <a:pt x="55" y="206"/>
                      <a:pt x="55" y="206"/>
                    </a:cubicBezTo>
                    <a:cubicBezTo>
                      <a:pt x="56" y="204"/>
                      <a:pt x="56" y="199"/>
                      <a:pt x="56" y="196"/>
                    </a:cubicBezTo>
                    <a:cubicBezTo>
                      <a:pt x="56" y="193"/>
                      <a:pt x="56" y="192"/>
                      <a:pt x="57" y="191"/>
                    </a:cubicBezTo>
                    <a:cubicBezTo>
                      <a:pt x="57" y="189"/>
                      <a:pt x="58" y="184"/>
                      <a:pt x="64" y="182"/>
                    </a:cubicBezTo>
                    <a:cubicBezTo>
                      <a:pt x="68" y="181"/>
                      <a:pt x="73" y="177"/>
                      <a:pt x="73" y="175"/>
                    </a:cubicBezTo>
                    <a:cubicBezTo>
                      <a:pt x="72" y="173"/>
                      <a:pt x="75" y="171"/>
                      <a:pt x="77" y="168"/>
                    </a:cubicBezTo>
                    <a:cubicBezTo>
                      <a:pt x="78" y="167"/>
                      <a:pt x="80" y="166"/>
                      <a:pt x="80" y="165"/>
                    </a:cubicBezTo>
                    <a:cubicBezTo>
                      <a:pt x="79" y="164"/>
                      <a:pt x="73" y="157"/>
                      <a:pt x="70" y="155"/>
                    </a:cubicBezTo>
                    <a:cubicBezTo>
                      <a:pt x="69" y="155"/>
                      <a:pt x="67" y="155"/>
                      <a:pt x="66" y="155"/>
                    </a:cubicBezTo>
                    <a:cubicBezTo>
                      <a:pt x="64" y="155"/>
                      <a:pt x="62" y="155"/>
                      <a:pt x="62" y="153"/>
                    </a:cubicBezTo>
                    <a:cubicBezTo>
                      <a:pt x="61" y="153"/>
                      <a:pt x="61" y="152"/>
                      <a:pt x="61" y="151"/>
                    </a:cubicBezTo>
                    <a:cubicBezTo>
                      <a:pt x="61" y="150"/>
                      <a:pt x="61" y="146"/>
                      <a:pt x="60" y="139"/>
                    </a:cubicBezTo>
                    <a:cubicBezTo>
                      <a:pt x="59" y="137"/>
                      <a:pt x="61" y="134"/>
                      <a:pt x="62" y="132"/>
                    </a:cubicBezTo>
                    <a:cubicBezTo>
                      <a:pt x="63" y="130"/>
                      <a:pt x="64" y="129"/>
                      <a:pt x="64" y="128"/>
                    </a:cubicBezTo>
                    <a:cubicBezTo>
                      <a:pt x="64" y="127"/>
                      <a:pt x="64" y="127"/>
                      <a:pt x="64" y="127"/>
                    </a:cubicBezTo>
                    <a:cubicBezTo>
                      <a:pt x="64" y="124"/>
                      <a:pt x="64" y="119"/>
                      <a:pt x="68" y="117"/>
                    </a:cubicBezTo>
                    <a:cubicBezTo>
                      <a:pt x="69" y="117"/>
                      <a:pt x="69" y="117"/>
                      <a:pt x="69" y="116"/>
                    </a:cubicBezTo>
                    <a:cubicBezTo>
                      <a:pt x="70" y="115"/>
                      <a:pt x="71" y="113"/>
                      <a:pt x="74" y="112"/>
                    </a:cubicBezTo>
                    <a:cubicBezTo>
                      <a:pt x="75" y="112"/>
                      <a:pt x="75" y="111"/>
                      <a:pt x="76" y="109"/>
                    </a:cubicBezTo>
                    <a:cubicBezTo>
                      <a:pt x="77" y="107"/>
                      <a:pt x="78" y="105"/>
                      <a:pt x="81" y="103"/>
                    </a:cubicBezTo>
                    <a:cubicBezTo>
                      <a:pt x="83" y="103"/>
                      <a:pt x="84" y="102"/>
                      <a:pt x="86" y="101"/>
                    </a:cubicBezTo>
                    <a:cubicBezTo>
                      <a:pt x="87" y="100"/>
                      <a:pt x="89" y="99"/>
                      <a:pt x="92" y="97"/>
                    </a:cubicBezTo>
                    <a:cubicBezTo>
                      <a:pt x="98" y="94"/>
                      <a:pt x="107" y="88"/>
                      <a:pt x="108" y="85"/>
                    </a:cubicBezTo>
                    <a:cubicBezTo>
                      <a:pt x="108" y="85"/>
                      <a:pt x="108" y="84"/>
                      <a:pt x="107" y="83"/>
                    </a:cubicBezTo>
                    <a:cubicBezTo>
                      <a:pt x="106" y="81"/>
                      <a:pt x="103" y="77"/>
                      <a:pt x="108" y="74"/>
                    </a:cubicBezTo>
                    <a:cubicBezTo>
                      <a:pt x="110" y="72"/>
                      <a:pt x="110" y="71"/>
                      <a:pt x="110" y="69"/>
                    </a:cubicBezTo>
                    <a:cubicBezTo>
                      <a:pt x="110" y="68"/>
                      <a:pt x="110" y="65"/>
                      <a:pt x="113" y="64"/>
                    </a:cubicBezTo>
                    <a:cubicBezTo>
                      <a:pt x="115" y="63"/>
                      <a:pt x="116" y="62"/>
                      <a:pt x="118" y="60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21" y="57"/>
                      <a:pt x="123" y="57"/>
                      <a:pt x="124" y="57"/>
                    </a:cubicBezTo>
                    <a:cubicBezTo>
                      <a:pt x="125" y="57"/>
                      <a:pt x="125" y="57"/>
                      <a:pt x="126" y="57"/>
                    </a:cubicBezTo>
                    <a:cubicBezTo>
                      <a:pt x="128" y="57"/>
                      <a:pt x="130" y="58"/>
                      <a:pt x="132" y="57"/>
                    </a:cubicBezTo>
                    <a:cubicBezTo>
                      <a:pt x="133" y="57"/>
                      <a:pt x="135" y="57"/>
                      <a:pt x="136" y="57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5"/>
                      <a:pt x="136" y="55"/>
                      <a:pt x="135" y="55"/>
                    </a:cubicBezTo>
                    <a:cubicBezTo>
                      <a:pt x="135" y="54"/>
                      <a:pt x="131" y="50"/>
                      <a:pt x="132" y="48"/>
                    </a:cubicBezTo>
                    <a:cubicBezTo>
                      <a:pt x="132" y="47"/>
                      <a:pt x="133" y="46"/>
                      <a:pt x="135" y="46"/>
                    </a:cubicBezTo>
                    <a:cubicBezTo>
                      <a:pt x="135" y="46"/>
                      <a:pt x="135" y="44"/>
                      <a:pt x="135" y="42"/>
                    </a:cubicBezTo>
                    <a:cubicBezTo>
                      <a:pt x="135" y="41"/>
                      <a:pt x="135" y="40"/>
                      <a:pt x="134" y="40"/>
                    </a:cubicBezTo>
                    <a:cubicBezTo>
                      <a:pt x="132" y="39"/>
                      <a:pt x="132" y="35"/>
                      <a:pt x="132" y="33"/>
                    </a:cubicBezTo>
                    <a:cubicBezTo>
                      <a:pt x="132" y="32"/>
                      <a:pt x="132" y="30"/>
                      <a:pt x="132" y="30"/>
                    </a:cubicBezTo>
                    <a:cubicBezTo>
                      <a:pt x="128" y="28"/>
                      <a:pt x="129" y="23"/>
                      <a:pt x="130" y="19"/>
                    </a:cubicBezTo>
                    <a:cubicBezTo>
                      <a:pt x="130" y="18"/>
                      <a:pt x="130" y="18"/>
                      <a:pt x="130" y="17"/>
                    </a:cubicBezTo>
                    <a:cubicBezTo>
                      <a:pt x="130" y="16"/>
                      <a:pt x="123" y="13"/>
                      <a:pt x="120" y="11"/>
                    </a:cubicBezTo>
                    <a:cubicBezTo>
                      <a:pt x="118" y="11"/>
                      <a:pt x="117" y="10"/>
                      <a:pt x="115" y="10"/>
                    </a:cubicBezTo>
                    <a:cubicBezTo>
                      <a:pt x="112" y="8"/>
                      <a:pt x="109" y="6"/>
                      <a:pt x="107" y="4"/>
                    </a:cubicBezTo>
                    <a:cubicBezTo>
                      <a:pt x="106" y="3"/>
                      <a:pt x="105" y="2"/>
                      <a:pt x="103" y="1"/>
                    </a:cubicBezTo>
                    <a:cubicBezTo>
                      <a:pt x="103" y="1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3" name="Freeform 1220">
                <a:extLst>
                  <a:ext uri="{FF2B5EF4-FFF2-40B4-BE49-F238E27FC236}">
                    <a16:creationId xmlns:a16="http://schemas.microsoft.com/office/drawing/2014/main" xmlns="" id="{072A22D3-6470-42FE-8D8E-2FB5ECA8C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3079"/>
                <a:ext cx="46" cy="29"/>
              </a:xfrm>
              <a:custGeom>
                <a:avLst/>
                <a:gdLst>
                  <a:gd name="T0" fmla="*/ 41 w 48"/>
                  <a:gd name="T1" fmla="*/ 30 h 30"/>
                  <a:gd name="T2" fmla="*/ 41 w 48"/>
                  <a:gd name="T3" fmla="*/ 29 h 30"/>
                  <a:gd name="T4" fmla="*/ 42 w 48"/>
                  <a:gd name="T5" fmla="*/ 29 h 30"/>
                  <a:gd name="T6" fmla="*/ 43 w 48"/>
                  <a:gd name="T7" fmla="*/ 28 h 30"/>
                  <a:gd name="T8" fmla="*/ 43 w 48"/>
                  <a:gd name="T9" fmla="*/ 28 h 30"/>
                  <a:gd name="T10" fmla="*/ 43 w 48"/>
                  <a:gd name="T11" fmla="*/ 28 h 30"/>
                  <a:gd name="T12" fmla="*/ 45 w 48"/>
                  <a:gd name="T13" fmla="*/ 26 h 30"/>
                  <a:gd name="T14" fmla="*/ 45 w 48"/>
                  <a:gd name="T15" fmla="*/ 26 h 30"/>
                  <a:gd name="T16" fmla="*/ 45 w 48"/>
                  <a:gd name="T17" fmla="*/ 26 h 30"/>
                  <a:gd name="T18" fmla="*/ 42 w 48"/>
                  <a:gd name="T19" fmla="*/ 20 h 30"/>
                  <a:gd name="T20" fmla="*/ 42 w 48"/>
                  <a:gd name="T21" fmla="*/ 17 h 30"/>
                  <a:gd name="T22" fmla="*/ 42 w 48"/>
                  <a:gd name="T23" fmla="*/ 13 h 30"/>
                  <a:gd name="T24" fmla="*/ 44 w 48"/>
                  <a:gd name="T25" fmla="*/ 9 h 30"/>
                  <a:gd name="T26" fmla="*/ 46 w 48"/>
                  <a:gd name="T27" fmla="*/ 6 h 30"/>
                  <a:gd name="T28" fmla="*/ 48 w 48"/>
                  <a:gd name="T29" fmla="*/ 3 h 30"/>
                  <a:gd name="T30" fmla="*/ 48 w 48"/>
                  <a:gd name="T31" fmla="*/ 3 h 30"/>
                  <a:gd name="T32" fmla="*/ 48 w 48"/>
                  <a:gd name="T33" fmla="*/ 3 h 30"/>
                  <a:gd name="T34" fmla="*/ 48 w 48"/>
                  <a:gd name="T35" fmla="*/ 3 h 30"/>
                  <a:gd name="T36" fmla="*/ 37 w 48"/>
                  <a:gd name="T37" fmla="*/ 2 h 30"/>
                  <a:gd name="T38" fmla="*/ 26 w 48"/>
                  <a:gd name="T39" fmla="*/ 1 h 30"/>
                  <a:gd name="T40" fmla="*/ 19 w 48"/>
                  <a:gd name="T41" fmla="*/ 2 h 30"/>
                  <a:gd name="T42" fmla="*/ 6 w 48"/>
                  <a:gd name="T43" fmla="*/ 4 h 30"/>
                  <a:gd name="T44" fmla="*/ 1 w 48"/>
                  <a:gd name="T45" fmla="*/ 7 h 30"/>
                  <a:gd name="T46" fmla="*/ 0 w 48"/>
                  <a:gd name="T47" fmla="*/ 8 h 30"/>
                  <a:gd name="T48" fmla="*/ 2 w 48"/>
                  <a:gd name="T49" fmla="*/ 13 h 30"/>
                  <a:gd name="T50" fmla="*/ 2 w 48"/>
                  <a:gd name="T51" fmla="*/ 15 h 30"/>
                  <a:gd name="T52" fmla="*/ 7 w 48"/>
                  <a:gd name="T53" fmla="*/ 18 h 30"/>
                  <a:gd name="T54" fmla="*/ 13 w 48"/>
                  <a:gd name="T55" fmla="*/ 21 h 30"/>
                  <a:gd name="T56" fmla="*/ 13 w 48"/>
                  <a:gd name="T57" fmla="*/ 23 h 30"/>
                  <a:gd name="T58" fmla="*/ 13 w 48"/>
                  <a:gd name="T59" fmla="*/ 23 h 30"/>
                  <a:gd name="T60" fmla="*/ 15 w 48"/>
                  <a:gd name="T61" fmla="*/ 23 h 30"/>
                  <a:gd name="T62" fmla="*/ 16 w 48"/>
                  <a:gd name="T63" fmla="*/ 23 h 30"/>
                  <a:gd name="T64" fmla="*/ 18 w 48"/>
                  <a:gd name="T65" fmla="*/ 23 h 30"/>
                  <a:gd name="T66" fmla="*/ 23 w 48"/>
                  <a:gd name="T67" fmla="*/ 23 h 30"/>
                  <a:gd name="T68" fmla="*/ 23 w 48"/>
                  <a:gd name="T69" fmla="*/ 24 h 30"/>
                  <a:gd name="T70" fmla="*/ 32 w 48"/>
                  <a:gd name="T71" fmla="*/ 30 h 30"/>
                  <a:gd name="T72" fmla="*/ 33 w 48"/>
                  <a:gd name="T73" fmla="*/ 30 h 30"/>
                  <a:gd name="T74" fmla="*/ 33 w 48"/>
                  <a:gd name="T75" fmla="*/ 29 h 30"/>
                  <a:gd name="T76" fmla="*/ 34 w 48"/>
                  <a:gd name="T77" fmla="*/ 29 h 30"/>
                  <a:gd name="T78" fmla="*/ 34 w 48"/>
                  <a:gd name="T79" fmla="*/ 29 h 30"/>
                  <a:gd name="T80" fmla="*/ 41 w 48"/>
                  <a:gd name="T8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30">
                    <a:moveTo>
                      <a:pt x="41" y="30"/>
                    </a:moveTo>
                    <a:cubicBezTo>
                      <a:pt x="41" y="30"/>
                      <a:pt x="41" y="30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8"/>
                      <a:pt x="42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7"/>
                      <a:pt x="44" y="27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3" y="24"/>
                      <a:pt x="43" y="23"/>
                      <a:pt x="42" y="20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5"/>
                      <a:pt x="41" y="14"/>
                      <a:pt x="42" y="13"/>
                    </a:cubicBezTo>
                    <a:cubicBezTo>
                      <a:pt x="42" y="11"/>
                      <a:pt x="43" y="10"/>
                      <a:pt x="44" y="9"/>
                    </a:cubicBezTo>
                    <a:cubicBezTo>
                      <a:pt x="44" y="8"/>
                      <a:pt x="45" y="8"/>
                      <a:pt x="46" y="6"/>
                    </a:cubicBezTo>
                    <a:cubicBezTo>
                      <a:pt x="46" y="5"/>
                      <a:pt x="47" y="4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5" y="4"/>
                      <a:pt x="41" y="3"/>
                      <a:pt x="37" y="2"/>
                    </a:cubicBezTo>
                    <a:cubicBezTo>
                      <a:pt x="33" y="1"/>
                      <a:pt x="29" y="0"/>
                      <a:pt x="26" y="1"/>
                    </a:cubicBezTo>
                    <a:cubicBezTo>
                      <a:pt x="24" y="1"/>
                      <a:pt x="22" y="1"/>
                      <a:pt x="19" y="2"/>
                    </a:cubicBezTo>
                    <a:cubicBezTo>
                      <a:pt x="15" y="2"/>
                      <a:pt x="8" y="3"/>
                      <a:pt x="6" y="4"/>
                    </a:cubicBezTo>
                    <a:cubicBezTo>
                      <a:pt x="5" y="6"/>
                      <a:pt x="3" y="7"/>
                      <a:pt x="1" y="7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1" y="14"/>
                      <a:pt x="1" y="15"/>
                      <a:pt x="2" y="15"/>
                    </a:cubicBezTo>
                    <a:cubicBezTo>
                      <a:pt x="5" y="19"/>
                      <a:pt x="5" y="19"/>
                      <a:pt x="7" y="18"/>
                    </a:cubicBezTo>
                    <a:cubicBezTo>
                      <a:pt x="9" y="18"/>
                      <a:pt x="12" y="19"/>
                      <a:pt x="13" y="21"/>
                    </a:cubicBezTo>
                    <a:cubicBezTo>
                      <a:pt x="13" y="21"/>
                      <a:pt x="13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4" y="23"/>
                      <a:pt x="15" y="23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21" y="23"/>
                      <a:pt x="22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30" y="29"/>
                      <a:pt x="32" y="30"/>
                      <a:pt x="32" y="30"/>
                    </a:cubicBezTo>
                    <a:cubicBezTo>
                      <a:pt x="32" y="30"/>
                      <a:pt x="33" y="30"/>
                      <a:pt x="33" y="30"/>
                    </a:cubicBezTo>
                    <a:cubicBezTo>
                      <a:pt x="33" y="30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6" y="29"/>
                      <a:pt x="38" y="30"/>
                      <a:pt x="41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4" name="Freeform 1221">
                <a:extLst>
                  <a:ext uri="{FF2B5EF4-FFF2-40B4-BE49-F238E27FC236}">
                    <a16:creationId xmlns:a16="http://schemas.microsoft.com/office/drawing/2014/main" xmlns="" id="{C3D4C239-466A-479C-9D2B-E9FB872CE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2872"/>
                <a:ext cx="274" cy="229"/>
              </a:xfrm>
              <a:custGeom>
                <a:avLst/>
                <a:gdLst>
                  <a:gd name="T0" fmla="*/ 180 w 286"/>
                  <a:gd name="T1" fmla="*/ 35 h 239"/>
                  <a:gd name="T2" fmla="*/ 204 w 286"/>
                  <a:gd name="T3" fmla="*/ 46 h 239"/>
                  <a:gd name="T4" fmla="*/ 220 w 286"/>
                  <a:gd name="T5" fmla="*/ 48 h 239"/>
                  <a:gd name="T6" fmla="*/ 227 w 286"/>
                  <a:gd name="T7" fmla="*/ 37 h 239"/>
                  <a:gd name="T8" fmla="*/ 246 w 286"/>
                  <a:gd name="T9" fmla="*/ 21 h 239"/>
                  <a:gd name="T10" fmla="*/ 270 w 286"/>
                  <a:gd name="T11" fmla="*/ 33 h 239"/>
                  <a:gd name="T12" fmla="*/ 274 w 286"/>
                  <a:gd name="T13" fmla="*/ 29 h 239"/>
                  <a:gd name="T14" fmla="*/ 279 w 286"/>
                  <a:gd name="T15" fmla="*/ 17 h 239"/>
                  <a:gd name="T16" fmla="*/ 272 w 286"/>
                  <a:gd name="T17" fmla="*/ 9 h 239"/>
                  <a:gd name="T18" fmla="*/ 255 w 286"/>
                  <a:gd name="T19" fmla="*/ 10 h 239"/>
                  <a:gd name="T20" fmla="*/ 248 w 286"/>
                  <a:gd name="T21" fmla="*/ 2 h 239"/>
                  <a:gd name="T22" fmla="*/ 238 w 286"/>
                  <a:gd name="T23" fmla="*/ 6 h 239"/>
                  <a:gd name="T24" fmla="*/ 223 w 286"/>
                  <a:gd name="T25" fmla="*/ 10 h 239"/>
                  <a:gd name="T26" fmla="*/ 218 w 286"/>
                  <a:gd name="T27" fmla="*/ 5 h 239"/>
                  <a:gd name="T28" fmla="*/ 209 w 286"/>
                  <a:gd name="T29" fmla="*/ 10 h 239"/>
                  <a:gd name="T30" fmla="*/ 199 w 286"/>
                  <a:gd name="T31" fmla="*/ 24 h 239"/>
                  <a:gd name="T32" fmla="*/ 182 w 286"/>
                  <a:gd name="T33" fmla="*/ 18 h 239"/>
                  <a:gd name="T34" fmla="*/ 181 w 286"/>
                  <a:gd name="T35" fmla="*/ 24 h 239"/>
                  <a:gd name="T36" fmla="*/ 164 w 286"/>
                  <a:gd name="T37" fmla="*/ 27 h 239"/>
                  <a:gd name="T38" fmla="*/ 158 w 286"/>
                  <a:gd name="T39" fmla="*/ 20 h 239"/>
                  <a:gd name="T40" fmla="*/ 149 w 286"/>
                  <a:gd name="T41" fmla="*/ 30 h 239"/>
                  <a:gd name="T42" fmla="*/ 137 w 286"/>
                  <a:gd name="T43" fmla="*/ 33 h 239"/>
                  <a:gd name="T44" fmla="*/ 141 w 286"/>
                  <a:gd name="T45" fmla="*/ 47 h 239"/>
                  <a:gd name="T46" fmla="*/ 125 w 286"/>
                  <a:gd name="T47" fmla="*/ 46 h 239"/>
                  <a:gd name="T48" fmla="*/ 111 w 286"/>
                  <a:gd name="T49" fmla="*/ 48 h 239"/>
                  <a:gd name="T50" fmla="*/ 116 w 286"/>
                  <a:gd name="T51" fmla="*/ 53 h 239"/>
                  <a:gd name="T52" fmla="*/ 127 w 286"/>
                  <a:gd name="T53" fmla="*/ 57 h 239"/>
                  <a:gd name="T54" fmla="*/ 113 w 286"/>
                  <a:gd name="T55" fmla="*/ 65 h 239"/>
                  <a:gd name="T56" fmla="*/ 94 w 286"/>
                  <a:gd name="T57" fmla="*/ 94 h 239"/>
                  <a:gd name="T58" fmla="*/ 83 w 286"/>
                  <a:gd name="T59" fmla="*/ 111 h 239"/>
                  <a:gd name="T60" fmla="*/ 70 w 286"/>
                  <a:gd name="T61" fmla="*/ 122 h 239"/>
                  <a:gd name="T62" fmla="*/ 60 w 286"/>
                  <a:gd name="T63" fmla="*/ 135 h 239"/>
                  <a:gd name="T64" fmla="*/ 43 w 286"/>
                  <a:gd name="T65" fmla="*/ 148 h 239"/>
                  <a:gd name="T66" fmla="*/ 35 w 286"/>
                  <a:gd name="T67" fmla="*/ 155 h 239"/>
                  <a:gd name="T68" fmla="*/ 26 w 286"/>
                  <a:gd name="T69" fmla="*/ 165 h 239"/>
                  <a:gd name="T70" fmla="*/ 10 w 286"/>
                  <a:gd name="T71" fmla="*/ 174 h 239"/>
                  <a:gd name="T72" fmla="*/ 3 w 286"/>
                  <a:gd name="T73" fmla="*/ 186 h 239"/>
                  <a:gd name="T74" fmla="*/ 2 w 286"/>
                  <a:gd name="T75" fmla="*/ 203 h 239"/>
                  <a:gd name="T76" fmla="*/ 19 w 286"/>
                  <a:gd name="T77" fmla="*/ 204 h 239"/>
                  <a:gd name="T78" fmla="*/ 4 w 286"/>
                  <a:gd name="T79" fmla="*/ 213 h 239"/>
                  <a:gd name="T80" fmla="*/ 9 w 286"/>
                  <a:gd name="T81" fmla="*/ 215 h 239"/>
                  <a:gd name="T82" fmla="*/ 8 w 286"/>
                  <a:gd name="T83" fmla="*/ 228 h 239"/>
                  <a:gd name="T84" fmla="*/ 53 w 286"/>
                  <a:gd name="T85" fmla="*/ 222 h 239"/>
                  <a:gd name="T86" fmla="*/ 62 w 286"/>
                  <a:gd name="T87" fmla="*/ 213 h 239"/>
                  <a:gd name="T88" fmla="*/ 74 w 286"/>
                  <a:gd name="T89" fmla="*/ 215 h 239"/>
                  <a:gd name="T90" fmla="*/ 80 w 286"/>
                  <a:gd name="T91" fmla="*/ 194 h 239"/>
                  <a:gd name="T92" fmla="*/ 78 w 286"/>
                  <a:gd name="T93" fmla="*/ 178 h 239"/>
                  <a:gd name="T94" fmla="*/ 93 w 286"/>
                  <a:gd name="T95" fmla="*/ 135 h 239"/>
                  <a:gd name="T96" fmla="*/ 96 w 286"/>
                  <a:gd name="T97" fmla="*/ 123 h 239"/>
                  <a:gd name="T98" fmla="*/ 114 w 286"/>
                  <a:gd name="T99" fmla="*/ 93 h 239"/>
                  <a:gd name="T100" fmla="*/ 126 w 286"/>
                  <a:gd name="T101" fmla="*/ 68 h 239"/>
                  <a:gd name="T102" fmla="*/ 149 w 286"/>
                  <a:gd name="T103" fmla="*/ 49 h 239"/>
                  <a:gd name="T104" fmla="*/ 173 w 286"/>
                  <a:gd name="T105" fmla="*/ 4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6" h="239">
                    <a:moveTo>
                      <a:pt x="174" y="40"/>
                    </a:moveTo>
                    <a:cubicBezTo>
                      <a:pt x="175" y="39"/>
                      <a:pt x="175" y="39"/>
                      <a:pt x="176" y="38"/>
                    </a:cubicBezTo>
                    <a:cubicBezTo>
                      <a:pt x="176" y="38"/>
                      <a:pt x="176" y="38"/>
                      <a:pt x="176" y="38"/>
                    </a:cubicBezTo>
                    <a:cubicBezTo>
                      <a:pt x="176" y="37"/>
                      <a:pt x="177" y="37"/>
                      <a:pt x="178" y="36"/>
                    </a:cubicBezTo>
                    <a:cubicBezTo>
                      <a:pt x="178" y="36"/>
                      <a:pt x="178" y="36"/>
                      <a:pt x="178" y="36"/>
                    </a:cubicBezTo>
                    <a:cubicBezTo>
                      <a:pt x="179" y="36"/>
                      <a:pt x="179" y="36"/>
                      <a:pt x="180" y="35"/>
                    </a:cubicBezTo>
                    <a:cubicBezTo>
                      <a:pt x="180" y="35"/>
                      <a:pt x="180" y="35"/>
                      <a:pt x="180" y="35"/>
                    </a:cubicBezTo>
                    <a:cubicBezTo>
                      <a:pt x="181" y="35"/>
                      <a:pt x="182" y="35"/>
                      <a:pt x="182" y="35"/>
                    </a:cubicBezTo>
                    <a:cubicBezTo>
                      <a:pt x="185" y="36"/>
                      <a:pt x="187" y="38"/>
                      <a:pt x="189" y="40"/>
                    </a:cubicBezTo>
                    <a:cubicBezTo>
                      <a:pt x="191" y="42"/>
                      <a:pt x="193" y="44"/>
                      <a:pt x="195" y="44"/>
                    </a:cubicBezTo>
                    <a:cubicBezTo>
                      <a:pt x="196" y="45"/>
                      <a:pt x="197" y="45"/>
                      <a:pt x="198" y="45"/>
                    </a:cubicBezTo>
                    <a:cubicBezTo>
                      <a:pt x="201" y="46"/>
                      <a:pt x="203" y="46"/>
                      <a:pt x="204" y="46"/>
                    </a:cubicBezTo>
                    <a:cubicBezTo>
                      <a:pt x="204" y="46"/>
                      <a:pt x="205" y="46"/>
                      <a:pt x="205" y="46"/>
                    </a:cubicBezTo>
                    <a:cubicBezTo>
                      <a:pt x="206" y="44"/>
                      <a:pt x="209" y="44"/>
                      <a:pt x="212" y="45"/>
                    </a:cubicBezTo>
                    <a:cubicBezTo>
                      <a:pt x="213" y="45"/>
                      <a:pt x="214" y="46"/>
                      <a:pt x="215" y="46"/>
                    </a:cubicBezTo>
                    <a:cubicBezTo>
                      <a:pt x="215" y="45"/>
                      <a:pt x="216" y="45"/>
                      <a:pt x="216" y="45"/>
                    </a:cubicBezTo>
                    <a:cubicBezTo>
                      <a:pt x="218" y="45"/>
                      <a:pt x="219" y="47"/>
                      <a:pt x="220" y="48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1" y="47"/>
                      <a:pt x="221" y="45"/>
                      <a:pt x="221" y="44"/>
                    </a:cubicBezTo>
                    <a:cubicBezTo>
                      <a:pt x="221" y="43"/>
                      <a:pt x="222" y="41"/>
                      <a:pt x="225" y="41"/>
                    </a:cubicBezTo>
                    <a:cubicBezTo>
                      <a:pt x="226" y="41"/>
                      <a:pt x="226" y="41"/>
                      <a:pt x="227" y="41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8" y="40"/>
                      <a:pt x="228" y="38"/>
                      <a:pt x="227" y="37"/>
                    </a:cubicBezTo>
                    <a:cubicBezTo>
                      <a:pt x="227" y="36"/>
                      <a:pt x="227" y="34"/>
                      <a:pt x="227" y="33"/>
                    </a:cubicBezTo>
                    <a:cubicBezTo>
                      <a:pt x="227" y="30"/>
                      <a:pt x="230" y="28"/>
                      <a:pt x="231" y="27"/>
                    </a:cubicBezTo>
                    <a:cubicBezTo>
                      <a:pt x="232" y="27"/>
                      <a:pt x="234" y="26"/>
                      <a:pt x="234" y="26"/>
                    </a:cubicBezTo>
                    <a:cubicBezTo>
                      <a:pt x="234" y="22"/>
                      <a:pt x="238" y="22"/>
                      <a:pt x="241" y="22"/>
                    </a:cubicBezTo>
                    <a:cubicBezTo>
                      <a:pt x="242" y="22"/>
                      <a:pt x="242" y="22"/>
                      <a:pt x="242" y="22"/>
                    </a:cubicBezTo>
                    <a:cubicBezTo>
                      <a:pt x="244" y="22"/>
                      <a:pt x="245" y="22"/>
                      <a:pt x="246" y="21"/>
                    </a:cubicBezTo>
                    <a:cubicBezTo>
                      <a:pt x="247" y="20"/>
                      <a:pt x="249" y="19"/>
                      <a:pt x="252" y="19"/>
                    </a:cubicBezTo>
                    <a:cubicBezTo>
                      <a:pt x="255" y="19"/>
                      <a:pt x="257" y="20"/>
                      <a:pt x="258" y="22"/>
                    </a:cubicBezTo>
                    <a:cubicBezTo>
                      <a:pt x="259" y="23"/>
                      <a:pt x="261" y="24"/>
                      <a:pt x="263" y="25"/>
                    </a:cubicBezTo>
                    <a:cubicBezTo>
                      <a:pt x="266" y="27"/>
                      <a:pt x="269" y="28"/>
                      <a:pt x="270" y="31"/>
                    </a:cubicBezTo>
                    <a:cubicBezTo>
                      <a:pt x="270" y="31"/>
                      <a:pt x="270" y="32"/>
                      <a:pt x="270" y="33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270" y="33"/>
                      <a:pt x="271" y="33"/>
                      <a:pt x="271" y="33"/>
                    </a:cubicBezTo>
                    <a:cubicBezTo>
                      <a:pt x="271" y="33"/>
                      <a:pt x="271" y="33"/>
                      <a:pt x="271" y="33"/>
                    </a:cubicBezTo>
                    <a:cubicBezTo>
                      <a:pt x="272" y="33"/>
                      <a:pt x="273" y="33"/>
                      <a:pt x="273" y="33"/>
                    </a:cubicBezTo>
                    <a:cubicBezTo>
                      <a:pt x="274" y="33"/>
                      <a:pt x="275" y="32"/>
                      <a:pt x="276" y="31"/>
                    </a:cubicBezTo>
                    <a:cubicBezTo>
                      <a:pt x="277" y="31"/>
                      <a:pt x="277" y="30"/>
                      <a:pt x="277" y="30"/>
                    </a:cubicBezTo>
                    <a:cubicBezTo>
                      <a:pt x="276" y="30"/>
                      <a:pt x="275" y="30"/>
                      <a:pt x="274" y="29"/>
                    </a:cubicBezTo>
                    <a:cubicBezTo>
                      <a:pt x="273" y="28"/>
                      <a:pt x="273" y="27"/>
                      <a:pt x="273" y="26"/>
                    </a:cubicBezTo>
                    <a:cubicBezTo>
                      <a:pt x="272" y="26"/>
                      <a:pt x="270" y="24"/>
                      <a:pt x="269" y="24"/>
                    </a:cubicBezTo>
                    <a:cubicBezTo>
                      <a:pt x="267" y="23"/>
                      <a:pt x="266" y="22"/>
                      <a:pt x="265" y="21"/>
                    </a:cubicBezTo>
                    <a:cubicBezTo>
                      <a:pt x="265" y="20"/>
                      <a:pt x="265" y="19"/>
                      <a:pt x="266" y="19"/>
                    </a:cubicBezTo>
                    <a:cubicBezTo>
                      <a:pt x="267" y="17"/>
                      <a:pt x="271" y="17"/>
                      <a:pt x="274" y="19"/>
                    </a:cubicBezTo>
                    <a:cubicBezTo>
                      <a:pt x="276" y="20"/>
                      <a:pt x="276" y="20"/>
                      <a:pt x="279" y="17"/>
                    </a:cubicBezTo>
                    <a:cubicBezTo>
                      <a:pt x="281" y="15"/>
                      <a:pt x="284" y="15"/>
                      <a:pt x="285" y="15"/>
                    </a:cubicBezTo>
                    <a:cubicBezTo>
                      <a:pt x="286" y="15"/>
                      <a:pt x="286" y="15"/>
                      <a:pt x="286" y="15"/>
                    </a:cubicBezTo>
                    <a:cubicBezTo>
                      <a:pt x="285" y="14"/>
                      <a:pt x="284" y="14"/>
                      <a:pt x="284" y="13"/>
                    </a:cubicBezTo>
                    <a:cubicBezTo>
                      <a:pt x="282" y="13"/>
                      <a:pt x="281" y="12"/>
                      <a:pt x="281" y="11"/>
                    </a:cubicBezTo>
                    <a:cubicBezTo>
                      <a:pt x="280" y="10"/>
                      <a:pt x="277" y="8"/>
                      <a:pt x="274" y="9"/>
                    </a:cubicBezTo>
                    <a:cubicBezTo>
                      <a:pt x="274" y="9"/>
                      <a:pt x="273" y="9"/>
                      <a:pt x="272" y="9"/>
                    </a:cubicBezTo>
                    <a:cubicBezTo>
                      <a:pt x="270" y="9"/>
                      <a:pt x="269" y="8"/>
                      <a:pt x="268" y="7"/>
                    </a:cubicBezTo>
                    <a:cubicBezTo>
                      <a:pt x="267" y="6"/>
                      <a:pt x="267" y="6"/>
                      <a:pt x="267" y="6"/>
                    </a:cubicBezTo>
                    <a:cubicBezTo>
                      <a:pt x="267" y="6"/>
                      <a:pt x="266" y="6"/>
                      <a:pt x="266" y="6"/>
                    </a:cubicBezTo>
                    <a:cubicBezTo>
                      <a:pt x="264" y="6"/>
                      <a:pt x="261" y="8"/>
                      <a:pt x="261" y="10"/>
                    </a:cubicBezTo>
                    <a:cubicBezTo>
                      <a:pt x="261" y="16"/>
                      <a:pt x="256" y="16"/>
                      <a:pt x="254" y="14"/>
                    </a:cubicBezTo>
                    <a:cubicBezTo>
                      <a:pt x="254" y="13"/>
                      <a:pt x="254" y="11"/>
                      <a:pt x="255" y="10"/>
                    </a:cubicBezTo>
                    <a:cubicBezTo>
                      <a:pt x="255" y="10"/>
                      <a:pt x="255" y="9"/>
                      <a:pt x="255" y="8"/>
                    </a:cubicBezTo>
                    <a:cubicBezTo>
                      <a:pt x="254" y="8"/>
                      <a:pt x="254" y="7"/>
                      <a:pt x="254" y="6"/>
                    </a:cubicBezTo>
                    <a:cubicBezTo>
                      <a:pt x="255" y="5"/>
                      <a:pt x="255" y="3"/>
                      <a:pt x="257" y="3"/>
                    </a:cubicBezTo>
                    <a:cubicBezTo>
                      <a:pt x="257" y="3"/>
                      <a:pt x="257" y="3"/>
                      <a:pt x="257" y="2"/>
                    </a:cubicBezTo>
                    <a:cubicBezTo>
                      <a:pt x="256" y="1"/>
                      <a:pt x="255" y="1"/>
                      <a:pt x="253" y="1"/>
                    </a:cubicBezTo>
                    <a:cubicBezTo>
                      <a:pt x="250" y="0"/>
                      <a:pt x="249" y="2"/>
                      <a:pt x="248" y="2"/>
                    </a:cubicBezTo>
                    <a:cubicBezTo>
                      <a:pt x="248" y="3"/>
                      <a:pt x="248" y="4"/>
                      <a:pt x="248" y="4"/>
                    </a:cubicBezTo>
                    <a:cubicBezTo>
                      <a:pt x="248" y="4"/>
                      <a:pt x="249" y="6"/>
                      <a:pt x="248" y="8"/>
                    </a:cubicBezTo>
                    <a:cubicBezTo>
                      <a:pt x="247" y="11"/>
                      <a:pt x="243" y="16"/>
                      <a:pt x="239" y="16"/>
                    </a:cubicBezTo>
                    <a:cubicBezTo>
                      <a:pt x="238" y="16"/>
                      <a:pt x="238" y="15"/>
                      <a:pt x="237" y="15"/>
                    </a:cubicBezTo>
                    <a:cubicBezTo>
                      <a:pt x="236" y="13"/>
                      <a:pt x="236" y="11"/>
                      <a:pt x="237" y="8"/>
                    </a:cubicBezTo>
                    <a:cubicBezTo>
                      <a:pt x="237" y="7"/>
                      <a:pt x="237" y="6"/>
                      <a:pt x="238" y="6"/>
                    </a:cubicBezTo>
                    <a:cubicBezTo>
                      <a:pt x="237" y="6"/>
                      <a:pt x="236" y="7"/>
                      <a:pt x="234" y="9"/>
                    </a:cubicBezTo>
                    <a:cubicBezTo>
                      <a:pt x="233" y="11"/>
                      <a:pt x="232" y="12"/>
                      <a:pt x="231" y="13"/>
                    </a:cubicBezTo>
                    <a:cubicBezTo>
                      <a:pt x="227" y="17"/>
                      <a:pt x="225" y="20"/>
                      <a:pt x="222" y="21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20" y="21"/>
                      <a:pt x="218" y="20"/>
                      <a:pt x="218" y="18"/>
                    </a:cubicBezTo>
                    <a:cubicBezTo>
                      <a:pt x="217" y="16"/>
                      <a:pt x="219" y="12"/>
                      <a:pt x="223" y="10"/>
                    </a:cubicBezTo>
                    <a:cubicBezTo>
                      <a:pt x="224" y="9"/>
                      <a:pt x="225" y="7"/>
                      <a:pt x="226" y="5"/>
                    </a:cubicBezTo>
                    <a:cubicBezTo>
                      <a:pt x="227" y="3"/>
                      <a:pt x="228" y="1"/>
                      <a:pt x="230" y="1"/>
                    </a:cubicBezTo>
                    <a:cubicBezTo>
                      <a:pt x="230" y="1"/>
                      <a:pt x="230" y="1"/>
                      <a:pt x="229" y="1"/>
                    </a:cubicBezTo>
                    <a:cubicBezTo>
                      <a:pt x="228" y="0"/>
                      <a:pt x="227" y="1"/>
                      <a:pt x="226" y="3"/>
                    </a:cubicBezTo>
                    <a:cubicBezTo>
                      <a:pt x="226" y="4"/>
                      <a:pt x="225" y="4"/>
                      <a:pt x="225" y="5"/>
                    </a:cubicBezTo>
                    <a:cubicBezTo>
                      <a:pt x="223" y="6"/>
                      <a:pt x="220" y="6"/>
                      <a:pt x="218" y="5"/>
                    </a:cubicBezTo>
                    <a:cubicBezTo>
                      <a:pt x="217" y="5"/>
                      <a:pt x="217" y="5"/>
                      <a:pt x="217" y="5"/>
                    </a:cubicBezTo>
                    <a:cubicBezTo>
                      <a:pt x="216" y="5"/>
                      <a:pt x="216" y="5"/>
                      <a:pt x="216" y="6"/>
                    </a:cubicBezTo>
                    <a:cubicBezTo>
                      <a:pt x="215" y="6"/>
                      <a:pt x="215" y="6"/>
                      <a:pt x="215" y="6"/>
                    </a:cubicBezTo>
                    <a:cubicBezTo>
                      <a:pt x="216" y="7"/>
                      <a:pt x="216" y="9"/>
                      <a:pt x="216" y="10"/>
                    </a:cubicBezTo>
                    <a:cubicBezTo>
                      <a:pt x="215" y="11"/>
                      <a:pt x="214" y="12"/>
                      <a:pt x="213" y="12"/>
                    </a:cubicBezTo>
                    <a:cubicBezTo>
                      <a:pt x="212" y="12"/>
                      <a:pt x="210" y="12"/>
                      <a:pt x="209" y="10"/>
                    </a:cubicBezTo>
                    <a:cubicBezTo>
                      <a:pt x="209" y="9"/>
                      <a:pt x="209" y="9"/>
                      <a:pt x="209" y="9"/>
                    </a:cubicBezTo>
                    <a:cubicBezTo>
                      <a:pt x="208" y="9"/>
                      <a:pt x="206" y="10"/>
                      <a:pt x="205" y="12"/>
                    </a:cubicBezTo>
                    <a:cubicBezTo>
                      <a:pt x="204" y="13"/>
                      <a:pt x="203" y="14"/>
                      <a:pt x="203" y="15"/>
                    </a:cubicBezTo>
                    <a:cubicBezTo>
                      <a:pt x="203" y="16"/>
                      <a:pt x="204" y="18"/>
                      <a:pt x="204" y="19"/>
                    </a:cubicBezTo>
                    <a:cubicBezTo>
                      <a:pt x="203" y="22"/>
                      <a:pt x="202" y="23"/>
                      <a:pt x="200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6" y="24"/>
                      <a:pt x="195" y="21"/>
                      <a:pt x="195" y="18"/>
                    </a:cubicBezTo>
                    <a:cubicBezTo>
                      <a:pt x="195" y="18"/>
                      <a:pt x="195" y="18"/>
                      <a:pt x="195" y="17"/>
                    </a:cubicBezTo>
                    <a:cubicBezTo>
                      <a:pt x="195" y="17"/>
                      <a:pt x="195" y="18"/>
                      <a:pt x="195" y="18"/>
                    </a:cubicBezTo>
                    <a:cubicBezTo>
                      <a:pt x="194" y="19"/>
                      <a:pt x="193" y="20"/>
                      <a:pt x="190" y="20"/>
                    </a:cubicBezTo>
                    <a:cubicBezTo>
                      <a:pt x="189" y="20"/>
                      <a:pt x="187" y="20"/>
                      <a:pt x="186" y="19"/>
                    </a:cubicBezTo>
                    <a:cubicBezTo>
                      <a:pt x="186" y="18"/>
                      <a:pt x="184" y="18"/>
                      <a:pt x="182" y="18"/>
                    </a:cubicBezTo>
                    <a:cubicBezTo>
                      <a:pt x="183" y="19"/>
                      <a:pt x="183" y="19"/>
                      <a:pt x="183" y="19"/>
                    </a:cubicBezTo>
                    <a:cubicBezTo>
                      <a:pt x="186" y="20"/>
                      <a:pt x="187" y="21"/>
                      <a:pt x="188" y="2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7" y="25"/>
                      <a:pt x="187" y="25"/>
                      <a:pt x="187" y="25"/>
                    </a:cubicBezTo>
                    <a:cubicBezTo>
                      <a:pt x="186" y="26"/>
                      <a:pt x="185" y="26"/>
                      <a:pt x="183" y="25"/>
                    </a:cubicBezTo>
                    <a:cubicBezTo>
                      <a:pt x="182" y="25"/>
                      <a:pt x="182" y="24"/>
                      <a:pt x="181" y="24"/>
                    </a:cubicBezTo>
                    <a:cubicBezTo>
                      <a:pt x="180" y="25"/>
                      <a:pt x="178" y="25"/>
                      <a:pt x="175" y="23"/>
                    </a:cubicBezTo>
                    <a:cubicBezTo>
                      <a:pt x="176" y="24"/>
                      <a:pt x="175" y="25"/>
                      <a:pt x="175" y="26"/>
                    </a:cubicBezTo>
                    <a:cubicBezTo>
                      <a:pt x="175" y="27"/>
                      <a:pt x="175" y="27"/>
                      <a:pt x="175" y="28"/>
                    </a:cubicBezTo>
                    <a:cubicBezTo>
                      <a:pt x="175" y="33"/>
                      <a:pt x="170" y="33"/>
                      <a:pt x="168" y="30"/>
                    </a:cubicBezTo>
                    <a:cubicBezTo>
                      <a:pt x="167" y="29"/>
                      <a:pt x="167" y="27"/>
                      <a:pt x="167" y="26"/>
                    </a:cubicBezTo>
                    <a:cubicBezTo>
                      <a:pt x="166" y="26"/>
                      <a:pt x="165" y="26"/>
                      <a:pt x="164" y="27"/>
                    </a:cubicBezTo>
                    <a:cubicBezTo>
                      <a:pt x="163" y="28"/>
                      <a:pt x="163" y="28"/>
                      <a:pt x="162" y="28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59" y="26"/>
                      <a:pt x="160" y="25"/>
                      <a:pt x="160" y="23"/>
                    </a:cubicBezTo>
                    <a:cubicBezTo>
                      <a:pt x="160" y="22"/>
                      <a:pt x="161" y="20"/>
                      <a:pt x="160" y="20"/>
                    </a:cubicBezTo>
                    <a:cubicBezTo>
                      <a:pt x="160" y="20"/>
                      <a:pt x="159" y="20"/>
                      <a:pt x="158" y="20"/>
                    </a:cubicBezTo>
                    <a:cubicBezTo>
                      <a:pt x="157" y="21"/>
                      <a:pt x="156" y="21"/>
                      <a:pt x="155" y="2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22"/>
                      <a:pt x="153" y="22"/>
                      <a:pt x="153" y="22"/>
                    </a:cubicBezTo>
                    <a:cubicBezTo>
                      <a:pt x="155" y="24"/>
                      <a:pt x="155" y="26"/>
                      <a:pt x="154" y="28"/>
                    </a:cubicBezTo>
                    <a:cubicBezTo>
                      <a:pt x="154" y="29"/>
                      <a:pt x="152" y="30"/>
                      <a:pt x="150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1"/>
                      <a:pt x="148" y="33"/>
                      <a:pt x="148" y="33"/>
                    </a:cubicBezTo>
                    <a:cubicBezTo>
                      <a:pt x="147" y="34"/>
                      <a:pt x="146" y="35"/>
                      <a:pt x="145" y="35"/>
                    </a:cubicBezTo>
                    <a:cubicBezTo>
                      <a:pt x="143" y="35"/>
                      <a:pt x="141" y="34"/>
                      <a:pt x="141" y="32"/>
                    </a:cubicBezTo>
                    <a:cubicBezTo>
                      <a:pt x="141" y="32"/>
                      <a:pt x="140" y="32"/>
                      <a:pt x="140" y="32"/>
                    </a:cubicBezTo>
                    <a:cubicBezTo>
                      <a:pt x="139" y="32"/>
                      <a:pt x="137" y="32"/>
                      <a:pt x="137" y="33"/>
                    </a:cubicBezTo>
                    <a:cubicBezTo>
                      <a:pt x="136" y="34"/>
                      <a:pt x="135" y="35"/>
                      <a:pt x="134" y="36"/>
                    </a:cubicBezTo>
                    <a:cubicBezTo>
                      <a:pt x="133" y="37"/>
                      <a:pt x="132" y="37"/>
                      <a:pt x="132" y="38"/>
                    </a:cubicBezTo>
                    <a:cubicBezTo>
                      <a:pt x="133" y="37"/>
                      <a:pt x="135" y="37"/>
                      <a:pt x="137" y="37"/>
                    </a:cubicBezTo>
                    <a:cubicBezTo>
                      <a:pt x="138" y="38"/>
                      <a:pt x="140" y="39"/>
                      <a:pt x="139" y="42"/>
                    </a:cubicBezTo>
                    <a:cubicBezTo>
                      <a:pt x="139" y="42"/>
                      <a:pt x="139" y="42"/>
                      <a:pt x="139" y="42"/>
                    </a:cubicBezTo>
                    <a:cubicBezTo>
                      <a:pt x="141" y="43"/>
                      <a:pt x="141" y="46"/>
                      <a:pt x="141" y="47"/>
                    </a:cubicBezTo>
                    <a:cubicBezTo>
                      <a:pt x="140" y="49"/>
                      <a:pt x="137" y="50"/>
                      <a:pt x="135" y="48"/>
                    </a:cubicBezTo>
                    <a:cubicBezTo>
                      <a:pt x="134" y="47"/>
                      <a:pt x="134" y="46"/>
                      <a:pt x="133" y="46"/>
                    </a:cubicBezTo>
                    <a:cubicBezTo>
                      <a:pt x="133" y="46"/>
                      <a:pt x="133" y="47"/>
                      <a:pt x="133" y="47"/>
                    </a:cubicBezTo>
                    <a:cubicBezTo>
                      <a:pt x="132" y="50"/>
                      <a:pt x="131" y="50"/>
                      <a:pt x="130" y="50"/>
                    </a:cubicBezTo>
                    <a:cubicBezTo>
                      <a:pt x="128" y="50"/>
                      <a:pt x="127" y="49"/>
                      <a:pt x="125" y="46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5" y="46"/>
                      <a:pt x="124" y="46"/>
                      <a:pt x="124" y="46"/>
                    </a:cubicBezTo>
                    <a:cubicBezTo>
                      <a:pt x="123" y="48"/>
                      <a:pt x="122" y="49"/>
                      <a:pt x="120" y="49"/>
                    </a:cubicBezTo>
                    <a:cubicBezTo>
                      <a:pt x="120" y="49"/>
                      <a:pt x="119" y="49"/>
                      <a:pt x="119" y="48"/>
                    </a:cubicBezTo>
                    <a:cubicBezTo>
                      <a:pt x="117" y="47"/>
                      <a:pt x="117" y="45"/>
                      <a:pt x="118" y="43"/>
                    </a:cubicBezTo>
                    <a:cubicBezTo>
                      <a:pt x="118" y="44"/>
                      <a:pt x="117" y="44"/>
                      <a:pt x="117" y="44"/>
                    </a:cubicBezTo>
                    <a:cubicBezTo>
                      <a:pt x="115" y="46"/>
                      <a:pt x="113" y="47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1" y="51"/>
                      <a:pt x="109" y="52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11" y="52"/>
                      <a:pt x="113" y="52"/>
                      <a:pt x="114" y="53"/>
                    </a:cubicBezTo>
                    <a:cubicBezTo>
                      <a:pt x="115" y="53"/>
                      <a:pt x="116" y="53"/>
                      <a:pt x="116" y="53"/>
                    </a:cubicBezTo>
                    <a:cubicBezTo>
                      <a:pt x="116" y="53"/>
                      <a:pt x="117" y="53"/>
                      <a:pt x="118" y="52"/>
                    </a:cubicBezTo>
                    <a:cubicBezTo>
                      <a:pt x="120" y="50"/>
                      <a:pt x="122" y="49"/>
                      <a:pt x="123" y="49"/>
                    </a:cubicBezTo>
                    <a:cubicBezTo>
                      <a:pt x="125" y="49"/>
                      <a:pt x="126" y="50"/>
                      <a:pt x="128" y="51"/>
                    </a:cubicBezTo>
                    <a:cubicBezTo>
                      <a:pt x="129" y="52"/>
                      <a:pt x="129" y="53"/>
                      <a:pt x="129" y="53"/>
                    </a:cubicBezTo>
                    <a:cubicBezTo>
                      <a:pt x="129" y="55"/>
                      <a:pt x="128" y="56"/>
                      <a:pt x="128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9" y="59"/>
                      <a:pt x="128" y="61"/>
                      <a:pt x="128" y="61"/>
                    </a:cubicBezTo>
                    <a:cubicBezTo>
                      <a:pt x="128" y="63"/>
                      <a:pt x="126" y="64"/>
                      <a:pt x="124" y="64"/>
                    </a:cubicBezTo>
                    <a:cubicBezTo>
                      <a:pt x="123" y="64"/>
                      <a:pt x="122" y="64"/>
                      <a:pt x="122" y="63"/>
                    </a:cubicBezTo>
                    <a:cubicBezTo>
                      <a:pt x="121" y="63"/>
                      <a:pt x="121" y="62"/>
                      <a:pt x="121" y="61"/>
                    </a:cubicBezTo>
                    <a:cubicBezTo>
                      <a:pt x="121" y="60"/>
                      <a:pt x="120" y="59"/>
                      <a:pt x="120" y="59"/>
                    </a:cubicBezTo>
                    <a:cubicBezTo>
                      <a:pt x="119" y="61"/>
                      <a:pt x="117" y="65"/>
                      <a:pt x="113" y="65"/>
                    </a:cubicBezTo>
                    <a:cubicBezTo>
                      <a:pt x="112" y="65"/>
                      <a:pt x="110" y="68"/>
                      <a:pt x="110" y="71"/>
                    </a:cubicBezTo>
                    <a:cubicBezTo>
                      <a:pt x="110" y="75"/>
                      <a:pt x="108" y="75"/>
                      <a:pt x="107" y="75"/>
                    </a:cubicBezTo>
                    <a:cubicBezTo>
                      <a:pt x="107" y="75"/>
                      <a:pt x="106" y="75"/>
                      <a:pt x="106" y="75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5" y="80"/>
                      <a:pt x="99" y="87"/>
                      <a:pt x="95" y="90"/>
                    </a:cubicBezTo>
                    <a:cubicBezTo>
                      <a:pt x="93" y="92"/>
                      <a:pt x="93" y="93"/>
                      <a:pt x="94" y="94"/>
                    </a:cubicBezTo>
                    <a:cubicBezTo>
                      <a:pt x="94" y="95"/>
                      <a:pt x="95" y="96"/>
                      <a:pt x="94" y="98"/>
                    </a:cubicBezTo>
                    <a:cubicBezTo>
                      <a:pt x="93" y="100"/>
                      <a:pt x="91" y="101"/>
                      <a:pt x="89" y="101"/>
                    </a:cubicBezTo>
                    <a:cubicBezTo>
                      <a:pt x="88" y="101"/>
                      <a:pt x="87" y="101"/>
                      <a:pt x="86" y="101"/>
                    </a:cubicBezTo>
                    <a:cubicBezTo>
                      <a:pt x="86" y="100"/>
                      <a:pt x="85" y="100"/>
                      <a:pt x="84" y="100"/>
                    </a:cubicBezTo>
                    <a:cubicBezTo>
                      <a:pt x="84" y="101"/>
                      <a:pt x="84" y="102"/>
                      <a:pt x="85" y="103"/>
                    </a:cubicBezTo>
                    <a:cubicBezTo>
                      <a:pt x="85" y="105"/>
                      <a:pt x="85" y="109"/>
                      <a:pt x="83" y="111"/>
                    </a:cubicBezTo>
                    <a:cubicBezTo>
                      <a:pt x="82" y="111"/>
                      <a:pt x="82" y="112"/>
                      <a:pt x="83" y="114"/>
                    </a:cubicBezTo>
                    <a:cubicBezTo>
                      <a:pt x="83" y="115"/>
                      <a:pt x="84" y="116"/>
                      <a:pt x="84" y="117"/>
                    </a:cubicBezTo>
                    <a:cubicBezTo>
                      <a:pt x="84" y="118"/>
                      <a:pt x="83" y="120"/>
                      <a:pt x="80" y="120"/>
                    </a:cubicBezTo>
                    <a:cubicBezTo>
                      <a:pt x="80" y="120"/>
                      <a:pt x="79" y="119"/>
                      <a:pt x="78" y="119"/>
                    </a:cubicBezTo>
                    <a:cubicBezTo>
                      <a:pt x="77" y="119"/>
                      <a:pt x="77" y="119"/>
                      <a:pt x="76" y="119"/>
                    </a:cubicBezTo>
                    <a:cubicBezTo>
                      <a:pt x="75" y="121"/>
                      <a:pt x="72" y="122"/>
                      <a:pt x="70" y="122"/>
                    </a:cubicBezTo>
                    <a:cubicBezTo>
                      <a:pt x="71" y="123"/>
                      <a:pt x="72" y="124"/>
                      <a:pt x="74" y="126"/>
                    </a:cubicBezTo>
                    <a:cubicBezTo>
                      <a:pt x="76" y="127"/>
                      <a:pt x="76" y="129"/>
                      <a:pt x="76" y="130"/>
                    </a:cubicBezTo>
                    <a:cubicBezTo>
                      <a:pt x="75" y="131"/>
                      <a:pt x="73" y="132"/>
                      <a:pt x="72" y="132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7" y="131"/>
                      <a:pt x="66" y="131"/>
                      <a:pt x="66" y="132"/>
                    </a:cubicBezTo>
                    <a:cubicBezTo>
                      <a:pt x="64" y="133"/>
                      <a:pt x="62" y="134"/>
                      <a:pt x="60" y="135"/>
                    </a:cubicBezTo>
                    <a:cubicBezTo>
                      <a:pt x="58" y="135"/>
                      <a:pt x="58" y="137"/>
                      <a:pt x="57" y="138"/>
                    </a:cubicBezTo>
                    <a:cubicBezTo>
                      <a:pt x="57" y="139"/>
                      <a:pt x="56" y="142"/>
                      <a:pt x="53" y="142"/>
                    </a:cubicBezTo>
                    <a:cubicBezTo>
                      <a:pt x="52" y="142"/>
                      <a:pt x="52" y="142"/>
                      <a:pt x="51" y="145"/>
                    </a:cubicBezTo>
                    <a:cubicBezTo>
                      <a:pt x="51" y="147"/>
                      <a:pt x="50" y="149"/>
                      <a:pt x="48" y="150"/>
                    </a:cubicBezTo>
                    <a:cubicBezTo>
                      <a:pt x="48" y="151"/>
                      <a:pt x="47" y="151"/>
                      <a:pt x="46" y="151"/>
                    </a:cubicBezTo>
                    <a:cubicBezTo>
                      <a:pt x="44" y="151"/>
                      <a:pt x="43" y="149"/>
                      <a:pt x="43" y="148"/>
                    </a:cubicBezTo>
                    <a:cubicBezTo>
                      <a:pt x="42" y="146"/>
                      <a:pt x="42" y="146"/>
                      <a:pt x="41" y="146"/>
                    </a:cubicBezTo>
                    <a:cubicBezTo>
                      <a:pt x="40" y="146"/>
                      <a:pt x="40" y="146"/>
                      <a:pt x="40" y="146"/>
                    </a:cubicBezTo>
                    <a:cubicBezTo>
                      <a:pt x="40" y="146"/>
                      <a:pt x="40" y="147"/>
                      <a:pt x="41" y="149"/>
                    </a:cubicBezTo>
                    <a:cubicBezTo>
                      <a:pt x="42" y="149"/>
                      <a:pt x="43" y="151"/>
                      <a:pt x="42" y="152"/>
                    </a:cubicBezTo>
                    <a:cubicBezTo>
                      <a:pt x="41" y="154"/>
                      <a:pt x="40" y="154"/>
                      <a:pt x="38" y="154"/>
                    </a:cubicBezTo>
                    <a:cubicBezTo>
                      <a:pt x="37" y="154"/>
                      <a:pt x="36" y="154"/>
                      <a:pt x="35" y="155"/>
                    </a:cubicBezTo>
                    <a:cubicBezTo>
                      <a:pt x="33" y="157"/>
                      <a:pt x="30" y="158"/>
                      <a:pt x="28" y="158"/>
                    </a:cubicBezTo>
                    <a:cubicBezTo>
                      <a:pt x="27" y="158"/>
                      <a:pt x="26" y="158"/>
                      <a:pt x="25" y="158"/>
                    </a:cubicBezTo>
                    <a:cubicBezTo>
                      <a:pt x="26" y="158"/>
                      <a:pt x="26" y="158"/>
                      <a:pt x="26" y="159"/>
                    </a:cubicBezTo>
                    <a:cubicBezTo>
                      <a:pt x="28" y="159"/>
                      <a:pt x="30" y="160"/>
                      <a:pt x="30" y="161"/>
                    </a:cubicBezTo>
                    <a:cubicBezTo>
                      <a:pt x="31" y="162"/>
                      <a:pt x="31" y="163"/>
                      <a:pt x="30" y="164"/>
                    </a:cubicBezTo>
                    <a:cubicBezTo>
                      <a:pt x="29" y="165"/>
                      <a:pt x="28" y="165"/>
                      <a:pt x="26" y="165"/>
                    </a:cubicBezTo>
                    <a:cubicBezTo>
                      <a:pt x="24" y="165"/>
                      <a:pt x="21" y="165"/>
                      <a:pt x="18" y="164"/>
                    </a:cubicBezTo>
                    <a:cubicBezTo>
                      <a:pt x="18" y="164"/>
                      <a:pt x="18" y="165"/>
                      <a:pt x="18" y="165"/>
                    </a:cubicBezTo>
                    <a:cubicBezTo>
                      <a:pt x="17" y="167"/>
                      <a:pt x="16" y="169"/>
                      <a:pt x="13" y="168"/>
                    </a:cubicBezTo>
                    <a:cubicBezTo>
                      <a:pt x="12" y="168"/>
                      <a:pt x="10" y="169"/>
                      <a:pt x="9" y="169"/>
                    </a:cubicBezTo>
                    <a:cubicBezTo>
                      <a:pt x="9" y="170"/>
                      <a:pt x="9" y="170"/>
                      <a:pt x="9" y="170"/>
                    </a:cubicBezTo>
                    <a:cubicBezTo>
                      <a:pt x="11" y="172"/>
                      <a:pt x="11" y="173"/>
                      <a:pt x="10" y="174"/>
                    </a:cubicBezTo>
                    <a:cubicBezTo>
                      <a:pt x="10" y="174"/>
                      <a:pt x="9" y="176"/>
                      <a:pt x="7" y="176"/>
                    </a:cubicBezTo>
                    <a:cubicBezTo>
                      <a:pt x="5" y="176"/>
                      <a:pt x="4" y="175"/>
                      <a:pt x="2" y="174"/>
                    </a:cubicBezTo>
                    <a:cubicBezTo>
                      <a:pt x="2" y="175"/>
                      <a:pt x="1" y="176"/>
                      <a:pt x="0" y="178"/>
                    </a:cubicBezTo>
                    <a:cubicBezTo>
                      <a:pt x="0" y="179"/>
                      <a:pt x="2" y="180"/>
                      <a:pt x="2" y="180"/>
                    </a:cubicBezTo>
                    <a:cubicBezTo>
                      <a:pt x="4" y="181"/>
                      <a:pt x="5" y="182"/>
                      <a:pt x="5" y="184"/>
                    </a:cubicBezTo>
                    <a:cubicBezTo>
                      <a:pt x="5" y="185"/>
                      <a:pt x="4" y="185"/>
                      <a:pt x="3" y="186"/>
                    </a:cubicBezTo>
                    <a:cubicBezTo>
                      <a:pt x="5" y="187"/>
                      <a:pt x="5" y="188"/>
                      <a:pt x="5" y="189"/>
                    </a:cubicBezTo>
                    <a:cubicBezTo>
                      <a:pt x="5" y="191"/>
                      <a:pt x="3" y="193"/>
                      <a:pt x="1" y="194"/>
                    </a:cubicBezTo>
                    <a:cubicBezTo>
                      <a:pt x="1" y="194"/>
                      <a:pt x="1" y="195"/>
                      <a:pt x="2" y="196"/>
                    </a:cubicBezTo>
                    <a:cubicBezTo>
                      <a:pt x="4" y="198"/>
                      <a:pt x="2" y="200"/>
                      <a:pt x="1" y="201"/>
                    </a:cubicBezTo>
                    <a:cubicBezTo>
                      <a:pt x="0" y="202"/>
                      <a:pt x="0" y="202"/>
                      <a:pt x="1" y="203"/>
                    </a:cubicBezTo>
                    <a:cubicBezTo>
                      <a:pt x="1" y="203"/>
                      <a:pt x="2" y="203"/>
                      <a:pt x="2" y="203"/>
                    </a:cubicBezTo>
                    <a:cubicBezTo>
                      <a:pt x="2" y="203"/>
                      <a:pt x="2" y="203"/>
                      <a:pt x="2" y="203"/>
                    </a:cubicBezTo>
                    <a:cubicBezTo>
                      <a:pt x="3" y="203"/>
                      <a:pt x="3" y="203"/>
                      <a:pt x="4" y="203"/>
                    </a:cubicBezTo>
                    <a:cubicBezTo>
                      <a:pt x="5" y="203"/>
                      <a:pt x="6" y="203"/>
                      <a:pt x="7" y="205"/>
                    </a:cubicBezTo>
                    <a:cubicBezTo>
                      <a:pt x="7" y="205"/>
                      <a:pt x="9" y="204"/>
                      <a:pt x="12" y="201"/>
                    </a:cubicBezTo>
                    <a:cubicBezTo>
                      <a:pt x="13" y="200"/>
                      <a:pt x="14" y="200"/>
                      <a:pt x="15" y="200"/>
                    </a:cubicBezTo>
                    <a:cubicBezTo>
                      <a:pt x="17" y="200"/>
                      <a:pt x="19" y="202"/>
                      <a:pt x="19" y="204"/>
                    </a:cubicBezTo>
                    <a:cubicBezTo>
                      <a:pt x="19" y="207"/>
                      <a:pt x="17" y="208"/>
                      <a:pt x="15" y="208"/>
                    </a:cubicBezTo>
                    <a:cubicBezTo>
                      <a:pt x="15" y="208"/>
                      <a:pt x="15" y="208"/>
                      <a:pt x="15" y="208"/>
                    </a:cubicBezTo>
                    <a:cubicBezTo>
                      <a:pt x="14" y="208"/>
                      <a:pt x="12" y="209"/>
                      <a:pt x="12" y="209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2" y="212"/>
                      <a:pt x="11" y="213"/>
                      <a:pt x="11" y="214"/>
                    </a:cubicBezTo>
                    <a:cubicBezTo>
                      <a:pt x="9" y="215"/>
                      <a:pt x="6" y="215"/>
                      <a:pt x="4" y="213"/>
                    </a:cubicBezTo>
                    <a:cubicBezTo>
                      <a:pt x="4" y="213"/>
                      <a:pt x="3" y="212"/>
                      <a:pt x="3" y="211"/>
                    </a:cubicBezTo>
                    <a:cubicBezTo>
                      <a:pt x="3" y="211"/>
                      <a:pt x="3" y="212"/>
                      <a:pt x="3" y="212"/>
                    </a:cubicBezTo>
                    <a:cubicBezTo>
                      <a:pt x="5" y="214"/>
                      <a:pt x="4" y="217"/>
                      <a:pt x="3" y="218"/>
                    </a:cubicBezTo>
                    <a:cubicBezTo>
                      <a:pt x="3" y="219"/>
                      <a:pt x="2" y="219"/>
                      <a:pt x="2" y="219"/>
                    </a:cubicBezTo>
                    <a:cubicBezTo>
                      <a:pt x="3" y="219"/>
                      <a:pt x="4" y="219"/>
                      <a:pt x="5" y="218"/>
                    </a:cubicBezTo>
                    <a:cubicBezTo>
                      <a:pt x="6" y="216"/>
                      <a:pt x="8" y="215"/>
                      <a:pt x="9" y="215"/>
                    </a:cubicBezTo>
                    <a:cubicBezTo>
                      <a:pt x="12" y="215"/>
                      <a:pt x="13" y="217"/>
                      <a:pt x="14" y="219"/>
                    </a:cubicBezTo>
                    <a:cubicBezTo>
                      <a:pt x="15" y="219"/>
                      <a:pt x="15" y="220"/>
                      <a:pt x="15" y="222"/>
                    </a:cubicBezTo>
                    <a:cubicBezTo>
                      <a:pt x="14" y="223"/>
                      <a:pt x="13" y="223"/>
                      <a:pt x="12" y="223"/>
                    </a:cubicBezTo>
                    <a:cubicBezTo>
                      <a:pt x="12" y="223"/>
                      <a:pt x="12" y="223"/>
                      <a:pt x="12" y="224"/>
                    </a:cubicBezTo>
                    <a:cubicBezTo>
                      <a:pt x="12" y="224"/>
                      <a:pt x="12" y="224"/>
                      <a:pt x="12" y="224"/>
                    </a:cubicBezTo>
                    <a:cubicBezTo>
                      <a:pt x="12" y="228"/>
                      <a:pt x="10" y="228"/>
                      <a:pt x="8" y="228"/>
                    </a:cubicBezTo>
                    <a:cubicBezTo>
                      <a:pt x="7" y="228"/>
                      <a:pt x="7" y="228"/>
                      <a:pt x="7" y="229"/>
                    </a:cubicBezTo>
                    <a:cubicBezTo>
                      <a:pt x="7" y="230"/>
                      <a:pt x="14" y="234"/>
                      <a:pt x="17" y="235"/>
                    </a:cubicBezTo>
                    <a:cubicBezTo>
                      <a:pt x="19" y="235"/>
                      <a:pt x="20" y="236"/>
                      <a:pt x="21" y="237"/>
                    </a:cubicBezTo>
                    <a:cubicBezTo>
                      <a:pt x="23" y="238"/>
                      <a:pt x="26" y="239"/>
                      <a:pt x="30" y="238"/>
                    </a:cubicBezTo>
                    <a:cubicBezTo>
                      <a:pt x="35" y="238"/>
                      <a:pt x="48" y="226"/>
                      <a:pt x="49" y="224"/>
                    </a:cubicBezTo>
                    <a:cubicBezTo>
                      <a:pt x="51" y="222"/>
                      <a:pt x="53" y="222"/>
                      <a:pt x="53" y="222"/>
                    </a:cubicBezTo>
                    <a:cubicBezTo>
                      <a:pt x="54" y="222"/>
                      <a:pt x="54" y="222"/>
                      <a:pt x="55" y="222"/>
                    </a:cubicBezTo>
                    <a:cubicBezTo>
                      <a:pt x="56" y="222"/>
                      <a:pt x="57" y="222"/>
                      <a:pt x="58" y="222"/>
                    </a:cubicBezTo>
                    <a:cubicBezTo>
                      <a:pt x="58" y="221"/>
                      <a:pt x="58" y="220"/>
                      <a:pt x="59" y="218"/>
                    </a:cubicBezTo>
                    <a:cubicBezTo>
                      <a:pt x="59" y="216"/>
                      <a:pt x="59" y="214"/>
                      <a:pt x="61" y="213"/>
                    </a:cubicBezTo>
                    <a:cubicBezTo>
                      <a:pt x="61" y="213"/>
                      <a:pt x="61" y="213"/>
                      <a:pt x="61" y="213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4" y="213"/>
                      <a:pt x="65" y="215"/>
                      <a:pt x="66" y="217"/>
                    </a:cubicBezTo>
                    <a:cubicBezTo>
                      <a:pt x="66" y="218"/>
                      <a:pt x="67" y="219"/>
                      <a:pt x="67" y="220"/>
                    </a:cubicBezTo>
                    <a:cubicBezTo>
                      <a:pt x="69" y="220"/>
                      <a:pt x="70" y="222"/>
                      <a:pt x="71" y="224"/>
                    </a:cubicBezTo>
                    <a:cubicBezTo>
                      <a:pt x="71" y="224"/>
                      <a:pt x="72" y="224"/>
                      <a:pt x="72" y="225"/>
                    </a:cubicBezTo>
                    <a:cubicBezTo>
                      <a:pt x="73" y="223"/>
                      <a:pt x="73" y="221"/>
                      <a:pt x="73" y="219"/>
                    </a:cubicBezTo>
                    <a:cubicBezTo>
                      <a:pt x="73" y="218"/>
                      <a:pt x="74" y="217"/>
                      <a:pt x="74" y="215"/>
                    </a:cubicBezTo>
                    <a:cubicBezTo>
                      <a:pt x="74" y="214"/>
                      <a:pt x="75" y="212"/>
                      <a:pt x="75" y="211"/>
                    </a:cubicBezTo>
                    <a:cubicBezTo>
                      <a:pt x="75" y="210"/>
                      <a:pt x="75" y="209"/>
                      <a:pt x="75" y="208"/>
                    </a:cubicBezTo>
                    <a:cubicBezTo>
                      <a:pt x="76" y="207"/>
                      <a:pt x="78" y="207"/>
                      <a:pt x="80" y="207"/>
                    </a:cubicBezTo>
                    <a:cubicBezTo>
                      <a:pt x="81" y="207"/>
                      <a:pt x="82" y="207"/>
                      <a:pt x="83" y="206"/>
                    </a:cubicBezTo>
                    <a:cubicBezTo>
                      <a:pt x="83" y="205"/>
                      <a:pt x="83" y="200"/>
                      <a:pt x="83" y="199"/>
                    </a:cubicBezTo>
                    <a:cubicBezTo>
                      <a:pt x="81" y="198"/>
                      <a:pt x="80" y="196"/>
                      <a:pt x="80" y="194"/>
                    </a:cubicBezTo>
                    <a:cubicBezTo>
                      <a:pt x="80" y="193"/>
                      <a:pt x="80" y="193"/>
                      <a:pt x="80" y="192"/>
                    </a:cubicBezTo>
                    <a:cubicBezTo>
                      <a:pt x="80" y="191"/>
                      <a:pt x="82" y="190"/>
                      <a:pt x="83" y="190"/>
                    </a:cubicBezTo>
                    <a:cubicBezTo>
                      <a:pt x="84" y="190"/>
                      <a:pt x="84" y="189"/>
                      <a:pt x="85" y="189"/>
                    </a:cubicBezTo>
                    <a:cubicBezTo>
                      <a:pt x="86" y="188"/>
                      <a:pt x="86" y="187"/>
                      <a:pt x="85" y="186"/>
                    </a:cubicBezTo>
                    <a:cubicBezTo>
                      <a:pt x="85" y="185"/>
                      <a:pt x="85" y="184"/>
                      <a:pt x="83" y="183"/>
                    </a:cubicBezTo>
                    <a:cubicBezTo>
                      <a:pt x="81" y="182"/>
                      <a:pt x="78" y="181"/>
                      <a:pt x="78" y="178"/>
                    </a:cubicBezTo>
                    <a:cubicBezTo>
                      <a:pt x="78" y="176"/>
                      <a:pt x="78" y="174"/>
                      <a:pt x="79" y="173"/>
                    </a:cubicBezTo>
                    <a:cubicBezTo>
                      <a:pt x="79" y="171"/>
                      <a:pt x="80" y="170"/>
                      <a:pt x="79" y="168"/>
                    </a:cubicBezTo>
                    <a:cubicBezTo>
                      <a:pt x="77" y="164"/>
                      <a:pt x="78" y="161"/>
                      <a:pt x="78" y="159"/>
                    </a:cubicBezTo>
                    <a:cubicBezTo>
                      <a:pt x="79" y="158"/>
                      <a:pt x="79" y="157"/>
                      <a:pt x="79" y="156"/>
                    </a:cubicBezTo>
                    <a:cubicBezTo>
                      <a:pt x="77" y="153"/>
                      <a:pt x="76" y="149"/>
                      <a:pt x="80" y="143"/>
                    </a:cubicBezTo>
                    <a:cubicBezTo>
                      <a:pt x="83" y="137"/>
                      <a:pt x="90" y="134"/>
                      <a:pt x="93" y="135"/>
                    </a:cubicBezTo>
                    <a:cubicBezTo>
                      <a:pt x="94" y="135"/>
                      <a:pt x="94" y="135"/>
                      <a:pt x="95" y="135"/>
                    </a:cubicBezTo>
                    <a:cubicBezTo>
                      <a:pt x="96" y="136"/>
                      <a:pt x="98" y="137"/>
                      <a:pt x="98" y="135"/>
                    </a:cubicBezTo>
                    <a:cubicBezTo>
                      <a:pt x="100" y="133"/>
                      <a:pt x="100" y="132"/>
                      <a:pt x="99" y="132"/>
                    </a:cubicBezTo>
                    <a:cubicBezTo>
                      <a:pt x="98" y="131"/>
                      <a:pt x="95" y="130"/>
                      <a:pt x="95" y="128"/>
                    </a:cubicBezTo>
                    <a:cubicBezTo>
                      <a:pt x="95" y="128"/>
                      <a:pt x="94" y="127"/>
                      <a:pt x="94" y="127"/>
                    </a:cubicBezTo>
                    <a:cubicBezTo>
                      <a:pt x="94" y="126"/>
                      <a:pt x="95" y="124"/>
                      <a:pt x="96" y="123"/>
                    </a:cubicBezTo>
                    <a:cubicBezTo>
                      <a:pt x="99" y="118"/>
                      <a:pt x="103" y="113"/>
                      <a:pt x="103" y="109"/>
                    </a:cubicBezTo>
                    <a:cubicBezTo>
                      <a:pt x="103" y="108"/>
                      <a:pt x="103" y="106"/>
                      <a:pt x="103" y="104"/>
                    </a:cubicBezTo>
                    <a:cubicBezTo>
                      <a:pt x="103" y="102"/>
                      <a:pt x="103" y="100"/>
                      <a:pt x="104" y="98"/>
                    </a:cubicBezTo>
                    <a:cubicBezTo>
                      <a:pt x="106" y="97"/>
                      <a:pt x="107" y="97"/>
                      <a:pt x="109" y="97"/>
                    </a:cubicBezTo>
                    <a:cubicBezTo>
                      <a:pt x="110" y="96"/>
                      <a:pt x="112" y="96"/>
                      <a:pt x="113" y="96"/>
                    </a:cubicBezTo>
                    <a:cubicBezTo>
                      <a:pt x="114" y="95"/>
                      <a:pt x="114" y="95"/>
                      <a:pt x="114" y="93"/>
                    </a:cubicBezTo>
                    <a:cubicBezTo>
                      <a:pt x="114" y="92"/>
                      <a:pt x="114" y="91"/>
                      <a:pt x="115" y="89"/>
                    </a:cubicBezTo>
                    <a:cubicBezTo>
                      <a:pt x="115" y="89"/>
                      <a:pt x="116" y="88"/>
                      <a:pt x="117" y="86"/>
                    </a:cubicBezTo>
                    <a:cubicBezTo>
                      <a:pt x="118" y="84"/>
                      <a:pt x="119" y="82"/>
                      <a:pt x="121" y="81"/>
                    </a:cubicBezTo>
                    <a:cubicBezTo>
                      <a:pt x="122" y="80"/>
                      <a:pt x="124" y="78"/>
                      <a:pt x="123" y="78"/>
                    </a:cubicBezTo>
                    <a:cubicBezTo>
                      <a:pt x="122" y="75"/>
                      <a:pt x="123" y="73"/>
                      <a:pt x="124" y="72"/>
                    </a:cubicBezTo>
                    <a:cubicBezTo>
                      <a:pt x="125" y="71"/>
                      <a:pt x="126" y="69"/>
                      <a:pt x="126" y="68"/>
                    </a:cubicBezTo>
                    <a:cubicBezTo>
                      <a:pt x="126" y="63"/>
                      <a:pt x="132" y="60"/>
                      <a:pt x="137" y="60"/>
                    </a:cubicBezTo>
                    <a:cubicBezTo>
                      <a:pt x="142" y="60"/>
                      <a:pt x="143" y="59"/>
                      <a:pt x="143" y="59"/>
                    </a:cubicBezTo>
                    <a:cubicBezTo>
                      <a:pt x="143" y="58"/>
                      <a:pt x="143" y="57"/>
                      <a:pt x="143" y="56"/>
                    </a:cubicBezTo>
                    <a:cubicBezTo>
                      <a:pt x="143" y="55"/>
                      <a:pt x="143" y="54"/>
                      <a:pt x="143" y="52"/>
                    </a:cubicBezTo>
                    <a:cubicBezTo>
                      <a:pt x="143" y="51"/>
                      <a:pt x="143" y="50"/>
                      <a:pt x="144" y="49"/>
                    </a:cubicBezTo>
                    <a:cubicBezTo>
                      <a:pt x="145" y="48"/>
                      <a:pt x="147" y="48"/>
                      <a:pt x="149" y="49"/>
                    </a:cubicBezTo>
                    <a:cubicBezTo>
                      <a:pt x="151" y="50"/>
                      <a:pt x="153" y="50"/>
                      <a:pt x="154" y="50"/>
                    </a:cubicBezTo>
                    <a:cubicBezTo>
                      <a:pt x="156" y="49"/>
                      <a:pt x="159" y="49"/>
                      <a:pt x="161" y="51"/>
                    </a:cubicBezTo>
                    <a:cubicBezTo>
                      <a:pt x="162" y="52"/>
                      <a:pt x="163" y="52"/>
                      <a:pt x="164" y="52"/>
                    </a:cubicBezTo>
                    <a:cubicBezTo>
                      <a:pt x="164" y="52"/>
                      <a:pt x="165" y="52"/>
                      <a:pt x="165" y="51"/>
                    </a:cubicBezTo>
                    <a:cubicBezTo>
                      <a:pt x="165" y="45"/>
                      <a:pt x="167" y="40"/>
                      <a:pt x="172" y="40"/>
                    </a:cubicBezTo>
                    <a:cubicBezTo>
                      <a:pt x="172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5" name="Freeform 1222">
                <a:extLst>
                  <a:ext uri="{FF2B5EF4-FFF2-40B4-BE49-F238E27FC236}">
                    <a16:creationId xmlns:a16="http://schemas.microsoft.com/office/drawing/2014/main" xmlns="" id="{AA1118A9-AC3E-4633-A60D-DCE8DCF04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47"/>
                <a:ext cx="19" cy="12"/>
              </a:xfrm>
              <a:custGeom>
                <a:avLst/>
                <a:gdLst>
                  <a:gd name="T0" fmla="*/ 19 w 20"/>
                  <a:gd name="T1" fmla="*/ 8 h 12"/>
                  <a:gd name="T2" fmla="*/ 20 w 20"/>
                  <a:gd name="T3" fmla="*/ 5 h 12"/>
                  <a:gd name="T4" fmla="*/ 16 w 20"/>
                  <a:gd name="T5" fmla="*/ 4 h 12"/>
                  <a:gd name="T6" fmla="*/ 14 w 20"/>
                  <a:gd name="T7" fmla="*/ 4 h 12"/>
                  <a:gd name="T8" fmla="*/ 7 w 20"/>
                  <a:gd name="T9" fmla="*/ 0 h 12"/>
                  <a:gd name="T10" fmla="*/ 7 w 20"/>
                  <a:gd name="T11" fmla="*/ 0 h 12"/>
                  <a:gd name="T12" fmla="*/ 6 w 20"/>
                  <a:gd name="T13" fmla="*/ 0 h 12"/>
                  <a:gd name="T14" fmla="*/ 6 w 20"/>
                  <a:gd name="T15" fmla="*/ 0 h 12"/>
                  <a:gd name="T16" fmla="*/ 3 w 20"/>
                  <a:gd name="T17" fmla="*/ 5 h 12"/>
                  <a:gd name="T18" fmla="*/ 2 w 20"/>
                  <a:gd name="T19" fmla="*/ 5 h 12"/>
                  <a:gd name="T20" fmla="*/ 2 w 20"/>
                  <a:gd name="T21" fmla="*/ 9 h 12"/>
                  <a:gd name="T22" fmla="*/ 0 w 20"/>
                  <a:gd name="T23" fmla="*/ 11 h 12"/>
                  <a:gd name="T24" fmla="*/ 0 w 20"/>
                  <a:gd name="T25" fmla="*/ 11 h 12"/>
                  <a:gd name="T26" fmla="*/ 17 w 20"/>
                  <a:gd name="T27" fmla="*/ 11 h 12"/>
                  <a:gd name="T28" fmla="*/ 17 w 20"/>
                  <a:gd name="T29" fmla="*/ 11 h 12"/>
                  <a:gd name="T30" fmla="*/ 19 w 20"/>
                  <a:gd name="T31" fmla="*/ 11 h 12"/>
                  <a:gd name="T32" fmla="*/ 19 w 20"/>
                  <a:gd name="T33" fmla="*/ 11 h 12"/>
                  <a:gd name="T34" fmla="*/ 19 w 20"/>
                  <a:gd name="T35" fmla="*/ 11 h 12"/>
                  <a:gd name="T36" fmla="*/ 19 w 20"/>
                  <a:gd name="T3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2">
                    <a:moveTo>
                      <a:pt x="19" y="8"/>
                    </a:moveTo>
                    <a:cubicBezTo>
                      <a:pt x="20" y="7"/>
                      <a:pt x="20" y="6"/>
                      <a:pt x="20" y="5"/>
                    </a:cubicBezTo>
                    <a:cubicBezTo>
                      <a:pt x="19" y="5"/>
                      <a:pt x="17" y="4"/>
                      <a:pt x="16" y="4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2" y="4"/>
                      <a:pt x="9" y="2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4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2" y="10"/>
                      <a:pt x="1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11"/>
                      <a:pt x="12" y="12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6" name="Freeform 1223">
                <a:extLst>
                  <a:ext uri="{FF2B5EF4-FFF2-40B4-BE49-F238E27FC236}">
                    <a16:creationId xmlns:a16="http://schemas.microsoft.com/office/drawing/2014/main" xmlns="" id="{4D61CEBB-B6A4-40D1-A9F7-952E6CD18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3347"/>
                <a:ext cx="15" cy="25"/>
              </a:xfrm>
              <a:custGeom>
                <a:avLst/>
                <a:gdLst>
                  <a:gd name="T0" fmla="*/ 5 w 16"/>
                  <a:gd name="T1" fmla="*/ 17 h 26"/>
                  <a:gd name="T2" fmla="*/ 6 w 16"/>
                  <a:gd name="T3" fmla="*/ 26 h 26"/>
                  <a:gd name="T4" fmla="*/ 6 w 16"/>
                  <a:gd name="T5" fmla="*/ 26 h 26"/>
                  <a:gd name="T6" fmla="*/ 12 w 16"/>
                  <a:gd name="T7" fmla="*/ 22 h 26"/>
                  <a:gd name="T8" fmla="*/ 14 w 16"/>
                  <a:gd name="T9" fmla="*/ 21 h 26"/>
                  <a:gd name="T10" fmla="*/ 15 w 16"/>
                  <a:gd name="T11" fmla="*/ 13 h 26"/>
                  <a:gd name="T12" fmla="*/ 15 w 16"/>
                  <a:gd name="T13" fmla="*/ 4 h 26"/>
                  <a:gd name="T14" fmla="*/ 15 w 16"/>
                  <a:gd name="T15" fmla="*/ 2 h 26"/>
                  <a:gd name="T16" fmla="*/ 8 w 16"/>
                  <a:gd name="T17" fmla="*/ 1 h 26"/>
                  <a:gd name="T18" fmla="*/ 3 w 16"/>
                  <a:gd name="T19" fmla="*/ 3 h 26"/>
                  <a:gd name="T20" fmla="*/ 1 w 16"/>
                  <a:gd name="T21" fmla="*/ 3 h 26"/>
                  <a:gd name="T22" fmla="*/ 0 w 16"/>
                  <a:gd name="T23" fmla="*/ 3 h 26"/>
                  <a:gd name="T24" fmla="*/ 2 w 16"/>
                  <a:gd name="T25" fmla="*/ 6 h 26"/>
                  <a:gd name="T26" fmla="*/ 5 w 16"/>
                  <a:gd name="T2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6">
                    <a:moveTo>
                      <a:pt x="5" y="17"/>
                    </a:moveTo>
                    <a:cubicBezTo>
                      <a:pt x="4" y="21"/>
                      <a:pt x="5" y="25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9" y="23"/>
                      <a:pt x="10" y="23"/>
                      <a:pt x="12" y="22"/>
                    </a:cubicBezTo>
                    <a:cubicBezTo>
                      <a:pt x="13" y="22"/>
                      <a:pt x="13" y="22"/>
                      <a:pt x="14" y="21"/>
                    </a:cubicBezTo>
                    <a:cubicBezTo>
                      <a:pt x="15" y="20"/>
                      <a:pt x="15" y="16"/>
                      <a:pt x="15" y="13"/>
                    </a:cubicBezTo>
                    <a:cubicBezTo>
                      <a:pt x="15" y="10"/>
                      <a:pt x="15" y="6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0"/>
                      <a:pt x="10" y="0"/>
                      <a:pt x="8" y="1"/>
                    </a:cubicBezTo>
                    <a:cubicBezTo>
                      <a:pt x="7" y="3"/>
                      <a:pt x="5" y="3"/>
                      <a:pt x="3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4" y="9"/>
                      <a:pt x="6" y="13"/>
                      <a:pt x="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7" name="Freeform 1224">
                <a:extLst>
                  <a:ext uri="{FF2B5EF4-FFF2-40B4-BE49-F238E27FC236}">
                    <a16:creationId xmlns:a16="http://schemas.microsoft.com/office/drawing/2014/main" xmlns="" id="{0AD5BACC-8869-4062-9419-4DD8BF2E5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3267"/>
                <a:ext cx="119" cy="115"/>
              </a:xfrm>
              <a:custGeom>
                <a:avLst/>
                <a:gdLst>
                  <a:gd name="T0" fmla="*/ 64 w 124"/>
                  <a:gd name="T1" fmla="*/ 6 h 120"/>
                  <a:gd name="T2" fmla="*/ 62 w 124"/>
                  <a:gd name="T3" fmla="*/ 5 h 120"/>
                  <a:gd name="T4" fmla="*/ 61 w 124"/>
                  <a:gd name="T5" fmla="*/ 5 h 120"/>
                  <a:gd name="T6" fmla="*/ 61 w 124"/>
                  <a:gd name="T7" fmla="*/ 5 h 120"/>
                  <a:gd name="T8" fmla="*/ 61 w 124"/>
                  <a:gd name="T9" fmla="*/ 5 h 120"/>
                  <a:gd name="T10" fmla="*/ 59 w 124"/>
                  <a:gd name="T11" fmla="*/ 1 h 120"/>
                  <a:gd name="T12" fmla="*/ 56 w 124"/>
                  <a:gd name="T13" fmla="*/ 0 h 120"/>
                  <a:gd name="T14" fmla="*/ 50 w 124"/>
                  <a:gd name="T15" fmla="*/ 2 h 120"/>
                  <a:gd name="T16" fmla="*/ 43 w 124"/>
                  <a:gd name="T17" fmla="*/ 3 h 120"/>
                  <a:gd name="T18" fmla="*/ 42 w 124"/>
                  <a:gd name="T19" fmla="*/ 4 h 120"/>
                  <a:gd name="T20" fmla="*/ 37 w 124"/>
                  <a:gd name="T21" fmla="*/ 7 h 120"/>
                  <a:gd name="T22" fmla="*/ 33 w 124"/>
                  <a:gd name="T23" fmla="*/ 11 h 120"/>
                  <a:gd name="T24" fmla="*/ 28 w 124"/>
                  <a:gd name="T25" fmla="*/ 11 h 120"/>
                  <a:gd name="T26" fmla="*/ 27 w 124"/>
                  <a:gd name="T27" fmla="*/ 14 h 120"/>
                  <a:gd name="T28" fmla="*/ 24 w 124"/>
                  <a:gd name="T29" fmla="*/ 17 h 120"/>
                  <a:gd name="T30" fmla="*/ 24 w 124"/>
                  <a:gd name="T31" fmla="*/ 17 h 120"/>
                  <a:gd name="T32" fmla="*/ 17 w 124"/>
                  <a:gd name="T33" fmla="*/ 11 h 120"/>
                  <a:gd name="T34" fmla="*/ 17 w 124"/>
                  <a:gd name="T35" fmla="*/ 10 h 120"/>
                  <a:gd name="T36" fmla="*/ 10 w 124"/>
                  <a:gd name="T37" fmla="*/ 17 h 120"/>
                  <a:gd name="T38" fmla="*/ 8 w 124"/>
                  <a:gd name="T39" fmla="*/ 17 h 120"/>
                  <a:gd name="T40" fmla="*/ 6 w 124"/>
                  <a:gd name="T41" fmla="*/ 17 h 120"/>
                  <a:gd name="T42" fmla="*/ 3 w 124"/>
                  <a:gd name="T43" fmla="*/ 17 h 120"/>
                  <a:gd name="T44" fmla="*/ 3 w 124"/>
                  <a:gd name="T45" fmla="*/ 18 h 120"/>
                  <a:gd name="T46" fmla="*/ 3 w 124"/>
                  <a:gd name="T47" fmla="*/ 19 h 120"/>
                  <a:gd name="T48" fmla="*/ 1 w 124"/>
                  <a:gd name="T49" fmla="*/ 27 h 120"/>
                  <a:gd name="T50" fmla="*/ 1 w 124"/>
                  <a:gd name="T51" fmla="*/ 29 h 120"/>
                  <a:gd name="T52" fmla="*/ 2 w 124"/>
                  <a:gd name="T53" fmla="*/ 36 h 120"/>
                  <a:gd name="T54" fmla="*/ 4 w 124"/>
                  <a:gd name="T55" fmla="*/ 37 h 120"/>
                  <a:gd name="T56" fmla="*/ 11 w 124"/>
                  <a:gd name="T57" fmla="*/ 39 h 120"/>
                  <a:gd name="T58" fmla="*/ 11 w 124"/>
                  <a:gd name="T59" fmla="*/ 42 h 120"/>
                  <a:gd name="T60" fmla="*/ 14 w 124"/>
                  <a:gd name="T61" fmla="*/ 40 h 120"/>
                  <a:gd name="T62" fmla="*/ 23 w 124"/>
                  <a:gd name="T63" fmla="*/ 34 h 120"/>
                  <a:gd name="T64" fmla="*/ 40 w 124"/>
                  <a:gd name="T65" fmla="*/ 44 h 120"/>
                  <a:gd name="T66" fmla="*/ 52 w 124"/>
                  <a:gd name="T67" fmla="*/ 62 h 120"/>
                  <a:gd name="T68" fmla="*/ 67 w 124"/>
                  <a:gd name="T69" fmla="*/ 75 h 120"/>
                  <a:gd name="T70" fmla="*/ 79 w 124"/>
                  <a:gd name="T71" fmla="*/ 80 h 120"/>
                  <a:gd name="T72" fmla="*/ 92 w 124"/>
                  <a:gd name="T73" fmla="*/ 90 h 120"/>
                  <a:gd name="T74" fmla="*/ 99 w 124"/>
                  <a:gd name="T75" fmla="*/ 98 h 120"/>
                  <a:gd name="T76" fmla="*/ 101 w 124"/>
                  <a:gd name="T77" fmla="*/ 115 h 120"/>
                  <a:gd name="T78" fmla="*/ 103 w 124"/>
                  <a:gd name="T79" fmla="*/ 113 h 120"/>
                  <a:gd name="T80" fmla="*/ 110 w 124"/>
                  <a:gd name="T81" fmla="*/ 105 h 120"/>
                  <a:gd name="T82" fmla="*/ 109 w 124"/>
                  <a:gd name="T83" fmla="*/ 104 h 120"/>
                  <a:gd name="T84" fmla="*/ 106 w 124"/>
                  <a:gd name="T85" fmla="*/ 93 h 120"/>
                  <a:gd name="T86" fmla="*/ 121 w 124"/>
                  <a:gd name="T87" fmla="*/ 93 h 120"/>
                  <a:gd name="T88" fmla="*/ 124 w 124"/>
                  <a:gd name="T89" fmla="*/ 93 h 120"/>
                  <a:gd name="T90" fmla="*/ 103 w 124"/>
                  <a:gd name="T91" fmla="*/ 79 h 120"/>
                  <a:gd name="T92" fmla="*/ 96 w 124"/>
                  <a:gd name="T93" fmla="*/ 73 h 120"/>
                  <a:gd name="T94" fmla="*/ 76 w 124"/>
                  <a:gd name="T95" fmla="*/ 53 h 120"/>
                  <a:gd name="T96" fmla="*/ 60 w 124"/>
                  <a:gd name="T97" fmla="*/ 38 h 120"/>
                  <a:gd name="T98" fmla="*/ 60 w 124"/>
                  <a:gd name="T99" fmla="*/ 26 h 120"/>
                  <a:gd name="T100" fmla="*/ 65 w 124"/>
                  <a:gd name="T101" fmla="*/ 18 h 120"/>
                  <a:gd name="T102" fmla="*/ 65 w 124"/>
                  <a:gd name="T103" fmla="*/ 15 h 120"/>
                  <a:gd name="T104" fmla="*/ 65 w 124"/>
                  <a:gd name="T105" fmla="*/ 10 h 120"/>
                  <a:gd name="T106" fmla="*/ 65 w 124"/>
                  <a:gd name="T107" fmla="*/ 7 h 120"/>
                  <a:gd name="T108" fmla="*/ 65 w 124"/>
                  <a:gd name="T109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20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5"/>
                      <a:pt x="63" y="5"/>
                    </a:cubicBezTo>
                    <a:cubicBezTo>
                      <a:pt x="63" y="5"/>
                      <a:pt x="63" y="5"/>
                      <a:pt x="62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0" y="4"/>
                      <a:pt x="59" y="2"/>
                      <a:pt x="59" y="1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8" y="0"/>
                      <a:pt x="57" y="0"/>
                      <a:pt x="56" y="0"/>
                    </a:cubicBezTo>
                    <a:cubicBezTo>
                      <a:pt x="54" y="0"/>
                      <a:pt x="52" y="1"/>
                      <a:pt x="52" y="1"/>
                    </a:cubicBezTo>
                    <a:cubicBezTo>
                      <a:pt x="51" y="1"/>
                      <a:pt x="51" y="2"/>
                      <a:pt x="50" y="2"/>
                    </a:cubicBezTo>
                    <a:cubicBezTo>
                      <a:pt x="48" y="3"/>
                      <a:pt x="47" y="4"/>
                      <a:pt x="45" y="4"/>
                    </a:cubicBezTo>
                    <a:cubicBezTo>
                      <a:pt x="44" y="4"/>
                      <a:pt x="43" y="4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6"/>
                      <a:pt x="40" y="8"/>
                      <a:pt x="38" y="8"/>
                    </a:cubicBezTo>
                    <a:cubicBezTo>
                      <a:pt x="38" y="8"/>
                      <a:pt x="38" y="8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5" y="11"/>
                      <a:pt x="33" y="11"/>
                    </a:cubicBezTo>
                    <a:cubicBezTo>
                      <a:pt x="31" y="11"/>
                      <a:pt x="30" y="10"/>
                      <a:pt x="29" y="10"/>
                    </a:cubicBezTo>
                    <a:cubicBezTo>
                      <a:pt x="29" y="10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8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7"/>
                      <a:pt x="25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7"/>
                      <a:pt x="22" y="17"/>
                      <a:pt x="21" y="16"/>
                    </a:cubicBezTo>
                    <a:cubicBezTo>
                      <a:pt x="20" y="15"/>
                      <a:pt x="19" y="13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5" y="13"/>
                      <a:pt x="14" y="17"/>
                      <a:pt x="11" y="17"/>
                    </a:cubicBezTo>
                    <a:cubicBezTo>
                      <a:pt x="11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5" y="22"/>
                    </a:cubicBezTo>
                    <a:cubicBezTo>
                      <a:pt x="5" y="24"/>
                      <a:pt x="3" y="26"/>
                      <a:pt x="1" y="27"/>
                    </a:cubicBezTo>
                    <a:cubicBezTo>
                      <a:pt x="1" y="27"/>
                      <a:pt x="0" y="28"/>
                      <a:pt x="0" y="28"/>
                    </a:cubicBezTo>
                    <a:cubicBezTo>
                      <a:pt x="0" y="28"/>
                      <a:pt x="1" y="28"/>
                      <a:pt x="1" y="29"/>
                    </a:cubicBezTo>
                    <a:cubicBezTo>
                      <a:pt x="3" y="30"/>
                      <a:pt x="5" y="32"/>
                      <a:pt x="3" y="35"/>
                    </a:cubicBezTo>
                    <a:cubicBezTo>
                      <a:pt x="3" y="35"/>
                      <a:pt x="3" y="35"/>
                      <a:pt x="2" y="36"/>
                    </a:cubicBezTo>
                    <a:cubicBezTo>
                      <a:pt x="2" y="36"/>
                      <a:pt x="2" y="36"/>
                      <a:pt x="3" y="37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4" y="37"/>
                      <a:pt x="5" y="37"/>
                      <a:pt x="6" y="38"/>
                    </a:cubicBezTo>
                    <a:cubicBezTo>
                      <a:pt x="8" y="38"/>
                      <a:pt x="10" y="38"/>
                      <a:pt x="11" y="39"/>
                    </a:cubicBezTo>
                    <a:cubicBezTo>
                      <a:pt x="11" y="40"/>
                      <a:pt x="11" y="41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3" y="41"/>
                      <a:pt x="13" y="41"/>
                      <a:pt x="14" y="40"/>
                    </a:cubicBezTo>
                    <a:cubicBezTo>
                      <a:pt x="15" y="38"/>
                      <a:pt x="16" y="36"/>
                      <a:pt x="20" y="35"/>
                    </a:cubicBezTo>
                    <a:cubicBezTo>
                      <a:pt x="21" y="35"/>
                      <a:pt x="22" y="34"/>
                      <a:pt x="23" y="34"/>
                    </a:cubicBezTo>
                    <a:cubicBezTo>
                      <a:pt x="30" y="34"/>
                      <a:pt x="36" y="39"/>
                      <a:pt x="38" y="42"/>
                    </a:cubicBezTo>
                    <a:cubicBezTo>
                      <a:pt x="39" y="43"/>
                      <a:pt x="39" y="44"/>
                      <a:pt x="40" y="44"/>
                    </a:cubicBezTo>
                    <a:cubicBezTo>
                      <a:pt x="41" y="46"/>
                      <a:pt x="42" y="47"/>
                      <a:pt x="42" y="50"/>
                    </a:cubicBezTo>
                    <a:cubicBezTo>
                      <a:pt x="43" y="52"/>
                      <a:pt x="44" y="57"/>
                      <a:pt x="52" y="62"/>
                    </a:cubicBezTo>
                    <a:cubicBezTo>
                      <a:pt x="57" y="65"/>
                      <a:pt x="60" y="68"/>
                      <a:pt x="62" y="71"/>
                    </a:cubicBezTo>
                    <a:cubicBezTo>
                      <a:pt x="64" y="73"/>
                      <a:pt x="66" y="74"/>
                      <a:pt x="67" y="75"/>
                    </a:cubicBezTo>
                    <a:cubicBezTo>
                      <a:pt x="69" y="76"/>
                      <a:pt x="70" y="76"/>
                      <a:pt x="72" y="77"/>
                    </a:cubicBezTo>
                    <a:cubicBezTo>
                      <a:pt x="74" y="77"/>
                      <a:pt x="77" y="78"/>
                      <a:pt x="79" y="80"/>
                    </a:cubicBezTo>
                    <a:cubicBezTo>
                      <a:pt x="81" y="83"/>
                      <a:pt x="84" y="85"/>
                      <a:pt x="88" y="86"/>
                    </a:cubicBezTo>
                    <a:cubicBezTo>
                      <a:pt x="90" y="87"/>
                      <a:pt x="91" y="89"/>
                      <a:pt x="92" y="90"/>
                    </a:cubicBezTo>
                    <a:cubicBezTo>
                      <a:pt x="93" y="92"/>
                      <a:pt x="94" y="93"/>
                      <a:pt x="95" y="93"/>
                    </a:cubicBezTo>
                    <a:cubicBezTo>
                      <a:pt x="99" y="93"/>
                      <a:pt x="99" y="96"/>
                      <a:pt x="99" y="98"/>
                    </a:cubicBezTo>
                    <a:cubicBezTo>
                      <a:pt x="99" y="99"/>
                      <a:pt x="100" y="99"/>
                      <a:pt x="100" y="100"/>
                    </a:cubicBezTo>
                    <a:cubicBezTo>
                      <a:pt x="103" y="104"/>
                      <a:pt x="104" y="111"/>
                      <a:pt x="101" y="115"/>
                    </a:cubicBezTo>
                    <a:cubicBezTo>
                      <a:pt x="100" y="116"/>
                      <a:pt x="100" y="119"/>
                      <a:pt x="100" y="120"/>
                    </a:cubicBezTo>
                    <a:cubicBezTo>
                      <a:pt x="101" y="118"/>
                      <a:pt x="103" y="115"/>
                      <a:pt x="103" y="113"/>
                    </a:cubicBezTo>
                    <a:cubicBezTo>
                      <a:pt x="104" y="110"/>
                      <a:pt x="105" y="109"/>
                      <a:pt x="107" y="108"/>
                    </a:cubicBezTo>
                    <a:cubicBezTo>
                      <a:pt x="108" y="107"/>
                      <a:pt x="109" y="107"/>
                      <a:pt x="110" y="105"/>
                    </a:cubicBezTo>
                    <a:cubicBezTo>
                      <a:pt x="110" y="105"/>
                      <a:pt x="110" y="105"/>
                      <a:pt x="110" y="105"/>
                    </a:cubicBezTo>
                    <a:cubicBezTo>
                      <a:pt x="110" y="105"/>
                      <a:pt x="109" y="104"/>
                      <a:pt x="109" y="104"/>
                    </a:cubicBezTo>
                    <a:cubicBezTo>
                      <a:pt x="107" y="103"/>
                      <a:pt x="105" y="101"/>
                      <a:pt x="105" y="98"/>
                    </a:cubicBezTo>
                    <a:cubicBezTo>
                      <a:pt x="104" y="96"/>
                      <a:pt x="105" y="94"/>
                      <a:pt x="106" y="93"/>
                    </a:cubicBezTo>
                    <a:cubicBezTo>
                      <a:pt x="108" y="89"/>
                      <a:pt x="114" y="88"/>
                      <a:pt x="118" y="91"/>
                    </a:cubicBezTo>
                    <a:cubicBezTo>
                      <a:pt x="119" y="92"/>
                      <a:pt x="120" y="92"/>
                      <a:pt x="121" y="93"/>
                    </a:cubicBezTo>
                    <a:cubicBezTo>
                      <a:pt x="122" y="93"/>
                      <a:pt x="123" y="94"/>
                      <a:pt x="124" y="95"/>
                    </a:cubicBezTo>
                    <a:cubicBezTo>
                      <a:pt x="124" y="94"/>
                      <a:pt x="124" y="94"/>
                      <a:pt x="124" y="93"/>
                    </a:cubicBezTo>
                    <a:cubicBezTo>
                      <a:pt x="124" y="90"/>
                      <a:pt x="112" y="84"/>
                      <a:pt x="107" y="82"/>
                    </a:cubicBezTo>
                    <a:cubicBezTo>
                      <a:pt x="105" y="81"/>
                      <a:pt x="104" y="80"/>
                      <a:pt x="103" y="79"/>
                    </a:cubicBezTo>
                    <a:cubicBezTo>
                      <a:pt x="100" y="78"/>
                      <a:pt x="99" y="76"/>
                      <a:pt x="99" y="75"/>
                    </a:cubicBezTo>
                    <a:cubicBezTo>
                      <a:pt x="98" y="73"/>
                      <a:pt x="98" y="73"/>
                      <a:pt x="96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87" y="73"/>
                      <a:pt x="78" y="64"/>
                      <a:pt x="76" y="53"/>
                    </a:cubicBezTo>
                    <a:cubicBezTo>
                      <a:pt x="75" y="48"/>
                      <a:pt x="71" y="46"/>
                      <a:pt x="67" y="44"/>
                    </a:cubicBezTo>
                    <a:cubicBezTo>
                      <a:pt x="64" y="42"/>
                      <a:pt x="61" y="41"/>
                      <a:pt x="60" y="38"/>
                    </a:cubicBezTo>
                    <a:cubicBezTo>
                      <a:pt x="58" y="34"/>
                      <a:pt x="59" y="31"/>
                      <a:pt x="60" y="30"/>
                    </a:cubicBezTo>
                    <a:cubicBezTo>
                      <a:pt x="61" y="28"/>
                      <a:pt x="61" y="28"/>
                      <a:pt x="60" y="26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1" y="20"/>
                      <a:pt x="63" y="19"/>
                      <a:pt x="65" y="18"/>
                    </a:cubicBezTo>
                    <a:cubicBezTo>
                      <a:pt x="65" y="17"/>
                      <a:pt x="65" y="16"/>
                      <a:pt x="65" y="16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4"/>
                      <a:pt x="65" y="12"/>
                      <a:pt x="65" y="11"/>
                    </a:cubicBezTo>
                    <a:cubicBezTo>
                      <a:pt x="65" y="11"/>
                      <a:pt x="65" y="11"/>
                      <a:pt x="65" y="10"/>
                    </a:cubicBezTo>
                    <a:cubicBezTo>
                      <a:pt x="65" y="9"/>
                      <a:pt x="65" y="8"/>
                      <a:pt x="65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8" name="Freeform 1225">
                <a:extLst>
                  <a:ext uri="{FF2B5EF4-FFF2-40B4-BE49-F238E27FC236}">
                    <a16:creationId xmlns:a16="http://schemas.microsoft.com/office/drawing/2014/main" xmlns="" id="{DB362B25-6D04-4FF8-8752-F9D4E933B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384"/>
                <a:ext cx="26" cy="17"/>
              </a:xfrm>
              <a:custGeom>
                <a:avLst/>
                <a:gdLst>
                  <a:gd name="T0" fmla="*/ 24 w 27"/>
                  <a:gd name="T1" fmla="*/ 15 h 18"/>
                  <a:gd name="T2" fmla="*/ 24 w 27"/>
                  <a:gd name="T3" fmla="*/ 10 h 18"/>
                  <a:gd name="T4" fmla="*/ 27 w 27"/>
                  <a:gd name="T5" fmla="*/ 0 h 18"/>
                  <a:gd name="T6" fmla="*/ 22 w 27"/>
                  <a:gd name="T7" fmla="*/ 1 h 18"/>
                  <a:gd name="T8" fmla="*/ 7 w 27"/>
                  <a:gd name="T9" fmla="*/ 1 h 18"/>
                  <a:gd name="T10" fmla="*/ 5 w 27"/>
                  <a:gd name="T11" fmla="*/ 0 h 18"/>
                  <a:gd name="T12" fmla="*/ 0 w 27"/>
                  <a:gd name="T13" fmla="*/ 3 h 18"/>
                  <a:gd name="T14" fmla="*/ 10 w 27"/>
                  <a:gd name="T15" fmla="*/ 8 h 18"/>
                  <a:gd name="T16" fmla="*/ 20 w 27"/>
                  <a:gd name="T17" fmla="*/ 14 h 18"/>
                  <a:gd name="T18" fmla="*/ 23 w 27"/>
                  <a:gd name="T19" fmla="*/ 16 h 18"/>
                  <a:gd name="T20" fmla="*/ 23 w 27"/>
                  <a:gd name="T21" fmla="*/ 18 h 18"/>
                  <a:gd name="T22" fmla="*/ 23 w 27"/>
                  <a:gd name="T23" fmla="*/ 18 h 18"/>
                  <a:gd name="T24" fmla="*/ 23 w 27"/>
                  <a:gd name="T25" fmla="*/ 16 h 18"/>
                  <a:gd name="T26" fmla="*/ 24 w 27"/>
                  <a:gd name="T27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8">
                    <a:moveTo>
                      <a:pt x="24" y="15"/>
                    </a:moveTo>
                    <a:cubicBezTo>
                      <a:pt x="24" y="15"/>
                      <a:pt x="24" y="14"/>
                      <a:pt x="24" y="10"/>
                    </a:cubicBezTo>
                    <a:cubicBezTo>
                      <a:pt x="23" y="6"/>
                      <a:pt x="26" y="2"/>
                      <a:pt x="27" y="0"/>
                    </a:cubicBezTo>
                    <a:cubicBezTo>
                      <a:pt x="26" y="0"/>
                      <a:pt x="24" y="0"/>
                      <a:pt x="22" y="1"/>
                    </a:cubicBezTo>
                    <a:cubicBezTo>
                      <a:pt x="15" y="2"/>
                      <a:pt x="11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3"/>
                      <a:pt x="2" y="5"/>
                      <a:pt x="10" y="8"/>
                    </a:cubicBezTo>
                    <a:cubicBezTo>
                      <a:pt x="16" y="9"/>
                      <a:pt x="18" y="12"/>
                      <a:pt x="20" y="14"/>
                    </a:cubicBezTo>
                    <a:cubicBezTo>
                      <a:pt x="21" y="15"/>
                      <a:pt x="22" y="16"/>
                      <a:pt x="23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6"/>
                      <a:pt x="24" y="15"/>
                      <a:pt x="2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9" name="Freeform 1226">
                <a:extLst>
                  <a:ext uri="{FF2B5EF4-FFF2-40B4-BE49-F238E27FC236}">
                    <a16:creationId xmlns:a16="http://schemas.microsoft.com/office/drawing/2014/main" xmlns="" id="{36D27D0C-2CFD-4E52-9EA8-3514639C3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279"/>
                <a:ext cx="38" cy="49"/>
              </a:xfrm>
              <a:custGeom>
                <a:avLst/>
                <a:gdLst>
                  <a:gd name="T0" fmla="*/ 19 w 40"/>
                  <a:gd name="T1" fmla="*/ 52 h 52"/>
                  <a:gd name="T2" fmla="*/ 20 w 40"/>
                  <a:gd name="T3" fmla="*/ 52 h 52"/>
                  <a:gd name="T4" fmla="*/ 22 w 40"/>
                  <a:gd name="T5" fmla="*/ 51 h 52"/>
                  <a:gd name="T6" fmla="*/ 24 w 40"/>
                  <a:gd name="T7" fmla="*/ 51 h 52"/>
                  <a:gd name="T8" fmla="*/ 27 w 40"/>
                  <a:gd name="T9" fmla="*/ 50 h 52"/>
                  <a:gd name="T10" fmla="*/ 29 w 40"/>
                  <a:gd name="T11" fmla="*/ 50 h 52"/>
                  <a:gd name="T12" fmla="*/ 32 w 40"/>
                  <a:gd name="T13" fmla="*/ 50 h 52"/>
                  <a:gd name="T14" fmla="*/ 34 w 40"/>
                  <a:gd name="T15" fmla="*/ 49 h 52"/>
                  <a:gd name="T16" fmla="*/ 36 w 40"/>
                  <a:gd name="T17" fmla="*/ 49 h 52"/>
                  <a:gd name="T18" fmla="*/ 36 w 40"/>
                  <a:gd name="T19" fmla="*/ 48 h 52"/>
                  <a:gd name="T20" fmla="*/ 38 w 40"/>
                  <a:gd name="T21" fmla="*/ 43 h 52"/>
                  <a:gd name="T22" fmla="*/ 37 w 40"/>
                  <a:gd name="T23" fmla="*/ 37 h 52"/>
                  <a:gd name="T24" fmla="*/ 37 w 40"/>
                  <a:gd name="T25" fmla="*/ 26 h 52"/>
                  <a:gd name="T26" fmla="*/ 37 w 40"/>
                  <a:gd name="T27" fmla="*/ 25 h 52"/>
                  <a:gd name="T28" fmla="*/ 28 w 40"/>
                  <a:gd name="T29" fmla="*/ 20 h 52"/>
                  <a:gd name="T30" fmla="*/ 24 w 40"/>
                  <a:gd name="T31" fmla="*/ 15 h 52"/>
                  <a:gd name="T32" fmla="*/ 19 w 40"/>
                  <a:gd name="T33" fmla="*/ 7 h 52"/>
                  <a:gd name="T34" fmla="*/ 17 w 40"/>
                  <a:gd name="T35" fmla="*/ 4 h 52"/>
                  <a:gd name="T36" fmla="*/ 16 w 40"/>
                  <a:gd name="T37" fmla="*/ 3 h 52"/>
                  <a:gd name="T38" fmla="*/ 15 w 40"/>
                  <a:gd name="T39" fmla="*/ 2 h 52"/>
                  <a:gd name="T40" fmla="*/ 15 w 40"/>
                  <a:gd name="T41" fmla="*/ 2 h 52"/>
                  <a:gd name="T42" fmla="*/ 9 w 40"/>
                  <a:gd name="T43" fmla="*/ 0 h 52"/>
                  <a:gd name="T44" fmla="*/ 0 w 40"/>
                  <a:gd name="T45" fmla="*/ 3 h 52"/>
                  <a:gd name="T46" fmla="*/ 0 w 40"/>
                  <a:gd name="T47" fmla="*/ 5 h 52"/>
                  <a:gd name="T48" fmla="*/ 0 w 40"/>
                  <a:gd name="T49" fmla="*/ 6 h 52"/>
                  <a:gd name="T50" fmla="*/ 1 w 40"/>
                  <a:gd name="T51" fmla="*/ 6 h 52"/>
                  <a:gd name="T52" fmla="*/ 5 w 40"/>
                  <a:gd name="T53" fmla="*/ 13 h 52"/>
                  <a:gd name="T54" fmla="*/ 6 w 40"/>
                  <a:gd name="T55" fmla="*/ 17 h 52"/>
                  <a:gd name="T56" fmla="*/ 6 w 40"/>
                  <a:gd name="T57" fmla="*/ 18 h 52"/>
                  <a:gd name="T58" fmla="*/ 6 w 40"/>
                  <a:gd name="T59" fmla="*/ 19 h 52"/>
                  <a:gd name="T60" fmla="*/ 7 w 40"/>
                  <a:gd name="T61" fmla="*/ 23 h 52"/>
                  <a:gd name="T62" fmla="*/ 7 w 40"/>
                  <a:gd name="T63" fmla="*/ 29 h 52"/>
                  <a:gd name="T64" fmla="*/ 6 w 40"/>
                  <a:gd name="T65" fmla="*/ 31 h 52"/>
                  <a:gd name="T66" fmla="*/ 6 w 40"/>
                  <a:gd name="T67" fmla="*/ 34 h 52"/>
                  <a:gd name="T68" fmla="*/ 5 w 40"/>
                  <a:gd name="T69" fmla="*/ 35 h 52"/>
                  <a:gd name="T70" fmla="*/ 5 w 40"/>
                  <a:gd name="T71" fmla="*/ 35 h 52"/>
                  <a:gd name="T72" fmla="*/ 4 w 40"/>
                  <a:gd name="T73" fmla="*/ 36 h 52"/>
                  <a:gd name="T74" fmla="*/ 3 w 40"/>
                  <a:gd name="T75" fmla="*/ 36 h 52"/>
                  <a:gd name="T76" fmla="*/ 2 w 40"/>
                  <a:gd name="T77" fmla="*/ 39 h 52"/>
                  <a:gd name="T78" fmla="*/ 4 w 40"/>
                  <a:gd name="T79" fmla="*/ 41 h 52"/>
                  <a:gd name="T80" fmla="*/ 7 w 40"/>
                  <a:gd name="T81" fmla="*/ 44 h 52"/>
                  <a:gd name="T82" fmla="*/ 9 w 40"/>
                  <a:gd name="T83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" h="52">
                    <a:moveTo>
                      <a:pt x="12" y="48"/>
                    </a:moveTo>
                    <a:cubicBezTo>
                      <a:pt x="14" y="49"/>
                      <a:pt x="17" y="51"/>
                      <a:pt x="19" y="52"/>
                    </a:cubicBezTo>
                    <a:cubicBezTo>
                      <a:pt x="19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2"/>
                      <a:pt x="22" y="51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6" y="51"/>
                      <a:pt x="27" y="50"/>
                    </a:cubicBezTo>
                    <a:cubicBezTo>
                      <a:pt x="27" y="50"/>
                      <a:pt x="27" y="50"/>
                      <a:pt x="28" y="50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9" y="50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2" y="50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3" y="49"/>
                      <a:pt x="34" y="49"/>
                      <a:pt x="34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9"/>
                      <a:pt x="36" y="49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9" y="42"/>
                      <a:pt x="39" y="41"/>
                      <a:pt x="40" y="41"/>
                    </a:cubicBezTo>
                    <a:cubicBezTo>
                      <a:pt x="40" y="40"/>
                      <a:pt x="38" y="38"/>
                      <a:pt x="37" y="37"/>
                    </a:cubicBezTo>
                    <a:cubicBezTo>
                      <a:pt x="35" y="35"/>
                      <a:pt x="34" y="33"/>
                      <a:pt x="35" y="31"/>
                    </a:cubicBezTo>
                    <a:cubicBezTo>
                      <a:pt x="35" y="29"/>
                      <a:pt x="36" y="27"/>
                      <a:pt x="37" y="26"/>
                    </a:cubicBezTo>
                    <a:cubicBezTo>
                      <a:pt x="37" y="26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4"/>
                      <a:pt x="37" y="23"/>
                      <a:pt x="37" y="22"/>
                    </a:cubicBezTo>
                    <a:cubicBezTo>
                      <a:pt x="35" y="21"/>
                      <a:pt x="30" y="21"/>
                      <a:pt x="28" y="20"/>
                    </a:cubicBezTo>
                    <a:cubicBezTo>
                      <a:pt x="27" y="20"/>
                      <a:pt x="26" y="20"/>
                      <a:pt x="26" y="20"/>
                    </a:cubicBezTo>
                    <a:cubicBezTo>
                      <a:pt x="23" y="19"/>
                      <a:pt x="24" y="16"/>
                      <a:pt x="24" y="15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1" y="13"/>
                      <a:pt x="19" y="10"/>
                      <a:pt x="19" y="7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8" y="1"/>
                      <a:pt x="3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5" y="8"/>
                      <a:pt x="5" y="11"/>
                      <a:pt x="5" y="13"/>
                    </a:cubicBezTo>
                    <a:cubicBezTo>
                      <a:pt x="5" y="14"/>
                      <a:pt x="5" y="15"/>
                      <a:pt x="6" y="16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5"/>
                      <a:pt x="7" y="27"/>
                      <a:pt x="7" y="29"/>
                    </a:cubicBezTo>
                    <a:cubicBezTo>
                      <a:pt x="6" y="29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2" y="37"/>
                      <a:pt x="2" y="38"/>
                    </a:cubicBezTo>
                    <a:cubicBezTo>
                      <a:pt x="2" y="38"/>
                      <a:pt x="2" y="38"/>
                      <a:pt x="2" y="39"/>
                    </a:cubicBezTo>
                    <a:cubicBezTo>
                      <a:pt x="2" y="39"/>
                      <a:pt x="3" y="39"/>
                      <a:pt x="3" y="39"/>
                    </a:cubicBezTo>
                    <a:cubicBezTo>
                      <a:pt x="3" y="40"/>
                      <a:pt x="4" y="40"/>
                      <a:pt x="4" y="41"/>
                    </a:cubicBezTo>
                    <a:cubicBezTo>
                      <a:pt x="4" y="41"/>
                      <a:pt x="5" y="42"/>
                      <a:pt x="5" y="42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7" y="44"/>
                      <a:pt x="7" y="45"/>
                      <a:pt x="8" y="45"/>
                    </a:cubicBezTo>
                    <a:cubicBezTo>
                      <a:pt x="8" y="45"/>
                      <a:pt x="8" y="46"/>
                      <a:pt x="9" y="46"/>
                    </a:cubicBezTo>
                    <a:cubicBezTo>
                      <a:pt x="9" y="46"/>
                      <a:pt x="10" y="47"/>
                      <a:pt x="1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8" name="Group 1229">
              <a:extLst>
                <a:ext uri="{FF2B5EF4-FFF2-40B4-BE49-F238E27FC236}">
                  <a16:creationId xmlns:a16="http://schemas.microsoft.com/office/drawing/2014/main" xmlns="" id="{E6F35A9F-D55C-4DA3-8E82-A6571758C8D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67520" y="3944828"/>
              <a:ext cx="1354771" cy="1467565"/>
              <a:chOff x="1483" y="2550"/>
              <a:chExt cx="729" cy="816"/>
            </a:xfrm>
            <a:grpFill/>
          </p:grpSpPr>
          <p:grpSp>
            <p:nvGrpSpPr>
              <p:cNvPr id="416" name="Group 1430">
                <a:extLst>
                  <a:ext uri="{FF2B5EF4-FFF2-40B4-BE49-F238E27FC236}">
                    <a16:creationId xmlns:a16="http://schemas.microsoft.com/office/drawing/2014/main" xmlns="" id="{AC870E68-1334-4D7A-AB37-8B8C004CA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3" y="2550"/>
                <a:ext cx="729" cy="816"/>
                <a:chOff x="1483" y="2550"/>
                <a:chExt cx="729" cy="816"/>
              </a:xfrm>
              <a:grpFill/>
            </p:grpSpPr>
            <p:sp>
              <p:nvSpPr>
                <p:cNvPr id="840" name="Freeform 1230">
                  <a:extLst>
                    <a:ext uri="{FF2B5EF4-FFF2-40B4-BE49-F238E27FC236}">
                      <a16:creationId xmlns:a16="http://schemas.microsoft.com/office/drawing/2014/main" xmlns="" id="{C3DA04DA-A65F-49DA-AC0D-8F394846C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" y="3168"/>
                  <a:ext cx="17" cy="6"/>
                </a:xfrm>
                <a:custGeom>
                  <a:avLst/>
                  <a:gdLst>
                    <a:gd name="T0" fmla="*/ 18 w 18"/>
                    <a:gd name="T1" fmla="*/ 0 h 6"/>
                    <a:gd name="T2" fmla="*/ 16 w 18"/>
                    <a:gd name="T3" fmla="*/ 0 h 6"/>
                    <a:gd name="T4" fmla="*/ 16 w 18"/>
                    <a:gd name="T5" fmla="*/ 0 h 6"/>
                    <a:gd name="T6" fmla="*/ 14 w 18"/>
                    <a:gd name="T7" fmla="*/ 0 h 6"/>
                    <a:gd name="T8" fmla="*/ 4 w 18"/>
                    <a:gd name="T9" fmla="*/ 1 h 6"/>
                    <a:gd name="T10" fmla="*/ 3 w 18"/>
                    <a:gd name="T11" fmla="*/ 1 h 6"/>
                    <a:gd name="T12" fmla="*/ 2 w 18"/>
                    <a:gd name="T13" fmla="*/ 1 h 6"/>
                    <a:gd name="T14" fmla="*/ 1 w 18"/>
                    <a:gd name="T15" fmla="*/ 1 h 6"/>
                    <a:gd name="T16" fmla="*/ 1 w 18"/>
                    <a:gd name="T17" fmla="*/ 1 h 6"/>
                    <a:gd name="T18" fmla="*/ 0 w 18"/>
                    <a:gd name="T19" fmla="*/ 2 h 6"/>
                    <a:gd name="T20" fmla="*/ 0 w 18"/>
                    <a:gd name="T21" fmla="*/ 2 h 6"/>
                    <a:gd name="T22" fmla="*/ 3 w 18"/>
                    <a:gd name="T23" fmla="*/ 4 h 6"/>
                    <a:gd name="T24" fmla="*/ 4 w 18"/>
                    <a:gd name="T25" fmla="*/ 6 h 6"/>
                    <a:gd name="T26" fmla="*/ 13 w 18"/>
                    <a:gd name="T27" fmla="*/ 1 h 6"/>
                    <a:gd name="T28" fmla="*/ 14 w 18"/>
                    <a:gd name="T29" fmla="*/ 1 h 6"/>
                    <a:gd name="T30" fmla="*/ 15 w 18"/>
                    <a:gd name="T31" fmla="*/ 1 h 6"/>
                    <a:gd name="T32" fmla="*/ 16 w 18"/>
                    <a:gd name="T33" fmla="*/ 1 h 6"/>
                    <a:gd name="T34" fmla="*/ 16 w 18"/>
                    <a:gd name="T35" fmla="*/ 0 h 6"/>
                    <a:gd name="T36" fmla="*/ 17 w 18"/>
                    <a:gd name="T37" fmla="*/ 0 h 6"/>
                    <a:gd name="T38" fmla="*/ 18 w 18"/>
                    <a:gd name="T39" fmla="*/ 0 h 6"/>
                    <a:gd name="T40" fmla="*/ 18 w 18"/>
                    <a:gd name="T4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1" y="0"/>
                        <a:pt x="7" y="0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6" y="4"/>
                        <a:pt x="9" y="1"/>
                        <a:pt x="13" y="1"/>
                      </a:cubicBezTo>
                      <a:cubicBezTo>
                        <a:pt x="13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5" y="1"/>
                      </a:cubicBezTo>
                      <a:cubicBezTo>
                        <a:pt x="15" y="1"/>
                        <a:pt x="15" y="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1" name="Freeform 1231">
                  <a:extLst>
                    <a:ext uri="{FF2B5EF4-FFF2-40B4-BE49-F238E27FC236}">
                      <a16:creationId xmlns:a16="http://schemas.microsoft.com/office/drawing/2014/main" xmlns="" id="{BF067668-DD47-4CE4-885D-AAD0189C0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162"/>
                  <a:ext cx="104" cy="132"/>
                </a:xfrm>
                <a:custGeom>
                  <a:avLst/>
                  <a:gdLst>
                    <a:gd name="T0" fmla="*/ 82 w 109"/>
                    <a:gd name="T1" fmla="*/ 58 h 138"/>
                    <a:gd name="T2" fmla="*/ 89 w 109"/>
                    <a:gd name="T3" fmla="*/ 54 h 138"/>
                    <a:gd name="T4" fmla="*/ 94 w 109"/>
                    <a:gd name="T5" fmla="*/ 53 h 138"/>
                    <a:gd name="T6" fmla="*/ 94 w 109"/>
                    <a:gd name="T7" fmla="*/ 13 h 138"/>
                    <a:gd name="T8" fmla="*/ 96 w 109"/>
                    <a:gd name="T9" fmla="*/ 13 h 138"/>
                    <a:gd name="T10" fmla="*/ 106 w 109"/>
                    <a:gd name="T11" fmla="*/ 11 h 138"/>
                    <a:gd name="T12" fmla="*/ 109 w 109"/>
                    <a:gd name="T13" fmla="*/ 10 h 138"/>
                    <a:gd name="T14" fmla="*/ 109 w 109"/>
                    <a:gd name="T15" fmla="*/ 10 h 138"/>
                    <a:gd name="T16" fmla="*/ 109 w 109"/>
                    <a:gd name="T17" fmla="*/ 10 h 138"/>
                    <a:gd name="T18" fmla="*/ 107 w 109"/>
                    <a:gd name="T19" fmla="*/ 10 h 138"/>
                    <a:gd name="T20" fmla="*/ 106 w 109"/>
                    <a:gd name="T21" fmla="*/ 10 h 138"/>
                    <a:gd name="T22" fmla="*/ 103 w 109"/>
                    <a:gd name="T23" fmla="*/ 10 h 138"/>
                    <a:gd name="T24" fmla="*/ 98 w 109"/>
                    <a:gd name="T25" fmla="*/ 9 h 138"/>
                    <a:gd name="T26" fmla="*/ 91 w 109"/>
                    <a:gd name="T27" fmla="*/ 9 h 138"/>
                    <a:gd name="T28" fmla="*/ 74 w 109"/>
                    <a:gd name="T29" fmla="*/ 10 h 138"/>
                    <a:gd name="T30" fmla="*/ 73 w 109"/>
                    <a:gd name="T31" fmla="*/ 10 h 138"/>
                    <a:gd name="T32" fmla="*/ 69 w 109"/>
                    <a:gd name="T33" fmla="*/ 6 h 138"/>
                    <a:gd name="T34" fmla="*/ 31 w 109"/>
                    <a:gd name="T35" fmla="*/ 6 h 138"/>
                    <a:gd name="T36" fmla="*/ 20 w 109"/>
                    <a:gd name="T37" fmla="*/ 3 h 138"/>
                    <a:gd name="T38" fmla="*/ 11 w 109"/>
                    <a:gd name="T39" fmla="*/ 2 h 138"/>
                    <a:gd name="T40" fmla="*/ 10 w 109"/>
                    <a:gd name="T41" fmla="*/ 3 h 138"/>
                    <a:gd name="T42" fmla="*/ 9 w 109"/>
                    <a:gd name="T43" fmla="*/ 3 h 138"/>
                    <a:gd name="T44" fmla="*/ 6 w 109"/>
                    <a:gd name="T45" fmla="*/ 1 h 138"/>
                    <a:gd name="T46" fmla="*/ 5 w 109"/>
                    <a:gd name="T47" fmla="*/ 0 h 138"/>
                    <a:gd name="T48" fmla="*/ 5 w 109"/>
                    <a:gd name="T49" fmla="*/ 0 h 138"/>
                    <a:gd name="T50" fmla="*/ 3 w 109"/>
                    <a:gd name="T51" fmla="*/ 2 h 138"/>
                    <a:gd name="T52" fmla="*/ 3 w 109"/>
                    <a:gd name="T53" fmla="*/ 3 h 138"/>
                    <a:gd name="T54" fmla="*/ 0 w 109"/>
                    <a:gd name="T55" fmla="*/ 3 h 138"/>
                    <a:gd name="T56" fmla="*/ 6 w 109"/>
                    <a:gd name="T57" fmla="*/ 15 h 138"/>
                    <a:gd name="T58" fmla="*/ 17 w 109"/>
                    <a:gd name="T59" fmla="*/ 39 h 138"/>
                    <a:gd name="T60" fmla="*/ 23 w 109"/>
                    <a:gd name="T61" fmla="*/ 52 h 138"/>
                    <a:gd name="T62" fmla="*/ 28 w 109"/>
                    <a:gd name="T63" fmla="*/ 63 h 138"/>
                    <a:gd name="T64" fmla="*/ 29 w 109"/>
                    <a:gd name="T65" fmla="*/ 74 h 138"/>
                    <a:gd name="T66" fmla="*/ 29 w 109"/>
                    <a:gd name="T67" fmla="*/ 81 h 138"/>
                    <a:gd name="T68" fmla="*/ 33 w 109"/>
                    <a:gd name="T69" fmla="*/ 99 h 138"/>
                    <a:gd name="T70" fmla="*/ 33 w 109"/>
                    <a:gd name="T71" fmla="*/ 104 h 138"/>
                    <a:gd name="T72" fmla="*/ 40 w 109"/>
                    <a:gd name="T73" fmla="*/ 126 h 138"/>
                    <a:gd name="T74" fmla="*/ 47 w 109"/>
                    <a:gd name="T75" fmla="*/ 134 h 138"/>
                    <a:gd name="T76" fmla="*/ 48 w 109"/>
                    <a:gd name="T77" fmla="*/ 134 h 138"/>
                    <a:gd name="T78" fmla="*/ 55 w 109"/>
                    <a:gd name="T79" fmla="*/ 128 h 138"/>
                    <a:gd name="T80" fmla="*/ 58 w 109"/>
                    <a:gd name="T81" fmla="*/ 130 h 138"/>
                    <a:gd name="T82" fmla="*/ 60 w 109"/>
                    <a:gd name="T83" fmla="*/ 135 h 138"/>
                    <a:gd name="T84" fmla="*/ 63 w 109"/>
                    <a:gd name="T85" fmla="*/ 138 h 138"/>
                    <a:gd name="T86" fmla="*/ 68 w 109"/>
                    <a:gd name="T87" fmla="*/ 138 h 138"/>
                    <a:gd name="T88" fmla="*/ 73 w 109"/>
                    <a:gd name="T89" fmla="*/ 138 h 138"/>
                    <a:gd name="T90" fmla="*/ 74 w 109"/>
                    <a:gd name="T91" fmla="*/ 138 h 138"/>
                    <a:gd name="T92" fmla="*/ 76 w 109"/>
                    <a:gd name="T93" fmla="*/ 138 h 138"/>
                    <a:gd name="T94" fmla="*/ 79 w 109"/>
                    <a:gd name="T95" fmla="*/ 135 h 138"/>
                    <a:gd name="T96" fmla="*/ 82 w 109"/>
                    <a:gd name="T97" fmla="*/ 132 h 138"/>
                    <a:gd name="T98" fmla="*/ 82 w 109"/>
                    <a:gd name="T99" fmla="*/ 92 h 138"/>
                    <a:gd name="T100" fmla="*/ 82 w 109"/>
                    <a:gd name="T101" fmla="*/ 88 h 138"/>
                    <a:gd name="T102" fmla="*/ 82 w 109"/>
                    <a:gd name="T103" fmla="*/ 5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9" h="138">
                      <a:moveTo>
                        <a:pt x="82" y="58"/>
                      </a:moveTo>
                      <a:cubicBezTo>
                        <a:pt x="82" y="55"/>
                        <a:pt x="86" y="54"/>
                        <a:pt x="89" y="54"/>
                      </a:cubicBezTo>
                      <a:cubicBezTo>
                        <a:pt x="90" y="54"/>
                        <a:pt x="93" y="54"/>
                        <a:pt x="94" y="53"/>
                      </a:cubicBezTo>
                      <a:cubicBezTo>
                        <a:pt x="94" y="13"/>
                        <a:pt x="94" y="13"/>
                        <a:pt x="94" y="13"/>
                      </a:cubicBezTo>
                      <a:cubicBezTo>
                        <a:pt x="96" y="13"/>
                        <a:pt x="96" y="13"/>
                        <a:pt x="96" y="13"/>
                      </a:cubicBezTo>
                      <a:cubicBezTo>
                        <a:pt x="99" y="12"/>
                        <a:pt x="104" y="12"/>
                        <a:pt x="106" y="11"/>
                      </a:cubicBezTo>
                      <a:cubicBezTo>
                        <a:pt x="106" y="11"/>
                        <a:pt x="107" y="11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8" y="10"/>
                        <a:pt x="107" y="10"/>
                        <a:pt x="107" y="10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5" y="10"/>
                        <a:pt x="104" y="10"/>
                        <a:pt x="103" y="10"/>
                      </a:cubicBezTo>
                      <a:cubicBezTo>
                        <a:pt x="101" y="10"/>
                        <a:pt x="99" y="10"/>
                        <a:pt x="98" y="9"/>
                      </a:cubicBezTo>
                      <a:cubicBezTo>
                        <a:pt x="98" y="9"/>
                        <a:pt x="96" y="9"/>
                        <a:pt x="91" y="9"/>
                      </a:cubicBezTo>
                      <a:cubicBezTo>
                        <a:pt x="83" y="9"/>
                        <a:pt x="74" y="10"/>
                        <a:pt x="74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69" y="6"/>
                        <a:pt x="69" y="6"/>
                        <a:pt x="69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27" y="6"/>
                        <a:pt x="24" y="5"/>
                        <a:pt x="20" y="3"/>
                      </a:cubicBezTo>
                      <a:cubicBezTo>
                        <a:pt x="17" y="1"/>
                        <a:pt x="14" y="1"/>
                        <a:pt x="11" y="2"/>
                      </a:cubicBezTo>
                      <a:cubicBezTo>
                        <a:pt x="10" y="2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7" y="3"/>
                        <a:pt x="6" y="2"/>
                        <a:pt x="6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2" y="11"/>
                        <a:pt x="6" y="15"/>
                      </a:cubicBezTo>
                      <a:cubicBezTo>
                        <a:pt x="10" y="21"/>
                        <a:pt x="14" y="31"/>
                        <a:pt x="17" y="39"/>
                      </a:cubicBezTo>
                      <a:cubicBezTo>
                        <a:pt x="18" y="43"/>
                        <a:pt x="21" y="48"/>
                        <a:pt x="23" y="52"/>
                      </a:cubicBezTo>
                      <a:cubicBezTo>
                        <a:pt x="25" y="56"/>
                        <a:pt x="27" y="59"/>
                        <a:pt x="28" y="63"/>
                      </a:cubicBezTo>
                      <a:cubicBezTo>
                        <a:pt x="29" y="66"/>
                        <a:pt x="29" y="70"/>
                        <a:pt x="29" y="74"/>
                      </a:cubicBezTo>
                      <a:cubicBezTo>
                        <a:pt x="28" y="77"/>
                        <a:pt x="28" y="80"/>
                        <a:pt x="29" y="81"/>
                      </a:cubicBezTo>
                      <a:cubicBezTo>
                        <a:pt x="31" y="85"/>
                        <a:pt x="32" y="91"/>
                        <a:pt x="33" y="99"/>
                      </a:cubicBezTo>
                      <a:cubicBezTo>
                        <a:pt x="33" y="101"/>
                        <a:pt x="33" y="102"/>
                        <a:pt x="33" y="104"/>
                      </a:cubicBezTo>
                      <a:cubicBezTo>
                        <a:pt x="34" y="111"/>
                        <a:pt x="35" y="121"/>
                        <a:pt x="40" y="126"/>
                      </a:cubicBezTo>
                      <a:cubicBezTo>
                        <a:pt x="42" y="128"/>
                        <a:pt x="44" y="131"/>
                        <a:pt x="47" y="134"/>
                      </a:cubicBezTo>
                      <a:cubicBezTo>
                        <a:pt x="47" y="134"/>
                        <a:pt x="48" y="134"/>
                        <a:pt x="48" y="134"/>
                      </a:cubicBezTo>
                      <a:cubicBezTo>
                        <a:pt x="49" y="132"/>
                        <a:pt x="52" y="128"/>
                        <a:pt x="55" y="128"/>
                      </a:cubicBezTo>
                      <a:cubicBezTo>
                        <a:pt x="56" y="128"/>
                        <a:pt x="57" y="129"/>
                        <a:pt x="58" y="130"/>
                      </a:cubicBezTo>
                      <a:cubicBezTo>
                        <a:pt x="59" y="132"/>
                        <a:pt x="60" y="133"/>
                        <a:pt x="60" y="135"/>
                      </a:cubicBezTo>
                      <a:cubicBezTo>
                        <a:pt x="61" y="137"/>
                        <a:pt x="61" y="138"/>
                        <a:pt x="63" y="138"/>
                      </a:cubicBezTo>
                      <a:cubicBezTo>
                        <a:pt x="64" y="138"/>
                        <a:pt x="66" y="138"/>
                        <a:pt x="68" y="138"/>
                      </a:cubicBezTo>
                      <a:cubicBezTo>
                        <a:pt x="70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6" y="138"/>
                      </a:cubicBezTo>
                      <a:cubicBezTo>
                        <a:pt x="76" y="137"/>
                        <a:pt x="77" y="136"/>
                        <a:pt x="79" y="135"/>
                      </a:cubicBezTo>
                      <a:cubicBezTo>
                        <a:pt x="80" y="134"/>
                        <a:pt x="82" y="133"/>
                        <a:pt x="82" y="132"/>
                      </a:cubicBezTo>
                      <a:cubicBezTo>
                        <a:pt x="82" y="92"/>
                        <a:pt x="82" y="92"/>
                        <a:pt x="82" y="92"/>
                      </a:cubicBezTo>
                      <a:cubicBezTo>
                        <a:pt x="82" y="88"/>
                        <a:pt x="82" y="88"/>
                        <a:pt x="82" y="88"/>
                      </a:cubicBezTo>
                      <a:lnTo>
                        <a:pt x="82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2" name="Freeform 1232">
                  <a:extLst>
                    <a:ext uri="{FF2B5EF4-FFF2-40B4-BE49-F238E27FC236}">
                      <a16:creationId xmlns:a16="http://schemas.microsoft.com/office/drawing/2014/main" xmlns="" id="{932EC455-E7C8-4619-AB59-82F9E7751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5" y="3147"/>
                  <a:ext cx="79" cy="72"/>
                </a:xfrm>
                <a:custGeom>
                  <a:avLst/>
                  <a:gdLst>
                    <a:gd name="T0" fmla="*/ 45 w 83"/>
                    <a:gd name="T1" fmla="*/ 1 h 75"/>
                    <a:gd name="T2" fmla="*/ 41 w 83"/>
                    <a:gd name="T3" fmla="*/ 4 h 75"/>
                    <a:gd name="T4" fmla="*/ 29 w 83"/>
                    <a:gd name="T5" fmla="*/ 14 h 75"/>
                    <a:gd name="T6" fmla="*/ 23 w 83"/>
                    <a:gd name="T7" fmla="*/ 21 h 75"/>
                    <a:gd name="T8" fmla="*/ 18 w 83"/>
                    <a:gd name="T9" fmla="*/ 27 h 75"/>
                    <a:gd name="T10" fmla="*/ 15 w 83"/>
                    <a:gd name="T11" fmla="*/ 27 h 75"/>
                    <a:gd name="T12" fmla="*/ 6 w 83"/>
                    <a:gd name="T13" fmla="*/ 25 h 75"/>
                    <a:gd name="T14" fmla="*/ 2 w 83"/>
                    <a:gd name="T15" fmla="*/ 25 h 75"/>
                    <a:gd name="T16" fmla="*/ 0 w 83"/>
                    <a:gd name="T17" fmla="*/ 25 h 75"/>
                    <a:gd name="T18" fmla="*/ 1 w 83"/>
                    <a:gd name="T19" fmla="*/ 26 h 75"/>
                    <a:gd name="T20" fmla="*/ 1 w 83"/>
                    <a:gd name="T21" fmla="*/ 26 h 75"/>
                    <a:gd name="T22" fmla="*/ 2 w 83"/>
                    <a:gd name="T23" fmla="*/ 27 h 75"/>
                    <a:gd name="T24" fmla="*/ 3 w 83"/>
                    <a:gd name="T25" fmla="*/ 27 h 75"/>
                    <a:gd name="T26" fmla="*/ 3 w 83"/>
                    <a:gd name="T27" fmla="*/ 28 h 75"/>
                    <a:gd name="T28" fmla="*/ 3 w 83"/>
                    <a:gd name="T29" fmla="*/ 28 h 75"/>
                    <a:gd name="T30" fmla="*/ 7 w 83"/>
                    <a:gd name="T31" fmla="*/ 34 h 75"/>
                    <a:gd name="T32" fmla="*/ 10 w 83"/>
                    <a:gd name="T33" fmla="*/ 42 h 75"/>
                    <a:gd name="T34" fmla="*/ 23 w 83"/>
                    <a:gd name="T35" fmla="*/ 51 h 75"/>
                    <a:gd name="T36" fmla="*/ 24 w 83"/>
                    <a:gd name="T37" fmla="*/ 53 h 75"/>
                    <a:gd name="T38" fmla="*/ 27 w 83"/>
                    <a:gd name="T39" fmla="*/ 60 h 75"/>
                    <a:gd name="T40" fmla="*/ 29 w 83"/>
                    <a:gd name="T41" fmla="*/ 64 h 75"/>
                    <a:gd name="T42" fmla="*/ 32 w 83"/>
                    <a:gd name="T43" fmla="*/ 65 h 75"/>
                    <a:gd name="T44" fmla="*/ 33 w 83"/>
                    <a:gd name="T45" fmla="*/ 66 h 75"/>
                    <a:gd name="T46" fmla="*/ 34 w 83"/>
                    <a:gd name="T47" fmla="*/ 66 h 75"/>
                    <a:gd name="T48" fmla="*/ 36 w 83"/>
                    <a:gd name="T49" fmla="*/ 66 h 75"/>
                    <a:gd name="T50" fmla="*/ 37 w 83"/>
                    <a:gd name="T51" fmla="*/ 66 h 75"/>
                    <a:gd name="T52" fmla="*/ 38 w 83"/>
                    <a:gd name="T53" fmla="*/ 66 h 75"/>
                    <a:gd name="T54" fmla="*/ 38 w 83"/>
                    <a:gd name="T55" fmla="*/ 66 h 75"/>
                    <a:gd name="T56" fmla="*/ 39 w 83"/>
                    <a:gd name="T57" fmla="*/ 67 h 75"/>
                    <a:gd name="T58" fmla="*/ 40 w 83"/>
                    <a:gd name="T59" fmla="*/ 67 h 75"/>
                    <a:gd name="T60" fmla="*/ 40 w 83"/>
                    <a:gd name="T61" fmla="*/ 67 h 75"/>
                    <a:gd name="T62" fmla="*/ 41 w 83"/>
                    <a:gd name="T63" fmla="*/ 68 h 75"/>
                    <a:gd name="T64" fmla="*/ 41 w 83"/>
                    <a:gd name="T65" fmla="*/ 68 h 75"/>
                    <a:gd name="T66" fmla="*/ 41 w 83"/>
                    <a:gd name="T67" fmla="*/ 68 h 75"/>
                    <a:gd name="T68" fmla="*/ 42 w 83"/>
                    <a:gd name="T69" fmla="*/ 67 h 75"/>
                    <a:gd name="T70" fmla="*/ 43 w 83"/>
                    <a:gd name="T71" fmla="*/ 71 h 75"/>
                    <a:gd name="T72" fmla="*/ 43 w 83"/>
                    <a:gd name="T73" fmla="*/ 71 h 75"/>
                    <a:gd name="T74" fmla="*/ 43 w 83"/>
                    <a:gd name="T75" fmla="*/ 71 h 75"/>
                    <a:gd name="T76" fmla="*/ 46 w 83"/>
                    <a:gd name="T77" fmla="*/ 71 h 75"/>
                    <a:gd name="T78" fmla="*/ 50 w 83"/>
                    <a:gd name="T79" fmla="*/ 72 h 75"/>
                    <a:gd name="T80" fmla="*/ 50 w 83"/>
                    <a:gd name="T81" fmla="*/ 72 h 75"/>
                    <a:gd name="T82" fmla="*/ 52 w 83"/>
                    <a:gd name="T83" fmla="*/ 72 h 75"/>
                    <a:gd name="T84" fmla="*/ 52 w 83"/>
                    <a:gd name="T85" fmla="*/ 72 h 75"/>
                    <a:gd name="T86" fmla="*/ 53 w 83"/>
                    <a:gd name="T87" fmla="*/ 73 h 75"/>
                    <a:gd name="T88" fmla="*/ 59 w 83"/>
                    <a:gd name="T89" fmla="*/ 74 h 75"/>
                    <a:gd name="T90" fmla="*/ 64 w 83"/>
                    <a:gd name="T91" fmla="*/ 75 h 75"/>
                    <a:gd name="T92" fmla="*/ 67 w 83"/>
                    <a:gd name="T93" fmla="*/ 72 h 75"/>
                    <a:gd name="T94" fmla="*/ 74 w 83"/>
                    <a:gd name="T95" fmla="*/ 64 h 75"/>
                    <a:gd name="T96" fmla="*/ 76 w 83"/>
                    <a:gd name="T97" fmla="*/ 59 h 75"/>
                    <a:gd name="T98" fmla="*/ 78 w 83"/>
                    <a:gd name="T99" fmla="*/ 53 h 75"/>
                    <a:gd name="T100" fmla="*/ 83 w 83"/>
                    <a:gd name="T101" fmla="*/ 47 h 75"/>
                    <a:gd name="T102" fmla="*/ 82 w 83"/>
                    <a:gd name="T103" fmla="*/ 43 h 75"/>
                    <a:gd name="T104" fmla="*/ 80 w 83"/>
                    <a:gd name="T105" fmla="*/ 39 h 75"/>
                    <a:gd name="T106" fmla="*/ 80 w 83"/>
                    <a:gd name="T107" fmla="*/ 32 h 75"/>
                    <a:gd name="T108" fmla="*/ 82 w 83"/>
                    <a:gd name="T109" fmla="*/ 28 h 75"/>
                    <a:gd name="T110" fmla="*/ 82 w 83"/>
                    <a:gd name="T111" fmla="*/ 19 h 75"/>
                    <a:gd name="T112" fmla="*/ 82 w 83"/>
                    <a:gd name="T113" fmla="*/ 11 h 75"/>
                    <a:gd name="T114" fmla="*/ 80 w 83"/>
                    <a:gd name="T115" fmla="*/ 11 h 75"/>
                    <a:gd name="T116" fmla="*/ 70 w 83"/>
                    <a:gd name="T117" fmla="*/ 7 h 75"/>
                    <a:gd name="T118" fmla="*/ 56 w 83"/>
                    <a:gd name="T119" fmla="*/ 4 h 75"/>
                    <a:gd name="T120" fmla="*/ 55 w 83"/>
                    <a:gd name="T121" fmla="*/ 4 h 75"/>
                    <a:gd name="T122" fmla="*/ 53 w 83"/>
                    <a:gd name="T123" fmla="*/ 0 h 75"/>
                    <a:gd name="T124" fmla="*/ 45 w 83"/>
                    <a:gd name="T125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3" h="75">
                      <a:moveTo>
                        <a:pt x="45" y="1"/>
                      </a:moveTo>
                      <a:cubicBezTo>
                        <a:pt x="41" y="2"/>
                        <a:pt x="41" y="3"/>
                        <a:pt x="41" y="4"/>
                      </a:cubicBezTo>
                      <a:cubicBezTo>
                        <a:pt x="41" y="8"/>
                        <a:pt x="33" y="13"/>
                        <a:pt x="29" y="14"/>
                      </a:cubicBezTo>
                      <a:cubicBezTo>
                        <a:pt x="27" y="15"/>
                        <a:pt x="24" y="18"/>
                        <a:pt x="23" y="21"/>
                      </a:cubicBezTo>
                      <a:cubicBezTo>
                        <a:pt x="20" y="24"/>
                        <a:pt x="19" y="26"/>
                        <a:pt x="18" y="27"/>
                      </a:cubicBezTo>
                      <a:cubicBezTo>
                        <a:pt x="17" y="27"/>
                        <a:pt x="16" y="27"/>
                        <a:pt x="15" y="27"/>
                      </a:cubicBezTo>
                      <a:cubicBezTo>
                        <a:pt x="12" y="27"/>
                        <a:pt x="9" y="26"/>
                        <a:pt x="6" y="25"/>
                      </a:cubicBezTo>
                      <a:cubicBezTo>
                        <a:pt x="4" y="25"/>
                        <a:pt x="3" y="25"/>
                        <a:pt x="2" y="25"/>
                      </a:cubicBezTo>
                      <a:cubicBezTo>
                        <a:pt x="2" y="25"/>
                        <a:pt x="1" y="25"/>
                        <a:pt x="0" y="25"/>
                      </a:cubicBezTo>
                      <a:cubicBezTo>
                        <a:pt x="0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7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5" y="28"/>
                        <a:pt x="6" y="30"/>
                        <a:pt x="7" y="34"/>
                      </a:cubicBezTo>
                      <a:cubicBezTo>
                        <a:pt x="7" y="36"/>
                        <a:pt x="9" y="41"/>
                        <a:pt x="10" y="42"/>
                      </a:cubicBezTo>
                      <a:cubicBezTo>
                        <a:pt x="13" y="43"/>
                        <a:pt x="23" y="47"/>
                        <a:pt x="23" y="51"/>
                      </a:cubicBezTo>
                      <a:cubicBezTo>
                        <a:pt x="23" y="52"/>
                        <a:pt x="23" y="53"/>
                        <a:pt x="24" y="53"/>
                      </a:cubicBezTo>
                      <a:cubicBezTo>
                        <a:pt x="25" y="55"/>
                        <a:pt x="27" y="57"/>
                        <a:pt x="27" y="60"/>
                      </a:cubicBezTo>
                      <a:cubicBezTo>
                        <a:pt x="27" y="61"/>
                        <a:pt x="28" y="62"/>
                        <a:pt x="29" y="64"/>
                      </a:cubicBezTo>
                      <a:cubicBezTo>
                        <a:pt x="30" y="65"/>
                        <a:pt x="31" y="65"/>
                        <a:pt x="32" y="65"/>
                      </a:cubicBezTo>
                      <a:cubicBezTo>
                        <a:pt x="32" y="66"/>
                        <a:pt x="33" y="66"/>
                        <a:pt x="33" y="66"/>
                      </a:cubicBezTo>
                      <a:cubicBezTo>
                        <a:pt x="34" y="66"/>
                        <a:pt x="34" y="66"/>
                        <a:pt x="34" y="66"/>
                      </a:cubicBezTo>
                      <a:cubicBezTo>
                        <a:pt x="35" y="66"/>
                        <a:pt x="35" y="66"/>
                        <a:pt x="36" y="66"/>
                      </a:cubicBezTo>
                      <a:cubicBezTo>
                        <a:pt x="36" y="66"/>
                        <a:pt x="36" y="66"/>
                        <a:pt x="37" y="66"/>
                      </a:cubicBezTo>
                      <a:cubicBezTo>
                        <a:pt x="37" y="66"/>
                        <a:pt x="37" y="66"/>
                        <a:pt x="38" y="66"/>
                      </a:cubicBezTo>
                      <a:cubicBezTo>
                        <a:pt x="38" y="66"/>
                        <a:pt x="38" y="66"/>
                        <a:pt x="38" y="66"/>
                      </a:cubicBezTo>
                      <a:cubicBezTo>
                        <a:pt x="39" y="66"/>
                        <a:pt x="39" y="67"/>
                        <a:pt x="39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1" y="67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4" y="71"/>
                        <a:pt x="45" y="71"/>
                        <a:pt x="46" y="71"/>
                      </a:cubicBezTo>
                      <a:cubicBezTo>
                        <a:pt x="47" y="71"/>
                        <a:pt x="49" y="71"/>
                        <a:pt x="50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51" y="72"/>
                        <a:pt x="51" y="72"/>
                        <a:pt x="52" y="72"/>
                      </a:cubicBezTo>
                      <a:cubicBezTo>
                        <a:pt x="52" y="72"/>
                        <a:pt x="52" y="72"/>
                        <a:pt x="52" y="72"/>
                      </a:cubicBezTo>
                      <a:cubicBezTo>
                        <a:pt x="53" y="73"/>
                        <a:pt x="53" y="73"/>
                        <a:pt x="53" y="73"/>
                      </a:cubicBezTo>
                      <a:cubicBezTo>
                        <a:pt x="54" y="74"/>
                        <a:pt x="57" y="74"/>
                        <a:pt x="59" y="74"/>
                      </a:cubicBezTo>
                      <a:cubicBezTo>
                        <a:pt x="61" y="74"/>
                        <a:pt x="63" y="74"/>
                        <a:pt x="64" y="75"/>
                      </a:cubicBezTo>
                      <a:cubicBezTo>
                        <a:pt x="65" y="74"/>
                        <a:pt x="66" y="73"/>
                        <a:pt x="67" y="72"/>
                      </a:cubicBezTo>
                      <a:cubicBezTo>
                        <a:pt x="70" y="69"/>
                        <a:pt x="73" y="66"/>
                        <a:pt x="74" y="64"/>
                      </a:cubicBezTo>
                      <a:cubicBezTo>
                        <a:pt x="75" y="63"/>
                        <a:pt x="76" y="61"/>
                        <a:pt x="76" y="59"/>
                      </a:cubicBezTo>
                      <a:cubicBezTo>
                        <a:pt x="76" y="56"/>
                        <a:pt x="76" y="54"/>
                        <a:pt x="78" y="53"/>
                      </a:cubicBezTo>
                      <a:cubicBezTo>
                        <a:pt x="79" y="52"/>
                        <a:pt x="82" y="49"/>
                        <a:pt x="83" y="47"/>
                      </a:cubicBezTo>
                      <a:cubicBezTo>
                        <a:pt x="82" y="46"/>
                        <a:pt x="82" y="45"/>
                        <a:pt x="82" y="43"/>
                      </a:cubicBezTo>
                      <a:cubicBezTo>
                        <a:pt x="81" y="42"/>
                        <a:pt x="81" y="40"/>
                        <a:pt x="80" y="39"/>
                      </a:cubicBezTo>
                      <a:cubicBezTo>
                        <a:pt x="77" y="36"/>
                        <a:pt x="79" y="33"/>
                        <a:pt x="80" y="32"/>
                      </a:cubicBezTo>
                      <a:cubicBezTo>
                        <a:pt x="82" y="31"/>
                        <a:pt x="83" y="29"/>
                        <a:pt x="82" y="28"/>
                      </a:cubicBezTo>
                      <a:cubicBezTo>
                        <a:pt x="82" y="25"/>
                        <a:pt x="82" y="22"/>
                        <a:pt x="82" y="19"/>
                      </a:cubicBezTo>
                      <a:cubicBezTo>
                        <a:pt x="83" y="16"/>
                        <a:pt x="83" y="13"/>
                        <a:pt x="82" y="11"/>
                      </a:cubicBezTo>
                      <a:cubicBezTo>
                        <a:pt x="82" y="11"/>
                        <a:pt x="81" y="11"/>
                        <a:pt x="80" y="11"/>
                      </a:cubicBezTo>
                      <a:cubicBezTo>
                        <a:pt x="77" y="10"/>
                        <a:pt x="73" y="9"/>
                        <a:pt x="70" y="7"/>
                      </a:cubicBezTo>
                      <a:cubicBezTo>
                        <a:pt x="66" y="5"/>
                        <a:pt x="59" y="4"/>
                        <a:pt x="56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3" y="0"/>
                        <a:pt x="53" y="0"/>
                        <a:pt x="53" y="0"/>
                      </a:cubicBez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3" name="Freeform 1233">
                  <a:extLst>
                    <a:ext uri="{FF2B5EF4-FFF2-40B4-BE49-F238E27FC236}">
                      <a16:creationId xmlns:a16="http://schemas.microsoft.com/office/drawing/2014/main" xmlns="" id="{1B6BA4F3-5F16-4A23-B9FD-E7843B007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9" y="3172"/>
                  <a:ext cx="93" cy="98"/>
                </a:xfrm>
                <a:custGeom>
                  <a:avLst/>
                  <a:gdLst>
                    <a:gd name="T0" fmla="*/ 96 w 97"/>
                    <a:gd name="T1" fmla="*/ 45 h 103"/>
                    <a:gd name="T2" fmla="*/ 96 w 97"/>
                    <a:gd name="T3" fmla="*/ 45 h 103"/>
                    <a:gd name="T4" fmla="*/ 95 w 97"/>
                    <a:gd name="T5" fmla="*/ 44 h 103"/>
                    <a:gd name="T6" fmla="*/ 95 w 97"/>
                    <a:gd name="T7" fmla="*/ 44 h 103"/>
                    <a:gd name="T8" fmla="*/ 93 w 97"/>
                    <a:gd name="T9" fmla="*/ 44 h 103"/>
                    <a:gd name="T10" fmla="*/ 91 w 97"/>
                    <a:gd name="T11" fmla="*/ 44 h 103"/>
                    <a:gd name="T12" fmla="*/ 91 w 97"/>
                    <a:gd name="T13" fmla="*/ 44 h 103"/>
                    <a:gd name="T14" fmla="*/ 84 w 97"/>
                    <a:gd name="T15" fmla="*/ 40 h 103"/>
                    <a:gd name="T16" fmla="*/ 82 w 97"/>
                    <a:gd name="T17" fmla="*/ 38 h 103"/>
                    <a:gd name="T18" fmla="*/ 82 w 97"/>
                    <a:gd name="T19" fmla="*/ 36 h 103"/>
                    <a:gd name="T20" fmla="*/ 81 w 97"/>
                    <a:gd name="T21" fmla="*/ 34 h 103"/>
                    <a:gd name="T22" fmla="*/ 77 w 97"/>
                    <a:gd name="T23" fmla="*/ 25 h 103"/>
                    <a:gd name="T24" fmla="*/ 61 w 97"/>
                    <a:gd name="T25" fmla="*/ 9 h 103"/>
                    <a:gd name="T26" fmla="*/ 59 w 97"/>
                    <a:gd name="T27" fmla="*/ 5 h 103"/>
                    <a:gd name="T28" fmla="*/ 57 w 97"/>
                    <a:gd name="T29" fmla="*/ 3 h 103"/>
                    <a:gd name="T30" fmla="*/ 55 w 97"/>
                    <a:gd name="T31" fmla="*/ 2 h 103"/>
                    <a:gd name="T32" fmla="*/ 54 w 97"/>
                    <a:gd name="T33" fmla="*/ 0 h 103"/>
                    <a:gd name="T34" fmla="*/ 54 w 97"/>
                    <a:gd name="T35" fmla="*/ 0 h 103"/>
                    <a:gd name="T36" fmla="*/ 51 w 97"/>
                    <a:gd name="T37" fmla="*/ 0 h 103"/>
                    <a:gd name="T38" fmla="*/ 49 w 97"/>
                    <a:gd name="T39" fmla="*/ 1 h 103"/>
                    <a:gd name="T40" fmla="*/ 47 w 97"/>
                    <a:gd name="T41" fmla="*/ 1 h 103"/>
                    <a:gd name="T42" fmla="*/ 38 w 97"/>
                    <a:gd name="T43" fmla="*/ 6 h 103"/>
                    <a:gd name="T44" fmla="*/ 32 w 97"/>
                    <a:gd name="T45" fmla="*/ 1 h 103"/>
                    <a:gd name="T46" fmla="*/ 21 w 97"/>
                    <a:gd name="T47" fmla="*/ 5 h 103"/>
                    <a:gd name="T48" fmla="*/ 12 w 97"/>
                    <a:gd name="T49" fmla="*/ 43 h 103"/>
                    <a:gd name="T50" fmla="*/ 0 w 97"/>
                    <a:gd name="T51" fmla="*/ 48 h 103"/>
                    <a:gd name="T52" fmla="*/ 1 w 97"/>
                    <a:gd name="T53" fmla="*/ 80 h 103"/>
                    <a:gd name="T54" fmla="*/ 3 w 97"/>
                    <a:gd name="T55" fmla="*/ 81 h 103"/>
                    <a:gd name="T56" fmla="*/ 4 w 97"/>
                    <a:gd name="T57" fmla="*/ 82 h 103"/>
                    <a:gd name="T58" fmla="*/ 6 w 97"/>
                    <a:gd name="T59" fmla="*/ 84 h 103"/>
                    <a:gd name="T60" fmla="*/ 9 w 97"/>
                    <a:gd name="T61" fmla="*/ 98 h 103"/>
                    <a:gd name="T62" fmla="*/ 7 w 97"/>
                    <a:gd name="T63" fmla="*/ 101 h 103"/>
                    <a:gd name="T64" fmla="*/ 7 w 97"/>
                    <a:gd name="T65" fmla="*/ 103 h 103"/>
                    <a:gd name="T66" fmla="*/ 11 w 97"/>
                    <a:gd name="T67" fmla="*/ 103 h 103"/>
                    <a:gd name="T68" fmla="*/ 20 w 97"/>
                    <a:gd name="T69" fmla="*/ 99 h 103"/>
                    <a:gd name="T70" fmla="*/ 37 w 97"/>
                    <a:gd name="T71" fmla="*/ 85 h 103"/>
                    <a:gd name="T72" fmla="*/ 45 w 97"/>
                    <a:gd name="T73" fmla="*/ 88 h 103"/>
                    <a:gd name="T74" fmla="*/ 58 w 97"/>
                    <a:gd name="T75" fmla="*/ 85 h 103"/>
                    <a:gd name="T76" fmla="*/ 65 w 97"/>
                    <a:gd name="T77" fmla="*/ 75 h 103"/>
                    <a:gd name="T78" fmla="*/ 79 w 97"/>
                    <a:gd name="T79" fmla="*/ 61 h 103"/>
                    <a:gd name="T80" fmla="*/ 92 w 97"/>
                    <a:gd name="T81" fmla="*/ 51 h 103"/>
                    <a:gd name="T82" fmla="*/ 94 w 97"/>
                    <a:gd name="T83" fmla="*/ 50 h 103"/>
                    <a:gd name="T84" fmla="*/ 95 w 97"/>
                    <a:gd name="T85" fmla="*/ 49 h 103"/>
                    <a:gd name="T86" fmla="*/ 96 w 97"/>
                    <a:gd name="T87" fmla="*/ 47 h 103"/>
                    <a:gd name="T88" fmla="*/ 97 w 97"/>
                    <a:gd name="T89" fmla="*/ 4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7" h="103">
                      <a:moveTo>
                        <a:pt x="97" y="46"/>
                      </a:moveTo>
                      <a:cubicBezTo>
                        <a:pt x="97" y="46"/>
                        <a:pt x="97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44"/>
                        <a:pt x="96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4" y="44"/>
                        <a:pt x="94" y="44"/>
                        <a:pt x="94" y="44"/>
                      </a:cubicBezTo>
                      <a:cubicBezTo>
                        <a:pt x="94" y="44"/>
                        <a:pt x="93" y="44"/>
                        <a:pt x="93" y="44"/>
                      </a:cubicBezTo>
                      <a:cubicBezTo>
                        <a:pt x="93" y="44"/>
                        <a:pt x="92" y="44"/>
                        <a:pt x="92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89" y="44"/>
                        <a:pt x="86" y="42"/>
                        <a:pt x="84" y="40"/>
                      </a:cubicBezTo>
                      <a:cubicBezTo>
                        <a:pt x="84" y="40"/>
                        <a:pt x="84" y="40"/>
                        <a:pt x="84" y="40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3" y="38"/>
                        <a:pt x="82" y="38"/>
                      </a:cubicBezTo>
                      <a:cubicBezTo>
                        <a:pt x="82" y="38"/>
                        <a:pt x="82" y="37"/>
                        <a:pt x="82" y="37"/>
                      </a:cubicBezTo>
                      <a:cubicBezTo>
                        <a:pt x="82" y="37"/>
                        <a:pt x="82" y="36"/>
                        <a:pt x="82" y="36"/>
                      </a:cubicBezTo>
                      <a:cubicBezTo>
                        <a:pt x="81" y="36"/>
                        <a:pt x="81" y="36"/>
                        <a:pt x="81" y="35"/>
                      </a:cubicBezTo>
                      <a:cubicBezTo>
                        <a:pt x="81" y="35"/>
                        <a:pt x="81" y="34"/>
                        <a:pt x="81" y="34"/>
                      </a:cubicBezTo>
                      <a:cubicBezTo>
                        <a:pt x="81" y="33"/>
                        <a:pt x="80" y="31"/>
                        <a:pt x="79" y="30"/>
                      </a:cubicBezTo>
                      <a:cubicBezTo>
                        <a:pt x="78" y="28"/>
                        <a:pt x="77" y="27"/>
                        <a:pt x="77" y="25"/>
                      </a:cubicBezTo>
                      <a:cubicBezTo>
                        <a:pt x="76" y="24"/>
                        <a:pt x="72" y="21"/>
                        <a:pt x="66" y="19"/>
                      </a:cubicBezTo>
                      <a:cubicBezTo>
                        <a:pt x="63" y="18"/>
                        <a:pt x="62" y="13"/>
                        <a:pt x="61" y="9"/>
                      </a:cubicBezTo>
                      <a:cubicBezTo>
                        <a:pt x="61" y="8"/>
                        <a:pt x="60" y="6"/>
                        <a:pt x="60" y="6"/>
                      </a:cubicBezTo>
                      <a:cubicBezTo>
                        <a:pt x="60" y="6"/>
                        <a:pt x="59" y="5"/>
                        <a:pt x="59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4"/>
                        <a:pt x="57" y="4"/>
                        <a:pt x="57" y="3"/>
                      </a:cubicBezTo>
                      <a:cubicBezTo>
                        <a:pt x="57" y="3"/>
                        <a:pt x="57" y="3"/>
                        <a:pt x="56" y="3"/>
                      </a:cubicBezTo>
                      <a:cubicBezTo>
                        <a:pt x="56" y="3"/>
                        <a:pt x="56" y="2"/>
                        <a:pt x="55" y="2"/>
                      </a:cubicBezTo>
                      <a:cubicBezTo>
                        <a:pt x="55" y="2"/>
                        <a:pt x="55" y="1"/>
                        <a:pt x="55" y="1"/>
                      </a:cubicBezTo>
                      <a:cubicBezTo>
                        <a:pt x="55" y="1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3" y="0"/>
                        <a:pt x="53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0" y="1"/>
                      </a:cubicBezTo>
                      <a:cubicBezTo>
                        <a:pt x="50" y="1"/>
                        <a:pt x="50" y="1"/>
                        <a:pt x="4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1"/>
                        <a:pt x="48" y="1"/>
                        <a:pt x="47" y="1"/>
                      </a:cubicBezTo>
                      <a:cubicBezTo>
                        <a:pt x="45" y="1"/>
                        <a:pt x="42" y="3"/>
                        <a:pt x="41" y="5"/>
                      </a:cubicBezTo>
                      <a:cubicBezTo>
                        <a:pt x="40" y="6"/>
                        <a:pt x="39" y="6"/>
                        <a:pt x="38" y="6"/>
                      </a:cubicBezTo>
                      <a:cubicBezTo>
                        <a:pt x="37" y="6"/>
                        <a:pt x="35" y="5"/>
                        <a:pt x="34" y="3"/>
                      </a:cubicBezTo>
                      <a:cubicBezTo>
                        <a:pt x="33" y="2"/>
                        <a:pt x="32" y="2"/>
                        <a:pt x="32" y="1"/>
                      </a:cubicBezTo>
                      <a:cubicBezTo>
                        <a:pt x="30" y="1"/>
                        <a:pt x="27" y="3"/>
                        <a:pt x="24" y="4"/>
                      </a:cubicBezTo>
                      <a:cubicBezTo>
                        <a:pt x="23" y="4"/>
                        <a:pt x="22" y="5"/>
                        <a:pt x="21" y="5"/>
                      </a:cubicBezTo>
                      <a:cubicBezTo>
                        <a:pt x="19" y="6"/>
                        <a:pt x="14" y="6"/>
                        <a:pt x="12" y="6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2" y="48"/>
                        <a:pt x="7" y="48"/>
                        <a:pt x="3" y="48"/>
                      </a:cubicBezTo>
                      <a:cubicBezTo>
                        <a:pt x="2" y="48"/>
                        <a:pt x="1" y="48"/>
                        <a:pt x="0" y="4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1" y="79"/>
                        <a:pt x="1" y="80"/>
                        <a:pt x="1" y="80"/>
                      </a:cubicBezTo>
                      <a:cubicBezTo>
                        <a:pt x="1" y="80"/>
                        <a:pt x="2" y="80"/>
                        <a:pt x="2" y="80"/>
                      </a:cubicBezTo>
                      <a:cubicBezTo>
                        <a:pt x="2" y="80"/>
                        <a:pt x="3" y="81"/>
                        <a:pt x="3" y="81"/>
                      </a:cubicBezTo>
                      <a:cubicBezTo>
                        <a:pt x="3" y="81"/>
                        <a:pt x="3" y="81"/>
                        <a:pt x="4" y="81"/>
                      </a:cubicBezTo>
                      <a:cubicBezTo>
                        <a:pt x="4" y="81"/>
                        <a:pt x="4" y="82"/>
                        <a:pt x="4" y="82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5" y="83"/>
                        <a:pt x="5" y="83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9" y="91"/>
                        <a:pt x="10" y="95"/>
                        <a:pt x="9" y="98"/>
                      </a:cubicBezTo>
                      <a:cubicBezTo>
                        <a:pt x="9" y="99"/>
                        <a:pt x="8" y="100"/>
                        <a:pt x="7" y="100"/>
                      </a:cubicBezTo>
                      <a:cubicBezTo>
                        <a:pt x="7" y="100"/>
                        <a:pt x="7" y="101"/>
                        <a:pt x="7" y="101"/>
                      </a:cubicBezTo>
                      <a:cubicBezTo>
                        <a:pt x="7" y="102"/>
                        <a:pt x="7" y="102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8" y="103"/>
                        <a:pt x="9" y="103"/>
                        <a:pt x="11" y="103"/>
                      </a:cubicBezTo>
                      <a:cubicBezTo>
                        <a:pt x="13" y="103"/>
                        <a:pt x="16" y="103"/>
                        <a:pt x="17" y="103"/>
                      </a:cubicBezTo>
                      <a:cubicBezTo>
                        <a:pt x="18" y="102"/>
                        <a:pt x="19" y="101"/>
                        <a:pt x="20" y="99"/>
                      </a:cubicBezTo>
                      <a:cubicBezTo>
                        <a:pt x="22" y="97"/>
                        <a:pt x="27" y="93"/>
                        <a:pt x="27" y="92"/>
                      </a:cubicBezTo>
                      <a:cubicBezTo>
                        <a:pt x="28" y="84"/>
                        <a:pt x="32" y="81"/>
                        <a:pt x="37" y="85"/>
                      </a:cubicBezTo>
                      <a:cubicBezTo>
                        <a:pt x="39" y="85"/>
                        <a:pt x="39" y="85"/>
                        <a:pt x="39" y="85"/>
                      </a:cubicBezTo>
                      <a:cubicBezTo>
                        <a:pt x="42" y="87"/>
                        <a:pt x="43" y="88"/>
                        <a:pt x="45" y="88"/>
                      </a:cubicBezTo>
                      <a:cubicBezTo>
                        <a:pt x="46" y="89"/>
                        <a:pt x="47" y="89"/>
                        <a:pt x="50" y="89"/>
                      </a:cubicBezTo>
                      <a:cubicBezTo>
                        <a:pt x="57" y="89"/>
                        <a:pt x="58" y="88"/>
                        <a:pt x="58" y="85"/>
                      </a:cubicBezTo>
                      <a:cubicBezTo>
                        <a:pt x="59" y="84"/>
                        <a:pt x="59" y="83"/>
                        <a:pt x="59" y="82"/>
                      </a:cubicBezTo>
                      <a:cubicBezTo>
                        <a:pt x="59" y="79"/>
                        <a:pt x="60" y="75"/>
                        <a:pt x="65" y="75"/>
                      </a:cubicBezTo>
                      <a:cubicBezTo>
                        <a:pt x="68" y="75"/>
                        <a:pt x="72" y="72"/>
                        <a:pt x="72" y="70"/>
                      </a:cubicBezTo>
                      <a:cubicBezTo>
                        <a:pt x="72" y="66"/>
                        <a:pt x="75" y="61"/>
                        <a:pt x="79" y="61"/>
                      </a:cubicBezTo>
                      <a:cubicBezTo>
                        <a:pt x="81" y="61"/>
                        <a:pt x="86" y="58"/>
                        <a:pt x="86" y="56"/>
                      </a:cubicBezTo>
                      <a:cubicBezTo>
                        <a:pt x="87" y="52"/>
                        <a:pt x="90" y="52"/>
                        <a:pt x="92" y="51"/>
                      </a:cubicBezTo>
                      <a:cubicBezTo>
                        <a:pt x="92" y="51"/>
                        <a:pt x="93" y="51"/>
                        <a:pt x="94" y="51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49"/>
                        <a:pt x="95" y="49"/>
                        <a:pt x="95" y="49"/>
                      </a:cubicBezTo>
                      <a:cubicBezTo>
                        <a:pt x="95" y="49"/>
                        <a:pt x="95" y="48"/>
                        <a:pt x="95" y="48"/>
                      </a:cubicBezTo>
                      <a:cubicBezTo>
                        <a:pt x="96" y="48"/>
                        <a:pt x="96" y="48"/>
                        <a:pt x="96" y="47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4" name="Freeform 1234">
                  <a:extLst>
                    <a:ext uri="{FF2B5EF4-FFF2-40B4-BE49-F238E27FC236}">
                      <a16:creationId xmlns:a16="http://schemas.microsoft.com/office/drawing/2014/main" xmlns="" id="{066168D6-CDDC-4E01-9ACA-F3A957DA0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9" y="3172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5" name="Freeform 1235">
                  <a:extLst>
                    <a:ext uri="{FF2B5EF4-FFF2-40B4-BE49-F238E27FC236}">
                      <a16:creationId xmlns:a16="http://schemas.microsoft.com/office/drawing/2014/main" xmlns="" id="{9B03A68F-1804-4D8C-A80F-593CD39496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6" y="31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6" name="Freeform 1236">
                  <a:extLst>
                    <a:ext uri="{FF2B5EF4-FFF2-40B4-BE49-F238E27FC236}">
                      <a16:creationId xmlns:a16="http://schemas.microsoft.com/office/drawing/2014/main" xmlns="" id="{2436C548-8DF4-4A0F-BA04-CE0F46369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317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7" name="Freeform 1237">
                  <a:extLst>
                    <a:ext uri="{FF2B5EF4-FFF2-40B4-BE49-F238E27FC236}">
                      <a16:creationId xmlns:a16="http://schemas.microsoft.com/office/drawing/2014/main" xmlns="" id="{47F47FC6-AA28-4D8B-B17A-F7DEE2A37A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8" name="Freeform 1238">
                  <a:extLst>
                    <a:ext uri="{FF2B5EF4-FFF2-40B4-BE49-F238E27FC236}">
                      <a16:creationId xmlns:a16="http://schemas.microsoft.com/office/drawing/2014/main" xmlns="" id="{DC89358C-F84A-4820-917F-07FF3953F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2" y="317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49" name="Freeform 1239">
                  <a:extLst>
                    <a:ext uri="{FF2B5EF4-FFF2-40B4-BE49-F238E27FC236}">
                      <a16:creationId xmlns:a16="http://schemas.microsoft.com/office/drawing/2014/main" xmlns="" id="{643F4405-0825-476B-9366-6E13CBF66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2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0" name="Freeform 1240">
                  <a:extLst>
                    <a:ext uri="{FF2B5EF4-FFF2-40B4-BE49-F238E27FC236}">
                      <a16:creationId xmlns:a16="http://schemas.microsoft.com/office/drawing/2014/main" xmlns="" id="{1685F179-69F2-4696-8CE5-0085F6C167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32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1" name="Freeform 1241">
                  <a:extLst>
                    <a:ext uri="{FF2B5EF4-FFF2-40B4-BE49-F238E27FC236}">
                      <a16:creationId xmlns:a16="http://schemas.microsoft.com/office/drawing/2014/main" xmlns="" id="{50F8B220-C0EF-4290-8AD3-B7199B475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" y="317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2" name="Freeform 1242">
                  <a:extLst>
                    <a:ext uri="{FF2B5EF4-FFF2-40B4-BE49-F238E27FC236}">
                      <a16:creationId xmlns:a16="http://schemas.microsoft.com/office/drawing/2014/main" xmlns="" id="{B4C04490-5383-49FE-B7A5-302D591E7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2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3" name="Freeform 1243">
                  <a:extLst>
                    <a:ext uri="{FF2B5EF4-FFF2-40B4-BE49-F238E27FC236}">
                      <a16:creationId xmlns:a16="http://schemas.microsoft.com/office/drawing/2014/main" xmlns="" id="{65079B16-C29C-4767-97F1-89676657B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" y="317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4" name="Freeform 1244">
                  <a:extLst>
                    <a:ext uri="{FF2B5EF4-FFF2-40B4-BE49-F238E27FC236}">
                      <a16:creationId xmlns:a16="http://schemas.microsoft.com/office/drawing/2014/main" xmlns="" id="{F1DB7DB0-5E7C-4742-9E19-0E7A475FF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20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5" name="Freeform 1245">
                  <a:extLst>
                    <a:ext uri="{FF2B5EF4-FFF2-40B4-BE49-F238E27FC236}">
                      <a16:creationId xmlns:a16="http://schemas.microsoft.com/office/drawing/2014/main" xmlns="" id="{EC0EE875-B5AD-4D7C-B925-25195A5F9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1" y="317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6" name="Freeform 1246">
                  <a:extLst>
                    <a:ext uri="{FF2B5EF4-FFF2-40B4-BE49-F238E27FC236}">
                      <a16:creationId xmlns:a16="http://schemas.microsoft.com/office/drawing/2014/main" xmlns="" id="{C758C956-B700-4F4A-B6E8-C3C87F39F8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2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7" name="Freeform 1247">
                  <a:extLst>
                    <a:ext uri="{FF2B5EF4-FFF2-40B4-BE49-F238E27FC236}">
                      <a16:creationId xmlns:a16="http://schemas.microsoft.com/office/drawing/2014/main" xmlns="" id="{D69119C2-2463-4C3E-85B8-2286CBBF6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320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8" name="Freeform 1248">
                  <a:extLst>
                    <a:ext uri="{FF2B5EF4-FFF2-40B4-BE49-F238E27FC236}">
                      <a16:creationId xmlns:a16="http://schemas.microsoft.com/office/drawing/2014/main" xmlns="" id="{F174F302-8C71-4BB1-9C39-005BA67A61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9" name="Freeform 1249">
                  <a:extLst>
                    <a:ext uri="{FF2B5EF4-FFF2-40B4-BE49-F238E27FC236}">
                      <a16:creationId xmlns:a16="http://schemas.microsoft.com/office/drawing/2014/main" xmlns="" id="{47B46570-9D00-4631-93E1-848133D60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2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0" name="Freeform 1250">
                  <a:extLst>
                    <a:ext uri="{FF2B5EF4-FFF2-40B4-BE49-F238E27FC236}">
                      <a16:creationId xmlns:a16="http://schemas.microsoft.com/office/drawing/2014/main" xmlns="" id="{3B90933E-9068-4826-81E7-7E2C7FB21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3261"/>
                  <a:ext cx="10" cy="14"/>
                </a:xfrm>
                <a:custGeom>
                  <a:avLst/>
                  <a:gdLst>
                    <a:gd name="T0" fmla="*/ 10 w 11"/>
                    <a:gd name="T1" fmla="*/ 3 h 15"/>
                    <a:gd name="T2" fmla="*/ 9 w 11"/>
                    <a:gd name="T3" fmla="*/ 2 h 15"/>
                    <a:gd name="T4" fmla="*/ 6 w 11"/>
                    <a:gd name="T5" fmla="*/ 0 h 15"/>
                    <a:gd name="T6" fmla="*/ 0 w 11"/>
                    <a:gd name="T7" fmla="*/ 7 h 15"/>
                    <a:gd name="T8" fmla="*/ 5 w 11"/>
                    <a:gd name="T9" fmla="*/ 15 h 15"/>
                    <a:gd name="T10" fmla="*/ 7 w 11"/>
                    <a:gd name="T11" fmla="*/ 15 h 15"/>
                    <a:gd name="T12" fmla="*/ 9 w 11"/>
                    <a:gd name="T13" fmla="*/ 14 h 15"/>
                    <a:gd name="T14" fmla="*/ 10 w 11"/>
                    <a:gd name="T15" fmla="*/ 13 h 15"/>
                    <a:gd name="T16" fmla="*/ 10 w 11"/>
                    <a:gd name="T17" fmla="*/ 12 h 15"/>
                    <a:gd name="T18" fmla="*/ 11 w 11"/>
                    <a:gd name="T19" fmla="*/ 11 h 15"/>
                    <a:gd name="T20" fmla="*/ 11 w 11"/>
                    <a:gd name="T21" fmla="*/ 11 h 15"/>
                    <a:gd name="T22" fmla="*/ 10 w 11"/>
                    <a:gd name="T2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15">
                      <a:moveTo>
                        <a:pt x="10" y="3"/>
                      </a:move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8" y="1"/>
                        <a:pt x="6" y="0"/>
                        <a:pt x="6" y="0"/>
                      </a:cubicBezTo>
                      <a:cubicBezTo>
                        <a:pt x="4" y="1"/>
                        <a:pt x="0" y="5"/>
                        <a:pt x="0" y="7"/>
                      </a:cubicBezTo>
                      <a:cubicBezTo>
                        <a:pt x="0" y="8"/>
                        <a:pt x="3" y="15"/>
                        <a:pt x="5" y="15"/>
                      </a:cubicBezTo>
                      <a:cubicBezTo>
                        <a:pt x="6" y="15"/>
                        <a:pt x="6" y="15"/>
                        <a:pt x="7" y="15"/>
                      </a:cubicBezTo>
                      <a:cubicBezTo>
                        <a:pt x="9" y="15"/>
                        <a:pt x="9" y="15"/>
                        <a:pt x="9" y="14"/>
                      </a:cubicBezTo>
                      <a:cubicBezTo>
                        <a:pt x="9" y="14"/>
                        <a:pt x="9" y="13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2"/>
                        <a:pt x="10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8"/>
                        <a:pt x="10" y="5"/>
                        <a:pt x="1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1" name="Freeform 1251">
                  <a:extLst>
                    <a:ext uri="{FF2B5EF4-FFF2-40B4-BE49-F238E27FC236}">
                      <a16:creationId xmlns:a16="http://schemas.microsoft.com/office/drawing/2014/main" xmlns="" id="{CC594975-AAB9-4C67-BD7A-93E32DB92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3293"/>
                  <a:ext cx="19" cy="21"/>
                </a:xfrm>
                <a:custGeom>
                  <a:avLst/>
                  <a:gdLst>
                    <a:gd name="T0" fmla="*/ 17 w 20"/>
                    <a:gd name="T1" fmla="*/ 4 h 22"/>
                    <a:gd name="T2" fmla="*/ 14 w 20"/>
                    <a:gd name="T3" fmla="*/ 1 h 22"/>
                    <a:gd name="T4" fmla="*/ 13 w 20"/>
                    <a:gd name="T5" fmla="*/ 0 h 22"/>
                    <a:gd name="T6" fmla="*/ 6 w 20"/>
                    <a:gd name="T7" fmla="*/ 4 h 22"/>
                    <a:gd name="T8" fmla="*/ 6 w 20"/>
                    <a:gd name="T9" fmla="*/ 5 h 22"/>
                    <a:gd name="T10" fmla="*/ 0 w 20"/>
                    <a:gd name="T11" fmla="*/ 14 h 22"/>
                    <a:gd name="T12" fmla="*/ 5 w 20"/>
                    <a:gd name="T13" fmla="*/ 21 h 22"/>
                    <a:gd name="T14" fmla="*/ 7 w 20"/>
                    <a:gd name="T15" fmla="*/ 22 h 22"/>
                    <a:gd name="T16" fmla="*/ 9 w 20"/>
                    <a:gd name="T17" fmla="*/ 17 h 22"/>
                    <a:gd name="T18" fmla="*/ 14 w 20"/>
                    <a:gd name="T19" fmla="*/ 15 h 22"/>
                    <a:gd name="T20" fmla="*/ 15 w 20"/>
                    <a:gd name="T21" fmla="*/ 15 h 22"/>
                    <a:gd name="T22" fmla="*/ 16 w 20"/>
                    <a:gd name="T23" fmla="*/ 15 h 22"/>
                    <a:gd name="T24" fmla="*/ 19 w 20"/>
                    <a:gd name="T25" fmla="*/ 11 h 22"/>
                    <a:gd name="T26" fmla="*/ 20 w 20"/>
                    <a:gd name="T27" fmla="*/ 8 h 22"/>
                    <a:gd name="T28" fmla="*/ 17 w 20"/>
                    <a:gd name="T29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2">
                      <a:moveTo>
                        <a:pt x="17" y="4"/>
                      </a:moveTo>
                      <a:cubicBezTo>
                        <a:pt x="16" y="3"/>
                        <a:pt x="15" y="2"/>
                        <a:pt x="14" y="1"/>
                      </a:cubicBezTo>
                      <a:cubicBezTo>
                        <a:pt x="14" y="1"/>
                        <a:pt x="14" y="1"/>
                        <a:pt x="13" y="0"/>
                      </a:cubicBezTo>
                      <a:cubicBezTo>
                        <a:pt x="11" y="1"/>
                        <a:pt x="7" y="3"/>
                        <a:pt x="6" y="4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4" y="7"/>
                        <a:pt x="1" y="12"/>
                        <a:pt x="0" y="14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0"/>
                        <a:pt x="8" y="19"/>
                        <a:pt x="9" y="17"/>
                      </a:cubicBezTo>
                      <a:cubicBezTo>
                        <a:pt x="10" y="16"/>
                        <a:pt x="11" y="15"/>
                        <a:pt x="14" y="15"/>
                      </a:cubicBezTo>
                      <a:cubicBezTo>
                        <a:pt x="14" y="15"/>
                        <a:pt x="15" y="15"/>
                        <a:pt x="15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3"/>
                        <a:pt x="18" y="12"/>
                        <a:pt x="19" y="11"/>
                      </a:cubicBezTo>
                      <a:cubicBezTo>
                        <a:pt x="20" y="10"/>
                        <a:pt x="20" y="9"/>
                        <a:pt x="20" y="8"/>
                      </a:cubicBezTo>
                      <a:cubicBezTo>
                        <a:pt x="20" y="7"/>
                        <a:pt x="18" y="5"/>
                        <a:pt x="1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2" name="Freeform 1252">
                  <a:extLst>
                    <a:ext uri="{FF2B5EF4-FFF2-40B4-BE49-F238E27FC236}">
                      <a16:creationId xmlns:a16="http://schemas.microsoft.com/office/drawing/2014/main" xmlns="" id="{2A17FAE8-81DB-4E36-B437-0F55E4D4A8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44" y="3219"/>
                  <a:ext cx="167" cy="147"/>
                </a:xfrm>
                <a:custGeom>
                  <a:avLst/>
                  <a:gdLst>
                    <a:gd name="T0" fmla="*/ 167 w 175"/>
                    <a:gd name="T1" fmla="*/ 62 h 154"/>
                    <a:gd name="T2" fmla="*/ 163 w 175"/>
                    <a:gd name="T3" fmla="*/ 63 h 154"/>
                    <a:gd name="T4" fmla="*/ 152 w 175"/>
                    <a:gd name="T5" fmla="*/ 51 h 154"/>
                    <a:gd name="T6" fmla="*/ 163 w 175"/>
                    <a:gd name="T7" fmla="*/ 41 h 154"/>
                    <a:gd name="T8" fmla="*/ 166 w 175"/>
                    <a:gd name="T9" fmla="*/ 40 h 154"/>
                    <a:gd name="T10" fmla="*/ 166 w 175"/>
                    <a:gd name="T11" fmla="*/ 37 h 154"/>
                    <a:gd name="T12" fmla="*/ 167 w 175"/>
                    <a:gd name="T13" fmla="*/ 33 h 154"/>
                    <a:gd name="T14" fmla="*/ 167 w 175"/>
                    <a:gd name="T15" fmla="*/ 30 h 154"/>
                    <a:gd name="T16" fmla="*/ 166 w 175"/>
                    <a:gd name="T17" fmla="*/ 26 h 154"/>
                    <a:gd name="T18" fmla="*/ 159 w 175"/>
                    <a:gd name="T19" fmla="*/ 8 h 154"/>
                    <a:gd name="T20" fmla="*/ 158 w 175"/>
                    <a:gd name="T21" fmla="*/ 3 h 154"/>
                    <a:gd name="T22" fmla="*/ 141 w 175"/>
                    <a:gd name="T23" fmla="*/ 0 h 154"/>
                    <a:gd name="T24" fmla="*/ 136 w 175"/>
                    <a:gd name="T25" fmla="*/ 0 h 154"/>
                    <a:gd name="T26" fmla="*/ 135 w 175"/>
                    <a:gd name="T27" fmla="*/ 2 h 154"/>
                    <a:gd name="T28" fmla="*/ 134 w 175"/>
                    <a:gd name="T29" fmla="*/ 4 h 154"/>
                    <a:gd name="T30" fmla="*/ 116 w 175"/>
                    <a:gd name="T31" fmla="*/ 16 h 154"/>
                    <a:gd name="T32" fmla="*/ 100 w 175"/>
                    <a:gd name="T33" fmla="*/ 33 h 154"/>
                    <a:gd name="T34" fmla="*/ 74 w 175"/>
                    <a:gd name="T35" fmla="*/ 40 h 154"/>
                    <a:gd name="T36" fmla="*/ 68 w 175"/>
                    <a:gd name="T37" fmla="*/ 43 h 154"/>
                    <a:gd name="T38" fmla="*/ 51 w 175"/>
                    <a:gd name="T39" fmla="*/ 58 h 154"/>
                    <a:gd name="T40" fmla="*/ 40 w 175"/>
                    <a:gd name="T41" fmla="*/ 52 h 154"/>
                    <a:gd name="T42" fmla="*/ 39 w 175"/>
                    <a:gd name="T43" fmla="*/ 36 h 154"/>
                    <a:gd name="T44" fmla="*/ 39 w 175"/>
                    <a:gd name="T45" fmla="*/ 36 h 154"/>
                    <a:gd name="T46" fmla="*/ 38 w 175"/>
                    <a:gd name="T47" fmla="*/ 35 h 154"/>
                    <a:gd name="T48" fmla="*/ 37 w 175"/>
                    <a:gd name="T49" fmla="*/ 35 h 154"/>
                    <a:gd name="T50" fmla="*/ 30 w 175"/>
                    <a:gd name="T51" fmla="*/ 81 h 154"/>
                    <a:gd name="T52" fmla="*/ 14 w 175"/>
                    <a:gd name="T53" fmla="*/ 83 h 154"/>
                    <a:gd name="T54" fmla="*/ 4 w 175"/>
                    <a:gd name="T55" fmla="*/ 75 h 154"/>
                    <a:gd name="T56" fmla="*/ 3 w 175"/>
                    <a:gd name="T57" fmla="*/ 78 h 154"/>
                    <a:gd name="T58" fmla="*/ 2 w 175"/>
                    <a:gd name="T59" fmla="*/ 79 h 154"/>
                    <a:gd name="T60" fmla="*/ 0 w 175"/>
                    <a:gd name="T61" fmla="*/ 79 h 154"/>
                    <a:gd name="T62" fmla="*/ 18 w 175"/>
                    <a:gd name="T63" fmla="*/ 117 h 154"/>
                    <a:gd name="T64" fmla="*/ 16 w 175"/>
                    <a:gd name="T65" fmla="*/ 130 h 154"/>
                    <a:gd name="T66" fmla="*/ 20 w 175"/>
                    <a:gd name="T67" fmla="*/ 144 h 154"/>
                    <a:gd name="T68" fmla="*/ 24 w 175"/>
                    <a:gd name="T69" fmla="*/ 148 h 154"/>
                    <a:gd name="T70" fmla="*/ 36 w 175"/>
                    <a:gd name="T71" fmla="*/ 153 h 154"/>
                    <a:gd name="T72" fmla="*/ 61 w 175"/>
                    <a:gd name="T73" fmla="*/ 144 h 154"/>
                    <a:gd name="T74" fmla="*/ 94 w 175"/>
                    <a:gd name="T75" fmla="*/ 143 h 154"/>
                    <a:gd name="T76" fmla="*/ 106 w 175"/>
                    <a:gd name="T77" fmla="*/ 138 h 154"/>
                    <a:gd name="T78" fmla="*/ 170 w 175"/>
                    <a:gd name="T79" fmla="*/ 74 h 154"/>
                    <a:gd name="T80" fmla="*/ 175 w 175"/>
                    <a:gd name="T81" fmla="*/ 58 h 154"/>
                    <a:gd name="T82" fmla="*/ 173 w 175"/>
                    <a:gd name="T83" fmla="*/ 58 h 154"/>
                    <a:gd name="T84" fmla="*/ 171 w 175"/>
                    <a:gd name="T85" fmla="*/ 58 h 154"/>
                    <a:gd name="T86" fmla="*/ 169 w 175"/>
                    <a:gd name="T87" fmla="*/ 59 h 154"/>
                    <a:gd name="T88" fmla="*/ 168 w 175"/>
                    <a:gd name="T89" fmla="*/ 61 h 154"/>
                    <a:gd name="T90" fmla="*/ 136 w 175"/>
                    <a:gd name="T91" fmla="*/ 95 h 154"/>
                    <a:gd name="T92" fmla="*/ 135 w 175"/>
                    <a:gd name="T93" fmla="*/ 97 h 154"/>
                    <a:gd name="T94" fmla="*/ 131 w 175"/>
                    <a:gd name="T95" fmla="*/ 97 h 154"/>
                    <a:gd name="T96" fmla="*/ 126 w 175"/>
                    <a:gd name="T97" fmla="*/ 103 h 154"/>
                    <a:gd name="T98" fmla="*/ 111 w 175"/>
                    <a:gd name="T99" fmla="*/ 92 h 154"/>
                    <a:gd name="T100" fmla="*/ 129 w 175"/>
                    <a:gd name="T101" fmla="*/ 74 h 154"/>
                    <a:gd name="T102" fmla="*/ 140 w 175"/>
                    <a:gd name="T103" fmla="*/ 8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5" h="154">
                      <a:moveTo>
                        <a:pt x="168" y="61"/>
                      </a:moveTo>
                      <a:cubicBezTo>
                        <a:pt x="168" y="61"/>
                        <a:pt x="168" y="61"/>
                        <a:pt x="167" y="62"/>
                      </a:cubicBezTo>
                      <a:cubicBezTo>
                        <a:pt x="167" y="62"/>
                        <a:pt x="167" y="62"/>
                        <a:pt x="167" y="62"/>
                      </a:cubicBezTo>
                      <a:cubicBezTo>
                        <a:pt x="167" y="62"/>
                        <a:pt x="166" y="62"/>
                        <a:pt x="166" y="62"/>
                      </a:cubicBezTo>
                      <a:cubicBezTo>
                        <a:pt x="166" y="63"/>
                        <a:pt x="165" y="63"/>
                        <a:pt x="164" y="63"/>
                      </a:cubicBezTo>
                      <a:cubicBezTo>
                        <a:pt x="164" y="63"/>
                        <a:pt x="164" y="63"/>
                        <a:pt x="163" y="63"/>
                      </a:cubicBezTo>
                      <a:cubicBezTo>
                        <a:pt x="163" y="63"/>
                        <a:pt x="163" y="63"/>
                        <a:pt x="163" y="63"/>
                      </a:cubicBezTo>
                      <a:cubicBezTo>
                        <a:pt x="162" y="63"/>
                        <a:pt x="161" y="63"/>
                        <a:pt x="161" y="63"/>
                      </a:cubicBezTo>
                      <a:cubicBezTo>
                        <a:pt x="156" y="63"/>
                        <a:pt x="152" y="52"/>
                        <a:pt x="152" y="51"/>
                      </a:cubicBezTo>
                      <a:cubicBezTo>
                        <a:pt x="152" y="48"/>
                        <a:pt x="158" y="40"/>
                        <a:pt x="162" y="40"/>
                      </a:cubicBezTo>
                      <a:cubicBezTo>
                        <a:pt x="162" y="40"/>
                        <a:pt x="163" y="41"/>
                        <a:pt x="163" y="41"/>
                      </a:cubicBezTo>
                      <a:cubicBezTo>
                        <a:pt x="163" y="41"/>
                        <a:pt x="163" y="41"/>
                        <a:pt x="163" y="41"/>
                      </a:cubicBezTo>
                      <a:cubicBezTo>
                        <a:pt x="164" y="41"/>
                        <a:pt x="165" y="42"/>
                        <a:pt x="166" y="42"/>
                      </a:cubicBezTo>
                      <a:cubicBezTo>
                        <a:pt x="166" y="42"/>
                        <a:pt x="166" y="42"/>
                        <a:pt x="166" y="42"/>
                      </a:cubicBezTo>
                      <a:cubicBezTo>
                        <a:pt x="166" y="41"/>
                        <a:pt x="166" y="41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66" y="39"/>
                        <a:pt x="166" y="38"/>
                        <a:pt x="166" y="38"/>
                      </a:cubicBezTo>
                      <a:cubicBezTo>
                        <a:pt x="166" y="38"/>
                        <a:pt x="166" y="38"/>
                        <a:pt x="166" y="37"/>
                      </a:cubicBezTo>
                      <a:cubicBezTo>
                        <a:pt x="167" y="37"/>
                        <a:pt x="167" y="36"/>
                        <a:pt x="167" y="35"/>
                      </a:cubicBezTo>
                      <a:cubicBezTo>
                        <a:pt x="167" y="35"/>
                        <a:pt x="167" y="35"/>
                        <a:pt x="167" y="35"/>
                      </a:cubicBezTo>
                      <a:cubicBezTo>
                        <a:pt x="167" y="34"/>
                        <a:pt x="167" y="33"/>
                        <a:pt x="167" y="33"/>
                      </a:cubicBezTo>
                      <a:cubicBezTo>
                        <a:pt x="167" y="32"/>
                        <a:pt x="167" y="32"/>
                        <a:pt x="167" y="32"/>
                      </a:cubicBezTo>
                      <a:cubicBezTo>
                        <a:pt x="167" y="31"/>
                        <a:pt x="167" y="31"/>
                        <a:pt x="167" y="30"/>
                      </a:cubicBezTo>
                      <a:cubicBezTo>
                        <a:pt x="167" y="30"/>
                        <a:pt x="167" y="30"/>
                        <a:pt x="167" y="30"/>
                      </a:cubicBezTo>
                      <a:cubicBezTo>
                        <a:pt x="167" y="29"/>
                        <a:pt x="167" y="28"/>
                        <a:pt x="166" y="28"/>
                      </a:cubicBezTo>
                      <a:cubicBezTo>
                        <a:pt x="166" y="28"/>
                        <a:pt x="166" y="27"/>
                        <a:pt x="166" y="27"/>
                      </a:cubicBezTo>
                      <a:cubicBezTo>
                        <a:pt x="166" y="27"/>
                        <a:pt x="166" y="26"/>
                        <a:pt x="166" y="26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66" y="25"/>
                        <a:pt x="166" y="25"/>
                        <a:pt x="166" y="25"/>
                      </a:cubicBezTo>
                      <a:cubicBezTo>
                        <a:pt x="164" y="24"/>
                        <a:pt x="162" y="18"/>
                        <a:pt x="159" y="8"/>
                      </a:cubicBezTo>
                      <a:cubicBezTo>
                        <a:pt x="159" y="6"/>
                        <a:pt x="159" y="4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7" y="3"/>
                        <a:pt x="155" y="3"/>
                        <a:pt x="154" y="3"/>
                      </a:cubicBezTo>
                      <a:cubicBezTo>
                        <a:pt x="149" y="3"/>
                        <a:pt x="146" y="2"/>
                        <a:pt x="145" y="0"/>
                      </a:cubicBezTo>
                      <a:cubicBezTo>
                        <a:pt x="145" y="0"/>
                        <a:pt x="142" y="0"/>
                        <a:pt x="141" y="0"/>
                      </a:cubicBezTo>
                      <a:cubicBezTo>
                        <a:pt x="139" y="0"/>
                        <a:pt x="138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6" y="0"/>
                        <a:pt x="136" y="0"/>
                      </a:cubicBezTo>
                      <a:cubicBezTo>
                        <a:pt x="136" y="1"/>
                        <a:pt x="136" y="1"/>
                        <a:pt x="136" y="1"/>
                      </a:cubicBezTo>
                      <a:cubicBezTo>
                        <a:pt x="136" y="1"/>
                        <a:pt x="136" y="2"/>
                        <a:pt x="135" y="2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5" y="3"/>
                        <a:pt x="135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4"/>
                        <a:pt x="134" y="4"/>
                        <a:pt x="134" y="4"/>
                      </a:cubicBezTo>
                      <a:cubicBezTo>
                        <a:pt x="132" y="6"/>
                        <a:pt x="131" y="6"/>
                        <a:pt x="129" y="6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6" y="12"/>
                        <a:pt x="120" y="16"/>
                        <a:pt x="116" y="16"/>
                      </a:cubicBezTo>
                      <a:cubicBezTo>
                        <a:pt x="115" y="16"/>
                        <a:pt x="113" y="19"/>
                        <a:pt x="113" y="21"/>
                      </a:cubicBezTo>
                      <a:cubicBezTo>
                        <a:pt x="113" y="26"/>
                        <a:pt x="107" y="30"/>
                        <a:pt x="102" y="30"/>
                      </a:cubicBezTo>
                      <a:cubicBezTo>
                        <a:pt x="100" y="30"/>
                        <a:pt x="100" y="30"/>
                        <a:pt x="100" y="33"/>
                      </a:cubicBezTo>
                      <a:cubicBezTo>
                        <a:pt x="100" y="34"/>
                        <a:pt x="100" y="36"/>
                        <a:pt x="99" y="37"/>
                      </a:cubicBezTo>
                      <a:cubicBezTo>
                        <a:pt x="98" y="43"/>
                        <a:pt x="94" y="44"/>
                        <a:pt x="87" y="44"/>
                      </a:cubicBezTo>
                      <a:cubicBezTo>
                        <a:pt x="80" y="44"/>
                        <a:pt x="78" y="43"/>
                        <a:pt x="74" y="40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9" y="38"/>
                        <a:pt x="68" y="41"/>
                        <a:pt x="68" y="43"/>
                      </a:cubicBezTo>
                      <a:cubicBezTo>
                        <a:pt x="67" y="46"/>
                        <a:pt x="64" y="49"/>
                        <a:pt x="60" y="53"/>
                      </a:cubicBezTo>
                      <a:cubicBezTo>
                        <a:pt x="59" y="54"/>
                        <a:pt x="58" y="55"/>
                        <a:pt x="57" y="56"/>
                      </a:cubicBezTo>
                      <a:cubicBezTo>
                        <a:pt x="56" y="58"/>
                        <a:pt x="54" y="58"/>
                        <a:pt x="51" y="58"/>
                      </a:cubicBezTo>
                      <a:cubicBezTo>
                        <a:pt x="50" y="58"/>
                        <a:pt x="48" y="58"/>
                        <a:pt x="47" y="58"/>
                      </a:cubicBezTo>
                      <a:cubicBezTo>
                        <a:pt x="44" y="57"/>
                        <a:pt x="42" y="58"/>
                        <a:pt x="41" y="56"/>
                      </a:cubicBezTo>
                      <a:cubicBezTo>
                        <a:pt x="40" y="55"/>
                        <a:pt x="40" y="53"/>
                        <a:pt x="40" y="52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40" y="48"/>
                        <a:pt x="42" y="48"/>
                        <a:pt x="42" y="47"/>
                      </a:cubicBezTo>
                      <a:cubicBezTo>
                        <a:pt x="43" y="46"/>
                        <a:pt x="42" y="43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8" y="36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37" y="76"/>
                        <a:pt x="34" y="78"/>
                        <a:pt x="32" y="80"/>
                      </a:cubicBezTo>
                      <a:cubicBezTo>
                        <a:pt x="31" y="80"/>
                        <a:pt x="30" y="81"/>
                        <a:pt x="30" y="81"/>
                      </a:cubicBezTo>
                      <a:cubicBezTo>
                        <a:pt x="29" y="83"/>
                        <a:pt x="26" y="83"/>
                        <a:pt x="24" y="83"/>
                      </a:cubicBezTo>
                      <a:cubicBezTo>
                        <a:pt x="23" y="83"/>
                        <a:pt x="21" y="83"/>
                        <a:pt x="19" y="83"/>
                      </a:cubicBezTo>
                      <a:cubicBezTo>
                        <a:pt x="17" y="83"/>
                        <a:pt x="15" y="83"/>
                        <a:pt x="14" y="83"/>
                      </a:cubicBezTo>
                      <a:cubicBezTo>
                        <a:pt x="9" y="83"/>
                        <a:pt x="8" y="79"/>
                        <a:pt x="7" y="77"/>
                      </a:cubicBezTo>
                      <a:cubicBezTo>
                        <a:pt x="7" y="76"/>
                        <a:pt x="7" y="75"/>
                        <a:pt x="6" y="74"/>
                      </a:cubicBezTo>
                      <a:cubicBezTo>
                        <a:pt x="6" y="73"/>
                        <a:pt x="4" y="74"/>
                        <a:pt x="4" y="75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3" y="76"/>
                        <a:pt x="3" y="77"/>
                        <a:pt x="3" y="77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2" y="78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1" y="79"/>
                        <a:pt x="1" y="79"/>
                        <a:pt x="1" y="79"/>
                      </a:cubicBezTo>
                      <a:cubicBezTo>
                        <a:pt x="1" y="79"/>
                        <a:pt x="0" y="79"/>
                        <a:pt x="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3" y="84"/>
                        <a:pt x="6" y="90"/>
                        <a:pt x="7" y="95"/>
                      </a:cubicBezTo>
                      <a:cubicBezTo>
                        <a:pt x="8" y="99"/>
                        <a:pt x="11" y="104"/>
                        <a:pt x="14" y="108"/>
                      </a:cubicBezTo>
                      <a:cubicBezTo>
                        <a:pt x="15" y="112"/>
                        <a:pt x="17" y="114"/>
                        <a:pt x="18" y="117"/>
                      </a:cubicBezTo>
                      <a:cubicBezTo>
                        <a:pt x="18" y="118"/>
                        <a:pt x="18" y="118"/>
                        <a:pt x="18" y="118"/>
                      </a:cubicBezTo>
                      <a:cubicBezTo>
                        <a:pt x="20" y="122"/>
                        <a:pt x="21" y="126"/>
                        <a:pt x="19" y="128"/>
                      </a:cubicBezTo>
                      <a:cubicBezTo>
                        <a:pt x="19" y="129"/>
                        <a:pt x="18" y="130"/>
                        <a:pt x="16" y="130"/>
                      </a:cubicBezTo>
                      <a:cubicBezTo>
                        <a:pt x="16" y="130"/>
                        <a:pt x="15" y="130"/>
                        <a:pt x="15" y="130"/>
                      </a:cubicBezTo>
                      <a:cubicBezTo>
                        <a:pt x="15" y="130"/>
                        <a:pt x="15" y="131"/>
                        <a:pt x="18" y="136"/>
                      </a:cubicBezTo>
                      <a:cubicBezTo>
                        <a:pt x="20" y="139"/>
                        <a:pt x="20" y="142"/>
                        <a:pt x="20" y="144"/>
                      </a:cubicBezTo>
                      <a:cubicBezTo>
                        <a:pt x="20" y="144"/>
                        <a:pt x="20" y="145"/>
                        <a:pt x="20" y="145"/>
                      </a:cubicBezTo>
                      <a:cubicBezTo>
                        <a:pt x="23" y="145"/>
                        <a:pt x="23" y="146"/>
                        <a:pt x="24" y="147"/>
                      </a:cubicBezTo>
                      <a:cubicBezTo>
                        <a:pt x="24" y="147"/>
                        <a:pt x="24" y="147"/>
                        <a:pt x="24" y="148"/>
                      </a:cubicBezTo>
                      <a:cubicBezTo>
                        <a:pt x="28" y="148"/>
                        <a:pt x="30" y="151"/>
                        <a:pt x="32" y="153"/>
                      </a:cubicBezTo>
                      <a:cubicBezTo>
                        <a:pt x="32" y="154"/>
                        <a:pt x="33" y="154"/>
                        <a:pt x="34" y="154"/>
                      </a:cubicBezTo>
                      <a:cubicBezTo>
                        <a:pt x="34" y="154"/>
                        <a:pt x="35" y="154"/>
                        <a:pt x="36" y="153"/>
                      </a:cubicBezTo>
                      <a:cubicBezTo>
                        <a:pt x="38" y="150"/>
                        <a:pt x="43" y="148"/>
                        <a:pt x="51" y="148"/>
                      </a:cubicBezTo>
                      <a:cubicBezTo>
                        <a:pt x="54" y="148"/>
                        <a:pt x="54" y="148"/>
                        <a:pt x="56" y="147"/>
                      </a:cubicBezTo>
                      <a:cubicBezTo>
                        <a:pt x="57" y="146"/>
                        <a:pt x="58" y="145"/>
                        <a:pt x="61" y="144"/>
                      </a:cubicBezTo>
                      <a:cubicBezTo>
                        <a:pt x="67" y="143"/>
                        <a:pt x="74" y="142"/>
                        <a:pt x="79" y="144"/>
                      </a:cubicBezTo>
                      <a:cubicBezTo>
                        <a:pt x="83" y="145"/>
                        <a:pt x="86" y="145"/>
                        <a:pt x="88" y="143"/>
                      </a:cubicBezTo>
                      <a:cubicBezTo>
                        <a:pt x="90" y="142"/>
                        <a:pt x="92" y="142"/>
                        <a:pt x="94" y="143"/>
                      </a:cubicBezTo>
                      <a:cubicBezTo>
                        <a:pt x="94" y="143"/>
                        <a:pt x="94" y="143"/>
                        <a:pt x="95" y="143"/>
                      </a:cubicBezTo>
                      <a:cubicBezTo>
                        <a:pt x="95" y="138"/>
                        <a:pt x="101" y="138"/>
                        <a:pt x="103" y="138"/>
                      </a:cubicBezTo>
                      <a:cubicBezTo>
                        <a:pt x="106" y="138"/>
                        <a:pt x="106" y="138"/>
                        <a:pt x="106" y="138"/>
                      </a:cubicBezTo>
                      <a:cubicBezTo>
                        <a:pt x="109" y="138"/>
                        <a:pt x="119" y="132"/>
                        <a:pt x="128" y="124"/>
                      </a:cubicBezTo>
                      <a:cubicBezTo>
                        <a:pt x="136" y="116"/>
                        <a:pt x="150" y="99"/>
                        <a:pt x="154" y="92"/>
                      </a:cubicBezTo>
                      <a:cubicBezTo>
                        <a:pt x="159" y="84"/>
                        <a:pt x="166" y="78"/>
                        <a:pt x="170" y="74"/>
                      </a:cubicBezTo>
                      <a:cubicBezTo>
                        <a:pt x="171" y="73"/>
                        <a:pt x="171" y="73"/>
                        <a:pt x="171" y="73"/>
                      </a:cubicBezTo>
                      <a:cubicBezTo>
                        <a:pt x="172" y="72"/>
                        <a:pt x="174" y="67"/>
                        <a:pt x="175" y="58"/>
                      </a:cubicBezTo>
                      <a:cubicBezTo>
                        <a:pt x="175" y="58"/>
                        <a:pt x="175" y="58"/>
                        <a:pt x="175" y="58"/>
                      </a:cubicBezTo>
                      <a:cubicBezTo>
                        <a:pt x="175" y="58"/>
                        <a:pt x="175" y="58"/>
                        <a:pt x="174" y="58"/>
                      </a:cubicBezTo>
                      <a:cubicBezTo>
                        <a:pt x="174" y="58"/>
                        <a:pt x="174" y="58"/>
                        <a:pt x="174" y="58"/>
                      </a:cubicBezTo>
                      <a:cubicBezTo>
                        <a:pt x="173" y="58"/>
                        <a:pt x="173" y="58"/>
                        <a:pt x="173" y="58"/>
                      </a:cubicBezTo>
                      <a:cubicBezTo>
                        <a:pt x="173" y="58"/>
                        <a:pt x="172" y="58"/>
                        <a:pt x="172" y="58"/>
                      </a:cubicBezTo>
                      <a:cubicBezTo>
                        <a:pt x="172" y="58"/>
                        <a:pt x="172" y="58"/>
                        <a:pt x="172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0" y="58"/>
                        <a:pt x="170" y="59"/>
                      </a:cubicBezTo>
                      <a:cubicBezTo>
                        <a:pt x="170" y="59"/>
                        <a:pt x="169" y="59"/>
                        <a:pt x="169" y="59"/>
                      </a:cubicBezTo>
                      <a:cubicBezTo>
                        <a:pt x="169" y="59"/>
                        <a:pt x="169" y="59"/>
                        <a:pt x="169" y="59"/>
                      </a:cubicBezTo>
                      <a:cubicBezTo>
                        <a:pt x="169" y="59"/>
                        <a:pt x="169" y="60"/>
                        <a:pt x="169" y="60"/>
                      </a:cubicBezTo>
                      <a:cubicBezTo>
                        <a:pt x="169" y="60"/>
                        <a:pt x="169" y="61"/>
                        <a:pt x="168" y="61"/>
                      </a:cubicBezTo>
                      <a:close/>
                      <a:moveTo>
                        <a:pt x="138" y="91"/>
                      </a:moveTo>
                      <a:cubicBezTo>
                        <a:pt x="137" y="92"/>
                        <a:pt x="136" y="93"/>
                        <a:pt x="136" y="94"/>
                      </a:cubicBezTo>
                      <a:cubicBezTo>
                        <a:pt x="136" y="94"/>
                        <a:pt x="136" y="95"/>
                        <a:pt x="136" y="95"/>
                      </a:cubicBezTo>
                      <a:cubicBezTo>
                        <a:pt x="136" y="95"/>
                        <a:pt x="136" y="95"/>
                        <a:pt x="136" y="95"/>
                      </a:cubicBezTo>
                      <a:cubicBezTo>
                        <a:pt x="136" y="96"/>
                        <a:pt x="135" y="96"/>
                        <a:pt x="135" y="96"/>
                      </a:cubicBezTo>
                      <a:cubicBezTo>
                        <a:pt x="135" y="96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3" y="97"/>
                        <a:pt x="132" y="97"/>
                        <a:pt x="131" y="97"/>
                      </a:cubicBezTo>
                      <a:cubicBezTo>
                        <a:pt x="130" y="97"/>
                        <a:pt x="129" y="97"/>
                        <a:pt x="129" y="97"/>
                      </a:cubicBezTo>
                      <a:cubicBezTo>
                        <a:pt x="128" y="99"/>
                        <a:pt x="127" y="102"/>
                        <a:pt x="126" y="102"/>
                      </a:cubicBezTo>
                      <a:cubicBezTo>
                        <a:pt x="126" y="103"/>
                        <a:pt x="126" y="103"/>
                        <a:pt x="126" y="103"/>
                      </a:cubicBezTo>
                      <a:cubicBezTo>
                        <a:pt x="126" y="104"/>
                        <a:pt x="126" y="104"/>
                        <a:pt x="126" y="104"/>
                      </a:cubicBezTo>
                      <a:cubicBezTo>
                        <a:pt x="119" y="103"/>
                        <a:pt x="119" y="103"/>
                        <a:pt x="119" y="103"/>
                      </a:cubicBezTo>
                      <a:cubicBezTo>
                        <a:pt x="111" y="92"/>
                        <a:pt x="111" y="92"/>
                        <a:pt x="111" y="92"/>
                      </a:cubicBezTo>
                      <a:cubicBezTo>
                        <a:pt x="111" y="91"/>
                        <a:pt x="111" y="91"/>
                        <a:pt x="111" y="91"/>
                      </a:cubicBezTo>
                      <a:cubicBezTo>
                        <a:pt x="113" y="89"/>
                        <a:pt x="117" y="83"/>
                        <a:pt x="118" y="81"/>
                      </a:cubicBezTo>
                      <a:cubicBezTo>
                        <a:pt x="119" y="78"/>
                        <a:pt x="126" y="74"/>
                        <a:pt x="129" y="74"/>
                      </a:cubicBezTo>
                      <a:cubicBezTo>
                        <a:pt x="132" y="74"/>
                        <a:pt x="133" y="76"/>
                        <a:pt x="133" y="76"/>
                      </a:cubicBezTo>
                      <a:cubicBezTo>
                        <a:pt x="133" y="77"/>
                        <a:pt x="135" y="78"/>
                        <a:pt x="136" y="79"/>
                      </a:cubicBezTo>
                      <a:cubicBezTo>
                        <a:pt x="138" y="82"/>
                        <a:pt x="140" y="83"/>
                        <a:pt x="140" y="86"/>
                      </a:cubicBezTo>
                      <a:cubicBezTo>
                        <a:pt x="140" y="88"/>
                        <a:pt x="139" y="90"/>
                        <a:pt x="138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3" name="Freeform 1253">
                  <a:extLst>
                    <a:ext uri="{FF2B5EF4-FFF2-40B4-BE49-F238E27FC236}">
                      <a16:creationId xmlns:a16="http://schemas.microsoft.com/office/drawing/2014/main" xmlns="" id="{A7191E9A-09E9-481F-88D7-3DDBA6FF2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8" y="3289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0 h 2"/>
                    <a:gd name="T4" fmla="*/ 0 w 2"/>
                    <a:gd name="T5" fmla="*/ 2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4" name="Freeform 1254">
                  <a:extLst>
                    <a:ext uri="{FF2B5EF4-FFF2-40B4-BE49-F238E27FC236}">
                      <a16:creationId xmlns:a16="http://schemas.microsoft.com/office/drawing/2014/main" xmlns="" id="{39310B3C-2239-4005-8A40-D84A56D21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329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5" name="Freeform 1255">
                  <a:extLst>
                    <a:ext uri="{FF2B5EF4-FFF2-40B4-BE49-F238E27FC236}">
                      <a16:creationId xmlns:a16="http://schemas.microsoft.com/office/drawing/2014/main" xmlns="" id="{C5E1DE40-0D70-4927-BE3A-957960877A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" y="32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6" name="Freeform 1256">
                  <a:extLst>
                    <a:ext uri="{FF2B5EF4-FFF2-40B4-BE49-F238E27FC236}">
                      <a16:creationId xmlns:a16="http://schemas.microsoft.com/office/drawing/2014/main" xmlns="" id="{41369BCE-8FF0-45CC-A198-BC1CEDB51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4" y="32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7" name="Freeform 1257">
                  <a:extLst>
                    <a:ext uri="{FF2B5EF4-FFF2-40B4-BE49-F238E27FC236}">
                      <a16:creationId xmlns:a16="http://schemas.microsoft.com/office/drawing/2014/main" xmlns="" id="{2C46509F-ECD3-4630-BBC5-F4CB74C19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5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8" name="Freeform 1258">
                  <a:extLst>
                    <a:ext uri="{FF2B5EF4-FFF2-40B4-BE49-F238E27FC236}">
                      <a16:creationId xmlns:a16="http://schemas.microsoft.com/office/drawing/2014/main" xmlns="" id="{7CE30B52-F609-4A63-A5F9-C50D1CBE0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" y="3219"/>
                  <a:ext cx="20" cy="3"/>
                </a:xfrm>
                <a:custGeom>
                  <a:avLst/>
                  <a:gdLst>
                    <a:gd name="T0" fmla="*/ 8 w 21"/>
                    <a:gd name="T1" fmla="*/ 0 h 3"/>
                    <a:gd name="T2" fmla="*/ 4 w 21"/>
                    <a:gd name="T3" fmla="*/ 0 h 3"/>
                    <a:gd name="T4" fmla="*/ 0 w 21"/>
                    <a:gd name="T5" fmla="*/ 0 h 3"/>
                    <a:gd name="T6" fmla="*/ 4 w 21"/>
                    <a:gd name="T7" fmla="*/ 0 h 3"/>
                    <a:gd name="T8" fmla="*/ 8 w 21"/>
                    <a:gd name="T9" fmla="*/ 0 h 3"/>
                    <a:gd name="T10" fmla="*/ 17 w 21"/>
                    <a:gd name="T11" fmla="*/ 3 h 3"/>
                    <a:gd name="T12" fmla="*/ 21 w 21"/>
                    <a:gd name="T13" fmla="*/ 3 h 3"/>
                    <a:gd name="T14" fmla="*/ 17 w 21"/>
                    <a:gd name="T15" fmla="*/ 3 h 3"/>
                    <a:gd name="T16" fmla="*/ 8 w 2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3">
                      <a:moveTo>
                        <a:pt x="8" y="0"/>
                      </a:moveTo>
                      <a:cubicBezTo>
                        <a:pt x="8" y="0"/>
                        <a:pt x="5" y="0"/>
                        <a:pt x="4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5" y="0"/>
                        <a:pt x="8" y="0"/>
                        <a:pt x="8" y="0"/>
                      </a:cubicBezTo>
                      <a:cubicBezTo>
                        <a:pt x="9" y="2"/>
                        <a:pt x="12" y="3"/>
                        <a:pt x="17" y="3"/>
                      </a:cubicBezTo>
                      <a:cubicBezTo>
                        <a:pt x="18" y="3"/>
                        <a:pt x="20" y="3"/>
                        <a:pt x="21" y="3"/>
                      </a:cubicBezTo>
                      <a:cubicBezTo>
                        <a:pt x="20" y="3"/>
                        <a:pt x="18" y="3"/>
                        <a:pt x="17" y="3"/>
                      </a:cubicBezTo>
                      <a:cubicBezTo>
                        <a:pt x="12" y="3"/>
                        <a:pt x="9" y="2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69" name="Freeform 1259">
                  <a:extLst>
                    <a:ext uri="{FF2B5EF4-FFF2-40B4-BE49-F238E27FC236}">
                      <a16:creationId xmlns:a16="http://schemas.microsoft.com/office/drawing/2014/main" xmlns="" id="{90F7A3A4-A46A-49A2-818B-67C802228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32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0" name="Freeform 1260">
                  <a:extLst>
                    <a:ext uri="{FF2B5EF4-FFF2-40B4-BE49-F238E27FC236}">
                      <a16:creationId xmlns:a16="http://schemas.microsoft.com/office/drawing/2014/main" xmlns="" id="{949D6329-E7C7-498C-8EF6-6C626872B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32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1" name="Freeform 1261">
                  <a:extLst>
                    <a:ext uri="{FF2B5EF4-FFF2-40B4-BE49-F238E27FC236}">
                      <a16:creationId xmlns:a16="http://schemas.microsoft.com/office/drawing/2014/main" xmlns="" id="{F12D6DD2-DD11-4FB4-8A0F-DA8996A08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321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2" name="Freeform 1262">
                  <a:extLst>
                    <a:ext uri="{FF2B5EF4-FFF2-40B4-BE49-F238E27FC236}">
                      <a16:creationId xmlns:a16="http://schemas.microsoft.com/office/drawing/2014/main" xmlns="" id="{2585469F-E4E1-48AA-AA8E-49FC5EF6F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9" y="325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3" name="Freeform 1263">
                  <a:extLst>
                    <a:ext uri="{FF2B5EF4-FFF2-40B4-BE49-F238E27FC236}">
                      <a16:creationId xmlns:a16="http://schemas.microsoft.com/office/drawing/2014/main" xmlns="" id="{50FA30B8-B983-488E-A20F-01E3B3B6C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4" name="Freeform 1264">
                  <a:extLst>
                    <a:ext uri="{FF2B5EF4-FFF2-40B4-BE49-F238E27FC236}">
                      <a16:creationId xmlns:a16="http://schemas.microsoft.com/office/drawing/2014/main" xmlns="" id="{919F4C08-07CF-450B-9684-F04F07DFC8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5" name="Freeform 1265">
                  <a:extLst>
                    <a:ext uri="{FF2B5EF4-FFF2-40B4-BE49-F238E27FC236}">
                      <a16:creationId xmlns:a16="http://schemas.microsoft.com/office/drawing/2014/main" xmlns="" id="{0C184DD0-979D-43E3-AE98-48BA329FB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6" name="Freeform 1266">
                  <a:extLst>
                    <a:ext uri="{FF2B5EF4-FFF2-40B4-BE49-F238E27FC236}">
                      <a16:creationId xmlns:a16="http://schemas.microsoft.com/office/drawing/2014/main" xmlns="" id="{43E6294F-4BBF-4278-BB18-9D0D17F45B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" y="3278"/>
                  <a:ext cx="1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7" name="Freeform 1267">
                  <a:extLst>
                    <a:ext uri="{FF2B5EF4-FFF2-40B4-BE49-F238E27FC236}">
                      <a16:creationId xmlns:a16="http://schemas.microsoft.com/office/drawing/2014/main" xmlns="" id="{AF1C45B8-9F17-406B-8916-0DDA7936A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327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8" name="Freeform 1268">
                  <a:extLst>
                    <a:ext uri="{FF2B5EF4-FFF2-40B4-BE49-F238E27FC236}">
                      <a16:creationId xmlns:a16="http://schemas.microsoft.com/office/drawing/2014/main" xmlns="" id="{52046F1D-952A-456B-8CFA-6D41BF30E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" y="32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9" name="Freeform 1269">
                  <a:extLst>
                    <a:ext uri="{FF2B5EF4-FFF2-40B4-BE49-F238E27FC236}">
                      <a16:creationId xmlns:a16="http://schemas.microsoft.com/office/drawing/2014/main" xmlns="" id="{1BEFAC07-8756-42E7-9853-F506B329D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" y="327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0" name="Freeform 1270">
                  <a:extLst>
                    <a:ext uri="{FF2B5EF4-FFF2-40B4-BE49-F238E27FC236}">
                      <a16:creationId xmlns:a16="http://schemas.microsoft.com/office/drawing/2014/main" xmlns="" id="{171233AC-4A05-4F76-B692-5FFD92CC2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1" name="Freeform 1271">
                  <a:extLst>
                    <a:ext uri="{FF2B5EF4-FFF2-40B4-BE49-F238E27FC236}">
                      <a16:creationId xmlns:a16="http://schemas.microsoft.com/office/drawing/2014/main" xmlns="" id="{F971614D-F9FB-4BDC-B440-B016BD5BE2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3312"/>
                  <a:ext cx="4" cy="0"/>
                </a:xfrm>
                <a:custGeom>
                  <a:avLst/>
                  <a:gdLst>
                    <a:gd name="T0" fmla="*/ 0 w 4"/>
                    <a:gd name="T1" fmla="*/ 4 w 4"/>
                    <a:gd name="T2" fmla="*/ 2 w 4"/>
                    <a:gd name="T3" fmla="*/ 0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2" name="Freeform 1272">
                  <a:extLst>
                    <a:ext uri="{FF2B5EF4-FFF2-40B4-BE49-F238E27FC236}">
                      <a16:creationId xmlns:a16="http://schemas.microsoft.com/office/drawing/2014/main" xmlns="" id="{F6C8437C-C9B7-4517-A36D-2F9F993C3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3317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6 w 6"/>
                    <a:gd name="T3" fmla="*/ 1 h 1"/>
                    <a:gd name="T4" fmla="*/ 6 w 6"/>
                    <a:gd name="T5" fmla="*/ 0 h 1"/>
                    <a:gd name="T6" fmla="*/ 6 w 6"/>
                    <a:gd name="T7" fmla="*/ 1 h 1"/>
                    <a:gd name="T8" fmla="*/ 0 w 6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3" name="Freeform 1273">
                  <a:extLst>
                    <a:ext uri="{FF2B5EF4-FFF2-40B4-BE49-F238E27FC236}">
                      <a16:creationId xmlns:a16="http://schemas.microsoft.com/office/drawing/2014/main" xmlns="" id="{E37C3927-0343-45A6-B8DC-0B1AAC7C6F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33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4" name="Freeform 1274">
                  <a:extLst>
                    <a:ext uri="{FF2B5EF4-FFF2-40B4-BE49-F238E27FC236}">
                      <a16:creationId xmlns:a16="http://schemas.microsoft.com/office/drawing/2014/main" xmlns="" id="{D37BE2CC-C909-4B3E-8275-79D670AA1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33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5" name="Freeform 1275">
                  <a:extLst>
                    <a:ext uri="{FF2B5EF4-FFF2-40B4-BE49-F238E27FC236}">
                      <a16:creationId xmlns:a16="http://schemas.microsoft.com/office/drawing/2014/main" xmlns="" id="{4985DCCD-0AF2-478F-81E9-28F0B4F4A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040"/>
                  <a:ext cx="121" cy="128"/>
                </a:xfrm>
                <a:custGeom>
                  <a:avLst/>
                  <a:gdLst>
                    <a:gd name="T0" fmla="*/ 106 w 127"/>
                    <a:gd name="T1" fmla="*/ 77 h 134"/>
                    <a:gd name="T2" fmla="*/ 125 w 127"/>
                    <a:gd name="T3" fmla="*/ 76 h 134"/>
                    <a:gd name="T4" fmla="*/ 127 w 127"/>
                    <a:gd name="T5" fmla="*/ 56 h 134"/>
                    <a:gd name="T6" fmla="*/ 116 w 127"/>
                    <a:gd name="T7" fmla="*/ 57 h 134"/>
                    <a:gd name="T8" fmla="*/ 111 w 127"/>
                    <a:gd name="T9" fmla="*/ 60 h 134"/>
                    <a:gd name="T10" fmla="*/ 108 w 127"/>
                    <a:gd name="T11" fmla="*/ 49 h 134"/>
                    <a:gd name="T12" fmla="*/ 104 w 127"/>
                    <a:gd name="T13" fmla="*/ 41 h 134"/>
                    <a:gd name="T14" fmla="*/ 105 w 127"/>
                    <a:gd name="T15" fmla="*/ 25 h 134"/>
                    <a:gd name="T16" fmla="*/ 102 w 127"/>
                    <a:gd name="T17" fmla="*/ 15 h 134"/>
                    <a:gd name="T18" fmla="*/ 97 w 127"/>
                    <a:gd name="T19" fmla="*/ 15 h 134"/>
                    <a:gd name="T20" fmla="*/ 86 w 127"/>
                    <a:gd name="T21" fmla="*/ 12 h 134"/>
                    <a:gd name="T22" fmla="*/ 82 w 127"/>
                    <a:gd name="T23" fmla="*/ 17 h 134"/>
                    <a:gd name="T24" fmla="*/ 77 w 127"/>
                    <a:gd name="T25" fmla="*/ 23 h 134"/>
                    <a:gd name="T26" fmla="*/ 65 w 127"/>
                    <a:gd name="T27" fmla="*/ 25 h 134"/>
                    <a:gd name="T28" fmla="*/ 51 w 127"/>
                    <a:gd name="T29" fmla="*/ 13 h 134"/>
                    <a:gd name="T30" fmla="*/ 48 w 127"/>
                    <a:gd name="T31" fmla="*/ 0 h 134"/>
                    <a:gd name="T32" fmla="*/ 13 w 127"/>
                    <a:gd name="T33" fmla="*/ 0 h 134"/>
                    <a:gd name="T34" fmla="*/ 12 w 127"/>
                    <a:gd name="T35" fmla="*/ 0 h 134"/>
                    <a:gd name="T36" fmla="*/ 11 w 127"/>
                    <a:gd name="T37" fmla="*/ 0 h 134"/>
                    <a:gd name="T38" fmla="*/ 10 w 127"/>
                    <a:gd name="T39" fmla="*/ 1 h 134"/>
                    <a:gd name="T40" fmla="*/ 8 w 127"/>
                    <a:gd name="T41" fmla="*/ 2 h 134"/>
                    <a:gd name="T42" fmla="*/ 18 w 127"/>
                    <a:gd name="T43" fmla="*/ 24 h 134"/>
                    <a:gd name="T44" fmla="*/ 16 w 127"/>
                    <a:gd name="T45" fmla="*/ 37 h 134"/>
                    <a:gd name="T46" fmla="*/ 23 w 127"/>
                    <a:gd name="T47" fmla="*/ 60 h 134"/>
                    <a:gd name="T48" fmla="*/ 15 w 127"/>
                    <a:gd name="T49" fmla="*/ 78 h 134"/>
                    <a:gd name="T50" fmla="*/ 3 w 127"/>
                    <a:gd name="T51" fmla="*/ 110 h 134"/>
                    <a:gd name="T52" fmla="*/ 0 w 127"/>
                    <a:gd name="T53" fmla="*/ 127 h 134"/>
                    <a:gd name="T54" fmla="*/ 1 w 127"/>
                    <a:gd name="T55" fmla="*/ 126 h 134"/>
                    <a:gd name="T56" fmla="*/ 2 w 127"/>
                    <a:gd name="T57" fmla="*/ 125 h 134"/>
                    <a:gd name="T58" fmla="*/ 3 w 127"/>
                    <a:gd name="T59" fmla="*/ 124 h 134"/>
                    <a:gd name="T60" fmla="*/ 9 w 127"/>
                    <a:gd name="T61" fmla="*/ 127 h 134"/>
                    <a:gd name="T62" fmla="*/ 9 w 127"/>
                    <a:gd name="T63" fmla="*/ 127 h 134"/>
                    <a:gd name="T64" fmla="*/ 31 w 127"/>
                    <a:gd name="T65" fmla="*/ 130 h 134"/>
                    <a:gd name="T66" fmla="*/ 75 w 127"/>
                    <a:gd name="T67" fmla="*/ 134 h 134"/>
                    <a:gd name="T68" fmla="*/ 99 w 127"/>
                    <a:gd name="T69" fmla="*/ 134 h 134"/>
                    <a:gd name="T70" fmla="*/ 115 w 127"/>
                    <a:gd name="T71" fmla="*/ 133 h 134"/>
                    <a:gd name="T72" fmla="*/ 104 w 127"/>
                    <a:gd name="T73" fmla="*/ 11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7" h="134">
                      <a:moveTo>
                        <a:pt x="104" y="117"/>
                      </a:move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23" y="77"/>
                        <a:pt x="123" y="77"/>
                        <a:pt x="123" y="77"/>
                      </a:cubicBezTo>
                      <a:cubicBezTo>
                        <a:pt x="125" y="76"/>
                        <a:pt x="125" y="76"/>
                        <a:pt x="125" y="7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4" y="57"/>
                        <a:pt x="121" y="57"/>
                        <a:pt x="118" y="57"/>
                      </a:cubicBezTo>
                      <a:cubicBezTo>
                        <a:pt x="118" y="57"/>
                        <a:pt x="117" y="57"/>
                        <a:pt x="116" y="57"/>
                      </a:cubicBezTo>
                      <a:cubicBezTo>
                        <a:pt x="115" y="57"/>
                        <a:pt x="115" y="57"/>
                        <a:pt x="114" y="58"/>
                      </a:cubicBezTo>
                      <a:cubicBezTo>
                        <a:pt x="113" y="59"/>
                        <a:pt x="112" y="60"/>
                        <a:pt x="111" y="60"/>
                      </a:cubicBezTo>
                      <a:cubicBezTo>
                        <a:pt x="110" y="60"/>
                        <a:pt x="110" y="60"/>
                        <a:pt x="110" y="60"/>
                      </a:cubicBezTo>
                      <a:cubicBezTo>
                        <a:pt x="106" y="59"/>
                        <a:pt x="107" y="53"/>
                        <a:pt x="108" y="49"/>
                      </a:cubicBez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9" y="47"/>
                        <a:pt x="106" y="44"/>
                        <a:pt x="104" y="41"/>
                      </a:cubicBezTo>
                      <a:cubicBezTo>
                        <a:pt x="101" y="40"/>
                        <a:pt x="102" y="35"/>
                        <a:pt x="104" y="30"/>
                      </a:cubicBezTo>
                      <a:cubicBezTo>
                        <a:pt x="104" y="28"/>
                        <a:pt x="105" y="26"/>
                        <a:pt x="105" y="25"/>
                      </a:cubicBezTo>
                      <a:cubicBezTo>
                        <a:pt x="103" y="23"/>
                        <a:pt x="102" y="18"/>
                        <a:pt x="102" y="15"/>
                      </a:cubicBezTo>
                      <a:cubicBezTo>
                        <a:pt x="102" y="15"/>
                        <a:pt x="102" y="15"/>
                        <a:pt x="102" y="15"/>
                      </a:cubicBezTo>
                      <a:cubicBezTo>
                        <a:pt x="102" y="15"/>
                        <a:pt x="102" y="15"/>
                        <a:pt x="101" y="15"/>
                      </a:cubicBezTo>
                      <a:cubicBezTo>
                        <a:pt x="100" y="15"/>
                        <a:pt x="99" y="15"/>
                        <a:pt x="97" y="15"/>
                      </a:cubicBezTo>
                      <a:cubicBezTo>
                        <a:pt x="93" y="15"/>
                        <a:pt x="91" y="14"/>
                        <a:pt x="90" y="13"/>
                      </a:cubicBezTo>
                      <a:cubicBezTo>
                        <a:pt x="89" y="12"/>
                        <a:pt x="88" y="12"/>
                        <a:pt x="86" y="12"/>
                      </a:cubicBezTo>
                      <a:cubicBezTo>
                        <a:pt x="85" y="12"/>
                        <a:pt x="84" y="12"/>
                        <a:pt x="83" y="13"/>
                      </a:cubicBezTo>
                      <a:cubicBezTo>
                        <a:pt x="83" y="13"/>
                        <a:pt x="82" y="16"/>
                        <a:pt x="82" y="17"/>
                      </a:cubicBezTo>
                      <a:cubicBezTo>
                        <a:pt x="81" y="20"/>
                        <a:pt x="81" y="23"/>
                        <a:pt x="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23"/>
                        <a:pt x="77" y="23"/>
                        <a:pt x="76" y="23"/>
                      </a:cubicBezTo>
                      <a:cubicBezTo>
                        <a:pt x="74" y="23"/>
                        <a:pt x="69" y="24"/>
                        <a:pt x="65" y="25"/>
                      </a:cubicBezTo>
                      <a:cubicBezTo>
                        <a:pt x="59" y="27"/>
                        <a:pt x="56" y="22"/>
                        <a:pt x="54" y="17"/>
                      </a:cubicBezTo>
                      <a:cubicBezTo>
                        <a:pt x="53" y="14"/>
                        <a:pt x="52" y="14"/>
                        <a:pt x="51" y="13"/>
                      </a:cubicBezTo>
                      <a:cubicBezTo>
                        <a:pt x="49" y="12"/>
                        <a:pt x="48" y="10"/>
                        <a:pt x="49" y="7"/>
                      </a:cubicBezTo>
                      <a:cubicBezTo>
                        <a:pt x="50" y="4"/>
                        <a:pt x="48" y="1"/>
                        <a:pt x="48" y="0"/>
                      </a:cubicBezTo>
                      <a:cubicBezTo>
                        <a:pt x="44" y="0"/>
                        <a:pt x="32" y="0"/>
                        <a:pt x="23" y="0"/>
                      </a:cubicBezTo>
                      <a:cubicBezTo>
                        <a:pt x="15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0" y="9"/>
                        <a:pt x="15" y="19"/>
                        <a:pt x="17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6"/>
                        <a:pt x="18" y="29"/>
                        <a:pt x="17" y="31"/>
                      </a:cubicBezTo>
                      <a:cubicBezTo>
                        <a:pt x="17" y="32"/>
                        <a:pt x="16" y="34"/>
                        <a:pt x="16" y="37"/>
                      </a:cubicBezTo>
                      <a:cubicBezTo>
                        <a:pt x="16" y="39"/>
                        <a:pt x="18" y="44"/>
                        <a:pt x="19" y="48"/>
                      </a:cubicBezTo>
                      <a:cubicBezTo>
                        <a:pt x="21" y="52"/>
                        <a:pt x="23" y="56"/>
                        <a:pt x="23" y="60"/>
                      </a:cubicBezTo>
                      <a:cubicBezTo>
                        <a:pt x="24" y="68"/>
                        <a:pt x="19" y="72"/>
                        <a:pt x="16" y="77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1" y="83"/>
                        <a:pt x="7" y="93"/>
                        <a:pt x="7" y="98"/>
                      </a:cubicBezTo>
                      <a:cubicBezTo>
                        <a:pt x="7" y="103"/>
                        <a:pt x="5" y="107"/>
                        <a:pt x="3" y="110"/>
                      </a:cubicBezTo>
                      <a:cubicBezTo>
                        <a:pt x="2" y="111"/>
                        <a:pt x="1" y="113"/>
                        <a:pt x="1" y="114"/>
                      </a:cubicBezTo>
                      <a:cubicBezTo>
                        <a:pt x="1" y="117"/>
                        <a:pt x="1" y="123"/>
                        <a:pt x="0" y="127"/>
                      </a:cubicBezTo>
                      <a:cubicBezTo>
                        <a:pt x="0" y="127"/>
                        <a:pt x="0" y="127"/>
                        <a:pt x="0" y="126"/>
                      </a:cubicBezTo>
                      <a:cubicBezTo>
                        <a:pt x="0" y="126"/>
                        <a:pt x="1" y="126"/>
                        <a:pt x="1" y="126"/>
                      </a:cubicBezTo>
                      <a:cubicBezTo>
                        <a:pt x="1" y="126"/>
                        <a:pt x="1" y="126"/>
                        <a:pt x="1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3" y="125"/>
                      </a:cubicBezTo>
                      <a:cubicBezTo>
                        <a:pt x="3" y="125"/>
                        <a:pt x="3" y="124"/>
                        <a:pt x="3" y="124"/>
                      </a:cubicBezTo>
                      <a:cubicBezTo>
                        <a:pt x="4" y="124"/>
                        <a:pt x="4" y="124"/>
                        <a:pt x="5" y="124"/>
                      </a:cubicBezTo>
                      <a:cubicBezTo>
                        <a:pt x="7" y="124"/>
                        <a:pt x="8" y="126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14" y="124"/>
                        <a:pt x="18" y="125"/>
                        <a:pt x="22" y="127"/>
                      </a:cubicBezTo>
                      <a:cubicBezTo>
                        <a:pt x="25" y="129"/>
                        <a:pt x="28" y="130"/>
                        <a:pt x="31" y="130"/>
                      </a:cubicBezTo>
                      <a:cubicBezTo>
                        <a:pt x="71" y="130"/>
                        <a:pt x="71" y="130"/>
                        <a:pt x="71" y="130"/>
                      </a:cubicBezTo>
                      <a:cubicBezTo>
                        <a:pt x="75" y="134"/>
                        <a:pt x="75" y="134"/>
                        <a:pt x="75" y="134"/>
                      </a:cubicBezTo>
                      <a:cubicBezTo>
                        <a:pt x="77" y="133"/>
                        <a:pt x="85" y="133"/>
                        <a:pt x="91" y="133"/>
                      </a:cubicBezTo>
                      <a:cubicBezTo>
                        <a:pt x="97" y="133"/>
                        <a:pt x="99" y="133"/>
                        <a:pt x="99" y="134"/>
                      </a:cubicBezTo>
                      <a:cubicBezTo>
                        <a:pt x="100" y="134"/>
                        <a:pt x="101" y="134"/>
                        <a:pt x="103" y="134"/>
                      </a:cubicBezTo>
                      <a:cubicBezTo>
                        <a:pt x="108" y="134"/>
                        <a:pt x="113" y="133"/>
                        <a:pt x="115" y="133"/>
                      </a:cubicBezTo>
                      <a:cubicBezTo>
                        <a:pt x="116" y="133"/>
                        <a:pt x="116" y="133"/>
                        <a:pt x="116" y="133"/>
                      </a:cubicBezTo>
                      <a:lnTo>
                        <a:pt x="104" y="1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6" name="Freeform 1276">
                  <a:extLst>
                    <a:ext uri="{FF2B5EF4-FFF2-40B4-BE49-F238E27FC236}">
                      <a16:creationId xmlns:a16="http://schemas.microsoft.com/office/drawing/2014/main" xmlns="" id="{7DCF0A28-0A7D-44CC-8E97-326132B07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31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7" name="Freeform 1277">
                  <a:extLst>
                    <a:ext uri="{FF2B5EF4-FFF2-40B4-BE49-F238E27FC236}">
                      <a16:creationId xmlns:a16="http://schemas.microsoft.com/office/drawing/2014/main" xmlns="" id="{69F13357-46F4-4A84-86A5-DB4560BA2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31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8" name="Freeform 1278">
                  <a:extLst>
                    <a:ext uri="{FF2B5EF4-FFF2-40B4-BE49-F238E27FC236}">
                      <a16:creationId xmlns:a16="http://schemas.microsoft.com/office/drawing/2014/main" xmlns="" id="{D1720E7A-2955-479C-B2FA-E639EE9E46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2" y="3158"/>
                  <a:ext cx="3" cy="3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2" y="0"/>
                        <a:pt x="3" y="2"/>
                        <a:pt x="4" y="3"/>
                      </a:cubicBezTo>
                      <a:cubicBezTo>
                        <a:pt x="3" y="2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9" name="Freeform 1279">
                  <a:extLst>
                    <a:ext uri="{FF2B5EF4-FFF2-40B4-BE49-F238E27FC236}">
                      <a16:creationId xmlns:a16="http://schemas.microsoft.com/office/drawing/2014/main" xmlns="" id="{EB6B070A-D28C-4C05-A375-4B46D1A0A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316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0" name="Freeform 1280">
                  <a:extLst>
                    <a:ext uri="{FF2B5EF4-FFF2-40B4-BE49-F238E27FC236}">
                      <a16:creationId xmlns:a16="http://schemas.microsoft.com/office/drawing/2014/main" xmlns="" id="{5EF4A361-F4B0-4A33-86E9-ECB676163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3065"/>
                  <a:ext cx="121" cy="104"/>
                </a:xfrm>
                <a:custGeom>
                  <a:avLst/>
                  <a:gdLst>
                    <a:gd name="T0" fmla="*/ 17 w 126"/>
                    <a:gd name="T1" fmla="*/ 105 h 109"/>
                    <a:gd name="T2" fmla="*/ 22 w 126"/>
                    <a:gd name="T3" fmla="*/ 104 h 109"/>
                    <a:gd name="T4" fmla="*/ 25 w 126"/>
                    <a:gd name="T5" fmla="*/ 104 h 109"/>
                    <a:gd name="T6" fmla="*/ 28 w 126"/>
                    <a:gd name="T7" fmla="*/ 104 h 109"/>
                    <a:gd name="T8" fmla="*/ 34 w 126"/>
                    <a:gd name="T9" fmla="*/ 107 h 109"/>
                    <a:gd name="T10" fmla="*/ 36 w 126"/>
                    <a:gd name="T11" fmla="*/ 107 h 109"/>
                    <a:gd name="T12" fmla="*/ 38 w 126"/>
                    <a:gd name="T13" fmla="*/ 107 h 109"/>
                    <a:gd name="T14" fmla="*/ 51 w 126"/>
                    <a:gd name="T15" fmla="*/ 109 h 109"/>
                    <a:gd name="T16" fmla="*/ 64 w 126"/>
                    <a:gd name="T17" fmla="*/ 96 h 109"/>
                    <a:gd name="T18" fmla="*/ 81 w 126"/>
                    <a:gd name="T19" fmla="*/ 83 h 109"/>
                    <a:gd name="T20" fmla="*/ 88 w 126"/>
                    <a:gd name="T21" fmla="*/ 74 h 109"/>
                    <a:gd name="T22" fmla="*/ 117 w 126"/>
                    <a:gd name="T23" fmla="*/ 63 h 109"/>
                    <a:gd name="T24" fmla="*/ 117 w 126"/>
                    <a:gd name="T25" fmla="*/ 62 h 109"/>
                    <a:gd name="T26" fmla="*/ 116 w 126"/>
                    <a:gd name="T27" fmla="*/ 60 h 109"/>
                    <a:gd name="T28" fmla="*/ 117 w 126"/>
                    <a:gd name="T29" fmla="*/ 58 h 109"/>
                    <a:gd name="T30" fmla="*/ 122 w 126"/>
                    <a:gd name="T31" fmla="*/ 27 h 109"/>
                    <a:gd name="T32" fmla="*/ 125 w 126"/>
                    <a:gd name="T33" fmla="*/ 22 h 109"/>
                    <a:gd name="T34" fmla="*/ 124 w 126"/>
                    <a:gd name="T35" fmla="*/ 19 h 109"/>
                    <a:gd name="T36" fmla="*/ 121 w 126"/>
                    <a:gd name="T37" fmla="*/ 14 h 109"/>
                    <a:gd name="T38" fmla="*/ 108 w 126"/>
                    <a:gd name="T39" fmla="*/ 9 h 109"/>
                    <a:gd name="T40" fmla="*/ 98 w 126"/>
                    <a:gd name="T41" fmla="*/ 5 h 109"/>
                    <a:gd name="T42" fmla="*/ 97 w 126"/>
                    <a:gd name="T43" fmla="*/ 4 h 109"/>
                    <a:gd name="T44" fmla="*/ 95 w 126"/>
                    <a:gd name="T45" fmla="*/ 4 h 109"/>
                    <a:gd name="T46" fmla="*/ 94 w 126"/>
                    <a:gd name="T47" fmla="*/ 3 h 109"/>
                    <a:gd name="T48" fmla="*/ 91 w 126"/>
                    <a:gd name="T49" fmla="*/ 1 h 109"/>
                    <a:gd name="T50" fmla="*/ 90 w 126"/>
                    <a:gd name="T51" fmla="*/ 0 h 109"/>
                    <a:gd name="T52" fmla="*/ 86 w 126"/>
                    <a:gd name="T53" fmla="*/ 2 h 109"/>
                    <a:gd name="T54" fmla="*/ 82 w 126"/>
                    <a:gd name="T55" fmla="*/ 2 h 109"/>
                    <a:gd name="T56" fmla="*/ 76 w 126"/>
                    <a:gd name="T57" fmla="*/ 3 h 109"/>
                    <a:gd name="T58" fmla="*/ 74 w 126"/>
                    <a:gd name="T59" fmla="*/ 22 h 109"/>
                    <a:gd name="T60" fmla="*/ 71 w 126"/>
                    <a:gd name="T61" fmla="*/ 35 h 109"/>
                    <a:gd name="T62" fmla="*/ 81 w 126"/>
                    <a:gd name="T63" fmla="*/ 42 h 109"/>
                    <a:gd name="T64" fmla="*/ 85 w 126"/>
                    <a:gd name="T65" fmla="*/ 58 h 109"/>
                    <a:gd name="T66" fmla="*/ 74 w 126"/>
                    <a:gd name="T67" fmla="*/ 57 h 109"/>
                    <a:gd name="T68" fmla="*/ 55 w 126"/>
                    <a:gd name="T69" fmla="*/ 39 h 109"/>
                    <a:gd name="T70" fmla="*/ 42 w 126"/>
                    <a:gd name="T71" fmla="*/ 42 h 109"/>
                    <a:gd name="T72" fmla="*/ 32 w 126"/>
                    <a:gd name="T73" fmla="*/ 34 h 109"/>
                    <a:gd name="T74" fmla="*/ 25 w 126"/>
                    <a:gd name="T75" fmla="*/ 35 h 109"/>
                    <a:gd name="T76" fmla="*/ 24 w 126"/>
                    <a:gd name="T77" fmla="*/ 35 h 109"/>
                    <a:gd name="T78" fmla="*/ 23 w 126"/>
                    <a:gd name="T79" fmla="*/ 33 h 109"/>
                    <a:gd name="T80" fmla="*/ 17 w 126"/>
                    <a:gd name="T81" fmla="*/ 55 h 109"/>
                    <a:gd name="T82" fmla="*/ 12 w 126"/>
                    <a:gd name="T83" fmla="*/ 10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6" h="109">
                      <a:moveTo>
                        <a:pt x="14" y="105"/>
                      </a:moveTo>
                      <a:cubicBezTo>
                        <a:pt x="15" y="105"/>
                        <a:pt x="15" y="105"/>
                        <a:pt x="16" y="105"/>
                      </a:cubicBezTo>
                      <a:cubicBezTo>
                        <a:pt x="16" y="105"/>
                        <a:pt x="17" y="105"/>
                        <a:pt x="17" y="105"/>
                      </a:cubicBezTo>
                      <a:cubicBezTo>
                        <a:pt x="18" y="105"/>
                        <a:pt x="18" y="105"/>
                        <a:pt x="19" y="105"/>
                      </a:cubicBezTo>
                      <a:cubicBezTo>
                        <a:pt x="19" y="104"/>
                        <a:pt x="19" y="104"/>
                        <a:pt x="20" y="104"/>
                      </a:cubicBezTo>
                      <a:cubicBezTo>
                        <a:pt x="20" y="104"/>
                        <a:pt x="21" y="104"/>
                        <a:pt x="22" y="104"/>
                      </a:cubicBezTo>
                      <a:cubicBezTo>
                        <a:pt x="22" y="104"/>
                        <a:pt x="22" y="104"/>
                        <a:pt x="23" y="104"/>
                      </a:cubicBezTo>
                      <a:cubicBezTo>
                        <a:pt x="23" y="104"/>
                        <a:pt x="24" y="104"/>
                        <a:pt x="25" y="104"/>
                      </a:cubicBezTo>
                      <a:cubicBezTo>
                        <a:pt x="25" y="104"/>
                        <a:pt x="25" y="104"/>
                        <a:pt x="25" y="104"/>
                      </a:cubicBezTo>
                      <a:cubicBezTo>
                        <a:pt x="26" y="104"/>
                        <a:pt x="27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9" y="104"/>
                        <a:pt x="32" y="104"/>
                        <a:pt x="33" y="105"/>
                      </a:cubicBezTo>
                      <a:cubicBezTo>
                        <a:pt x="33" y="106"/>
                        <a:pt x="34" y="106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5" y="107"/>
                        <a:pt x="35" y="107"/>
                        <a:pt x="36" y="107"/>
                      </a:cubicBezTo>
                      <a:cubicBezTo>
                        <a:pt x="36" y="107"/>
                        <a:pt x="36" y="107"/>
                        <a:pt x="36" y="107"/>
                      </a:cubicBezTo>
                      <a:cubicBezTo>
                        <a:pt x="37" y="107"/>
                        <a:pt x="37" y="107"/>
                        <a:pt x="38" y="107"/>
                      </a:cubicBezTo>
                      <a:cubicBezTo>
                        <a:pt x="38" y="107"/>
                        <a:pt x="38" y="107"/>
                        <a:pt x="38" y="107"/>
                      </a:cubicBezTo>
                      <a:cubicBezTo>
                        <a:pt x="38" y="107"/>
                        <a:pt x="38" y="107"/>
                        <a:pt x="39" y="107"/>
                      </a:cubicBezTo>
                      <a:cubicBezTo>
                        <a:pt x="40" y="107"/>
                        <a:pt x="41" y="107"/>
                        <a:pt x="43" y="108"/>
                      </a:cubicBezTo>
                      <a:cubicBezTo>
                        <a:pt x="45" y="108"/>
                        <a:pt x="49" y="109"/>
                        <a:pt x="51" y="109"/>
                      </a:cubicBezTo>
                      <a:cubicBezTo>
                        <a:pt x="52" y="109"/>
                        <a:pt x="52" y="109"/>
                        <a:pt x="52" y="109"/>
                      </a:cubicBezTo>
                      <a:cubicBezTo>
                        <a:pt x="53" y="109"/>
                        <a:pt x="54" y="106"/>
                        <a:pt x="55" y="105"/>
                      </a:cubicBezTo>
                      <a:cubicBezTo>
                        <a:pt x="58" y="101"/>
                        <a:pt x="61" y="97"/>
                        <a:pt x="64" y="96"/>
                      </a:cubicBezTo>
                      <a:cubicBezTo>
                        <a:pt x="68" y="95"/>
                        <a:pt x="72" y="91"/>
                        <a:pt x="73" y="90"/>
                      </a:cubicBezTo>
                      <a:cubicBezTo>
                        <a:pt x="73" y="87"/>
                        <a:pt x="74" y="84"/>
                        <a:pt x="81" y="83"/>
                      </a:cubicBezTo>
                      <a:cubicBezTo>
                        <a:pt x="81" y="83"/>
                        <a:pt x="81" y="83"/>
                        <a:pt x="81" y="83"/>
                      </a:cubicBezTo>
                      <a:cubicBezTo>
                        <a:pt x="89" y="82"/>
                        <a:pt x="89" y="82"/>
                        <a:pt x="89" y="82"/>
                      </a:cubicBezTo>
                      <a:cubicBezTo>
                        <a:pt x="87" y="75"/>
                        <a:pt x="87" y="75"/>
                        <a:pt x="87" y="75"/>
                      </a:cubicBezTo>
                      <a:cubicBezTo>
                        <a:pt x="88" y="74"/>
                        <a:pt x="88" y="74"/>
                        <a:pt x="88" y="74"/>
                      </a:cubicBezTo>
                      <a:cubicBezTo>
                        <a:pt x="89" y="74"/>
                        <a:pt x="90" y="73"/>
                        <a:pt x="92" y="73"/>
                      </a:cubicBezTo>
                      <a:cubicBezTo>
                        <a:pt x="105" y="68"/>
                        <a:pt x="112" y="65"/>
                        <a:pt x="116" y="64"/>
                      </a:cubicBezTo>
                      <a:cubicBezTo>
                        <a:pt x="116" y="64"/>
                        <a:pt x="117" y="64"/>
                        <a:pt x="117" y="63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cubicBezTo>
                        <a:pt x="117" y="63"/>
                        <a:pt x="117" y="63"/>
                        <a:pt x="117" y="62"/>
                      </a:cubicBezTo>
                      <a:cubicBezTo>
                        <a:pt x="117" y="62"/>
                        <a:pt x="117" y="62"/>
                        <a:pt x="117" y="62"/>
                      </a:cubicBezTo>
                      <a:cubicBezTo>
                        <a:pt x="116" y="61"/>
                        <a:pt x="116" y="61"/>
                        <a:pt x="116" y="61"/>
                      </a:cubicBezTo>
                      <a:cubicBezTo>
                        <a:pt x="116" y="61"/>
                        <a:pt x="116" y="61"/>
                        <a:pt x="116" y="60"/>
                      </a:cubicBezTo>
                      <a:cubicBezTo>
                        <a:pt x="116" y="60"/>
                        <a:pt x="116" y="60"/>
                        <a:pt x="116" y="60"/>
                      </a:cubicBezTo>
                      <a:cubicBezTo>
                        <a:pt x="116" y="60"/>
                        <a:pt x="116" y="60"/>
                        <a:pt x="116" y="59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8" y="57"/>
                        <a:pt x="118" y="51"/>
                        <a:pt x="118" y="49"/>
                      </a:cubicBezTo>
                      <a:cubicBezTo>
                        <a:pt x="118" y="46"/>
                        <a:pt x="120" y="46"/>
                        <a:pt x="122" y="45"/>
                      </a:cubicBezTo>
                      <a:cubicBezTo>
                        <a:pt x="120" y="40"/>
                        <a:pt x="121" y="29"/>
                        <a:pt x="122" y="27"/>
                      </a:cubicBezTo>
                      <a:cubicBezTo>
                        <a:pt x="123" y="26"/>
                        <a:pt x="124" y="24"/>
                        <a:pt x="125" y="24"/>
                      </a:cubicBezTo>
                      <a:cubicBezTo>
                        <a:pt x="126" y="24"/>
                        <a:pt x="126" y="24"/>
                        <a:pt x="126" y="24"/>
                      </a:cubicBezTo>
                      <a:cubicBezTo>
                        <a:pt x="126" y="23"/>
                        <a:pt x="126" y="23"/>
                        <a:pt x="125" y="22"/>
                      </a:cubicBezTo>
                      <a:cubicBezTo>
                        <a:pt x="125" y="22"/>
                        <a:pt x="125" y="22"/>
                        <a:pt x="125" y="22"/>
                      </a:cubicBezTo>
                      <a:cubicBezTo>
                        <a:pt x="125" y="21"/>
                        <a:pt x="125" y="21"/>
                        <a:pt x="124" y="20"/>
                      </a:cubicBezTo>
                      <a:cubicBezTo>
                        <a:pt x="124" y="20"/>
                        <a:pt x="124" y="20"/>
                        <a:pt x="124" y="19"/>
                      </a:cubicBezTo>
                      <a:cubicBezTo>
                        <a:pt x="124" y="18"/>
                        <a:pt x="123" y="16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4"/>
                        <a:pt x="121" y="14"/>
                      </a:cubicBezTo>
                      <a:cubicBezTo>
                        <a:pt x="121" y="14"/>
                        <a:pt x="121" y="14"/>
                        <a:pt x="121" y="14"/>
                      </a:cubicBezTo>
                      <a:cubicBezTo>
                        <a:pt x="120" y="13"/>
                        <a:pt x="113" y="10"/>
                        <a:pt x="109" y="9"/>
                      </a:cubicBezTo>
                      <a:cubicBezTo>
                        <a:pt x="109" y="9"/>
                        <a:pt x="108" y="9"/>
                        <a:pt x="108" y="9"/>
                      </a:cubicBezTo>
                      <a:cubicBezTo>
                        <a:pt x="107" y="8"/>
                        <a:pt x="105" y="7"/>
                        <a:pt x="103" y="6"/>
                      </a:cubicBezTo>
                      <a:cubicBezTo>
                        <a:pt x="101" y="6"/>
                        <a:pt x="99" y="5"/>
                        <a:pt x="98" y="5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4"/>
                        <a:pt x="98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5" y="4"/>
                      </a:cubicBezTo>
                      <a:cubicBezTo>
                        <a:pt x="95" y="4"/>
                        <a:pt x="95" y="4"/>
                        <a:pt x="95" y="4"/>
                      </a:cubicBezTo>
                      <a:cubicBezTo>
                        <a:pt x="95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3" y="3"/>
                        <a:pt x="93" y="3"/>
                        <a:pt x="93" y="2"/>
                      </a:cubicBezTo>
                      <a:cubicBezTo>
                        <a:pt x="93" y="2"/>
                        <a:pt x="92" y="2"/>
                        <a:pt x="92" y="2"/>
                      </a:cubicBezTo>
                      <a:cubicBezTo>
                        <a:pt x="92" y="2"/>
                        <a:pt x="92" y="1"/>
                        <a:pt x="91" y="1"/>
                      </a:cubicBezTo>
                      <a:cubicBezTo>
                        <a:pt x="91" y="1"/>
                        <a:pt x="91" y="1"/>
                        <a:pt x="90" y="1"/>
                      </a:cubicBezTo>
                      <a:cubicBezTo>
                        <a:pt x="90" y="1"/>
                        <a:pt x="90" y="1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89" y="1"/>
                        <a:pt x="89" y="1"/>
                        <a:pt x="88" y="1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7" y="1"/>
                        <a:pt x="86" y="2"/>
                        <a:pt x="86" y="2"/>
                      </a:cubicBezTo>
                      <a:cubicBezTo>
                        <a:pt x="86" y="2"/>
                        <a:pt x="85" y="2"/>
                        <a:pt x="85" y="2"/>
                      </a:cubicBezTo>
                      <a:cubicBezTo>
                        <a:pt x="84" y="2"/>
                        <a:pt x="84" y="2"/>
                        <a:pt x="83" y="2"/>
                      </a:cubicBezTo>
                      <a:cubicBezTo>
                        <a:pt x="83" y="2"/>
                        <a:pt x="83" y="2"/>
                        <a:pt x="82" y="2"/>
                      </a:cubicBezTo>
                      <a:cubicBezTo>
                        <a:pt x="82" y="2"/>
                        <a:pt x="81" y="2"/>
                        <a:pt x="80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6" y="2"/>
                        <a:pt x="76" y="3"/>
                        <a:pt x="76" y="3"/>
                      </a:cubicBezTo>
                      <a:cubicBezTo>
                        <a:pt x="76" y="5"/>
                        <a:pt x="77" y="7"/>
                        <a:pt x="75" y="9"/>
                      </a:cubicBezTo>
                      <a:cubicBezTo>
                        <a:pt x="73" y="10"/>
                        <a:pt x="73" y="11"/>
                        <a:pt x="73" y="12"/>
                      </a:cubicBezTo>
                      <a:cubicBezTo>
                        <a:pt x="75" y="13"/>
                        <a:pt x="75" y="17"/>
                        <a:pt x="74" y="22"/>
                      </a:cubicBezTo>
                      <a:cubicBezTo>
                        <a:pt x="74" y="24"/>
                        <a:pt x="73" y="25"/>
                        <a:pt x="73" y="26"/>
                      </a:cubicBezTo>
                      <a:cubicBezTo>
                        <a:pt x="73" y="28"/>
                        <a:pt x="73" y="30"/>
                        <a:pt x="72" y="32"/>
                      </a:cubicBezTo>
                      <a:cubicBezTo>
                        <a:pt x="71" y="33"/>
                        <a:pt x="71" y="34"/>
                        <a:pt x="71" y="35"/>
                      </a:cubicBezTo>
                      <a:cubicBezTo>
                        <a:pt x="71" y="36"/>
                        <a:pt x="72" y="37"/>
                        <a:pt x="73" y="38"/>
                      </a:cubicBezTo>
                      <a:cubicBezTo>
                        <a:pt x="74" y="40"/>
                        <a:pt x="75" y="43"/>
                        <a:pt x="77" y="43"/>
                      </a:cubicBezTo>
                      <a:cubicBezTo>
                        <a:pt x="78" y="44"/>
                        <a:pt x="80" y="43"/>
                        <a:pt x="81" y="42"/>
                      </a:cubicBezTo>
                      <a:cubicBezTo>
                        <a:pt x="82" y="42"/>
                        <a:pt x="83" y="41"/>
                        <a:pt x="84" y="41"/>
                      </a:cubicBezTo>
                      <a:cubicBezTo>
                        <a:pt x="87" y="41"/>
                        <a:pt x="87" y="46"/>
                        <a:pt x="87" y="51"/>
                      </a:cubicBezTo>
                      <a:cubicBezTo>
                        <a:pt x="87" y="55"/>
                        <a:pt x="85" y="57"/>
                        <a:pt x="85" y="58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4" y="58"/>
                        <a:pt x="81" y="59"/>
                        <a:pt x="79" y="59"/>
                      </a:cubicBezTo>
                      <a:cubicBezTo>
                        <a:pt x="77" y="59"/>
                        <a:pt x="75" y="58"/>
                        <a:pt x="74" y="57"/>
                      </a:cubicBezTo>
                      <a:cubicBezTo>
                        <a:pt x="71" y="55"/>
                        <a:pt x="69" y="50"/>
                        <a:pt x="69" y="47"/>
                      </a:cubicBezTo>
                      <a:cubicBezTo>
                        <a:pt x="68" y="47"/>
                        <a:pt x="67" y="46"/>
                        <a:pt x="62" y="46"/>
                      </a:cubicBezTo>
                      <a:cubicBezTo>
                        <a:pt x="60" y="46"/>
                        <a:pt x="57" y="44"/>
                        <a:pt x="55" y="39"/>
                      </a:cubicBezTo>
                      <a:cubicBezTo>
                        <a:pt x="55" y="40"/>
                        <a:pt x="54" y="40"/>
                        <a:pt x="54" y="40"/>
                      </a:cubicBezTo>
                      <a:cubicBezTo>
                        <a:pt x="54" y="43"/>
                        <a:pt x="50" y="43"/>
                        <a:pt x="47" y="43"/>
                      </a:cubicBezTo>
                      <a:cubicBezTo>
                        <a:pt x="46" y="43"/>
                        <a:pt x="44" y="43"/>
                        <a:pt x="42" y="42"/>
                      </a:cubicBezTo>
                      <a:cubicBezTo>
                        <a:pt x="41" y="41"/>
                        <a:pt x="39" y="40"/>
                        <a:pt x="39" y="40"/>
                      </a:cubicBezTo>
                      <a:cubicBezTo>
                        <a:pt x="38" y="41"/>
                        <a:pt x="36" y="41"/>
                        <a:pt x="34" y="39"/>
                      </a:cubicBezTo>
                      <a:cubicBezTo>
                        <a:pt x="33" y="38"/>
                        <a:pt x="32" y="36"/>
                        <a:pt x="32" y="34"/>
                      </a:cubicBezTo>
                      <a:cubicBezTo>
                        <a:pt x="31" y="34"/>
                        <a:pt x="29" y="35"/>
                        <a:pt x="28" y="35"/>
                      </a:cubicBezTo>
                      <a:cubicBezTo>
                        <a:pt x="28" y="35"/>
                        <a:pt x="27" y="36"/>
                        <a:pt x="27" y="36"/>
                      </a:cubicBezTo>
                      <a:cubicBezTo>
                        <a:pt x="26" y="36"/>
                        <a:pt x="26" y="35"/>
                        <a:pt x="25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35"/>
                        <a:pt x="25" y="35"/>
                        <a:pt x="24" y="35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3" y="34"/>
                        <a:pt x="23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1" y="51"/>
                        <a:pt x="21" y="51"/>
                        <a:pt x="21" y="51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12" y="106"/>
                        <a:pt x="12" y="106"/>
                        <a:pt x="12" y="106"/>
                      </a:cubicBezTo>
                      <a:cubicBezTo>
                        <a:pt x="12" y="106"/>
                        <a:pt x="12" y="106"/>
                        <a:pt x="13" y="106"/>
                      </a:cubicBezTo>
                      <a:cubicBezTo>
                        <a:pt x="13" y="105"/>
                        <a:pt x="14" y="105"/>
                        <a:pt x="14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1" name="Freeform 1281">
                  <a:extLst>
                    <a:ext uri="{FF2B5EF4-FFF2-40B4-BE49-F238E27FC236}">
                      <a16:creationId xmlns:a16="http://schemas.microsoft.com/office/drawing/2014/main" xmlns="" id="{9570B121-4A9C-4711-A922-DD6DE1880C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5" y="316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2" name="Freeform 1282">
                  <a:extLst>
                    <a:ext uri="{FF2B5EF4-FFF2-40B4-BE49-F238E27FC236}">
                      <a16:creationId xmlns:a16="http://schemas.microsoft.com/office/drawing/2014/main" xmlns="" id="{A2EA9569-E85E-40C4-B59D-7564DC0FB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3" y="31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3" name="Freeform 1283">
                  <a:extLst>
                    <a:ext uri="{FF2B5EF4-FFF2-40B4-BE49-F238E27FC236}">
                      <a16:creationId xmlns:a16="http://schemas.microsoft.com/office/drawing/2014/main" xmlns="" id="{49E33BEA-7210-4E05-9024-9088A8D296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4" y="31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4" name="Freeform 1284">
                  <a:extLst>
                    <a:ext uri="{FF2B5EF4-FFF2-40B4-BE49-F238E27FC236}">
                      <a16:creationId xmlns:a16="http://schemas.microsoft.com/office/drawing/2014/main" xmlns="" id="{59C3F9C4-EC20-4FD9-9AD1-B08178ADC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1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5" name="Freeform 1285">
                  <a:extLst>
                    <a:ext uri="{FF2B5EF4-FFF2-40B4-BE49-F238E27FC236}">
                      <a16:creationId xmlns:a16="http://schemas.microsoft.com/office/drawing/2014/main" xmlns="" id="{D08674A4-3BD4-48BA-85C9-00A783B39D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8" y="31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6" name="Freeform 1286">
                  <a:extLst>
                    <a:ext uri="{FF2B5EF4-FFF2-40B4-BE49-F238E27FC236}">
                      <a16:creationId xmlns:a16="http://schemas.microsoft.com/office/drawing/2014/main" xmlns="" id="{7834E1E3-80AB-4145-B6DE-652811198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3164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4" y="0"/>
                        <a:pt x="5" y="1"/>
                      </a:cubicBezTo>
                      <a:cubicBezTo>
                        <a:pt x="4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7" name="Freeform 1287">
                  <a:extLst>
                    <a:ext uri="{FF2B5EF4-FFF2-40B4-BE49-F238E27FC236}">
                      <a16:creationId xmlns:a16="http://schemas.microsoft.com/office/drawing/2014/main" xmlns="" id="{857ACB3B-01C8-4C7E-A9D6-07563F9D1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316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8" name="Freeform 1288">
                  <a:extLst>
                    <a:ext uri="{FF2B5EF4-FFF2-40B4-BE49-F238E27FC236}">
                      <a16:creationId xmlns:a16="http://schemas.microsoft.com/office/drawing/2014/main" xmlns="" id="{8A9F82F8-AE23-44F9-8A33-32A15FDBA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5" y="3167"/>
                  <a:ext cx="1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9" name="Freeform 1289">
                  <a:extLst>
                    <a:ext uri="{FF2B5EF4-FFF2-40B4-BE49-F238E27FC236}">
                      <a16:creationId xmlns:a16="http://schemas.microsoft.com/office/drawing/2014/main" xmlns="" id="{71694942-7F90-49DD-AF63-0E669ACD6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143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0" name="Freeform 1290">
                  <a:extLst>
                    <a:ext uri="{FF2B5EF4-FFF2-40B4-BE49-F238E27FC236}">
                      <a16:creationId xmlns:a16="http://schemas.microsoft.com/office/drawing/2014/main" xmlns="" id="{367CE473-AA34-4B80-8940-805A59957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3" y="3167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1" name="Freeform 1291">
                  <a:extLst>
                    <a:ext uri="{FF2B5EF4-FFF2-40B4-BE49-F238E27FC236}">
                      <a16:creationId xmlns:a16="http://schemas.microsoft.com/office/drawing/2014/main" xmlns="" id="{B6658AFF-BE96-45F4-8384-19B2068EE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3151"/>
                  <a:ext cx="12" cy="15"/>
                </a:xfrm>
                <a:custGeom>
                  <a:avLst/>
                  <a:gdLst>
                    <a:gd name="T0" fmla="*/ 12 w 12"/>
                    <a:gd name="T1" fmla="*/ 15 h 15"/>
                    <a:gd name="T2" fmla="*/ 12 w 12"/>
                    <a:gd name="T3" fmla="*/ 15 h 15"/>
                    <a:gd name="T4" fmla="*/ 0 w 12"/>
                    <a:gd name="T5" fmla="*/ 0 h 15"/>
                    <a:gd name="T6" fmla="*/ 12 w 12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12" y="15"/>
                      </a:moveTo>
                      <a:lnTo>
                        <a:pt x="12" y="15"/>
                      </a:lnTo>
                      <a:lnTo>
                        <a:pt x="0" y="0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2" name="Freeform 1292">
                  <a:extLst>
                    <a:ext uri="{FF2B5EF4-FFF2-40B4-BE49-F238E27FC236}">
                      <a16:creationId xmlns:a16="http://schemas.microsoft.com/office/drawing/2014/main" xmlns="" id="{A0ECAB5F-421C-4083-BF99-544B08781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" y="2987"/>
                  <a:ext cx="17" cy="14"/>
                </a:xfrm>
                <a:custGeom>
                  <a:avLst/>
                  <a:gdLst>
                    <a:gd name="T0" fmla="*/ 15 w 18"/>
                    <a:gd name="T1" fmla="*/ 0 h 14"/>
                    <a:gd name="T2" fmla="*/ 14 w 18"/>
                    <a:gd name="T3" fmla="*/ 1 h 14"/>
                    <a:gd name="T4" fmla="*/ 13 w 18"/>
                    <a:gd name="T5" fmla="*/ 1 h 14"/>
                    <a:gd name="T6" fmla="*/ 13 w 18"/>
                    <a:gd name="T7" fmla="*/ 1 h 14"/>
                    <a:gd name="T8" fmla="*/ 12 w 18"/>
                    <a:gd name="T9" fmla="*/ 1 h 14"/>
                    <a:gd name="T10" fmla="*/ 12 w 18"/>
                    <a:gd name="T11" fmla="*/ 1 h 14"/>
                    <a:gd name="T12" fmla="*/ 11 w 18"/>
                    <a:gd name="T13" fmla="*/ 2 h 14"/>
                    <a:gd name="T14" fmla="*/ 11 w 18"/>
                    <a:gd name="T15" fmla="*/ 2 h 14"/>
                    <a:gd name="T16" fmla="*/ 8 w 18"/>
                    <a:gd name="T17" fmla="*/ 3 h 14"/>
                    <a:gd name="T18" fmla="*/ 8 w 18"/>
                    <a:gd name="T19" fmla="*/ 3 h 14"/>
                    <a:gd name="T20" fmla="*/ 7 w 18"/>
                    <a:gd name="T21" fmla="*/ 3 h 14"/>
                    <a:gd name="T22" fmla="*/ 6 w 18"/>
                    <a:gd name="T23" fmla="*/ 3 h 14"/>
                    <a:gd name="T24" fmla="*/ 6 w 18"/>
                    <a:gd name="T25" fmla="*/ 3 h 14"/>
                    <a:gd name="T26" fmla="*/ 5 w 18"/>
                    <a:gd name="T27" fmla="*/ 3 h 14"/>
                    <a:gd name="T28" fmla="*/ 5 w 18"/>
                    <a:gd name="T29" fmla="*/ 3 h 14"/>
                    <a:gd name="T30" fmla="*/ 4 w 18"/>
                    <a:gd name="T31" fmla="*/ 4 h 14"/>
                    <a:gd name="T32" fmla="*/ 3 w 18"/>
                    <a:gd name="T33" fmla="*/ 9 h 14"/>
                    <a:gd name="T34" fmla="*/ 3 w 18"/>
                    <a:gd name="T35" fmla="*/ 11 h 14"/>
                    <a:gd name="T36" fmla="*/ 1 w 18"/>
                    <a:gd name="T37" fmla="*/ 11 h 14"/>
                    <a:gd name="T38" fmla="*/ 0 w 18"/>
                    <a:gd name="T39" fmla="*/ 12 h 14"/>
                    <a:gd name="T40" fmla="*/ 1 w 18"/>
                    <a:gd name="T41" fmla="*/ 13 h 14"/>
                    <a:gd name="T42" fmla="*/ 1 w 18"/>
                    <a:gd name="T43" fmla="*/ 13 h 14"/>
                    <a:gd name="T44" fmla="*/ 1 w 18"/>
                    <a:gd name="T45" fmla="*/ 14 h 14"/>
                    <a:gd name="T46" fmla="*/ 1 w 18"/>
                    <a:gd name="T47" fmla="*/ 14 h 14"/>
                    <a:gd name="T48" fmla="*/ 2 w 18"/>
                    <a:gd name="T49" fmla="*/ 14 h 14"/>
                    <a:gd name="T50" fmla="*/ 3 w 18"/>
                    <a:gd name="T51" fmla="*/ 14 h 14"/>
                    <a:gd name="T52" fmla="*/ 5 w 18"/>
                    <a:gd name="T53" fmla="*/ 14 h 14"/>
                    <a:gd name="T54" fmla="*/ 8 w 18"/>
                    <a:gd name="T55" fmla="*/ 14 h 14"/>
                    <a:gd name="T56" fmla="*/ 8 w 18"/>
                    <a:gd name="T57" fmla="*/ 13 h 14"/>
                    <a:gd name="T58" fmla="*/ 8 w 18"/>
                    <a:gd name="T59" fmla="*/ 10 h 14"/>
                    <a:gd name="T60" fmla="*/ 10 w 18"/>
                    <a:gd name="T61" fmla="*/ 11 h 14"/>
                    <a:gd name="T62" fmla="*/ 10 w 18"/>
                    <a:gd name="T63" fmla="*/ 11 h 14"/>
                    <a:gd name="T64" fmla="*/ 15 w 18"/>
                    <a:gd name="T65" fmla="*/ 10 h 14"/>
                    <a:gd name="T66" fmla="*/ 15 w 18"/>
                    <a:gd name="T67" fmla="*/ 10 h 14"/>
                    <a:gd name="T68" fmla="*/ 18 w 18"/>
                    <a:gd name="T69" fmla="*/ 10 h 14"/>
                    <a:gd name="T70" fmla="*/ 16 w 18"/>
                    <a:gd name="T71" fmla="*/ 4 h 14"/>
                    <a:gd name="T72" fmla="*/ 15 w 18"/>
                    <a:gd name="T73" fmla="*/ 0 h 14"/>
                    <a:gd name="T74" fmla="*/ 15 w 18"/>
                    <a:gd name="T7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" h="14">
                      <a:moveTo>
                        <a:pt x="15" y="0"/>
                      </a:moveTo>
                      <a:cubicBezTo>
                        <a:pt x="15" y="0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4"/>
                        <a:pt x="3" y="7"/>
                        <a:pt x="3" y="9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4"/>
                        <a:pt x="4" y="14"/>
                        <a:pt x="5" y="14"/>
                      </a:cubicBezTo>
                      <a:cubicBezTo>
                        <a:pt x="6" y="14"/>
                        <a:pt x="7" y="14"/>
                        <a:pt x="8" y="14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11"/>
                        <a:pt x="13" y="11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8"/>
                        <a:pt x="17" y="5"/>
                        <a:pt x="16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3" name="Freeform 1293">
                  <a:extLst>
                    <a:ext uri="{FF2B5EF4-FFF2-40B4-BE49-F238E27FC236}">
                      <a16:creationId xmlns:a16="http://schemas.microsoft.com/office/drawing/2014/main" xmlns="" id="{ED9F0E06-A4A9-495E-8F84-3B8173168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4" y="2844"/>
                  <a:ext cx="108" cy="143"/>
                </a:xfrm>
                <a:custGeom>
                  <a:avLst/>
                  <a:gdLst>
                    <a:gd name="T0" fmla="*/ 22 w 113"/>
                    <a:gd name="T1" fmla="*/ 13 h 150"/>
                    <a:gd name="T2" fmla="*/ 21 w 113"/>
                    <a:gd name="T3" fmla="*/ 14 h 150"/>
                    <a:gd name="T4" fmla="*/ 21 w 113"/>
                    <a:gd name="T5" fmla="*/ 14 h 150"/>
                    <a:gd name="T6" fmla="*/ 21 w 113"/>
                    <a:gd name="T7" fmla="*/ 15 h 150"/>
                    <a:gd name="T8" fmla="*/ 20 w 113"/>
                    <a:gd name="T9" fmla="*/ 15 h 150"/>
                    <a:gd name="T10" fmla="*/ 20 w 113"/>
                    <a:gd name="T11" fmla="*/ 15 h 150"/>
                    <a:gd name="T12" fmla="*/ 26 w 113"/>
                    <a:gd name="T13" fmla="*/ 24 h 150"/>
                    <a:gd name="T14" fmla="*/ 30 w 113"/>
                    <a:gd name="T15" fmla="*/ 28 h 150"/>
                    <a:gd name="T16" fmla="*/ 33 w 113"/>
                    <a:gd name="T17" fmla="*/ 31 h 150"/>
                    <a:gd name="T18" fmla="*/ 56 w 113"/>
                    <a:gd name="T19" fmla="*/ 39 h 150"/>
                    <a:gd name="T20" fmla="*/ 71 w 113"/>
                    <a:gd name="T21" fmla="*/ 42 h 150"/>
                    <a:gd name="T22" fmla="*/ 78 w 113"/>
                    <a:gd name="T23" fmla="*/ 45 h 150"/>
                    <a:gd name="T24" fmla="*/ 76 w 113"/>
                    <a:gd name="T25" fmla="*/ 48 h 150"/>
                    <a:gd name="T26" fmla="*/ 47 w 113"/>
                    <a:gd name="T27" fmla="*/ 78 h 150"/>
                    <a:gd name="T28" fmla="*/ 39 w 113"/>
                    <a:gd name="T29" fmla="*/ 81 h 150"/>
                    <a:gd name="T30" fmla="*/ 37 w 113"/>
                    <a:gd name="T31" fmla="*/ 81 h 150"/>
                    <a:gd name="T32" fmla="*/ 33 w 113"/>
                    <a:gd name="T33" fmla="*/ 81 h 150"/>
                    <a:gd name="T34" fmla="*/ 23 w 113"/>
                    <a:gd name="T35" fmla="*/ 86 h 150"/>
                    <a:gd name="T36" fmla="*/ 18 w 113"/>
                    <a:gd name="T37" fmla="*/ 89 h 150"/>
                    <a:gd name="T38" fmla="*/ 18 w 113"/>
                    <a:gd name="T39" fmla="*/ 89 h 150"/>
                    <a:gd name="T40" fmla="*/ 16 w 113"/>
                    <a:gd name="T41" fmla="*/ 89 h 150"/>
                    <a:gd name="T42" fmla="*/ 16 w 113"/>
                    <a:gd name="T43" fmla="*/ 89 h 150"/>
                    <a:gd name="T44" fmla="*/ 14 w 113"/>
                    <a:gd name="T45" fmla="*/ 89 h 150"/>
                    <a:gd name="T46" fmla="*/ 13 w 113"/>
                    <a:gd name="T47" fmla="*/ 89 h 150"/>
                    <a:gd name="T48" fmla="*/ 12 w 113"/>
                    <a:gd name="T49" fmla="*/ 90 h 150"/>
                    <a:gd name="T50" fmla="*/ 11 w 113"/>
                    <a:gd name="T51" fmla="*/ 90 h 150"/>
                    <a:gd name="T52" fmla="*/ 10 w 113"/>
                    <a:gd name="T53" fmla="*/ 90 h 150"/>
                    <a:gd name="T54" fmla="*/ 5 w 113"/>
                    <a:gd name="T55" fmla="*/ 97 h 150"/>
                    <a:gd name="T56" fmla="*/ 0 w 113"/>
                    <a:gd name="T57" fmla="*/ 105 h 150"/>
                    <a:gd name="T58" fmla="*/ 1 w 113"/>
                    <a:gd name="T59" fmla="*/ 144 h 150"/>
                    <a:gd name="T60" fmla="*/ 5 w 113"/>
                    <a:gd name="T61" fmla="*/ 150 h 150"/>
                    <a:gd name="T62" fmla="*/ 19 w 113"/>
                    <a:gd name="T63" fmla="*/ 135 h 150"/>
                    <a:gd name="T64" fmla="*/ 28 w 113"/>
                    <a:gd name="T65" fmla="*/ 126 h 150"/>
                    <a:gd name="T66" fmla="*/ 48 w 113"/>
                    <a:gd name="T67" fmla="*/ 110 h 150"/>
                    <a:gd name="T68" fmla="*/ 76 w 113"/>
                    <a:gd name="T69" fmla="*/ 83 h 150"/>
                    <a:gd name="T70" fmla="*/ 88 w 113"/>
                    <a:gd name="T71" fmla="*/ 63 h 150"/>
                    <a:gd name="T72" fmla="*/ 99 w 113"/>
                    <a:gd name="T73" fmla="*/ 45 h 150"/>
                    <a:gd name="T74" fmla="*/ 109 w 113"/>
                    <a:gd name="T75" fmla="*/ 24 h 150"/>
                    <a:gd name="T76" fmla="*/ 110 w 113"/>
                    <a:gd name="T77" fmla="*/ 15 h 150"/>
                    <a:gd name="T78" fmla="*/ 113 w 113"/>
                    <a:gd name="T79" fmla="*/ 4 h 150"/>
                    <a:gd name="T80" fmla="*/ 112 w 113"/>
                    <a:gd name="T81" fmla="*/ 0 h 150"/>
                    <a:gd name="T82" fmla="*/ 109 w 113"/>
                    <a:gd name="T83" fmla="*/ 1 h 150"/>
                    <a:gd name="T84" fmla="*/ 82 w 113"/>
                    <a:gd name="T85" fmla="*/ 9 h 150"/>
                    <a:gd name="T86" fmla="*/ 65 w 113"/>
                    <a:gd name="T87" fmla="*/ 13 h 150"/>
                    <a:gd name="T88" fmla="*/ 59 w 113"/>
                    <a:gd name="T89" fmla="*/ 15 h 150"/>
                    <a:gd name="T90" fmla="*/ 57 w 113"/>
                    <a:gd name="T91" fmla="*/ 15 h 150"/>
                    <a:gd name="T92" fmla="*/ 54 w 113"/>
                    <a:gd name="T93" fmla="*/ 15 h 150"/>
                    <a:gd name="T94" fmla="*/ 51 w 113"/>
                    <a:gd name="T95" fmla="*/ 15 h 150"/>
                    <a:gd name="T96" fmla="*/ 39 w 113"/>
                    <a:gd name="T97" fmla="*/ 20 h 150"/>
                    <a:gd name="T98" fmla="*/ 29 w 113"/>
                    <a:gd name="T99" fmla="*/ 13 h 150"/>
                    <a:gd name="T100" fmla="*/ 25 w 113"/>
                    <a:gd name="T101" fmla="*/ 9 h 150"/>
                    <a:gd name="T102" fmla="*/ 24 w 113"/>
                    <a:gd name="T103" fmla="*/ 10 h 150"/>
                    <a:gd name="T104" fmla="*/ 24 w 113"/>
                    <a:gd name="T105" fmla="*/ 10 h 150"/>
                    <a:gd name="T106" fmla="*/ 22 w 113"/>
                    <a:gd name="T107" fmla="*/ 13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3" h="150">
                      <a:moveTo>
                        <a:pt x="22" y="13"/>
                      </a:moveTo>
                      <a:cubicBezTo>
                        <a:pt x="22" y="13"/>
                        <a:pt x="21" y="13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2" y="18"/>
                        <a:pt x="25" y="24"/>
                        <a:pt x="26" y="24"/>
                      </a:cubicBezTo>
                      <a:cubicBezTo>
                        <a:pt x="28" y="25"/>
                        <a:pt x="29" y="26"/>
                        <a:pt x="30" y="28"/>
                      </a:cubicBezTo>
                      <a:cubicBezTo>
                        <a:pt x="31" y="29"/>
                        <a:pt x="33" y="31"/>
                        <a:pt x="33" y="31"/>
                      </a:cubicBezTo>
                      <a:cubicBezTo>
                        <a:pt x="36" y="32"/>
                        <a:pt x="48" y="36"/>
                        <a:pt x="56" y="39"/>
                      </a:cubicBezTo>
                      <a:cubicBezTo>
                        <a:pt x="65" y="42"/>
                        <a:pt x="70" y="42"/>
                        <a:pt x="71" y="42"/>
                      </a:cubicBezTo>
                      <a:cubicBezTo>
                        <a:pt x="73" y="42"/>
                        <a:pt x="77" y="43"/>
                        <a:pt x="78" y="45"/>
                      </a:cubicBezTo>
                      <a:cubicBezTo>
                        <a:pt x="78" y="46"/>
                        <a:pt x="78" y="47"/>
                        <a:pt x="76" y="48"/>
                      </a:cubicBezTo>
                      <a:cubicBezTo>
                        <a:pt x="74" y="50"/>
                        <a:pt x="50" y="74"/>
                        <a:pt x="47" y="78"/>
                      </a:cubicBezTo>
                      <a:cubicBezTo>
                        <a:pt x="44" y="81"/>
                        <a:pt x="42" y="81"/>
                        <a:pt x="39" y="81"/>
                      </a:cubicBezTo>
                      <a:cubicBezTo>
                        <a:pt x="39" y="81"/>
                        <a:pt x="38" y="81"/>
                        <a:pt x="37" y="81"/>
                      </a:cubicBezTo>
                      <a:cubicBezTo>
                        <a:pt x="36" y="81"/>
                        <a:pt x="34" y="81"/>
                        <a:pt x="33" y="81"/>
                      </a:cubicBezTo>
                      <a:cubicBezTo>
                        <a:pt x="29" y="81"/>
                        <a:pt x="25" y="84"/>
                        <a:pt x="23" y="86"/>
                      </a:cubicBezTo>
                      <a:cubicBezTo>
                        <a:pt x="21" y="88"/>
                        <a:pt x="19" y="89"/>
                        <a:pt x="18" y="89"/>
                      </a:cubicBezTo>
                      <a:cubicBezTo>
                        <a:pt x="18" y="89"/>
                        <a:pt x="18" y="89"/>
                        <a:pt x="18" y="89"/>
                      </a:cubicBezTo>
                      <a:cubicBezTo>
                        <a:pt x="17" y="89"/>
                        <a:pt x="17" y="89"/>
                        <a:pt x="16" y="89"/>
                      </a:cubicBezTo>
                      <a:cubicBezTo>
                        <a:pt x="16" y="89"/>
                        <a:pt x="16" y="89"/>
                        <a:pt x="16" y="89"/>
                      </a:cubicBezTo>
                      <a:cubicBezTo>
                        <a:pt x="15" y="89"/>
                        <a:pt x="15" y="89"/>
                        <a:pt x="14" y="89"/>
                      </a:cubicBezTo>
                      <a:cubicBezTo>
                        <a:pt x="14" y="89"/>
                        <a:pt x="14" y="89"/>
                        <a:pt x="13" y="89"/>
                      </a:cubicBezTo>
                      <a:cubicBezTo>
                        <a:pt x="13" y="90"/>
                        <a:pt x="13" y="90"/>
                        <a:pt x="12" y="90"/>
                      </a:cubicBezTo>
                      <a:cubicBezTo>
                        <a:pt x="12" y="90"/>
                        <a:pt x="11" y="90"/>
                        <a:pt x="11" y="90"/>
                      </a:cubicBezTo>
                      <a:cubicBezTo>
                        <a:pt x="11" y="90"/>
                        <a:pt x="10" y="90"/>
                        <a:pt x="10" y="90"/>
                      </a:cubicBezTo>
                      <a:cubicBezTo>
                        <a:pt x="5" y="97"/>
                        <a:pt x="5" y="97"/>
                        <a:pt x="5" y="97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1" y="144"/>
                        <a:pt x="1" y="144"/>
                        <a:pt x="1" y="144"/>
                      </a:cubicBezTo>
                      <a:cubicBezTo>
                        <a:pt x="5" y="150"/>
                        <a:pt x="5" y="150"/>
                        <a:pt x="5" y="150"/>
                      </a:cubicBezTo>
                      <a:cubicBezTo>
                        <a:pt x="8" y="146"/>
                        <a:pt x="13" y="141"/>
                        <a:pt x="19" y="135"/>
                      </a:cubicBezTo>
                      <a:cubicBezTo>
                        <a:pt x="22" y="132"/>
                        <a:pt x="25" y="129"/>
                        <a:pt x="28" y="126"/>
                      </a:cubicBezTo>
                      <a:cubicBezTo>
                        <a:pt x="38" y="116"/>
                        <a:pt x="43" y="113"/>
                        <a:pt x="48" y="110"/>
                      </a:cubicBezTo>
                      <a:cubicBezTo>
                        <a:pt x="53" y="108"/>
                        <a:pt x="66" y="95"/>
                        <a:pt x="76" y="83"/>
                      </a:cubicBezTo>
                      <a:cubicBezTo>
                        <a:pt x="81" y="77"/>
                        <a:pt x="87" y="68"/>
                        <a:pt x="88" y="63"/>
                      </a:cubicBezTo>
                      <a:cubicBezTo>
                        <a:pt x="89" y="58"/>
                        <a:pt x="94" y="51"/>
                        <a:pt x="99" y="45"/>
                      </a:cubicBezTo>
                      <a:cubicBezTo>
                        <a:pt x="103" y="40"/>
                        <a:pt x="109" y="27"/>
                        <a:pt x="109" y="24"/>
                      </a:cubicBezTo>
                      <a:cubicBezTo>
                        <a:pt x="109" y="22"/>
                        <a:pt x="109" y="19"/>
                        <a:pt x="110" y="15"/>
                      </a:cubicBezTo>
                      <a:cubicBezTo>
                        <a:pt x="111" y="12"/>
                        <a:pt x="112" y="8"/>
                        <a:pt x="113" y="4"/>
                      </a:cubicBezTo>
                      <a:cubicBezTo>
                        <a:pt x="113" y="2"/>
                        <a:pt x="112" y="1"/>
                        <a:pt x="112" y="0"/>
                      </a:cubicBezTo>
                      <a:cubicBezTo>
                        <a:pt x="111" y="0"/>
                        <a:pt x="110" y="0"/>
                        <a:pt x="109" y="1"/>
                      </a:cubicBezTo>
                      <a:cubicBezTo>
                        <a:pt x="106" y="7"/>
                        <a:pt x="89" y="9"/>
                        <a:pt x="82" y="9"/>
                      </a:cubicBezTo>
                      <a:cubicBezTo>
                        <a:pt x="74" y="9"/>
                        <a:pt x="68" y="10"/>
                        <a:pt x="65" y="13"/>
                      </a:cubicBezTo>
                      <a:cubicBezTo>
                        <a:pt x="64" y="15"/>
                        <a:pt x="61" y="15"/>
                        <a:pt x="59" y="15"/>
                      </a:cubicBezTo>
                      <a:cubicBezTo>
                        <a:pt x="58" y="15"/>
                        <a:pt x="57" y="15"/>
                        <a:pt x="57" y="15"/>
                      </a:cubicBezTo>
                      <a:cubicBezTo>
                        <a:pt x="56" y="15"/>
                        <a:pt x="55" y="15"/>
                        <a:pt x="54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49" y="18"/>
                        <a:pt x="44" y="20"/>
                        <a:pt x="39" y="20"/>
                      </a:cubicBezTo>
                      <a:cubicBezTo>
                        <a:pt x="34" y="20"/>
                        <a:pt x="31" y="17"/>
                        <a:pt x="29" y="13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9"/>
                        <a:pt x="25" y="9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11"/>
                        <a:pt x="22" y="12"/>
                        <a:pt x="2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4" name="Freeform 1294">
                  <a:extLst>
                    <a:ext uri="{FF2B5EF4-FFF2-40B4-BE49-F238E27FC236}">
                      <a16:creationId xmlns:a16="http://schemas.microsoft.com/office/drawing/2014/main" xmlns="" id="{13812124-6DED-408C-A22C-10A6A822F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4" y="2568"/>
                  <a:ext cx="119" cy="96"/>
                </a:xfrm>
                <a:custGeom>
                  <a:avLst/>
                  <a:gdLst>
                    <a:gd name="T0" fmla="*/ 40 w 125"/>
                    <a:gd name="T1" fmla="*/ 94 h 100"/>
                    <a:gd name="T2" fmla="*/ 40 w 125"/>
                    <a:gd name="T3" fmla="*/ 92 h 100"/>
                    <a:gd name="T4" fmla="*/ 40 w 125"/>
                    <a:gd name="T5" fmla="*/ 91 h 100"/>
                    <a:gd name="T6" fmla="*/ 40 w 125"/>
                    <a:gd name="T7" fmla="*/ 90 h 100"/>
                    <a:gd name="T8" fmla="*/ 40 w 125"/>
                    <a:gd name="T9" fmla="*/ 90 h 100"/>
                    <a:gd name="T10" fmla="*/ 59 w 125"/>
                    <a:gd name="T11" fmla="*/ 77 h 100"/>
                    <a:gd name="T12" fmla="*/ 64 w 125"/>
                    <a:gd name="T13" fmla="*/ 76 h 100"/>
                    <a:gd name="T14" fmla="*/ 73 w 125"/>
                    <a:gd name="T15" fmla="*/ 72 h 100"/>
                    <a:gd name="T16" fmla="*/ 81 w 125"/>
                    <a:gd name="T17" fmla="*/ 67 h 100"/>
                    <a:gd name="T18" fmla="*/ 91 w 125"/>
                    <a:gd name="T19" fmla="*/ 62 h 100"/>
                    <a:gd name="T20" fmla="*/ 96 w 125"/>
                    <a:gd name="T21" fmla="*/ 59 h 100"/>
                    <a:gd name="T22" fmla="*/ 96 w 125"/>
                    <a:gd name="T23" fmla="*/ 54 h 100"/>
                    <a:gd name="T24" fmla="*/ 100 w 125"/>
                    <a:gd name="T25" fmla="*/ 49 h 100"/>
                    <a:gd name="T26" fmla="*/ 106 w 125"/>
                    <a:gd name="T27" fmla="*/ 47 h 100"/>
                    <a:gd name="T28" fmla="*/ 122 w 125"/>
                    <a:gd name="T29" fmla="*/ 44 h 100"/>
                    <a:gd name="T30" fmla="*/ 125 w 125"/>
                    <a:gd name="T31" fmla="*/ 42 h 100"/>
                    <a:gd name="T32" fmla="*/ 120 w 125"/>
                    <a:gd name="T33" fmla="*/ 28 h 100"/>
                    <a:gd name="T34" fmla="*/ 117 w 125"/>
                    <a:gd name="T35" fmla="*/ 14 h 100"/>
                    <a:gd name="T36" fmla="*/ 116 w 125"/>
                    <a:gd name="T37" fmla="*/ 12 h 100"/>
                    <a:gd name="T38" fmla="*/ 116 w 125"/>
                    <a:gd name="T39" fmla="*/ 11 h 100"/>
                    <a:gd name="T40" fmla="*/ 104 w 125"/>
                    <a:gd name="T41" fmla="*/ 8 h 100"/>
                    <a:gd name="T42" fmla="*/ 99 w 125"/>
                    <a:gd name="T43" fmla="*/ 8 h 100"/>
                    <a:gd name="T44" fmla="*/ 83 w 125"/>
                    <a:gd name="T45" fmla="*/ 5 h 100"/>
                    <a:gd name="T46" fmla="*/ 75 w 125"/>
                    <a:gd name="T47" fmla="*/ 1 h 100"/>
                    <a:gd name="T48" fmla="*/ 64 w 125"/>
                    <a:gd name="T49" fmla="*/ 23 h 100"/>
                    <a:gd name="T50" fmla="*/ 41 w 125"/>
                    <a:gd name="T51" fmla="*/ 36 h 100"/>
                    <a:gd name="T52" fmla="*/ 35 w 125"/>
                    <a:gd name="T53" fmla="*/ 45 h 100"/>
                    <a:gd name="T54" fmla="*/ 32 w 125"/>
                    <a:gd name="T55" fmla="*/ 67 h 100"/>
                    <a:gd name="T56" fmla="*/ 18 w 125"/>
                    <a:gd name="T57" fmla="*/ 88 h 100"/>
                    <a:gd name="T58" fmla="*/ 0 w 125"/>
                    <a:gd name="T59" fmla="*/ 99 h 100"/>
                    <a:gd name="T60" fmla="*/ 34 w 125"/>
                    <a:gd name="T61" fmla="*/ 99 h 100"/>
                    <a:gd name="T62" fmla="*/ 36 w 125"/>
                    <a:gd name="T63" fmla="*/ 99 h 100"/>
                    <a:gd name="T64" fmla="*/ 38 w 125"/>
                    <a:gd name="T65" fmla="*/ 100 h 100"/>
                    <a:gd name="T66" fmla="*/ 40 w 125"/>
                    <a:gd name="T67" fmla="*/ 100 h 100"/>
                    <a:gd name="T68" fmla="*/ 40 w 125"/>
                    <a:gd name="T69" fmla="*/ 94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5" h="100">
                      <a:moveTo>
                        <a:pt x="40" y="94"/>
                      </a:move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0" y="93"/>
                        <a:pt x="40" y="93"/>
                        <a:pt x="40" y="93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89"/>
                        <a:pt x="40" y="87"/>
                        <a:pt x="59" y="77"/>
                      </a:cubicBezTo>
                      <a:cubicBezTo>
                        <a:pt x="60" y="76"/>
                        <a:pt x="61" y="76"/>
                        <a:pt x="63" y="76"/>
                      </a:cubicBezTo>
                      <a:cubicBezTo>
                        <a:pt x="64" y="76"/>
                        <a:pt x="64" y="76"/>
                        <a:pt x="64" y="76"/>
                      </a:cubicBezTo>
                      <a:cubicBezTo>
                        <a:pt x="65" y="76"/>
                        <a:pt x="65" y="76"/>
                        <a:pt x="65" y="76"/>
                      </a:cubicBezTo>
                      <a:cubicBezTo>
                        <a:pt x="65" y="72"/>
                        <a:pt x="70" y="72"/>
                        <a:pt x="73" y="72"/>
                      </a:cubicBezTo>
                      <a:cubicBezTo>
                        <a:pt x="74" y="72"/>
                        <a:pt x="76" y="72"/>
                        <a:pt x="77" y="72"/>
                      </a:cubicBezTo>
                      <a:cubicBezTo>
                        <a:pt x="79" y="72"/>
                        <a:pt x="81" y="70"/>
                        <a:pt x="81" y="67"/>
                      </a:cubicBezTo>
                      <a:cubicBezTo>
                        <a:pt x="81" y="63"/>
                        <a:pt x="86" y="63"/>
                        <a:pt x="89" y="63"/>
                      </a:cubicBezTo>
                      <a:cubicBezTo>
                        <a:pt x="90" y="63"/>
                        <a:pt x="90" y="63"/>
                        <a:pt x="91" y="62"/>
                      </a:cubicBezTo>
                      <a:cubicBezTo>
                        <a:pt x="92" y="62"/>
                        <a:pt x="92" y="62"/>
                        <a:pt x="93" y="61"/>
                      </a:cubicBezTo>
                      <a:cubicBezTo>
                        <a:pt x="93" y="61"/>
                        <a:pt x="94" y="59"/>
                        <a:pt x="96" y="59"/>
                      </a:cubicBezTo>
                      <a:cubicBezTo>
                        <a:pt x="96" y="59"/>
                        <a:pt x="96" y="58"/>
                        <a:pt x="96" y="57"/>
                      </a:cubicBezTo>
                      <a:cubicBezTo>
                        <a:pt x="96" y="56"/>
                        <a:pt x="96" y="55"/>
                        <a:pt x="96" y="54"/>
                      </a:cubicBezTo>
                      <a:cubicBezTo>
                        <a:pt x="96" y="52"/>
                        <a:pt x="96" y="49"/>
                        <a:pt x="99" y="49"/>
                      </a:cubicBezTo>
                      <a:cubicBezTo>
                        <a:pt x="100" y="49"/>
                        <a:pt x="100" y="49"/>
                        <a:pt x="100" y="49"/>
                      </a:cubicBezTo>
                      <a:cubicBezTo>
                        <a:pt x="101" y="49"/>
                        <a:pt x="101" y="49"/>
                        <a:pt x="102" y="49"/>
                      </a:cubicBezTo>
                      <a:cubicBezTo>
                        <a:pt x="104" y="49"/>
                        <a:pt x="106" y="48"/>
                        <a:pt x="106" y="47"/>
                      </a:cubicBezTo>
                      <a:cubicBezTo>
                        <a:pt x="106" y="44"/>
                        <a:pt x="111" y="44"/>
                        <a:pt x="114" y="44"/>
                      </a:cubicBezTo>
                      <a:cubicBezTo>
                        <a:pt x="117" y="44"/>
                        <a:pt x="120" y="44"/>
                        <a:pt x="122" y="44"/>
                      </a:cubicBezTo>
                      <a:cubicBezTo>
                        <a:pt x="123" y="44"/>
                        <a:pt x="124" y="44"/>
                        <a:pt x="125" y="44"/>
                      </a:cubicBezTo>
                      <a:cubicBezTo>
                        <a:pt x="125" y="44"/>
                        <a:pt x="125" y="43"/>
                        <a:pt x="125" y="42"/>
                      </a:cubicBezTo>
                      <a:cubicBezTo>
                        <a:pt x="125" y="40"/>
                        <a:pt x="123" y="37"/>
                        <a:pt x="122" y="36"/>
                      </a:cubicBezTo>
                      <a:cubicBezTo>
                        <a:pt x="119" y="36"/>
                        <a:pt x="120" y="32"/>
                        <a:pt x="120" y="28"/>
                      </a:cubicBezTo>
                      <a:cubicBezTo>
                        <a:pt x="120" y="27"/>
                        <a:pt x="120" y="25"/>
                        <a:pt x="120" y="24"/>
                      </a:cubicBezTo>
                      <a:cubicBezTo>
                        <a:pt x="120" y="19"/>
                        <a:pt x="119" y="16"/>
                        <a:pt x="117" y="14"/>
                      </a:cubicBezTo>
                      <a:cubicBezTo>
                        <a:pt x="117" y="13"/>
                        <a:pt x="117" y="13"/>
                        <a:pt x="117" y="12"/>
                      </a:cubicBezTo>
                      <a:cubicBezTo>
                        <a:pt x="117" y="12"/>
                        <a:pt x="116" y="12"/>
                        <a:pt x="116" y="12"/>
                      </a:cubicBezTo>
                      <a:cubicBezTo>
                        <a:pt x="116" y="12"/>
                        <a:pt x="116" y="11"/>
                        <a:pt x="116" y="11"/>
                      </a:cubicBezTo>
                      <a:cubicBezTo>
                        <a:pt x="116" y="11"/>
                        <a:pt x="116" y="11"/>
                        <a:pt x="116" y="11"/>
                      </a:cubicBezTo>
                      <a:cubicBezTo>
                        <a:pt x="114" y="11"/>
                        <a:pt x="112" y="10"/>
                        <a:pt x="110" y="9"/>
                      </a:cubicBezTo>
                      <a:cubicBezTo>
                        <a:pt x="108" y="9"/>
                        <a:pt x="106" y="8"/>
                        <a:pt x="104" y="8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9" y="8"/>
                      </a:cubicBezTo>
                      <a:cubicBezTo>
                        <a:pt x="97" y="8"/>
                        <a:pt x="95" y="9"/>
                        <a:pt x="93" y="9"/>
                      </a:cubicBezTo>
                      <a:cubicBezTo>
                        <a:pt x="90" y="9"/>
                        <a:pt x="86" y="8"/>
                        <a:pt x="83" y="5"/>
                      </a:cubicBezTo>
                      <a:cubicBezTo>
                        <a:pt x="80" y="2"/>
                        <a:pt x="78" y="0"/>
                        <a:pt x="77" y="0"/>
                      </a:cubicBezTo>
                      <a:cubicBezTo>
                        <a:pt x="76" y="0"/>
                        <a:pt x="76" y="0"/>
                        <a:pt x="75" y="1"/>
                      </a:cubicBezTo>
                      <a:cubicBezTo>
                        <a:pt x="74" y="2"/>
                        <a:pt x="71" y="9"/>
                        <a:pt x="69" y="13"/>
                      </a:cubicBezTo>
                      <a:cubicBezTo>
                        <a:pt x="67" y="17"/>
                        <a:pt x="65" y="21"/>
                        <a:pt x="64" y="23"/>
                      </a:cubicBezTo>
                      <a:cubicBezTo>
                        <a:pt x="60" y="28"/>
                        <a:pt x="50" y="32"/>
                        <a:pt x="45" y="32"/>
                      </a:cubicBezTo>
                      <a:cubicBezTo>
                        <a:pt x="43" y="32"/>
                        <a:pt x="43" y="33"/>
                        <a:pt x="41" y="36"/>
                      </a:cubicBezTo>
                      <a:cubicBezTo>
                        <a:pt x="40" y="38"/>
                        <a:pt x="39" y="40"/>
                        <a:pt x="38" y="41"/>
                      </a:cubicBezTo>
                      <a:cubicBezTo>
                        <a:pt x="36" y="42"/>
                        <a:pt x="36" y="44"/>
                        <a:pt x="35" y="45"/>
                      </a:cubicBezTo>
                      <a:cubicBezTo>
                        <a:pt x="35" y="47"/>
                        <a:pt x="34" y="50"/>
                        <a:pt x="31" y="52"/>
                      </a:cubicBezTo>
                      <a:cubicBezTo>
                        <a:pt x="28" y="54"/>
                        <a:pt x="30" y="63"/>
                        <a:pt x="32" y="67"/>
                      </a:cubicBezTo>
                      <a:cubicBezTo>
                        <a:pt x="32" y="68"/>
                        <a:pt x="32" y="69"/>
                        <a:pt x="32" y="71"/>
                      </a:cubicBezTo>
                      <a:cubicBezTo>
                        <a:pt x="31" y="76"/>
                        <a:pt x="23" y="85"/>
                        <a:pt x="18" y="88"/>
                      </a:cubicBezTo>
                      <a:cubicBezTo>
                        <a:pt x="16" y="89"/>
                        <a:pt x="14" y="90"/>
                        <a:pt x="13" y="92"/>
                      </a:cubicBezTo>
                      <a:cubicBezTo>
                        <a:pt x="10" y="95"/>
                        <a:pt x="7" y="98"/>
                        <a:pt x="0" y="99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34" y="99"/>
                        <a:pt x="34" y="99"/>
                        <a:pt x="34" y="99"/>
                      </a:cubicBezTo>
                      <a:cubicBezTo>
                        <a:pt x="35" y="99"/>
                        <a:pt x="35" y="99"/>
                        <a:pt x="36" y="99"/>
                      </a:cubicBezTo>
                      <a:cubicBezTo>
                        <a:pt x="36" y="99"/>
                        <a:pt x="36" y="99"/>
                        <a:pt x="36" y="99"/>
                      </a:cubicBezTo>
                      <a:cubicBezTo>
                        <a:pt x="37" y="99"/>
                        <a:pt x="37" y="99"/>
                        <a:pt x="38" y="99"/>
                      </a:cubicBezTo>
                      <a:cubicBezTo>
                        <a:pt x="38" y="99"/>
                        <a:pt x="38" y="99"/>
                        <a:pt x="38" y="100"/>
                      </a:cubicBezTo>
                      <a:cubicBezTo>
                        <a:pt x="38" y="100"/>
                        <a:pt x="39" y="100"/>
                        <a:pt x="39" y="100"/>
                      </a:cubicBezTo>
                      <a:cubicBezTo>
                        <a:pt x="39" y="100"/>
                        <a:pt x="39" y="100"/>
                        <a:pt x="40" y="100"/>
                      </a:cubicBezTo>
                      <a:cubicBezTo>
                        <a:pt x="40" y="100"/>
                        <a:pt x="40" y="100"/>
                        <a:pt x="40" y="100"/>
                      </a:cubicBezTo>
                      <a:cubicBezTo>
                        <a:pt x="40" y="97"/>
                        <a:pt x="40" y="95"/>
                        <a:pt x="40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5" name="Freeform 1295">
                  <a:extLst>
                    <a:ext uri="{FF2B5EF4-FFF2-40B4-BE49-F238E27FC236}">
                      <a16:creationId xmlns:a16="http://schemas.microsoft.com/office/drawing/2014/main" xmlns="" id="{F38D9F77-FC64-4860-A40D-513A007A0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1" y="2550"/>
                  <a:ext cx="40" cy="81"/>
                </a:xfrm>
                <a:custGeom>
                  <a:avLst/>
                  <a:gdLst>
                    <a:gd name="T0" fmla="*/ 25 w 42"/>
                    <a:gd name="T1" fmla="*/ 85 h 85"/>
                    <a:gd name="T2" fmla="*/ 26 w 42"/>
                    <a:gd name="T3" fmla="*/ 83 h 85"/>
                    <a:gd name="T4" fmla="*/ 29 w 42"/>
                    <a:gd name="T5" fmla="*/ 69 h 85"/>
                    <a:gd name="T6" fmla="*/ 39 w 42"/>
                    <a:gd name="T7" fmla="*/ 60 h 85"/>
                    <a:gd name="T8" fmla="*/ 42 w 42"/>
                    <a:gd name="T9" fmla="*/ 59 h 85"/>
                    <a:gd name="T10" fmla="*/ 42 w 42"/>
                    <a:gd name="T11" fmla="*/ 57 h 85"/>
                    <a:gd name="T12" fmla="*/ 42 w 42"/>
                    <a:gd name="T13" fmla="*/ 54 h 85"/>
                    <a:gd name="T14" fmla="*/ 37 w 42"/>
                    <a:gd name="T15" fmla="*/ 46 h 85"/>
                    <a:gd name="T16" fmla="*/ 30 w 42"/>
                    <a:gd name="T17" fmla="*/ 34 h 85"/>
                    <a:gd name="T18" fmla="*/ 37 w 42"/>
                    <a:gd name="T19" fmla="*/ 25 h 85"/>
                    <a:gd name="T20" fmla="*/ 31 w 42"/>
                    <a:gd name="T21" fmla="*/ 14 h 85"/>
                    <a:gd name="T22" fmla="*/ 36 w 42"/>
                    <a:gd name="T23" fmla="*/ 6 h 85"/>
                    <a:gd name="T24" fmla="*/ 34 w 42"/>
                    <a:gd name="T25" fmla="*/ 7 h 85"/>
                    <a:gd name="T26" fmla="*/ 24 w 42"/>
                    <a:gd name="T27" fmla="*/ 0 h 85"/>
                    <a:gd name="T28" fmla="*/ 11 w 42"/>
                    <a:gd name="T29" fmla="*/ 5 h 85"/>
                    <a:gd name="T30" fmla="*/ 11 w 42"/>
                    <a:gd name="T31" fmla="*/ 8 h 85"/>
                    <a:gd name="T32" fmla="*/ 11 w 42"/>
                    <a:gd name="T33" fmla="*/ 11 h 85"/>
                    <a:gd name="T34" fmla="*/ 10 w 42"/>
                    <a:gd name="T35" fmla="*/ 14 h 85"/>
                    <a:gd name="T36" fmla="*/ 10 w 42"/>
                    <a:gd name="T37" fmla="*/ 16 h 85"/>
                    <a:gd name="T38" fmla="*/ 11 w 42"/>
                    <a:gd name="T39" fmla="*/ 17 h 85"/>
                    <a:gd name="T40" fmla="*/ 11 w 42"/>
                    <a:gd name="T41" fmla="*/ 18 h 85"/>
                    <a:gd name="T42" fmla="*/ 11 w 42"/>
                    <a:gd name="T43" fmla="*/ 19 h 85"/>
                    <a:gd name="T44" fmla="*/ 12 w 42"/>
                    <a:gd name="T45" fmla="*/ 27 h 85"/>
                    <a:gd name="T46" fmla="*/ 4 w 42"/>
                    <a:gd name="T47" fmla="*/ 37 h 85"/>
                    <a:gd name="T48" fmla="*/ 4 w 42"/>
                    <a:gd name="T49" fmla="*/ 50 h 85"/>
                    <a:gd name="T50" fmla="*/ 13 w 42"/>
                    <a:gd name="T51" fmla="*/ 60 h 85"/>
                    <a:gd name="T52" fmla="*/ 19 w 42"/>
                    <a:gd name="T53" fmla="*/ 65 h 85"/>
                    <a:gd name="T54" fmla="*/ 19 w 42"/>
                    <a:gd name="T55" fmla="*/ 66 h 85"/>
                    <a:gd name="T56" fmla="*/ 20 w 42"/>
                    <a:gd name="T57" fmla="*/ 67 h 85"/>
                    <a:gd name="T58" fmla="*/ 20 w 42"/>
                    <a:gd name="T59" fmla="*/ 68 h 85"/>
                    <a:gd name="T60" fmla="*/ 21 w 42"/>
                    <a:gd name="T61" fmla="*/ 70 h 85"/>
                    <a:gd name="T62" fmla="*/ 21 w 42"/>
                    <a:gd name="T63" fmla="*/ 71 h 85"/>
                    <a:gd name="T64" fmla="*/ 22 w 42"/>
                    <a:gd name="T65" fmla="*/ 73 h 85"/>
                    <a:gd name="T66" fmla="*/ 22 w 42"/>
                    <a:gd name="T67" fmla="*/ 74 h 85"/>
                    <a:gd name="T68" fmla="*/ 22 w 42"/>
                    <a:gd name="T69" fmla="*/ 76 h 85"/>
                    <a:gd name="T70" fmla="*/ 23 w 42"/>
                    <a:gd name="T71" fmla="*/ 78 h 85"/>
                    <a:gd name="T72" fmla="*/ 23 w 42"/>
                    <a:gd name="T73" fmla="*/ 79 h 85"/>
                    <a:gd name="T74" fmla="*/ 23 w 42"/>
                    <a:gd name="T75" fmla="*/ 81 h 85"/>
                    <a:gd name="T76" fmla="*/ 24 w 42"/>
                    <a:gd name="T77" fmla="*/ 82 h 85"/>
                    <a:gd name="T78" fmla="*/ 24 w 42"/>
                    <a:gd name="T79" fmla="*/ 83 h 85"/>
                    <a:gd name="T80" fmla="*/ 24 w 42"/>
                    <a:gd name="T81" fmla="*/ 84 h 85"/>
                    <a:gd name="T82" fmla="*/ 24 w 42"/>
                    <a:gd name="T8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2" h="85">
                      <a:moveTo>
                        <a:pt x="24" y="85"/>
                      </a:moveTo>
                      <a:cubicBezTo>
                        <a:pt x="24" y="85"/>
                        <a:pt x="25" y="85"/>
                        <a:pt x="25" y="85"/>
                      </a:cubicBezTo>
                      <a:cubicBezTo>
                        <a:pt x="25" y="85"/>
                        <a:pt x="25" y="84"/>
                        <a:pt x="25" y="84"/>
                      </a:cubicBezTo>
                      <a:cubicBezTo>
                        <a:pt x="26" y="84"/>
                        <a:pt x="26" y="84"/>
                        <a:pt x="26" y="83"/>
                      </a:cubicBezTo>
                      <a:cubicBezTo>
                        <a:pt x="27" y="81"/>
                        <a:pt x="28" y="77"/>
                        <a:pt x="28" y="76"/>
                      </a:cubicBezTo>
                      <a:cubicBezTo>
                        <a:pt x="27" y="74"/>
                        <a:pt x="27" y="71"/>
                        <a:pt x="29" y="69"/>
                      </a:cubicBezTo>
                      <a:cubicBezTo>
                        <a:pt x="30" y="68"/>
                        <a:pt x="31" y="67"/>
                        <a:pt x="32" y="66"/>
                      </a:cubicBezTo>
                      <a:cubicBezTo>
                        <a:pt x="36" y="62"/>
                        <a:pt x="38" y="61"/>
                        <a:pt x="39" y="60"/>
                      </a:cubicBezTo>
                      <a:cubicBezTo>
                        <a:pt x="39" y="60"/>
                        <a:pt x="40" y="60"/>
                        <a:pt x="40" y="60"/>
                      </a:cubicBezTo>
                      <a:cubicBezTo>
                        <a:pt x="42" y="60"/>
                        <a:pt x="42" y="60"/>
                        <a:pt x="42" y="59"/>
                      </a:cubicBezTo>
                      <a:cubicBezTo>
                        <a:pt x="42" y="58"/>
                        <a:pt x="42" y="58"/>
                        <a:pt x="42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2" y="56"/>
                        <a:pt x="42" y="55"/>
                        <a:pt x="42" y="54"/>
                      </a:cubicBezTo>
                      <a:cubicBezTo>
                        <a:pt x="42" y="54"/>
                        <a:pt x="42" y="54"/>
                        <a:pt x="42" y="54"/>
                      </a:cubicBezTo>
                      <a:cubicBezTo>
                        <a:pt x="40" y="52"/>
                        <a:pt x="38" y="50"/>
                        <a:pt x="38" y="48"/>
                      </a:cubicBezTo>
                      <a:cubicBezTo>
                        <a:pt x="38" y="47"/>
                        <a:pt x="37" y="46"/>
                        <a:pt x="37" y="46"/>
                      </a:cubicBezTo>
                      <a:cubicBezTo>
                        <a:pt x="34" y="49"/>
                        <a:pt x="26" y="46"/>
                        <a:pt x="25" y="41"/>
                      </a:cubicBezTo>
                      <a:cubicBezTo>
                        <a:pt x="24" y="37"/>
                        <a:pt x="27" y="35"/>
                        <a:pt x="30" y="34"/>
                      </a:cubicBezTo>
                      <a:cubicBezTo>
                        <a:pt x="31" y="33"/>
                        <a:pt x="33" y="32"/>
                        <a:pt x="34" y="31"/>
                      </a:cubicBezTo>
                      <a:cubicBezTo>
                        <a:pt x="36" y="29"/>
                        <a:pt x="37" y="27"/>
                        <a:pt x="37" y="25"/>
                      </a:cubicBezTo>
                      <a:cubicBezTo>
                        <a:pt x="37" y="22"/>
                        <a:pt x="36" y="20"/>
                        <a:pt x="35" y="19"/>
                      </a:cubicBezTo>
                      <a:cubicBezTo>
                        <a:pt x="33" y="17"/>
                        <a:pt x="32" y="16"/>
                        <a:pt x="31" y="14"/>
                      </a:cubicBezTo>
                      <a:cubicBezTo>
                        <a:pt x="31" y="11"/>
                        <a:pt x="33" y="9"/>
                        <a:pt x="35" y="7"/>
                      </a:cubicBezTo>
                      <a:cubicBezTo>
                        <a:pt x="36" y="7"/>
                        <a:pt x="36" y="7"/>
                        <a:pt x="36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35" y="7"/>
                        <a:pt x="34" y="7"/>
                      </a:cubicBezTo>
                      <a:cubicBezTo>
                        <a:pt x="33" y="7"/>
                        <a:pt x="30" y="6"/>
                        <a:pt x="29" y="2"/>
                      </a:cubicBezTo>
                      <a:cubicBezTo>
                        <a:pt x="29" y="1"/>
                        <a:pt x="27" y="0"/>
                        <a:pt x="24" y="0"/>
                      </a:cubicBezTo>
                      <a:cubicBezTo>
                        <a:pt x="21" y="0"/>
                        <a:pt x="18" y="1"/>
                        <a:pt x="17" y="2"/>
                      </a:cubicBezTo>
                      <a:cubicBezTo>
                        <a:pt x="16" y="4"/>
                        <a:pt x="14" y="4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7"/>
                        <a:pt x="11" y="7"/>
                        <a:pt x="11" y="8"/>
                      </a:cubicBezTo>
                      <a:cubicBezTo>
                        <a:pt x="11" y="8"/>
                        <a:pt x="11" y="9"/>
                        <a:pt x="11" y="10"/>
                      </a:cubicBezTo>
                      <a:cubicBezTo>
                        <a:pt x="11" y="10"/>
                        <a:pt x="11" y="11"/>
                        <a:pt x="11" y="11"/>
                      </a:cubicBezTo>
                      <a:cubicBezTo>
                        <a:pt x="11" y="12"/>
                        <a:pt x="10" y="12"/>
                        <a:pt x="10" y="13"/>
                      </a:cubicBezTo>
                      <a:cubicBezTo>
                        <a:pt x="10" y="13"/>
                        <a:pt x="10" y="13"/>
                        <a:pt x="10" y="14"/>
                      </a:cubicBezTo>
                      <a:cubicBezTo>
                        <a:pt x="10" y="14"/>
                        <a:pt x="10" y="14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0" y="16"/>
                        <a:pt x="10" y="16"/>
                        <a:pt x="10" y="17"/>
                      </a:cubicBezTo>
                      <a:cubicBezTo>
                        <a:pt x="10" y="17"/>
                        <a:pt x="10" y="17"/>
                        <a:pt x="11" y="17"/>
                      </a:cubicBezTo>
                      <a:cubicBezTo>
                        <a:pt x="11" y="17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21"/>
                        <a:pt x="13" y="24"/>
                        <a:pt x="12" y="27"/>
                      </a:cubicBezTo>
                      <a:cubicBezTo>
                        <a:pt x="11" y="30"/>
                        <a:pt x="9" y="33"/>
                        <a:pt x="7" y="34"/>
                      </a:cubicBezTo>
                      <a:cubicBezTo>
                        <a:pt x="6" y="34"/>
                        <a:pt x="5" y="36"/>
                        <a:pt x="4" y="37"/>
                      </a:cubicBezTo>
                      <a:cubicBezTo>
                        <a:pt x="3" y="39"/>
                        <a:pt x="2" y="41"/>
                        <a:pt x="0" y="41"/>
                      </a:cubicBezTo>
                      <a:cubicBezTo>
                        <a:pt x="0" y="43"/>
                        <a:pt x="2" y="49"/>
                        <a:pt x="4" y="50"/>
                      </a:cubicBezTo>
                      <a:cubicBezTo>
                        <a:pt x="10" y="52"/>
                        <a:pt x="10" y="56"/>
                        <a:pt x="10" y="59"/>
                      </a:cubicBezTo>
                      <a:cubicBezTo>
                        <a:pt x="11" y="59"/>
                        <a:pt x="12" y="60"/>
                        <a:pt x="13" y="60"/>
                      </a:cubicBezTo>
                      <a:cubicBezTo>
                        <a:pt x="15" y="62"/>
                        <a:pt x="17" y="63"/>
                        <a:pt x="18" y="64"/>
                      </a:cubicBezTo>
                      <a:cubicBezTo>
                        <a:pt x="18" y="65"/>
                        <a:pt x="19" y="65"/>
                        <a:pt x="19" y="65"/>
                      </a:cubicBezTo>
                      <a:cubicBezTo>
                        <a:pt x="19" y="65"/>
                        <a:pt x="19" y="65"/>
                        <a:pt x="19" y="65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20" y="68"/>
                        <a:pt x="20" y="69"/>
                        <a:pt x="20" y="69"/>
                      </a:cubicBezTo>
                      <a:cubicBezTo>
                        <a:pt x="20" y="69"/>
                        <a:pt x="21" y="69"/>
                        <a:pt x="21" y="70"/>
                      </a:cubicBezTo>
                      <a:cubicBezTo>
                        <a:pt x="21" y="70"/>
                        <a:pt x="21" y="70"/>
                        <a:pt x="21" y="70"/>
                      </a:cubicBezTo>
                      <a:cubicBezTo>
                        <a:pt x="21" y="70"/>
                        <a:pt x="21" y="71"/>
                        <a:pt x="21" y="71"/>
                      </a:cubicBezTo>
                      <a:cubicBezTo>
                        <a:pt x="21" y="71"/>
                        <a:pt x="21" y="71"/>
                        <a:pt x="21" y="72"/>
                      </a:cubicBezTo>
                      <a:cubicBezTo>
                        <a:pt x="21" y="72"/>
                        <a:pt x="22" y="72"/>
                        <a:pt x="22" y="73"/>
                      </a:cubicBezTo>
                      <a:cubicBezTo>
                        <a:pt x="22" y="73"/>
                        <a:pt x="22" y="73"/>
                        <a:pt x="22" y="73"/>
                      </a:cubicBezTo>
                      <a:cubicBezTo>
                        <a:pt x="22" y="73"/>
                        <a:pt x="22" y="74"/>
                        <a:pt x="22" y="74"/>
                      </a:cubicBezTo>
                      <a:cubicBezTo>
                        <a:pt x="22" y="74"/>
                        <a:pt x="22" y="75"/>
                        <a:pt x="22" y="75"/>
                      </a:cubicBezTo>
                      <a:cubicBezTo>
                        <a:pt x="22" y="75"/>
                        <a:pt x="22" y="76"/>
                        <a:pt x="22" y="76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3" y="77"/>
                        <a:pt x="23" y="77"/>
                        <a:pt x="23" y="78"/>
                      </a:cubicBezTo>
                      <a:cubicBezTo>
                        <a:pt x="23" y="78"/>
                        <a:pt x="23" y="78"/>
                        <a:pt x="23" y="78"/>
                      </a:cubicBezTo>
                      <a:cubicBezTo>
                        <a:pt x="23" y="78"/>
                        <a:pt x="23" y="79"/>
                        <a:pt x="23" y="79"/>
                      </a:cubicBezTo>
                      <a:cubicBezTo>
                        <a:pt x="23" y="79"/>
                        <a:pt x="23" y="80"/>
                        <a:pt x="23" y="80"/>
                      </a:cubicBezTo>
                      <a:cubicBezTo>
                        <a:pt x="23" y="80"/>
                        <a:pt x="23" y="80"/>
                        <a:pt x="23" y="81"/>
                      </a:cubicBezTo>
                      <a:cubicBezTo>
                        <a:pt x="24" y="81"/>
                        <a:pt x="24" y="81"/>
                        <a:pt x="24" y="81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3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6" name="Freeform 1296">
                  <a:extLst>
                    <a:ext uri="{FF2B5EF4-FFF2-40B4-BE49-F238E27FC236}">
                      <a16:creationId xmlns:a16="http://schemas.microsoft.com/office/drawing/2014/main" xmlns="" id="{96B3F5F1-3D4F-440F-AC9B-AEF449177D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552"/>
                  <a:ext cx="220" cy="211"/>
                </a:xfrm>
                <a:custGeom>
                  <a:avLst/>
                  <a:gdLst>
                    <a:gd name="T0" fmla="*/ 0 w 230"/>
                    <a:gd name="T1" fmla="*/ 122 h 221"/>
                    <a:gd name="T2" fmla="*/ 2 w 230"/>
                    <a:gd name="T3" fmla="*/ 123 h 221"/>
                    <a:gd name="T4" fmla="*/ 41 w 230"/>
                    <a:gd name="T5" fmla="*/ 149 h 221"/>
                    <a:gd name="T6" fmla="*/ 47 w 230"/>
                    <a:gd name="T7" fmla="*/ 153 h 221"/>
                    <a:gd name="T8" fmla="*/ 112 w 230"/>
                    <a:gd name="T9" fmla="*/ 197 h 221"/>
                    <a:gd name="T10" fmla="*/ 136 w 230"/>
                    <a:gd name="T11" fmla="*/ 218 h 221"/>
                    <a:gd name="T12" fmla="*/ 142 w 230"/>
                    <a:gd name="T13" fmla="*/ 220 h 221"/>
                    <a:gd name="T14" fmla="*/ 146 w 230"/>
                    <a:gd name="T15" fmla="*/ 219 h 221"/>
                    <a:gd name="T16" fmla="*/ 183 w 230"/>
                    <a:gd name="T17" fmla="*/ 198 h 221"/>
                    <a:gd name="T18" fmla="*/ 230 w 230"/>
                    <a:gd name="T19" fmla="*/ 167 h 221"/>
                    <a:gd name="T20" fmla="*/ 229 w 230"/>
                    <a:gd name="T21" fmla="*/ 164 h 221"/>
                    <a:gd name="T22" fmla="*/ 228 w 230"/>
                    <a:gd name="T23" fmla="*/ 163 h 221"/>
                    <a:gd name="T24" fmla="*/ 227 w 230"/>
                    <a:gd name="T25" fmla="*/ 162 h 221"/>
                    <a:gd name="T26" fmla="*/ 227 w 230"/>
                    <a:gd name="T27" fmla="*/ 161 h 221"/>
                    <a:gd name="T28" fmla="*/ 218 w 230"/>
                    <a:gd name="T29" fmla="*/ 159 h 221"/>
                    <a:gd name="T30" fmla="*/ 208 w 230"/>
                    <a:gd name="T31" fmla="*/ 145 h 221"/>
                    <a:gd name="T32" fmla="*/ 207 w 230"/>
                    <a:gd name="T33" fmla="*/ 130 h 221"/>
                    <a:gd name="T34" fmla="*/ 205 w 230"/>
                    <a:gd name="T35" fmla="*/ 124 h 221"/>
                    <a:gd name="T36" fmla="*/ 207 w 230"/>
                    <a:gd name="T37" fmla="*/ 105 h 221"/>
                    <a:gd name="T38" fmla="*/ 202 w 230"/>
                    <a:gd name="T39" fmla="*/ 89 h 221"/>
                    <a:gd name="T40" fmla="*/ 203 w 230"/>
                    <a:gd name="T41" fmla="*/ 86 h 221"/>
                    <a:gd name="T42" fmla="*/ 203 w 230"/>
                    <a:gd name="T43" fmla="*/ 84 h 221"/>
                    <a:gd name="T44" fmla="*/ 194 w 230"/>
                    <a:gd name="T45" fmla="*/ 62 h 221"/>
                    <a:gd name="T46" fmla="*/ 179 w 230"/>
                    <a:gd name="T47" fmla="*/ 38 h 221"/>
                    <a:gd name="T48" fmla="*/ 188 w 230"/>
                    <a:gd name="T49" fmla="*/ 28 h 221"/>
                    <a:gd name="T50" fmla="*/ 191 w 230"/>
                    <a:gd name="T51" fmla="*/ 19 h 221"/>
                    <a:gd name="T52" fmla="*/ 190 w 230"/>
                    <a:gd name="T53" fmla="*/ 17 h 221"/>
                    <a:gd name="T54" fmla="*/ 189 w 230"/>
                    <a:gd name="T55" fmla="*/ 14 h 221"/>
                    <a:gd name="T56" fmla="*/ 189 w 230"/>
                    <a:gd name="T57" fmla="*/ 11 h 221"/>
                    <a:gd name="T58" fmla="*/ 190 w 230"/>
                    <a:gd name="T59" fmla="*/ 7 h 221"/>
                    <a:gd name="T60" fmla="*/ 190 w 230"/>
                    <a:gd name="T61" fmla="*/ 3 h 221"/>
                    <a:gd name="T62" fmla="*/ 176 w 230"/>
                    <a:gd name="T63" fmla="*/ 1 h 221"/>
                    <a:gd name="T64" fmla="*/ 153 w 230"/>
                    <a:gd name="T65" fmla="*/ 4 h 221"/>
                    <a:gd name="T66" fmla="*/ 112 w 230"/>
                    <a:gd name="T67" fmla="*/ 7 h 221"/>
                    <a:gd name="T68" fmla="*/ 79 w 230"/>
                    <a:gd name="T69" fmla="*/ 25 h 221"/>
                    <a:gd name="T70" fmla="*/ 76 w 230"/>
                    <a:gd name="T71" fmla="*/ 28 h 221"/>
                    <a:gd name="T72" fmla="*/ 80 w 230"/>
                    <a:gd name="T73" fmla="*/ 45 h 221"/>
                    <a:gd name="T74" fmla="*/ 85 w 230"/>
                    <a:gd name="T75" fmla="*/ 59 h 221"/>
                    <a:gd name="T76" fmla="*/ 78 w 230"/>
                    <a:gd name="T77" fmla="*/ 65 h 221"/>
                    <a:gd name="T78" fmla="*/ 58 w 230"/>
                    <a:gd name="T79" fmla="*/ 70 h 221"/>
                    <a:gd name="T80" fmla="*/ 56 w 230"/>
                    <a:gd name="T81" fmla="*/ 71 h 221"/>
                    <a:gd name="T82" fmla="*/ 52 w 230"/>
                    <a:gd name="T83" fmla="*/ 80 h 221"/>
                    <a:gd name="T84" fmla="*/ 45 w 230"/>
                    <a:gd name="T85" fmla="*/ 84 h 221"/>
                    <a:gd name="T86" fmla="*/ 29 w 230"/>
                    <a:gd name="T87" fmla="*/ 93 h 221"/>
                    <a:gd name="T88" fmla="*/ 20 w 230"/>
                    <a:gd name="T89" fmla="*/ 97 h 221"/>
                    <a:gd name="T90" fmla="*/ 19 w 230"/>
                    <a:gd name="T91" fmla="*/ 97 h 221"/>
                    <a:gd name="T92" fmla="*/ 0 w 230"/>
                    <a:gd name="T93" fmla="*/ 109 h 221"/>
                    <a:gd name="T94" fmla="*/ 0 w 230"/>
                    <a:gd name="T95" fmla="*/ 122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0" h="221">
                      <a:moveTo>
                        <a:pt x="0" y="122"/>
                      </a:move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23"/>
                        <a:pt x="1" y="123"/>
                        <a:pt x="1" y="123"/>
                      </a:cubicBezTo>
                      <a:cubicBezTo>
                        <a:pt x="1" y="123"/>
                        <a:pt x="2" y="123"/>
                        <a:pt x="2" y="123"/>
                      </a:cubicBezTo>
                      <a:cubicBezTo>
                        <a:pt x="2" y="123"/>
                        <a:pt x="2" y="123"/>
                        <a:pt x="2" y="123"/>
                      </a:cubicBezTo>
                      <a:cubicBezTo>
                        <a:pt x="2" y="124"/>
                        <a:pt x="3" y="124"/>
                        <a:pt x="3" y="124"/>
                      </a:cubicBezTo>
                      <a:cubicBezTo>
                        <a:pt x="3" y="124"/>
                        <a:pt x="3" y="124"/>
                        <a:pt x="3" y="124"/>
                      </a:cubicBezTo>
                      <a:cubicBezTo>
                        <a:pt x="10" y="128"/>
                        <a:pt x="26" y="13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63" y="164"/>
                        <a:pt x="109" y="194"/>
                        <a:pt x="111" y="196"/>
                      </a:cubicBezTo>
                      <a:cubicBezTo>
                        <a:pt x="111" y="196"/>
                        <a:pt x="112" y="197"/>
                        <a:pt x="112" y="197"/>
                      </a:cubicBezTo>
                      <a:cubicBezTo>
                        <a:pt x="114" y="200"/>
                        <a:pt x="117" y="204"/>
                        <a:pt x="118" y="206"/>
                      </a:cubicBezTo>
                      <a:cubicBezTo>
                        <a:pt x="120" y="206"/>
                        <a:pt x="126" y="207"/>
                        <a:pt x="130" y="210"/>
                      </a:cubicBezTo>
                      <a:cubicBezTo>
                        <a:pt x="133" y="212"/>
                        <a:pt x="135" y="215"/>
                        <a:pt x="136" y="218"/>
                      </a:cubicBezTo>
                      <a:cubicBezTo>
                        <a:pt x="136" y="219"/>
                        <a:pt x="137" y="220"/>
                        <a:pt x="137" y="221"/>
                      </a:cubicBezTo>
                      <a:cubicBezTo>
                        <a:pt x="138" y="221"/>
                        <a:pt x="140" y="220"/>
                        <a:pt x="142" y="220"/>
                      </a:cubicBezTo>
                      <a:cubicBezTo>
                        <a:pt x="142" y="220"/>
                        <a:pt x="142" y="220"/>
                        <a:pt x="142" y="220"/>
                      </a:cubicBezTo>
                      <a:cubicBezTo>
                        <a:pt x="143" y="220"/>
                        <a:pt x="143" y="220"/>
                        <a:pt x="143" y="220"/>
                      </a:cubicBezTo>
                      <a:cubicBezTo>
                        <a:pt x="144" y="220"/>
                        <a:pt x="144" y="220"/>
                        <a:pt x="144" y="220"/>
                      </a:cubicBezTo>
                      <a:cubicBezTo>
                        <a:pt x="146" y="219"/>
                        <a:pt x="146" y="219"/>
                        <a:pt x="146" y="219"/>
                      </a:cubicBezTo>
                      <a:cubicBezTo>
                        <a:pt x="148" y="219"/>
                        <a:pt x="155" y="216"/>
                        <a:pt x="159" y="215"/>
                      </a:cubicBezTo>
                      <a:cubicBezTo>
                        <a:pt x="161" y="215"/>
                        <a:pt x="162" y="214"/>
                        <a:pt x="162" y="214"/>
                      </a:cubicBezTo>
                      <a:cubicBezTo>
                        <a:pt x="183" y="198"/>
                        <a:pt x="183" y="198"/>
                        <a:pt x="183" y="19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7"/>
                        <a:pt x="230" y="167"/>
                        <a:pt x="230" y="167"/>
                      </a:cubicBezTo>
                      <a:cubicBezTo>
                        <a:pt x="230" y="166"/>
                        <a:pt x="229" y="166"/>
                        <a:pt x="229" y="166"/>
                      </a:cubicBezTo>
                      <a:cubicBezTo>
                        <a:pt x="229" y="165"/>
                        <a:pt x="229" y="165"/>
                        <a:pt x="229" y="165"/>
                      </a:cubicBezTo>
                      <a:cubicBezTo>
                        <a:pt x="229" y="165"/>
                        <a:pt x="229" y="164"/>
                        <a:pt x="229" y="164"/>
                      </a:cubicBezTo>
                      <a:cubicBezTo>
                        <a:pt x="229" y="164"/>
                        <a:pt x="229" y="164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7" y="162"/>
                        <a:pt x="227" y="162"/>
                      </a:cubicBezTo>
                      <a:cubicBezTo>
                        <a:pt x="227" y="162"/>
                        <a:pt x="227" y="162"/>
                        <a:pt x="227" y="162"/>
                      </a:cubicBezTo>
                      <a:cubicBezTo>
                        <a:pt x="227" y="162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5" y="161"/>
                        <a:pt x="223" y="161"/>
                        <a:pt x="222" y="160"/>
                      </a:cubicBezTo>
                      <a:cubicBezTo>
                        <a:pt x="221" y="159"/>
                        <a:pt x="220" y="159"/>
                        <a:pt x="218" y="159"/>
                      </a:cubicBezTo>
                      <a:cubicBezTo>
                        <a:pt x="214" y="159"/>
                        <a:pt x="209" y="157"/>
                        <a:pt x="209" y="153"/>
                      </a:cubicBezTo>
                      <a:cubicBezTo>
                        <a:pt x="208" y="151"/>
                        <a:pt x="209" y="150"/>
                        <a:pt x="209" y="149"/>
                      </a:cubicBezTo>
                      <a:cubicBezTo>
                        <a:pt x="209" y="148"/>
                        <a:pt x="209" y="147"/>
                        <a:pt x="208" y="145"/>
                      </a:cubicBezTo>
                      <a:cubicBezTo>
                        <a:pt x="207" y="143"/>
                        <a:pt x="206" y="142"/>
                        <a:pt x="205" y="141"/>
                      </a:cubicBezTo>
                      <a:cubicBezTo>
                        <a:pt x="203" y="139"/>
                        <a:pt x="202" y="138"/>
                        <a:pt x="202" y="136"/>
                      </a:cubicBezTo>
                      <a:cubicBezTo>
                        <a:pt x="202" y="135"/>
                        <a:pt x="204" y="133"/>
                        <a:pt x="207" y="130"/>
                      </a:cubicBezTo>
                      <a:cubicBezTo>
                        <a:pt x="207" y="130"/>
                        <a:pt x="207" y="130"/>
                        <a:pt x="207" y="130"/>
                      </a:cubicBezTo>
                      <a:cubicBezTo>
                        <a:pt x="206" y="128"/>
                        <a:pt x="206" y="127"/>
                        <a:pt x="206" y="126"/>
                      </a:cubicBezTo>
                      <a:cubicBezTo>
                        <a:pt x="206" y="125"/>
                        <a:pt x="205" y="125"/>
                        <a:pt x="205" y="124"/>
                      </a:cubicBezTo>
                      <a:cubicBezTo>
                        <a:pt x="205" y="122"/>
                        <a:pt x="204" y="120"/>
                        <a:pt x="206" y="117"/>
                      </a:cubicBezTo>
                      <a:cubicBezTo>
                        <a:pt x="207" y="116"/>
                        <a:pt x="208" y="115"/>
                        <a:pt x="207" y="112"/>
                      </a:cubicBezTo>
                      <a:cubicBezTo>
                        <a:pt x="205" y="110"/>
                        <a:pt x="206" y="107"/>
                        <a:pt x="207" y="105"/>
                      </a:cubicBezTo>
                      <a:cubicBezTo>
                        <a:pt x="207" y="103"/>
                        <a:pt x="208" y="102"/>
                        <a:pt x="207" y="100"/>
                      </a:cubicBezTo>
                      <a:cubicBezTo>
                        <a:pt x="206" y="98"/>
                        <a:pt x="205" y="96"/>
                        <a:pt x="204" y="95"/>
                      </a:cubicBezTo>
                      <a:cubicBezTo>
                        <a:pt x="202" y="92"/>
                        <a:pt x="201" y="90"/>
                        <a:pt x="202" y="89"/>
                      </a:cubicBezTo>
                      <a:cubicBezTo>
                        <a:pt x="202" y="88"/>
                        <a:pt x="202" y="88"/>
                        <a:pt x="202" y="87"/>
                      </a:cubicBezTo>
                      <a:cubicBezTo>
                        <a:pt x="202" y="87"/>
                        <a:pt x="202" y="87"/>
                        <a:pt x="202" y="87"/>
                      </a:cubicBezTo>
                      <a:cubicBezTo>
                        <a:pt x="203" y="87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5"/>
                        <a:pt x="203" y="84"/>
                        <a:pt x="203" y="84"/>
                      </a:cubicBezTo>
                      <a:cubicBezTo>
                        <a:pt x="203" y="83"/>
                        <a:pt x="203" y="83"/>
                        <a:pt x="203" y="83"/>
                      </a:cubicBezTo>
                      <a:cubicBezTo>
                        <a:pt x="203" y="78"/>
                        <a:pt x="200" y="67"/>
                        <a:pt x="198" y="65"/>
                      </a:cubicBezTo>
                      <a:cubicBezTo>
                        <a:pt x="197" y="64"/>
                        <a:pt x="196" y="63"/>
                        <a:pt x="194" y="62"/>
                      </a:cubicBezTo>
                      <a:cubicBezTo>
                        <a:pt x="191" y="60"/>
                        <a:pt x="189" y="59"/>
                        <a:pt x="189" y="57"/>
                      </a:cubicBezTo>
                      <a:cubicBezTo>
                        <a:pt x="189" y="55"/>
                        <a:pt x="189" y="53"/>
                        <a:pt x="186" y="51"/>
                      </a:cubicBezTo>
                      <a:cubicBezTo>
                        <a:pt x="181" y="49"/>
                        <a:pt x="178" y="42"/>
                        <a:pt x="179" y="38"/>
                      </a:cubicBezTo>
                      <a:cubicBezTo>
                        <a:pt x="179" y="36"/>
                        <a:pt x="181" y="36"/>
                        <a:pt x="182" y="36"/>
                      </a:cubicBezTo>
                      <a:cubicBezTo>
                        <a:pt x="182" y="35"/>
                        <a:pt x="183" y="34"/>
                        <a:pt x="184" y="33"/>
                      </a:cubicBezTo>
                      <a:cubicBezTo>
                        <a:pt x="185" y="31"/>
                        <a:pt x="187" y="29"/>
                        <a:pt x="188" y="28"/>
                      </a:cubicBezTo>
                      <a:cubicBezTo>
                        <a:pt x="189" y="28"/>
                        <a:pt x="190" y="26"/>
                        <a:pt x="191" y="24"/>
                      </a:cubicBezTo>
                      <a:cubicBezTo>
                        <a:pt x="191" y="23"/>
                        <a:pt x="191" y="23"/>
                        <a:pt x="191" y="22"/>
                      </a:cubicBezTo>
                      <a:cubicBezTo>
                        <a:pt x="191" y="21"/>
                        <a:pt x="191" y="20"/>
                        <a:pt x="191" y="19"/>
                      </a:cubicBezTo>
                      <a:cubicBezTo>
                        <a:pt x="191" y="19"/>
                        <a:pt x="190" y="19"/>
                        <a:pt x="190" y="18"/>
                      </a:cubicBezTo>
                      <a:cubicBezTo>
                        <a:pt x="190" y="18"/>
                        <a:pt x="190" y="18"/>
                        <a:pt x="190" y="18"/>
                      </a:cubicBezTo>
                      <a:cubicBezTo>
                        <a:pt x="190" y="18"/>
                        <a:pt x="190" y="17"/>
                        <a:pt x="190" y="17"/>
                      </a:cubicBezTo>
                      <a:cubicBezTo>
                        <a:pt x="190" y="17"/>
                        <a:pt x="190" y="16"/>
                        <a:pt x="190" y="16"/>
                      </a:cubicBezTo>
                      <a:cubicBezTo>
                        <a:pt x="190" y="16"/>
                        <a:pt x="190" y="16"/>
                        <a:pt x="190" y="15"/>
                      </a:cubicBezTo>
                      <a:cubicBezTo>
                        <a:pt x="189" y="15"/>
                        <a:pt x="189" y="15"/>
                        <a:pt x="189" y="14"/>
                      </a:cubicBezTo>
                      <a:cubicBezTo>
                        <a:pt x="189" y="14"/>
                        <a:pt x="189" y="14"/>
                        <a:pt x="189" y="13"/>
                      </a:cubicBezTo>
                      <a:cubicBezTo>
                        <a:pt x="189" y="13"/>
                        <a:pt x="189" y="13"/>
                        <a:pt x="189" y="12"/>
                      </a:cubicBezTo>
                      <a:cubicBezTo>
                        <a:pt x="189" y="12"/>
                        <a:pt x="189" y="11"/>
                        <a:pt x="189" y="11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90" y="9"/>
                        <a:pt x="190" y="9"/>
                        <a:pt x="190" y="8"/>
                      </a:cubicBezTo>
                      <a:cubicBezTo>
                        <a:pt x="190" y="8"/>
                        <a:pt x="190" y="7"/>
                        <a:pt x="190" y="7"/>
                      </a:cubicBezTo>
                      <a:cubicBezTo>
                        <a:pt x="190" y="6"/>
                        <a:pt x="190" y="6"/>
                        <a:pt x="190" y="5"/>
                      </a:cubicBezTo>
                      <a:cubicBezTo>
                        <a:pt x="190" y="4"/>
                        <a:pt x="190" y="4"/>
                        <a:pt x="190" y="3"/>
                      </a:cubicBezTo>
                      <a:cubicBezTo>
                        <a:pt x="190" y="3"/>
                        <a:pt x="190" y="3"/>
                        <a:pt x="190" y="3"/>
                      </a:cubicBezTo>
                      <a:cubicBezTo>
                        <a:pt x="188" y="2"/>
                        <a:pt x="185" y="2"/>
                        <a:pt x="181" y="0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79" y="0"/>
                        <a:pt x="178" y="1"/>
                        <a:pt x="176" y="1"/>
                      </a:cubicBezTo>
                      <a:cubicBezTo>
                        <a:pt x="174" y="1"/>
                        <a:pt x="172" y="2"/>
                        <a:pt x="170" y="2"/>
                      </a:cubicBezTo>
                      <a:cubicBezTo>
                        <a:pt x="170" y="2"/>
                        <a:pt x="168" y="3"/>
                        <a:pt x="166" y="3"/>
                      </a:cubicBezTo>
                      <a:cubicBezTo>
                        <a:pt x="161" y="5"/>
                        <a:pt x="156" y="7"/>
                        <a:pt x="153" y="4"/>
                      </a:cubicBezTo>
                      <a:cubicBezTo>
                        <a:pt x="153" y="4"/>
                        <a:pt x="153" y="4"/>
                        <a:pt x="149" y="4"/>
                      </a:cubicBezTo>
                      <a:cubicBezTo>
                        <a:pt x="143" y="4"/>
                        <a:pt x="134" y="5"/>
                        <a:pt x="126" y="6"/>
                      </a:cubicBezTo>
                      <a:cubicBezTo>
                        <a:pt x="120" y="7"/>
                        <a:pt x="115" y="7"/>
                        <a:pt x="112" y="7"/>
                      </a:cubicBezTo>
                      <a:cubicBezTo>
                        <a:pt x="108" y="8"/>
                        <a:pt x="106" y="10"/>
                        <a:pt x="103" y="13"/>
                      </a:cubicBezTo>
                      <a:cubicBezTo>
                        <a:pt x="100" y="15"/>
                        <a:pt x="98" y="17"/>
                        <a:pt x="95" y="17"/>
                      </a:cubicBezTo>
                      <a:cubicBezTo>
                        <a:pt x="90" y="17"/>
                        <a:pt x="83" y="21"/>
                        <a:pt x="79" y="25"/>
                      </a:cubicBezTo>
                      <a:cubicBezTo>
                        <a:pt x="78" y="26"/>
                        <a:pt x="77" y="27"/>
                        <a:pt x="76" y="27"/>
                      </a:cubicBezTo>
                      <a:cubicBezTo>
                        <a:pt x="76" y="27"/>
                        <a:pt x="76" y="27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9" y="31"/>
                        <a:pt x="80" y="35"/>
                        <a:pt x="80" y="41"/>
                      </a:cubicBezTo>
                      <a:cubicBezTo>
                        <a:pt x="80" y="42"/>
                        <a:pt x="80" y="44"/>
                        <a:pt x="80" y="45"/>
                      </a:cubicBezTo>
                      <a:cubicBezTo>
                        <a:pt x="80" y="47"/>
                        <a:pt x="80" y="49"/>
                        <a:pt x="80" y="49"/>
                      </a:cubicBezTo>
                      <a:cubicBezTo>
                        <a:pt x="83" y="51"/>
                        <a:pt x="85" y="57"/>
                        <a:pt x="85" y="58"/>
                      </a:cubicBezTo>
                      <a:cubicBezTo>
                        <a:pt x="85" y="59"/>
                        <a:pt x="85" y="59"/>
                        <a:pt x="85" y="59"/>
                      </a:cubicBezTo>
                      <a:cubicBezTo>
                        <a:pt x="86" y="61"/>
                        <a:pt x="85" y="63"/>
                        <a:pt x="84" y="64"/>
                      </a:cubicBezTo>
                      <a:cubicBezTo>
                        <a:pt x="83" y="65"/>
                        <a:pt x="82" y="65"/>
                        <a:pt x="81" y="65"/>
                      </a:cubicBezTo>
                      <a:cubicBezTo>
                        <a:pt x="80" y="65"/>
                        <a:pt x="79" y="65"/>
                        <a:pt x="78" y="65"/>
                      </a:cubicBezTo>
                      <a:cubicBezTo>
                        <a:pt x="76" y="65"/>
                        <a:pt x="73" y="65"/>
                        <a:pt x="70" y="65"/>
                      </a:cubicBezTo>
                      <a:cubicBezTo>
                        <a:pt x="68" y="65"/>
                        <a:pt x="67" y="65"/>
                        <a:pt x="66" y="65"/>
                      </a:cubicBezTo>
                      <a:cubicBezTo>
                        <a:pt x="65" y="68"/>
                        <a:pt x="61" y="70"/>
                        <a:pt x="58" y="70"/>
                      </a:cubicBezTo>
                      <a:cubicBezTo>
                        <a:pt x="57" y="70"/>
                        <a:pt x="56" y="70"/>
                        <a:pt x="56" y="70"/>
                      </a:cubicBezTo>
                      <a:cubicBezTo>
                        <a:pt x="56" y="70"/>
                        <a:pt x="56" y="70"/>
                        <a:pt x="56" y="70"/>
                      </a:cubicBezTo>
                      <a:cubicBezTo>
                        <a:pt x="56" y="71"/>
                        <a:pt x="56" y="71"/>
                        <a:pt x="56" y="71"/>
                      </a:cubicBezTo>
                      <a:cubicBezTo>
                        <a:pt x="56" y="72"/>
                        <a:pt x="56" y="73"/>
                        <a:pt x="56" y="74"/>
                      </a:cubicBezTo>
                      <a:cubicBezTo>
                        <a:pt x="56" y="76"/>
                        <a:pt x="56" y="78"/>
                        <a:pt x="55" y="79"/>
                      </a:cubicBezTo>
                      <a:cubicBezTo>
                        <a:pt x="54" y="80"/>
                        <a:pt x="54" y="80"/>
                        <a:pt x="52" y="80"/>
                      </a:cubicBezTo>
                      <a:cubicBezTo>
                        <a:pt x="52" y="80"/>
                        <a:pt x="52" y="80"/>
                        <a:pt x="52" y="81"/>
                      </a:cubicBezTo>
                      <a:cubicBezTo>
                        <a:pt x="51" y="82"/>
                        <a:pt x="50" y="83"/>
                        <a:pt x="47" y="83"/>
                      </a:cubicBezTo>
                      <a:cubicBezTo>
                        <a:pt x="47" y="84"/>
                        <a:pt x="46" y="84"/>
                        <a:pt x="45" y="84"/>
                      </a:cubicBezTo>
                      <a:cubicBezTo>
                        <a:pt x="44" y="84"/>
                        <a:pt x="41" y="84"/>
                        <a:pt x="41" y="84"/>
                      </a:cubicBezTo>
                      <a:cubicBezTo>
                        <a:pt x="41" y="89"/>
                        <a:pt x="38" y="92"/>
                        <a:pt x="33" y="93"/>
                      </a:cubicBezTo>
                      <a:cubicBezTo>
                        <a:pt x="32" y="93"/>
                        <a:pt x="30" y="93"/>
                        <a:pt x="29" y="93"/>
                      </a:cubicBezTo>
                      <a:cubicBezTo>
                        <a:pt x="28" y="93"/>
                        <a:pt x="26" y="93"/>
                        <a:pt x="25" y="94"/>
                      </a:cubicBezTo>
                      <a:cubicBezTo>
                        <a:pt x="25" y="94"/>
                        <a:pt x="25" y="94"/>
                        <a:pt x="25" y="95"/>
                      </a:cubicBezTo>
                      <a:cubicBezTo>
                        <a:pt x="24" y="96"/>
                        <a:pt x="23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19" y="97"/>
                        <a:pt x="19" y="97"/>
                        <a:pt x="19" y="97"/>
                      </a:cubicBezTo>
                      <a:cubicBezTo>
                        <a:pt x="18" y="97"/>
                        <a:pt x="17" y="97"/>
                        <a:pt x="17" y="97"/>
                      </a:cubicBezTo>
                      <a:cubicBezTo>
                        <a:pt x="12" y="100"/>
                        <a:pt x="2" y="106"/>
                        <a:pt x="0" y="108"/>
                      </a:cubicBezTo>
                      <a:cubicBezTo>
                        <a:pt x="0" y="108"/>
                        <a:pt x="0" y="108"/>
                        <a:pt x="0" y="109"/>
                      </a:cubicBezTo>
                      <a:cubicBezTo>
                        <a:pt x="0" y="110"/>
                        <a:pt x="0" y="114"/>
                        <a:pt x="0" y="118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7" name="Freeform 1297">
                  <a:extLst>
                    <a:ext uri="{FF2B5EF4-FFF2-40B4-BE49-F238E27FC236}">
                      <a16:creationId xmlns:a16="http://schemas.microsoft.com/office/drawing/2014/main" xmlns="" id="{4E0D5596-4ADE-466D-8767-77C7444BDD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257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8" name="Freeform 1298">
                  <a:extLst>
                    <a:ext uri="{FF2B5EF4-FFF2-40B4-BE49-F238E27FC236}">
                      <a16:creationId xmlns:a16="http://schemas.microsoft.com/office/drawing/2014/main" xmlns="" id="{E72699AE-86AD-4630-8336-D8F5906DD4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5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9" name="Freeform 1299">
                  <a:extLst>
                    <a:ext uri="{FF2B5EF4-FFF2-40B4-BE49-F238E27FC236}">
                      <a16:creationId xmlns:a16="http://schemas.microsoft.com/office/drawing/2014/main" xmlns="" id="{1DE7B342-00CD-4748-B085-378832E13F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2643"/>
                  <a:ext cx="5" cy="2"/>
                </a:xfrm>
                <a:custGeom>
                  <a:avLst/>
                  <a:gdLst>
                    <a:gd name="T0" fmla="*/ 5 w 5"/>
                    <a:gd name="T1" fmla="*/ 0 h 2"/>
                    <a:gd name="T2" fmla="*/ 0 w 5"/>
                    <a:gd name="T3" fmla="*/ 2 h 2"/>
                    <a:gd name="T4" fmla="*/ 0 w 5"/>
                    <a:gd name="T5" fmla="*/ 2 h 2"/>
                    <a:gd name="T6" fmla="*/ 5 w 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cubicBezTo>
                        <a:pt x="4" y="1"/>
                        <a:pt x="3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4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0" name="Freeform 1300">
                  <a:extLst>
                    <a:ext uri="{FF2B5EF4-FFF2-40B4-BE49-F238E27FC236}">
                      <a16:creationId xmlns:a16="http://schemas.microsoft.com/office/drawing/2014/main" xmlns="" id="{E6604ED1-94BD-40C5-B309-28D30A654B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25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1" name="Freeform 1301">
                  <a:extLst>
                    <a:ext uri="{FF2B5EF4-FFF2-40B4-BE49-F238E27FC236}">
                      <a16:creationId xmlns:a16="http://schemas.microsoft.com/office/drawing/2014/main" xmlns="" id="{0E3F4108-B7D0-4975-8C31-6FC988E4C8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2" name="Freeform 1302">
                  <a:extLst>
                    <a:ext uri="{FF2B5EF4-FFF2-40B4-BE49-F238E27FC236}">
                      <a16:creationId xmlns:a16="http://schemas.microsoft.com/office/drawing/2014/main" xmlns="" id="{AF8F5609-53B1-4F71-957D-B40ED4329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3" name="Freeform 1303">
                  <a:extLst>
                    <a:ext uri="{FF2B5EF4-FFF2-40B4-BE49-F238E27FC236}">
                      <a16:creationId xmlns:a16="http://schemas.microsoft.com/office/drawing/2014/main" xmlns="" id="{3A227366-2659-46A1-88CF-C963B5CB07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" y="26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4" name="Freeform 1304">
                  <a:extLst>
                    <a:ext uri="{FF2B5EF4-FFF2-40B4-BE49-F238E27FC236}">
                      <a16:creationId xmlns:a16="http://schemas.microsoft.com/office/drawing/2014/main" xmlns="" id="{43407CCA-5D7C-4CAC-8054-9CA7CADD7E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" y="2570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5" name="Freeform 1305">
                  <a:extLst>
                    <a:ext uri="{FF2B5EF4-FFF2-40B4-BE49-F238E27FC236}">
                      <a16:creationId xmlns:a16="http://schemas.microsoft.com/office/drawing/2014/main" xmlns="" id="{AE693CA2-9498-4620-BA10-35C4EC875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6" name="Freeform 1306">
                  <a:extLst>
                    <a:ext uri="{FF2B5EF4-FFF2-40B4-BE49-F238E27FC236}">
                      <a16:creationId xmlns:a16="http://schemas.microsoft.com/office/drawing/2014/main" xmlns="" id="{D7E0438E-4843-4ED7-AF87-793CAC67E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5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7" name="Freeform 1307">
                  <a:extLst>
                    <a:ext uri="{FF2B5EF4-FFF2-40B4-BE49-F238E27FC236}">
                      <a16:creationId xmlns:a16="http://schemas.microsoft.com/office/drawing/2014/main" xmlns="" id="{360F56D4-A679-424A-9BAE-6F57C091A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8" name="Freeform 1308">
                  <a:extLst>
                    <a:ext uri="{FF2B5EF4-FFF2-40B4-BE49-F238E27FC236}">
                      <a16:creationId xmlns:a16="http://schemas.microsoft.com/office/drawing/2014/main" xmlns="" id="{65F07334-9FE7-4272-91E8-7D77FF799A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9" name="Freeform 1309">
                  <a:extLst>
                    <a:ext uri="{FF2B5EF4-FFF2-40B4-BE49-F238E27FC236}">
                      <a16:creationId xmlns:a16="http://schemas.microsoft.com/office/drawing/2014/main" xmlns="" id="{395F0472-7559-4225-A752-6126898DB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255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0" name="Freeform 1310">
                  <a:extLst>
                    <a:ext uri="{FF2B5EF4-FFF2-40B4-BE49-F238E27FC236}">
                      <a16:creationId xmlns:a16="http://schemas.microsoft.com/office/drawing/2014/main" xmlns="" id="{C0037E96-5BC2-4833-B4A5-335139473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3" y="2603"/>
                  <a:ext cx="159" cy="152"/>
                </a:xfrm>
                <a:custGeom>
                  <a:avLst/>
                  <a:gdLst>
                    <a:gd name="T0" fmla="*/ 3 w 166"/>
                    <a:gd name="T1" fmla="*/ 34 h 159"/>
                    <a:gd name="T2" fmla="*/ 2 w 166"/>
                    <a:gd name="T3" fmla="*/ 35 h 159"/>
                    <a:gd name="T4" fmla="*/ 1 w 166"/>
                    <a:gd name="T5" fmla="*/ 35 h 159"/>
                    <a:gd name="T6" fmla="*/ 0 w 166"/>
                    <a:gd name="T7" fmla="*/ 36 h 159"/>
                    <a:gd name="T8" fmla="*/ 0 w 166"/>
                    <a:gd name="T9" fmla="*/ 36 h 159"/>
                    <a:gd name="T10" fmla="*/ 1 w 166"/>
                    <a:gd name="T11" fmla="*/ 40 h 159"/>
                    <a:gd name="T12" fmla="*/ 5 w 166"/>
                    <a:gd name="T13" fmla="*/ 53 h 159"/>
                    <a:gd name="T14" fmla="*/ 3 w 166"/>
                    <a:gd name="T15" fmla="*/ 67 h 159"/>
                    <a:gd name="T16" fmla="*/ 4 w 166"/>
                    <a:gd name="T17" fmla="*/ 73 h 159"/>
                    <a:gd name="T18" fmla="*/ 5 w 166"/>
                    <a:gd name="T19" fmla="*/ 79 h 159"/>
                    <a:gd name="T20" fmla="*/ 0 w 166"/>
                    <a:gd name="T21" fmla="*/ 84 h 159"/>
                    <a:gd name="T22" fmla="*/ 5 w 166"/>
                    <a:gd name="T23" fmla="*/ 89 h 159"/>
                    <a:gd name="T24" fmla="*/ 7 w 166"/>
                    <a:gd name="T25" fmla="*/ 99 h 159"/>
                    <a:gd name="T26" fmla="*/ 18 w 166"/>
                    <a:gd name="T27" fmla="*/ 103 h 159"/>
                    <a:gd name="T28" fmla="*/ 22 w 166"/>
                    <a:gd name="T29" fmla="*/ 105 h 159"/>
                    <a:gd name="T30" fmla="*/ 23 w 166"/>
                    <a:gd name="T31" fmla="*/ 105 h 159"/>
                    <a:gd name="T32" fmla="*/ 24 w 166"/>
                    <a:gd name="T33" fmla="*/ 106 h 159"/>
                    <a:gd name="T34" fmla="*/ 25 w 166"/>
                    <a:gd name="T35" fmla="*/ 108 h 159"/>
                    <a:gd name="T36" fmla="*/ 26 w 166"/>
                    <a:gd name="T37" fmla="*/ 109 h 159"/>
                    <a:gd name="T38" fmla="*/ 27 w 166"/>
                    <a:gd name="T39" fmla="*/ 111 h 159"/>
                    <a:gd name="T40" fmla="*/ 28 w 166"/>
                    <a:gd name="T41" fmla="*/ 113 h 159"/>
                    <a:gd name="T42" fmla="*/ 28 w 166"/>
                    <a:gd name="T43" fmla="*/ 114 h 159"/>
                    <a:gd name="T44" fmla="*/ 43 w 166"/>
                    <a:gd name="T45" fmla="*/ 117 h 159"/>
                    <a:gd name="T46" fmla="*/ 51 w 166"/>
                    <a:gd name="T47" fmla="*/ 124 h 159"/>
                    <a:gd name="T48" fmla="*/ 153 w 166"/>
                    <a:gd name="T49" fmla="*/ 159 h 159"/>
                    <a:gd name="T50" fmla="*/ 164 w 166"/>
                    <a:gd name="T51" fmla="*/ 154 h 159"/>
                    <a:gd name="T52" fmla="*/ 164 w 166"/>
                    <a:gd name="T53" fmla="*/ 131 h 159"/>
                    <a:gd name="T54" fmla="*/ 163 w 166"/>
                    <a:gd name="T55" fmla="*/ 39 h 159"/>
                    <a:gd name="T56" fmla="*/ 165 w 166"/>
                    <a:gd name="T57" fmla="*/ 24 h 159"/>
                    <a:gd name="T58" fmla="*/ 166 w 166"/>
                    <a:gd name="T59" fmla="*/ 13 h 159"/>
                    <a:gd name="T60" fmla="*/ 152 w 166"/>
                    <a:gd name="T61" fmla="*/ 10 h 159"/>
                    <a:gd name="T62" fmla="*/ 135 w 166"/>
                    <a:gd name="T63" fmla="*/ 1 h 159"/>
                    <a:gd name="T64" fmla="*/ 113 w 166"/>
                    <a:gd name="T65" fmla="*/ 17 h 159"/>
                    <a:gd name="T66" fmla="*/ 104 w 166"/>
                    <a:gd name="T67" fmla="*/ 32 h 159"/>
                    <a:gd name="T68" fmla="*/ 74 w 166"/>
                    <a:gd name="T69" fmla="*/ 21 h 159"/>
                    <a:gd name="T70" fmla="*/ 60 w 166"/>
                    <a:gd name="T71" fmla="*/ 11 h 159"/>
                    <a:gd name="T72" fmla="*/ 49 w 166"/>
                    <a:gd name="T73" fmla="*/ 5 h 159"/>
                    <a:gd name="T74" fmla="*/ 35 w 166"/>
                    <a:gd name="T75" fmla="*/ 3 h 159"/>
                    <a:gd name="T76" fmla="*/ 23 w 166"/>
                    <a:gd name="T77" fmla="*/ 1 h 159"/>
                    <a:gd name="T78" fmla="*/ 23 w 166"/>
                    <a:gd name="T79" fmla="*/ 3 h 159"/>
                    <a:gd name="T80" fmla="*/ 23 w 166"/>
                    <a:gd name="T81" fmla="*/ 4 h 159"/>
                    <a:gd name="T82" fmla="*/ 23 w 166"/>
                    <a:gd name="T83" fmla="*/ 4 h 159"/>
                    <a:gd name="T84" fmla="*/ 18 w 166"/>
                    <a:gd name="T85" fmla="*/ 9 h 159"/>
                    <a:gd name="T86" fmla="*/ 16 w 166"/>
                    <a:gd name="T87" fmla="*/ 10 h 159"/>
                    <a:gd name="T88" fmla="*/ 9 w 166"/>
                    <a:gd name="T89" fmla="*/ 17 h 159"/>
                    <a:gd name="T90" fmla="*/ 7 w 166"/>
                    <a:gd name="T91" fmla="*/ 3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6" h="159">
                      <a:moveTo>
                        <a:pt x="3" y="34"/>
                      </a:move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8"/>
                        <a:pt x="1" y="39"/>
                        <a:pt x="1" y="40"/>
                      </a:cubicBezTo>
                      <a:cubicBezTo>
                        <a:pt x="2" y="41"/>
                        <a:pt x="4" y="43"/>
                        <a:pt x="5" y="45"/>
                      </a:cubicBezTo>
                      <a:cubicBezTo>
                        <a:pt x="6" y="49"/>
                        <a:pt x="5" y="51"/>
                        <a:pt x="5" y="53"/>
                      </a:cubicBezTo>
                      <a:cubicBezTo>
                        <a:pt x="4" y="55"/>
                        <a:pt x="4" y="56"/>
                        <a:pt x="4" y="57"/>
                      </a:cubicBezTo>
                      <a:cubicBezTo>
                        <a:pt x="7" y="62"/>
                        <a:pt x="5" y="65"/>
                        <a:pt x="3" y="67"/>
                      </a:cubicBezTo>
                      <a:cubicBezTo>
                        <a:pt x="3" y="68"/>
                        <a:pt x="3" y="69"/>
                        <a:pt x="3" y="70"/>
                      </a:cubicBezTo>
                      <a:cubicBezTo>
                        <a:pt x="3" y="71"/>
                        <a:pt x="4" y="72"/>
                        <a:pt x="4" y="73"/>
                      </a:cubicBezTo>
                      <a:cubicBezTo>
                        <a:pt x="4" y="73"/>
                        <a:pt x="4" y="74"/>
                        <a:pt x="4" y="75"/>
                      </a:cubicBezTo>
                      <a:cubicBezTo>
                        <a:pt x="5" y="76"/>
                        <a:pt x="6" y="78"/>
                        <a:pt x="5" y="79"/>
                      </a:cubicBezTo>
                      <a:cubicBezTo>
                        <a:pt x="5" y="79"/>
                        <a:pt x="4" y="80"/>
                        <a:pt x="4" y="80"/>
                      </a:cubicBezTo>
                      <a:cubicBezTo>
                        <a:pt x="2" y="82"/>
                        <a:pt x="1" y="83"/>
                        <a:pt x="0" y="84"/>
                      </a:cubicBezTo>
                      <a:cubicBezTo>
                        <a:pt x="0" y="84"/>
                        <a:pt x="1" y="85"/>
                        <a:pt x="2" y="85"/>
                      </a:cubicBezTo>
                      <a:cubicBezTo>
                        <a:pt x="3" y="86"/>
                        <a:pt x="4" y="88"/>
                        <a:pt x="5" y="89"/>
                      </a:cubicBezTo>
                      <a:cubicBezTo>
                        <a:pt x="7" y="93"/>
                        <a:pt x="7" y="95"/>
                        <a:pt x="7" y="97"/>
                      </a:cubicBezTo>
                      <a:cubicBezTo>
                        <a:pt x="7" y="98"/>
                        <a:pt x="6" y="98"/>
                        <a:pt x="7" y="99"/>
                      </a:cubicBezTo>
                      <a:cubicBezTo>
                        <a:pt x="7" y="100"/>
                        <a:pt x="10" y="102"/>
                        <a:pt x="12" y="102"/>
                      </a:cubicBezTo>
                      <a:cubicBezTo>
                        <a:pt x="15" y="102"/>
                        <a:pt x="16" y="103"/>
                        <a:pt x="18" y="103"/>
                      </a:cubicBezTo>
                      <a:cubicBezTo>
                        <a:pt x="19" y="104"/>
                        <a:pt x="20" y="104"/>
                        <a:pt x="21" y="104"/>
                      </a:cubicBezTo>
                      <a:cubicBezTo>
                        <a:pt x="21" y="104"/>
                        <a:pt x="22" y="104"/>
                        <a:pt x="22" y="105"/>
                      </a:cubicBezTo>
                      <a:cubicBezTo>
                        <a:pt x="22" y="105"/>
                        <a:pt x="22" y="105"/>
                        <a:pt x="23" y="105"/>
                      </a:cubicBezTo>
                      <a:cubicBezTo>
                        <a:pt x="23" y="105"/>
                        <a:pt x="23" y="105"/>
                        <a:pt x="23" y="105"/>
                      </a:cubicBezTo>
                      <a:cubicBezTo>
                        <a:pt x="24" y="105"/>
                        <a:pt x="24" y="106"/>
                        <a:pt x="24" y="106"/>
                      </a:cubicBezTo>
                      <a:cubicBezTo>
                        <a:pt x="24" y="106"/>
                        <a:pt x="24" y="106"/>
                        <a:pt x="24" y="106"/>
                      </a:cubicBezTo>
                      <a:cubicBezTo>
                        <a:pt x="25" y="106"/>
                        <a:pt x="25" y="107"/>
                        <a:pt x="25" y="107"/>
                      </a:cubicBezTo>
                      <a:cubicBezTo>
                        <a:pt x="25" y="107"/>
                        <a:pt x="25" y="107"/>
                        <a:pt x="25" y="108"/>
                      </a:cubicBezTo>
                      <a:cubicBezTo>
                        <a:pt x="26" y="108"/>
                        <a:pt x="26" y="108"/>
                        <a:pt x="26" y="108"/>
                      </a:cubicBezTo>
                      <a:cubicBezTo>
                        <a:pt x="26" y="109"/>
                        <a:pt x="26" y="109"/>
                        <a:pt x="26" y="109"/>
                      </a:cubicBezTo>
                      <a:cubicBezTo>
                        <a:pt x="26" y="109"/>
                        <a:pt x="26" y="110"/>
                        <a:pt x="27" y="110"/>
                      </a:cubicBezTo>
                      <a:cubicBezTo>
                        <a:pt x="27" y="110"/>
                        <a:pt x="27" y="111"/>
                        <a:pt x="27" y="111"/>
                      </a:cubicBezTo>
                      <a:cubicBezTo>
                        <a:pt x="27" y="111"/>
                        <a:pt x="27" y="111"/>
                        <a:pt x="27" y="112"/>
                      </a:cubicBezTo>
                      <a:cubicBezTo>
                        <a:pt x="27" y="112"/>
                        <a:pt x="28" y="113"/>
                        <a:pt x="28" y="113"/>
                      </a:cubicBezTo>
                      <a:cubicBezTo>
                        <a:pt x="28" y="113"/>
                        <a:pt x="28" y="113"/>
                        <a:pt x="28" y="114"/>
                      </a:cubicBezTo>
                      <a:cubicBezTo>
                        <a:pt x="28" y="114"/>
                        <a:pt x="28" y="114"/>
                        <a:pt x="28" y="114"/>
                      </a:cubicBezTo>
                      <a:cubicBezTo>
                        <a:pt x="31" y="114"/>
                        <a:pt x="38" y="115"/>
                        <a:pt x="42" y="117"/>
                      </a:cubicBezTo>
                      <a:cubicBezTo>
                        <a:pt x="42" y="117"/>
                        <a:pt x="42" y="117"/>
                        <a:pt x="43" y="117"/>
                      </a:cubicBezTo>
                      <a:cubicBezTo>
                        <a:pt x="43" y="117"/>
                        <a:pt x="44" y="117"/>
                        <a:pt x="44" y="117"/>
                      </a:cubicBezTo>
                      <a:cubicBezTo>
                        <a:pt x="47" y="120"/>
                        <a:pt x="50" y="122"/>
                        <a:pt x="51" y="12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153" y="159"/>
                        <a:pt x="153" y="159"/>
                        <a:pt x="153" y="159"/>
                      </a:cubicBezTo>
                      <a:cubicBezTo>
                        <a:pt x="153" y="154"/>
                        <a:pt x="153" y="154"/>
                        <a:pt x="153" y="154"/>
                      </a:cubicBezTo>
                      <a:cubicBezTo>
                        <a:pt x="164" y="154"/>
                        <a:pt x="164" y="154"/>
                        <a:pt x="164" y="154"/>
                      </a:cubicBezTo>
                      <a:cubicBezTo>
                        <a:pt x="164" y="135"/>
                        <a:pt x="164" y="135"/>
                        <a:pt x="164" y="135"/>
                      </a:cubicBez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46"/>
                        <a:pt x="164" y="46"/>
                        <a:pt x="164" y="46"/>
                      </a:cubicBezTo>
                      <a:cubicBezTo>
                        <a:pt x="164" y="43"/>
                        <a:pt x="163" y="41"/>
                        <a:pt x="163" y="39"/>
                      </a:cubicBezTo>
                      <a:cubicBezTo>
                        <a:pt x="162" y="35"/>
                        <a:pt x="161" y="31"/>
                        <a:pt x="164" y="28"/>
                      </a:cubicBezTo>
                      <a:cubicBezTo>
                        <a:pt x="165" y="26"/>
                        <a:pt x="165" y="26"/>
                        <a:pt x="165" y="24"/>
                      </a:cubicBezTo>
                      <a:cubicBezTo>
                        <a:pt x="164" y="22"/>
                        <a:pt x="164" y="19"/>
                        <a:pt x="165" y="14"/>
                      </a:cubicBezTo>
                      <a:cubicBezTo>
                        <a:pt x="166" y="13"/>
                        <a:pt x="166" y="13"/>
                        <a:pt x="166" y="13"/>
                      </a:cubicBezTo>
                      <a:cubicBezTo>
                        <a:pt x="166" y="12"/>
                        <a:pt x="161" y="11"/>
                        <a:pt x="157" y="11"/>
                      </a:cubicBezTo>
                      <a:cubicBezTo>
                        <a:pt x="156" y="10"/>
                        <a:pt x="154" y="10"/>
                        <a:pt x="152" y="10"/>
                      </a:cubicBezTo>
                      <a:cubicBezTo>
                        <a:pt x="147" y="9"/>
                        <a:pt x="145" y="7"/>
                        <a:pt x="143" y="5"/>
                      </a:cubicBezTo>
                      <a:cubicBezTo>
                        <a:pt x="142" y="3"/>
                        <a:pt x="140" y="1"/>
                        <a:pt x="135" y="1"/>
                      </a:cubicBezTo>
                      <a:cubicBezTo>
                        <a:pt x="125" y="0"/>
                        <a:pt x="112" y="9"/>
                        <a:pt x="112" y="12"/>
                      </a:cubicBezTo>
                      <a:cubicBezTo>
                        <a:pt x="112" y="13"/>
                        <a:pt x="113" y="15"/>
                        <a:pt x="113" y="17"/>
                      </a:cubicBezTo>
                      <a:cubicBezTo>
                        <a:pt x="115" y="20"/>
                        <a:pt x="116" y="24"/>
                        <a:pt x="113" y="28"/>
                      </a:cubicBezTo>
                      <a:cubicBezTo>
                        <a:pt x="111" y="31"/>
                        <a:pt x="108" y="32"/>
                        <a:pt x="104" y="32"/>
                      </a:cubicBezTo>
                      <a:cubicBezTo>
                        <a:pt x="100" y="32"/>
                        <a:pt x="96" y="31"/>
                        <a:pt x="93" y="28"/>
                      </a:cubicBezTo>
                      <a:cubicBezTo>
                        <a:pt x="87" y="23"/>
                        <a:pt x="79" y="21"/>
                        <a:pt x="74" y="21"/>
                      </a:cubicBezTo>
                      <a:cubicBezTo>
                        <a:pt x="69" y="21"/>
                        <a:pt x="65" y="20"/>
                        <a:pt x="62" y="17"/>
                      </a:cubicBezTo>
                      <a:cubicBezTo>
                        <a:pt x="61" y="15"/>
                        <a:pt x="60" y="13"/>
                        <a:pt x="60" y="11"/>
                      </a:cubicBezTo>
                      <a:cubicBezTo>
                        <a:pt x="61" y="10"/>
                        <a:pt x="61" y="8"/>
                        <a:pt x="55" y="7"/>
                      </a:cubicBezTo>
                      <a:cubicBezTo>
                        <a:pt x="53" y="6"/>
                        <a:pt x="51" y="6"/>
                        <a:pt x="49" y="5"/>
                      </a:cubicBezTo>
                      <a:cubicBezTo>
                        <a:pt x="46" y="4"/>
                        <a:pt x="43" y="2"/>
                        <a:pt x="39" y="2"/>
                      </a:cubicBezTo>
                      <a:cubicBezTo>
                        <a:pt x="38" y="2"/>
                        <a:pt x="36" y="2"/>
                        <a:pt x="35" y="3"/>
                      </a:cubicBezTo>
                      <a:cubicBezTo>
                        <a:pt x="31" y="3"/>
                        <a:pt x="26" y="2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8"/>
                        <a:pt x="20" y="9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4" y="12"/>
                        <a:pt x="13" y="13"/>
                        <a:pt x="12" y="14"/>
                      </a:cubicBezTo>
                      <a:cubicBezTo>
                        <a:pt x="11" y="15"/>
                        <a:pt x="10" y="16"/>
                        <a:pt x="9" y="17"/>
                      </a:cubicBezTo>
                      <a:cubicBezTo>
                        <a:pt x="8" y="18"/>
                        <a:pt x="8" y="19"/>
                        <a:pt x="9" y="20"/>
                      </a:cubicBezTo>
                      <a:cubicBezTo>
                        <a:pt x="10" y="22"/>
                        <a:pt x="8" y="28"/>
                        <a:pt x="7" y="30"/>
                      </a:cubicBezTo>
                      <a:cubicBezTo>
                        <a:pt x="6" y="32"/>
                        <a:pt x="4" y="33"/>
                        <a:pt x="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1" name="Rectangle 1311">
                  <a:extLst>
                    <a:ext uri="{FF2B5EF4-FFF2-40B4-BE49-F238E27FC236}">
                      <a16:creationId xmlns:a16="http://schemas.microsoft.com/office/drawing/2014/main" xmlns="" id="{A902DEDE-709D-4096-BACA-185F6C221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5" y="26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2" name="Freeform 1312">
                  <a:extLst>
                    <a:ext uri="{FF2B5EF4-FFF2-40B4-BE49-F238E27FC236}">
                      <a16:creationId xmlns:a16="http://schemas.microsoft.com/office/drawing/2014/main" xmlns="" id="{8899834B-9CB9-4D52-B6CF-D418CAC51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3" name="Freeform 1313">
                  <a:extLst>
                    <a:ext uri="{FF2B5EF4-FFF2-40B4-BE49-F238E27FC236}">
                      <a16:creationId xmlns:a16="http://schemas.microsoft.com/office/drawing/2014/main" xmlns="" id="{88B998C8-D6A2-4701-81D2-21C218409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6" y="2631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0 w 4"/>
                    <a:gd name="T5" fmla="*/ 4 h 4"/>
                    <a:gd name="T6" fmla="*/ 4 w 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3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4" name="Freeform 1314">
                  <a:extLst>
                    <a:ext uri="{FF2B5EF4-FFF2-40B4-BE49-F238E27FC236}">
                      <a16:creationId xmlns:a16="http://schemas.microsoft.com/office/drawing/2014/main" xmlns="" id="{58885EA0-3ABA-4E58-892E-6E284CD15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2" y="2612"/>
                  <a:ext cx="6" cy="7"/>
                </a:xfrm>
                <a:custGeom>
                  <a:avLst/>
                  <a:gdLst>
                    <a:gd name="T0" fmla="*/ 7 w 7"/>
                    <a:gd name="T1" fmla="*/ 0 h 7"/>
                    <a:gd name="T2" fmla="*/ 3 w 7"/>
                    <a:gd name="T3" fmla="*/ 4 h 7"/>
                    <a:gd name="T4" fmla="*/ 0 w 7"/>
                    <a:gd name="T5" fmla="*/ 7 h 7"/>
                    <a:gd name="T6" fmla="*/ 3 w 7"/>
                    <a:gd name="T7" fmla="*/ 4 h 7"/>
                    <a:gd name="T8" fmla="*/ 7 w 7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cubicBezTo>
                        <a:pt x="5" y="2"/>
                        <a:pt x="4" y="3"/>
                        <a:pt x="3" y="4"/>
                      </a:cubicBezTo>
                      <a:cubicBezTo>
                        <a:pt x="2" y="5"/>
                        <a:pt x="1" y="6"/>
                        <a:pt x="0" y="7"/>
                      </a:cubicBezTo>
                      <a:cubicBezTo>
                        <a:pt x="1" y="6"/>
                        <a:pt x="2" y="5"/>
                        <a:pt x="3" y="4"/>
                      </a:cubicBezTo>
                      <a:cubicBezTo>
                        <a:pt x="4" y="3"/>
                        <a:pt x="5" y="2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5" name="Freeform 1315">
                  <a:extLst>
                    <a:ext uri="{FF2B5EF4-FFF2-40B4-BE49-F238E27FC236}">
                      <a16:creationId xmlns:a16="http://schemas.microsoft.com/office/drawing/2014/main" xmlns="" id="{1A224960-1FA8-410C-A955-2117B05287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60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6" name="Freeform 1316">
                  <a:extLst>
                    <a:ext uri="{FF2B5EF4-FFF2-40B4-BE49-F238E27FC236}">
                      <a16:creationId xmlns:a16="http://schemas.microsoft.com/office/drawing/2014/main" xmlns="" id="{4C6F0306-AEFE-4254-AD8D-D514B5FDC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7" name="Oval 1317">
                  <a:extLst>
                    <a:ext uri="{FF2B5EF4-FFF2-40B4-BE49-F238E27FC236}">
                      <a16:creationId xmlns:a16="http://schemas.microsoft.com/office/drawing/2014/main" xmlns="" id="{2AC6455A-A0F3-49BD-9D9E-3BAFFA87FD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3" y="2637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8" name="Freeform 1318">
                  <a:extLst>
                    <a:ext uri="{FF2B5EF4-FFF2-40B4-BE49-F238E27FC236}">
                      <a16:creationId xmlns:a16="http://schemas.microsoft.com/office/drawing/2014/main" xmlns="" id="{07B70EFB-616B-4E0D-BCCF-B8B9865CB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70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9" name="Freeform 1319">
                  <a:extLst>
                    <a:ext uri="{FF2B5EF4-FFF2-40B4-BE49-F238E27FC236}">
                      <a16:creationId xmlns:a16="http://schemas.microsoft.com/office/drawing/2014/main" xmlns="" id="{F4235320-495A-4EA7-AF73-7429E030B2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27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0" name="Freeform 1320">
                  <a:extLst>
                    <a:ext uri="{FF2B5EF4-FFF2-40B4-BE49-F238E27FC236}">
                      <a16:creationId xmlns:a16="http://schemas.microsoft.com/office/drawing/2014/main" xmlns="" id="{37796944-A66B-4810-8C1A-D266C122C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270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1" name="Freeform 1321">
                  <a:extLst>
                    <a:ext uri="{FF2B5EF4-FFF2-40B4-BE49-F238E27FC236}">
                      <a16:creationId xmlns:a16="http://schemas.microsoft.com/office/drawing/2014/main" xmlns="" id="{D5CCB6BA-3CBC-4733-90C3-0234F96F2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26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2" name="Freeform 1322">
                  <a:extLst>
                    <a:ext uri="{FF2B5EF4-FFF2-40B4-BE49-F238E27FC236}">
                      <a16:creationId xmlns:a16="http://schemas.microsoft.com/office/drawing/2014/main" xmlns="" id="{A06B2629-4B5E-4ED6-B262-EDAD97B83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27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3" name="Freeform 1323">
                  <a:extLst>
                    <a:ext uri="{FF2B5EF4-FFF2-40B4-BE49-F238E27FC236}">
                      <a16:creationId xmlns:a16="http://schemas.microsoft.com/office/drawing/2014/main" xmlns="" id="{DFA53A8E-4A62-404A-9756-37F1B34C1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6" y="270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4" name="Freeform 1324">
                  <a:extLst>
                    <a:ext uri="{FF2B5EF4-FFF2-40B4-BE49-F238E27FC236}">
                      <a16:creationId xmlns:a16="http://schemas.microsoft.com/office/drawing/2014/main" xmlns="" id="{202284E1-7C75-4359-8675-0D0D66DE3A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5" name="Freeform 1325">
                  <a:extLst>
                    <a:ext uri="{FF2B5EF4-FFF2-40B4-BE49-F238E27FC236}">
                      <a16:creationId xmlns:a16="http://schemas.microsoft.com/office/drawing/2014/main" xmlns="" id="{AD81061B-2F85-4F4B-9D76-C7461CDB7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270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6" name="Freeform 1326">
                  <a:extLst>
                    <a:ext uri="{FF2B5EF4-FFF2-40B4-BE49-F238E27FC236}">
                      <a16:creationId xmlns:a16="http://schemas.microsoft.com/office/drawing/2014/main" xmlns="" id="{42C4C651-7AD9-4BE5-BD66-322324BE2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70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7" name="Freeform 1327">
                  <a:extLst>
                    <a:ext uri="{FF2B5EF4-FFF2-40B4-BE49-F238E27FC236}">
                      <a16:creationId xmlns:a16="http://schemas.microsoft.com/office/drawing/2014/main" xmlns="" id="{F85DEE75-4F0C-41DA-840E-184916B12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3" y="26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8" name="Freeform 1328">
                  <a:extLst>
                    <a:ext uri="{FF2B5EF4-FFF2-40B4-BE49-F238E27FC236}">
                      <a16:creationId xmlns:a16="http://schemas.microsoft.com/office/drawing/2014/main" xmlns="" id="{25645D66-A9BB-4B99-9A70-B554EB8AB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635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1 w 2"/>
                    <a:gd name="T11" fmla="*/ 1 h 1"/>
                    <a:gd name="T12" fmla="*/ 0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9" name="Freeform 1329">
                  <a:extLst>
                    <a:ext uri="{FF2B5EF4-FFF2-40B4-BE49-F238E27FC236}">
                      <a16:creationId xmlns:a16="http://schemas.microsoft.com/office/drawing/2014/main" xmlns="" id="{E7EBC513-3FF4-4171-A662-C86212065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24"/>
                  <a:ext cx="16" cy="4"/>
                </a:xfrm>
                <a:custGeom>
                  <a:avLst/>
                  <a:gdLst>
                    <a:gd name="T0" fmla="*/ 0 w 17"/>
                    <a:gd name="T1" fmla="*/ 5 h 5"/>
                    <a:gd name="T2" fmla="*/ 0 w 17"/>
                    <a:gd name="T3" fmla="*/ 5 h 5"/>
                    <a:gd name="T4" fmla="*/ 0 w 17"/>
                    <a:gd name="T5" fmla="*/ 5 h 5"/>
                    <a:gd name="T6" fmla="*/ 1 w 17"/>
                    <a:gd name="T7" fmla="*/ 5 h 5"/>
                    <a:gd name="T8" fmla="*/ 12 w 17"/>
                    <a:gd name="T9" fmla="*/ 2 h 5"/>
                    <a:gd name="T10" fmla="*/ 17 w 17"/>
                    <a:gd name="T11" fmla="*/ 1 h 5"/>
                    <a:gd name="T12" fmla="*/ 14 w 17"/>
                    <a:gd name="T13" fmla="*/ 1 h 5"/>
                    <a:gd name="T14" fmla="*/ 11 w 17"/>
                    <a:gd name="T15" fmla="*/ 2 h 5"/>
                    <a:gd name="T16" fmla="*/ 11 w 17"/>
                    <a:gd name="T17" fmla="*/ 2 h 5"/>
                    <a:gd name="T18" fmla="*/ 8 w 17"/>
                    <a:gd name="T19" fmla="*/ 3 h 5"/>
                    <a:gd name="T20" fmla="*/ 8 w 17"/>
                    <a:gd name="T21" fmla="*/ 3 h 5"/>
                    <a:gd name="T22" fmla="*/ 4 w 17"/>
                    <a:gd name="T23" fmla="*/ 3 h 5"/>
                    <a:gd name="T24" fmla="*/ 4 w 17"/>
                    <a:gd name="T25" fmla="*/ 3 h 5"/>
                    <a:gd name="T26" fmla="*/ 1 w 17"/>
                    <a:gd name="T27" fmla="*/ 3 h 5"/>
                    <a:gd name="T28" fmla="*/ 1 w 17"/>
                    <a:gd name="T29" fmla="*/ 3 h 5"/>
                    <a:gd name="T30" fmla="*/ 0 w 17"/>
                    <a:gd name="T3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" h="5"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4" y="5"/>
                        <a:pt x="11" y="4"/>
                        <a:pt x="12" y="2"/>
                      </a:cubicBezTo>
                      <a:cubicBezTo>
                        <a:pt x="14" y="1"/>
                        <a:pt x="15" y="1"/>
                        <a:pt x="17" y="1"/>
                      </a:cubicBezTo>
                      <a:cubicBezTo>
                        <a:pt x="16" y="0"/>
                        <a:pt x="15" y="0"/>
                        <a:pt x="14" y="1"/>
                      </a:cubicBezTo>
                      <a:cubicBezTo>
                        <a:pt x="13" y="1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0" name="Freeform 1330">
                  <a:extLst>
                    <a:ext uri="{FF2B5EF4-FFF2-40B4-BE49-F238E27FC236}">
                      <a16:creationId xmlns:a16="http://schemas.microsoft.com/office/drawing/2014/main" xmlns="" id="{09D97DB2-5BFF-4DFD-898E-046B3C1BEE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3" y="2793"/>
                  <a:ext cx="59" cy="45"/>
                </a:xfrm>
                <a:custGeom>
                  <a:avLst/>
                  <a:gdLst>
                    <a:gd name="T0" fmla="*/ 39 w 62"/>
                    <a:gd name="T1" fmla="*/ 42 h 47"/>
                    <a:gd name="T2" fmla="*/ 56 w 62"/>
                    <a:gd name="T3" fmla="*/ 47 h 47"/>
                    <a:gd name="T4" fmla="*/ 58 w 62"/>
                    <a:gd name="T5" fmla="*/ 47 h 47"/>
                    <a:gd name="T6" fmla="*/ 60 w 62"/>
                    <a:gd name="T7" fmla="*/ 47 h 47"/>
                    <a:gd name="T8" fmla="*/ 61 w 62"/>
                    <a:gd name="T9" fmla="*/ 47 h 47"/>
                    <a:gd name="T10" fmla="*/ 62 w 62"/>
                    <a:gd name="T11" fmla="*/ 44 h 47"/>
                    <a:gd name="T12" fmla="*/ 62 w 62"/>
                    <a:gd name="T13" fmla="*/ 43 h 47"/>
                    <a:gd name="T14" fmla="*/ 62 w 62"/>
                    <a:gd name="T15" fmla="*/ 42 h 47"/>
                    <a:gd name="T16" fmla="*/ 62 w 62"/>
                    <a:gd name="T17" fmla="*/ 41 h 47"/>
                    <a:gd name="T18" fmla="*/ 62 w 62"/>
                    <a:gd name="T19" fmla="*/ 41 h 47"/>
                    <a:gd name="T20" fmla="*/ 62 w 62"/>
                    <a:gd name="T21" fmla="*/ 40 h 47"/>
                    <a:gd name="T22" fmla="*/ 54 w 62"/>
                    <a:gd name="T23" fmla="*/ 27 h 47"/>
                    <a:gd name="T24" fmla="*/ 52 w 62"/>
                    <a:gd name="T25" fmla="*/ 24 h 47"/>
                    <a:gd name="T26" fmla="*/ 52 w 62"/>
                    <a:gd name="T27" fmla="*/ 24 h 47"/>
                    <a:gd name="T28" fmla="*/ 52 w 62"/>
                    <a:gd name="T29" fmla="*/ 21 h 47"/>
                    <a:gd name="T30" fmla="*/ 51 w 62"/>
                    <a:gd name="T31" fmla="*/ 20 h 47"/>
                    <a:gd name="T32" fmla="*/ 50 w 62"/>
                    <a:gd name="T33" fmla="*/ 19 h 47"/>
                    <a:gd name="T34" fmla="*/ 49 w 62"/>
                    <a:gd name="T35" fmla="*/ 18 h 47"/>
                    <a:gd name="T36" fmla="*/ 40 w 62"/>
                    <a:gd name="T37" fmla="*/ 9 h 47"/>
                    <a:gd name="T38" fmla="*/ 35 w 62"/>
                    <a:gd name="T39" fmla="*/ 7 h 47"/>
                    <a:gd name="T40" fmla="*/ 29 w 62"/>
                    <a:gd name="T41" fmla="*/ 1 h 47"/>
                    <a:gd name="T42" fmla="*/ 21 w 62"/>
                    <a:gd name="T43" fmla="*/ 2 h 47"/>
                    <a:gd name="T44" fmla="*/ 10 w 62"/>
                    <a:gd name="T45" fmla="*/ 2 h 47"/>
                    <a:gd name="T46" fmla="*/ 9 w 62"/>
                    <a:gd name="T47" fmla="*/ 4 h 47"/>
                    <a:gd name="T48" fmla="*/ 8 w 62"/>
                    <a:gd name="T49" fmla="*/ 5 h 47"/>
                    <a:gd name="T50" fmla="*/ 7 w 62"/>
                    <a:gd name="T51" fmla="*/ 6 h 47"/>
                    <a:gd name="T52" fmla="*/ 6 w 62"/>
                    <a:gd name="T53" fmla="*/ 7 h 47"/>
                    <a:gd name="T54" fmla="*/ 3 w 62"/>
                    <a:gd name="T55" fmla="*/ 16 h 47"/>
                    <a:gd name="T56" fmla="*/ 8 w 62"/>
                    <a:gd name="T57" fmla="*/ 31 h 47"/>
                    <a:gd name="T58" fmla="*/ 10 w 62"/>
                    <a:gd name="T59" fmla="*/ 31 h 47"/>
                    <a:gd name="T60" fmla="*/ 13 w 62"/>
                    <a:gd name="T61" fmla="*/ 31 h 47"/>
                    <a:gd name="T62" fmla="*/ 16 w 62"/>
                    <a:gd name="T63" fmla="*/ 30 h 47"/>
                    <a:gd name="T64" fmla="*/ 22 w 62"/>
                    <a:gd name="T65" fmla="*/ 28 h 47"/>
                    <a:gd name="T66" fmla="*/ 31 w 62"/>
                    <a:gd name="T67" fmla="*/ 33 h 47"/>
                    <a:gd name="T68" fmla="*/ 41 w 62"/>
                    <a:gd name="T69" fmla="*/ 36 h 47"/>
                    <a:gd name="T70" fmla="*/ 30 w 62"/>
                    <a:gd name="T71" fmla="*/ 40 h 47"/>
                    <a:gd name="T72" fmla="*/ 22 w 62"/>
                    <a:gd name="T73" fmla="*/ 37 h 47"/>
                    <a:gd name="T74" fmla="*/ 8 w 62"/>
                    <a:gd name="T75" fmla="*/ 41 h 47"/>
                    <a:gd name="T76" fmla="*/ 7 w 62"/>
                    <a:gd name="T77" fmla="*/ 41 h 47"/>
                    <a:gd name="T78" fmla="*/ 7 w 62"/>
                    <a:gd name="T79" fmla="*/ 41 h 47"/>
                    <a:gd name="T80" fmla="*/ 8 w 62"/>
                    <a:gd name="T81" fmla="*/ 44 h 47"/>
                    <a:gd name="T82" fmla="*/ 10 w 62"/>
                    <a:gd name="T83" fmla="*/ 44 h 47"/>
                    <a:gd name="T84" fmla="*/ 12 w 62"/>
                    <a:gd name="T85" fmla="*/ 44 h 47"/>
                    <a:gd name="T86" fmla="*/ 13 w 62"/>
                    <a:gd name="T87" fmla="*/ 45 h 47"/>
                    <a:gd name="T88" fmla="*/ 13 w 62"/>
                    <a:gd name="T89" fmla="*/ 46 h 47"/>
                    <a:gd name="T90" fmla="*/ 15 w 62"/>
                    <a:gd name="T91" fmla="*/ 46 h 47"/>
                    <a:gd name="T92" fmla="*/ 16 w 62"/>
                    <a:gd name="T93" fmla="*/ 45 h 47"/>
                    <a:gd name="T94" fmla="*/ 18 w 62"/>
                    <a:gd name="T95" fmla="*/ 44 h 47"/>
                    <a:gd name="T96" fmla="*/ 19 w 62"/>
                    <a:gd name="T97" fmla="*/ 43 h 47"/>
                    <a:gd name="T98" fmla="*/ 36 w 62"/>
                    <a:gd name="T99" fmla="*/ 4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2" h="47">
                      <a:moveTo>
                        <a:pt x="36" y="41"/>
                      </a:move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46" y="43"/>
                        <a:pt x="48" y="45"/>
                        <a:pt x="48" y="46"/>
                      </a:cubicBezTo>
                      <a:cubicBezTo>
                        <a:pt x="49" y="47"/>
                        <a:pt x="52" y="47"/>
                        <a:pt x="56" y="47"/>
                      </a:cubicBezTo>
                      <a:cubicBezTo>
                        <a:pt x="56" y="47"/>
                        <a:pt x="57" y="47"/>
                        <a:pt x="57" y="47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58" y="47"/>
                        <a:pt x="59" y="47"/>
                        <a:pt x="59" y="47"/>
                      </a:cubicBezTo>
                      <a:cubicBezTo>
                        <a:pt x="59" y="47"/>
                        <a:pt x="60" y="47"/>
                        <a:pt x="60" y="47"/>
                      </a:cubicBezTo>
                      <a:cubicBezTo>
                        <a:pt x="60" y="47"/>
                        <a:pt x="60" y="47"/>
                        <a:pt x="61" y="47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2" y="46"/>
                        <a:pt x="62" y="46"/>
                        <a:pt x="62" y="46"/>
                      </a:cubicBezTo>
                      <a:cubicBezTo>
                        <a:pt x="62" y="45"/>
                        <a:pt x="62" y="45"/>
                        <a:pt x="62" y="44"/>
                      </a:cubicBezTo>
                      <a:cubicBezTo>
                        <a:pt x="62" y="44"/>
                        <a:pt x="62" y="44"/>
                        <a:pt x="62" y="44"/>
                      </a:cubicBezTo>
                      <a:cubicBezTo>
                        <a:pt x="62" y="43"/>
                        <a:pt x="62" y="43"/>
                        <a:pt x="62" y="43"/>
                      </a:cubicBezTo>
                      <a:cubicBezTo>
                        <a:pt x="62" y="43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1" y="39"/>
                        <a:pt x="59" y="37"/>
                        <a:pt x="57" y="35"/>
                      </a:cubicBezTo>
                      <a:cubicBezTo>
                        <a:pt x="55" y="33"/>
                        <a:pt x="54" y="29"/>
                        <a:pt x="54" y="27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3"/>
                        <a:pt x="52" y="23"/>
                        <a:pt x="52" y="21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51" y="21"/>
                        <a:pt x="51" y="21"/>
                        <a:pt x="51" y="20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20"/>
                        <a:pt x="50" y="19"/>
                        <a:pt x="50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9"/>
                        <a:pt x="49" y="18"/>
                        <a:pt x="49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8" y="18"/>
                        <a:pt x="48" y="17"/>
                        <a:pt x="47" y="17"/>
                      </a:cubicBezTo>
                      <a:cubicBezTo>
                        <a:pt x="44" y="16"/>
                        <a:pt x="41" y="12"/>
                        <a:pt x="40" y="9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5"/>
                        <a:pt x="31" y="2"/>
                        <a:pt x="29" y="1"/>
                      </a:cubicBezTo>
                      <a:cubicBezTo>
                        <a:pt x="27" y="0"/>
                        <a:pt x="23" y="2"/>
                        <a:pt x="22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18" y="3"/>
                        <a:pt x="15" y="3"/>
                      </a:cubicBezTo>
                      <a:cubicBezTo>
                        <a:pt x="13" y="3"/>
                        <a:pt x="12" y="2"/>
                        <a:pt x="10" y="2"/>
                      </a:cubicBezTo>
                      <a:cubicBezTo>
                        <a:pt x="10" y="2"/>
                        <a:pt x="10" y="2"/>
                        <a:pt x="9" y="3"/>
                      </a:cubicBezTo>
                      <a:cubicBezTo>
                        <a:pt x="9" y="3"/>
                        <a:pt x="9" y="3"/>
                        <a:pt x="9" y="4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10"/>
                        <a:pt x="5" y="14"/>
                        <a:pt x="3" y="16"/>
                      </a:cubicBezTo>
                      <a:cubicBezTo>
                        <a:pt x="0" y="20"/>
                        <a:pt x="4" y="27"/>
                        <a:pt x="7" y="29"/>
                      </a:cubicBezTo>
                      <a:cubicBezTo>
                        <a:pt x="7" y="30"/>
                        <a:pt x="8" y="30"/>
                        <a:pt x="8" y="31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9" y="31"/>
                        <a:pt x="10" y="31"/>
                        <a:pt x="10" y="31"/>
                      </a:cubicBezTo>
                      <a:cubicBezTo>
                        <a:pt x="11" y="31"/>
                        <a:pt x="12" y="31"/>
                        <a:pt x="12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7" y="30"/>
                        <a:pt x="18" y="29"/>
                        <a:pt x="19" y="29"/>
                      </a:cubicBezTo>
                      <a:cubicBezTo>
                        <a:pt x="20" y="28"/>
                        <a:pt x="21" y="28"/>
                        <a:pt x="22" y="28"/>
                      </a:cubicBezTo>
                      <a:cubicBezTo>
                        <a:pt x="25" y="28"/>
                        <a:pt x="26" y="30"/>
                        <a:pt x="27" y="31"/>
                      </a:cubicBezTo>
                      <a:cubicBezTo>
                        <a:pt x="28" y="32"/>
                        <a:pt x="29" y="33"/>
                        <a:pt x="31" y="33"/>
                      </a:cubicBezTo>
                      <a:cubicBezTo>
                        <a:pt x="37" y="34"/>
                        <a:pt x="38" y="34"/>
                        <a:pt x="38" y="35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4" y="41"/>
                        <a:pt x="30" y="40"/>
                      </a:cubicBezTo>
                      <a:cubicBezTo>
                        <a:pt x="28" y="40"/>
                        <a:pt x="27" y="39"/>
                        <a:pt x="25" y="38"/>
                      </a:cubicBezTo>
                      <a:cubicBezTo>
                        <a:pt x="24" y="38"/>
                        <a:pt x="23" y="37"/>
                        <a:pt x="22" y="37"/>
                      </a:cubicBezTo>
                      <a:cubicBezTo>
                        <a:pt x="19" y="40"/>
                        <a:pt x="10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2"/>
                        <a:pt x="7" y="43"/>
                        <a:pt x="7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9" y="44"/>
                        <a:pt x="9" y="44"/>
                        <a:pt x="10" y="44"/>
                      </a:cubicBezTo>
                      <a:cubicBezTo>
                        <a:pt x="10" y="44"/>
                        <a:pt x="10" y="44"/>
                        <a:pt x="11" y="44"/>
                      </a:cubicBezTo>
                      <a:cubicBezTo>
                        <a:pt x="11" y="44"/>
                        <a:pt x="11" y="44"/>
                        <a:pt x="12" y="44"/>
                      </a:cubicBezTo>
                      <a:cubicBezTo>
                        <a:pt x="12" y="44"/>
                        <a:pt x="12" y="45"/>
                        <a:pt x="12" y="45"/>
                      </a:cubicBezTo>
                      <a:cubicBezTo>
                        <a:pt x="12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6"/>
                        <a:pt x="15" y="46"/>
                        <a:pt x="15" y="46"/>
                      </a:cubicBezTo>
                      <a:cubicBezTo>
                        <a:pt x="15" y="45"/>
                        <a:pt x="15" y="45"/>
                        <a:pt x="16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4"/>
                      </a:cubicBezTo>
                      <a:cubicBezTo>
                        <a:pt x="17" y="44"/>
                        <a:pt x="18" y="44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33" y="42"/>
                        <a:pt x="35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lnTo>
                        <a:pt x="36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1" name="Freeform 1331">
                  <a:extLst>
                    <a:ext uri="{FF2B5EF4-FFF2-40B4-BE49-F238E27FC236}">
                      <a16:creationId xmlns:a16="http://schemas.microsoft.com/office/drawing/2014/main" xmlns="" id="{F6FC9B2D-ED26-4555-8C78-36C5DD5BF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2" name="Freeform 1332">
                  <a:extLst>
                    <a:ext uri="{FF2B5EF4-FFF2-40B4-BE49-F238E27FC236}">
                      <a16:creationId xmlns:a16="http://schemas.microsoft.com/office/drawing/2014/main" xmlns="" id="{D8E830AD-1FD9-40F9-9B61-76A0010A5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3" name="Freeform 1333">
                  <a:extLst>
                    <a:ext uri="{FF2B5EF4-FFF2-40B4-BE49-F238E27FC236}">
                      <a16:creationId xmlns:a16="http://schemas.microsoft.com/office/drawing/2014/main" xmlns="" id="{E21CA9BE-B297-40AA-A92A-A658CDDE3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832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4" name="Freeform 1334">
                  <a:extLst>
                    <a:ext uri="{FF2B5EF4-FFF2-40B4-BE49-F238E27FC236}">
                      <a16:creationId xmlns:a16="http://schemas.microsoft.com/office/drawing/2014/main" xmlns="" id="{7CF5B7FE-4EF8-4AE7-A135-0A6C4A96C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8" y="2821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5" name="Freeform 1335">
                  <a:extLst>
                    <a:ext uri="{FF2B5EF4-FFF2-40B4-BE49-F238E27FC236}">
                      <a16:creationId xmlns:a16="http://schemas.microsoft.com/office/drawing/2014/main" xmlns="" id="{DF58FE84-5BB9-4589-9A02-721F010BE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82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6" name="Freeform 1336">
                  <a:extLst>
                    <a:ext uri="{FF2B5EF4-FFF2-40B4-BE49-F238E27FC236}">
                      <a16:creationId xmlns:a16="http://schemas.microsoft.com/office/drawing/2014/main" xmlns="" id="{3C3BA352-2939-4435-AB22-3433583798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" y="2823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7" name="Freeform 1337">
                  <a:extLst>
                    <a:ext uri="{FF2B5EF4-FFF2-40B4-BE49-F238E27FC236}">
                      <a16:creationId xmlns:a16="http://schemas.microsoft.com/office/drawing/2014/main" xmlns="" id="{74B76042-38E6-4E76-94FC-F6603E484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82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8" name="Freeform 1338">
                  <a:extLst>
                    <a:ext uri="{FF2B5EF4-FFF2-40B4-BE49-F238E27FC236}">
                      <a16:creationId xmlns:a16="http://schemas.microsoft.com/office/drawing/2014/main" xmlns="" id="{BDAD3328-8AFD-4595-8E04-38C785041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837"/>
                  <a:ext cx="22" cy="13"/>
                </a:xfrm>
                <a:custGeom>
                  <a:avLst/>
                  <a:gdLst>
                    <a:gd name="T0" fmla="*/ 23 w 23"/>
                    <a:gd name="T1" fmla="*/ 0 h 14"/>
                    <a:gd name="T2" fmla="*/ 7 w 23"/>
                    <a:gd name="T3" fmla="*/ 1 h 14"/>
                    <a:gd name="T4" fmla="*/ 0 w 23"/>
                    <a:gd name="T5" fmla="*/ 4 h 14"/>
                    <a:gd name="T6" fmla="*/ 0 w 23"/>
                    <a:gd name="T7" fmla="*/ 4 h 14"/>
                    <a:gd name="T8" fmla="*/ 4 w 23"/>
                    <a:gd name="T9" fmla="*/ 5 h 14"/>
                    <a:gd name="T10" fmla="*/ 8 w 23"/>
                    <a:gd name="T11" fmla="*/ 12 h 14"/>
                    <a:gd name="T12" fmla="*/ 9 w 23"/>
                    <a:gd name="T13" fmla="*/ 14 h 14"/>
                    <a:gd name="T14" fmla="*/ 9 w 23"/>
                    <a:gd name="T15" fmla="*/ 14 h 14"/>
                    <a:gd name="T16" fmla="*/ 9 w 23"/>
                    <a:gd name="T17" fmla="*/ 14 h 14"/>
                    <a:gd name="T18" fmla="*/ 11 w 23"/>
                    <a:gd name="T19" fmla="*/ 13 h 14"/>
                    <a:gd name="T20" fmla="*/ 20 w 23"/>
                    <a:gd name="T21" fmla="*/ 8 h 14"/>
                    <a:gd name="T22" fmla="*/ 21 w 23"/>
                    <a:gd name="T23" fmla="*/ 8 h 14"/>
                    <a:gd name="T24" fmla="*/ 21 w 23"/>
                    <a:gd name="T25" fmla="*/ 8 h 14"/>
                    <a:gd name="T26" fmla="*/ 20 w 23"/>
                    <a:gd name="T27" fmla="*/ 3 h 14"/>
                    <a:gd name="T28" fmla="*/ 22 w 23"/>
                    <a:gd name="T29" fmla="*/ 1 h 14"/>
                    <a:gd name="T30" fmla="*/ 23 w 23"/>
                    <a:gd name="T31" fmla="*/ 1 h 14"/>
                    <a:gd name="T32" fmla="*/ 23 w 23"/>
                    <a:gd name="T33" fmla="*/ 1 h 14"/>
                    <a:gd name="T34" fmla="*/ 23 w 23"/>
                    <a:gd name="T35" fmla="*/ 0 h 14"/>
                    <a:gd name="T36" fmla="*/ 23 w 23"/>
                    <a:gd name="T3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cubicBezTo>
                        <a:pt x="21" y="0"/>
                        <a:pt x="9" y="1"/>
                        <a:pt x="7" y="1"/>
                      </a:cubicBezTo>
                      <a:cubicBezTo>
                        <a:pt x="5" y="2"/>
                        <a:pt x="2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5"/>
                        <a:pt x="2" y="5"/>
                        <a:pt x="4" y="5"/>
                      </a:cubicBezTo>
                      <a:cubicBezTo>
                        <a:pt x="8" y="7"/>
                        <a:pt x="8" y="9"/>
                        <a:pt x="8" y="12"/>
                      </a:cubicBezTo>
                      <a:cubicBezTo>
                        <a:pt x="8" y="13"/>
                        <a:pt x="8" y="13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0" y="13"/>
                        <a:pt x="11" y="13"/>
                      </a:cubicBezTo>
                      <a:cubicBezTo>
                        <a:pt x="15" y="9"/>
                        <a:pt x="18" y="7"/>
                        <a:pt x="20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0" y="7"/>
                        <a:pt x="19" y="5"/>
                        <a:pt x="20" y="3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9" name="Freeform 1339">
                  <a:extLst>
                    <a:ext uri="{FF2B5EF4-FFF2-40B4-BE49-F238E27FC236}">
                      <a16:creationId xmlns:a16="http://schemas.microsoft.com/office/drawing/2014/main" xmlns="" id="{FC6F9350-2E10-4D33-8D50-9C5E63256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8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0" name="Freeform 1340">
                  <a:extLst>
                    <a:ext uri="{FF2B5EF4-FFF2-40B4-BE49-F238E27FC236}">
                      <a16:creationId xmlns:a16="http://schemas.microsoft.com/office/drawing/2014/main" xmlns="" id="{994B1E7C-B862-49CA-ADC0-F0F1287F70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6" y="2854"/>
                  <a:ext cx="128" cy="87"/>
                </a:xfrm>
                <a:custGeom>
                  <a:avLst/>
                  <a:gdLst>
                    <a:gd name="T0" fmla="*/ 120 w 134"/>
                    <a:gd name="T1" fmla="*/ 46 h 91"/>
                    <a:gd name="T2" fmla="*/ 113 w 134"/>
                    <a:gd name="T3" fmla="*/ 39 h 91"/>
                    <a:gd name="T4" fmla="*/ 108 w 134"/>
                    <a:gd name="T5" fmla="*/ 33 h 91"/>
                    <a:gd name="T6" fmla="*/ 100 w 134"/>
                    <a:gd name="T7" fmla="*/ 29 h 91"/>
                    <a:gd name="T8" fmla="*/ 94 w 134"/>
                    <a:gd name="T9" fmla="*/ 25 h 91"/>
                    <a:gd name="T10" fmla="*/ 92 w 134"/>
                    <a:gd name="T11" fmla="*/ 21 h 91"/>
                    <a:gd name="T12" fmla="*/ 96 w 134"/>
                    <a:gd name="T13" fmla="*/ 17 h 91"/>
                    <a:gd name="T14" fmla="*/ 93 w 134"/>
                    <a:gd name="T15" fmla="*/ 10 h 91"/>
                    <a:gd name="T16" fmla="*/ 93 w 134"/>
                    <a:gd name="T17" fmla="*/ 9 h 91"/>
                    <a:gd name="T18" fmla="*/ 92 w 134"/>
                    <a:gd name="T19" fmla="*/ 8 h 91"/>
                    <a:gd name="T20" fmla="*/ 91 w 134"/>
                    <a:gd name="T21" fmla="*/ 7 h 91"/>
                    <a:gd name="T22" fmla="*/ 90 w 134"/>
                    <a:gd name="T23" fmla="*/ 5 h 91"/>
                    <a:gd name="T24" fmla="*/ 89 w 134"/>
                    <a:gd name="T25" fmla="*/ 4 h 91"/>
                    <a:gd name="T26" fmla="*/ 86 w 134"/>
                    <a:gd name="T27" fmla="*/ 1 h 91"/>
                    <a:gd name="T28" fmla="*/ 86 w 134"/>
                    <a:gd name="T29" fmla="*/ 1 h 91"/>
                    <a:gd name="T30" fmla="*/ 84 w 134"/>
                    <a:gd name="T31" fmla="*/ 0 h 91"/>
                    <a:gd name="T32" fmla="*/ 77 w 134"/>
                    <a:gd name="T33" fmla="*/ 5 h 91"/>
                    <a:gd name="T34" fmla="*/ 74 w 134"/>
                    <a:gd name="T35" fmla="*/ 10 h 91"/>
                    <a:gd name="T36" fmla="*/ 54 w 134"/>
                    <a:gd name="T37" fmla="*/ 23 h 91"/>
                    <a:gd name="T38" fmla="*/ 48 w 134"/>
                    <a:gd name="T39" fmla="*/ 24 h 91"/>
                    <a:gd name="T40" fmla="*/ 47 w 134"/>
                    <a:gd name="T41" fmla="*/ 29 h 91"/>
                    <a:gd name="T42" fmla="*/ 37 w 134"/>
                    <a:gd name="T43" fmla="*/ 35 h 91"/>
                    <a:gd name="T44" fmla="*/ 27 w 134"/>
                    <a:gd name="T45" fmla="*/ 37 h 91"/>
                    <a:gd name="T46" fmla="*/ 25 w 134"/>
                    <a:gd name="T47" fmla="*/ 39 h 91"/>
                    <a:gd name="T48" fmla="*/ 22 w 134"/>
                    <a:gd name="T49" fmla="*/ 40 h 91"/>
                    <a:gd name="T50" fmla="*/ 19 w 134"/>
                    <a:gd name="T51" fmla="*/ 39 h 91"/>
                    <a:gd name="T52" fmla="*/ 12 w 134"/>
                    <a:gd name="T53" fmla="*/ 42 h 91"/>
                    <a:gd name="T54" fmla="*/ 10 w 134"/>
                    <a:gd name="T55" fmla="*/ 42 h 91"/>
                    <a:gd name="T56" fmla="*/ 9 w 134"/>
                    <a:gd name="T57" fmla="*/ 41 h 91"/>
                    <a:gd name="T58" fmla="*/ 8 w 134"/>
                    <a:gd name="T59" fmla="*/ 43 h 91"/>
                    <a:gd name="T60" fmla="*/ 6 w 134"/>
                    <a:gd name="T61" fmla="*/ 44 h 91"/>
                    <a:gd name="T62" fmla="*/ 5 w 134"/>
                    <a:gd name="T63" fmla="*/ 46 h 91"/>
                    <a:gd name="T64" fmla="*/ 0 w 134"/>
                    <a:gd name="T65" fmla="*/ 57 h 91"/>
                    <a:gd name="T66" fmla="*/ 1 w 134"/>
                    <a:gd name="T67" fmla="*/ 66 h 91"/>
                    <a:gd name="T68" fmla="*/ 6 w 134"/>
                    <a:gd name="T69" fmla="*/ 81 h 91"/>
                    <a:gd name="T70" fmla="*/ 12 w 134"/>
                    <a:gd name="T71" fmla="*/ 87 h 91"/>
                    <a:gd name="T72" fmla="*/ 14 w 134"/>
                    <a:gd name="T73" fmla="*/ 89 h 91"/>
                    <a:gd name="T74" fmla="*/ 15 w 134"/>
                    <a:gd name="T75" fmla="*/ 90 h 91"/>
                    <a:gd name="T76" fmla="*/ 16 w 134"/>
                    <a:gd name="T77" fmla="*/ 91 h 91"/>
                    <a:gd name="T78" fmla="*/ 16 w 134"/>
                    <a:gd name="T79" fmla="*/ 91 h 91"/>
                    <a:gd name="T80" fmla="*/ 16 w 134"/>
                    <a:gd name="T81" fmla="*/ 90 h 91"/>
                    <a:gd name="T82" fmla="*/ 17 w 134"/>
                    <a:gd name="T83" fmla="*/ 89 h 91"/>
                    <a:gd name="T84" fmla="*/ 17 w 134"/>
                    <a:gd name="T85" fmla="*/ 88 h 91"/>
                    <a:gd name="T86" fmla="*/ 17 w 134"/>
                    <a:gd name="T87" fmla="*/ 87 h 91"/>
                    <a:gd name="T88" fmla="*/ 17 w 134"/>
                    <a:gd name="T89" fmla="*/ 86 h 91"/>
                    <a:gd name="T90" fmla="*/ 17 w 134"/>
                    <a:gd name="T91" fmla="*/ 86 h 91"/>
                    <a:gd name="T92" fmla="*/ 17 w 134"/>
                    <a:gd name="T93" fmla="*/ 84 h 91"/>
                    <a:gd name="T94" fmla="*/ 30 w 134"/>
                    <a:gd name="T95" fmla="*/ 80 h 91"/>
                    <a:gd name="T96" fmla="*/ 38 w 134"/>
                    <a:gd name="T97" fmla="*/ 75 h 91"/>
                    <a:gd name="T98" fmla="*/ 52 w 134"/>
                    <a:gd name="T99" fmla="*/ 65 h 91"/>
                    <a:gd name="T100" fmla="*/ 81 w 134"/>
                    <a:gd name="T101" fmla="*/ 75 h 91"/>
                    <a:gd name="T102" fmla="*/ 90 w 134"/>
                    <a:gd name="T103" fmla="*/ 68 h 91"/>
                    <a:gd name="T104" fmla="*/ 94 w 134"/>
                    <a:gd name="T105" fmla="*/ 68 h 91"/>
                    <a:gd name="T106" fmla="*/ 111 w 134"/>
                    <a:gd name="T107" fmla="*/ 65 h 91"/>
                    <a:gd name="T108" fmla="*/ 114 w 134"/>
                    <a:gd name="T109" fmla="*/ 64 h 91"/>
                    <a:gd name="T110" fmla="*/ 128 w 134"/>
                    <a:gd name="T111" fmla="*/ 64 h 91"/>
                    <a:gd name="T112" fmla="*/ 132 w 134"/>
                    <a:gd name="T113" fmla="*/ 6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4" h="91">
                      <a:moveTo>
                        <a:pt x="124" y="52"/>
                      </a:moveTo>
                      <a:cubicBezTo>
                        <a:pt x="124" y="51"/>
                        <a:pt x="124" y="49"/>
                        <a:pt x="120" y="46"/>
                      </a:cubicBezTo>
                      <a:cubicBezTo>
                        <a:pt x="119" y="45"/>
                        <a:pt x="118" y="44"/>
                        <a:pt x="117" y="44"/>
                      </a:cubicBezTo>
                      <a:cubicBezTo>
                        <a:pt x="115" y="42"/>
                        <a:pt x="113" y="41"/>
                        <a:pt x="113" y="39"/>
                      </a:cubicBezTo>
                      <a:cubicBezTo>
                        <a:pt x="113" y="38"/>
                        <a:pt x="113" y="38"/>
                        <a:pt x="111" y="36"/>
                      </a:cubicBezTo>
                      <a:cubicBezTo>
                        <a:pt x="110" y="35"/>
                        <a:pt x="109" y="34"/>
                        <a:pt x="108" y="33"/>
                      </a:cubicBezTo>
                      <a:cubicBezTo>
                        <a:pt x="106" y="30"/>
                        <a:pt x="101" y="29"/>
                        <a:pt x="101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98" y="26"/>
                        <a:pt x="98" y="26"/>
                        <a:pt x="98" y="26"/>
                      </a:cubicBezTo>
                      <a:cubicBezTo>
                        <a:pt x="94" y="25"/>
                        <a:pt x="94" y="25"/>
                        <a:pt x="94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4"/>
                        <a:pt x="92" y="23"/>
                        <a:pt x="92" y="21"/>
                      </a:cubicBezTo>
                      <a:cubicBezTo>
                        <a:pt x="92" y="20"/>
                        <a:pt x="93" y="18"/>
                        <a:pt x="95" y="17"/>
                      </a:cubicBezTo>
                      <a:cubicBezTo>
                        <a:pt x="96" y="17"/>
                        <a:pt x="96" y="17"/>
                        <a:pt x="96" y="17"/>
                      </a:cubicBezTo>
                      <a:cubicBezTo>
                        <a:pt x="96" y="16"/>
                        <a:pt x="95" y="13"/>
                        <a:pt x="94" y="12"/>
                      </a:cubicBezTo>
                      <a:cubicBezTo>
                        <a:pt x="94" y="11"/>
                        <a:pt x="94" y="11"/>
                        <a:pt x="93" y="10"/>
                      </a:cubicBezTo>
                      <a:cubicBezTo>
                        <a:pt x="93" y="10"/>
                        <a:pt x="93" y="10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8"/>
                        <a:pt x="92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7"/>
                        <a:pt x="92" y="7"/>
                        <a:pt x="91" y="7"/>
                      </a:cubicBezTo>
                      <a:cubicBezTo>
                        <a:pt x="91" y="7"/>
                        <a:pt x="91" y="7"/>
                        <a:pt x="91" y="6"/>
                      </a:cubicBezTo>
                      <a:cubicBezTo>
                        <a:pt x="91" y="6"/>
                        <a:pt x="91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4"/>
                        <a:pt x="89" y="4"/>
                      </a:cubicBezTo>
                      <a:cubicBezTo>
                        <a:pt x="89" y="4"/>
                        <a:pt x="89" y="4"/>
                        <a:pt x="89" y="4"/>
                      </a:cubicBezTo>
                      <a:cubicBezTo>
                        <a:pt x="88" y="3"/>
                        <a:pt x="87" y="2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5" y="0"/>
                        <a:pt x="85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2" y="0"/>
                        <a:pt x="79" y="2"/>
                        <a:pt x="77" y="3"/>
                      </a:cubicBezTo>
                      <a:cubicBezTo>
                        <a:pt x="77" y="4"/>
                        <a:pt x="77" y="4"/>
                        <a:pt x="77" y="5"/>
                      </a:cubicBezTo>
                      <a:cubicBezTo>
                        <a:pt x="77" y="6"/>
                        <a:pt x="76" y="7"/>
                        <a:pt x="75" y="9"/>
                      </a:cubicBezTo>
                      <a:cubicBezTo>
                        <a:pt x="75" y="9"/>
                        <a:pt x="74" y="10"/>
                        <a:pt x="74" y="10"/>
                      </a:cubicBezTo>
                      <a:cubicBezTo>
                        <a:pt x="71" y="13"/>
                        <a:pt x="67" y="16"/>
                        <a:pt x="64" y="20"/>
                      </a:cubicBezTo>
                      <a:cubicBezTo>
                        <a:pt x="62" y="23"/>
                        <a:pt x="58" y="23"/>
                        <a:pt x="54" y="23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49" y="23"/>
                        <a:pt x="48" y="23"/>
                        <a:pt x="48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25"/>
                        <a:pt x="49" y="28"/>
                        <a:pt x="47" y="29"/>
                      </a:cubicBezTo>
                      <a:cubicBezTo>
                        <a:pt x="46" y="31"/>
                        <a:pt x="42" y="32"/>
                        <a:pt x="39" y="34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6" y="36"/>
                        <a:pt x="35" y="36"/>
                        <a:pt x="33" y="36"/>
                      </a:cubicBezTo>
                      <a:cubicBezTo>
                        <a:pt x="31" y="36"/>
                        <a:pt x="28" y="37"/>
                        <a:pt x="27" y="37"/>
                      </a:cubicBezTo>
                      <a:cubicBezTo>
                        <a:pt x="26" y="38"/>
                        <a:pt x="26" y="38"/>
                        <a:pt x="25" y="38"/>
                      </a:cubicBezTo>
                      <a:cubicBezTo>
                        <a:pt x="25" y="38"/>
                        <a:pt x="25" y="39"/>
                        <a:pt x="25" y="39"/>
                      </a:cubicBezTo>
                      <a:cubicBezTo>
                        <a:pt x="24" y="40"/>
                        <a:pt x="23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1" y="40"/>
                        <a:pt x="20" y="39"/>
                        <a:pt x="19" y="39"/>
                      </a:cubicBezTo>
                      <a:cubicBezTo>
                        <a:pt x="19" y="38"/>
                        <a:pt x="18" y="38"/>
                        <a:pt x="18" y="38"/>
                      </a:cubicBezTo>
                      <a:cubicBezTo>
                        <a:pt x="16" y="42"/>
                        <a:pt x="13" y="42"/>
                        <a:pt x="12" y="42"/>
                      </a:cubicBezTo>
                      <a:cubicBezTo>
                        <a:pt x="11" y="42"/>
                        <a:pt x="11" y="42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9" y="42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3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4"/>
                        <a:pt x="7" y="44"/>
                        <a:pt x="6" y="44"/>
                      </a:cubicBezTo>
                      <a:cubicBezTo>
                        <a:pt x="6" y="44"/>
                        <a:pt x="6" y="44"/>
                        <a:pt x="6" y="45"/>
                      </a:cubicBezTo>
                      <a:cubicBezTo>
                        <a:pt x="6" y="45"/>
                        <a:pt x="5" y="46"/>
                        <a:pt x="5" y="46"/>
                      </a:cubicBezTo>
                      <a:cubicBezTo>
                        <a:pt x="4" y="49"/>
                        <a:pt x="3" y="51"/>
                        <a:pt x="2" y="53"/>
                      </a:cubicBezTo>
                      <a:cubicBezTo>
                        <a:pt x="1" y="54"/>
                        <a:pt x="0" y="56"/>
                        <a:pt x="0" y="57"/>
                      </a:cubicBezTo>
                      <a:cubicBezTo>
                        <a:pt x="0" y="57"/>
                        <a:pt x="0" y="58"/>
                        <a:pt x="0" y="59"/>
                      </a:cubicBezTo>
                      <a:cubicBezTo>
                        <a:pt x="1" y="61"/>
                        <a:pt x="1" y="63"/>
                        <a:pt x="1" y="66"/>
                      </a:cubicBezTo>
                      <a:cubicBezTo>
                        <a:pt x="1" y="69"/>
                        <a:pt x="2" y="71"/>
                        <a:pt x="4" y="74"/>
                      </a:cubicBezTo>
                      <a:cubicBezTo>
                        <a:pt x="6" y="77"/>
                        <a:pt x="6" y="80"/>
                        <a:pt x="6" y="81"/>
                      </a:cubicBezTo>
                      <a:cubicBezTo>
                        <a:pt x="7" y="82"/>
                        <a:pt x="7" y="83"/>
                        <a:pt x="8" y="84"/>
                      </a:cubicBezTo>
                      <a:cubicBezTo>
                        <a:pt x="9" y="85"/>
                        <a:pt x="10" y="86"/>
                        <a:pt x="12" y="87"/>
                      </a:cubicBezTo>
                      <a:cubicBezTo>
                        <a:pt x="12" y="88"/>
                        <a:pt x="13" y="88"/>
                        <a:pt x="13" y="88"/>
                      </a:cubicBezTo>
                      <a:cubicBezTo>
                        <a:pt x="13" y="89"/>
                        <a:pt x="13" y="89"/>
                        <a:pt x="14" y="89"/>
                      </a:cubicBezTo>
                      <a:cubicBezTo>
                        <a:pt x="14" y="89"/>
                        <a:pt x="14" y="89"/>
                        <a:pt x="14" y="90"/>
                      </a:cubicBezTo>
                      <a:cubicBezTo>
                        <a:pt x="15" y="90"/>
                        <a:pt x="15" y="90"/>
                        <a:pt x="15" y="90"/>
                      </a:cubicBezTo>
                      <a:cubicBezTo>
                        <a:pt x="15" y="90"/>
                        <a:pt x="15" y="91"/>
                        <a:pt x="15" y="91"/>
                      </a:cubicBezTo>
                      <a:cubicBezTo>
                        <a:pt x="15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6" y="90"/>
                      </a:cubicBezTo>
                      <a:cubicBezTo>
                        <a:pt x="16" y="90"/>
                        <a:pt x="16" y="90"/>
                        <a:pt x="16" y="90"/>
                      </a:cubicBezTo>
                      <a:cubicBezTo>
                        <a:pt x="17" y="90"/>
                        <a:pt x="17" y="89"/>
                        <a:pt x="17" y="89"/>
                      </a:cubicBezTo>
                      <a:cubicBezTo>
                        <a:pt x="17" y="89"/>
                        <a:pt x="17" y="89"/>
                        <a:pt x="17" y="89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5"/>
                        <a:pt x="17" y="85"/>
                      </a:cubicBezTo>
                      <a:cubicBezTo>
                        <a:pt x="17" y="84"/>
                        <a:pt x="17" y="84"/>
                        <a:pt x="17" y="84"/>
                      </a:cubicBez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30" y="80"/>
                        <a:pt x="30" y="80"/>
                        <a:pt x="30" y="80"/>
                      </a:cubicBezTo>
                      <a:cubicBezTo>
                        <a:pt x="38" y="81"/>
                        <a:pt x="38" y="81"/>
                        <a:pt x="38" y="81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9" y="73"/>
                        <a:pt x="46" y="65"/>
                        <a:pt x="52" y="65"/>
                      </a:cubicBezTo>
                      <a:cubicBezTo>
                        <a:pt x="56" y="65"/>
                        <a:pt x="60" y="70"/>
                        <a:pt x="62" y="72"/>
                      </a:cubicBezTo>
                      <a:cubicBezTo>
                        <a:pt x="81" y="75"/>
                        <a:pt x="81" y="75"/>
                        <a:pt x="81" y="75"/>
                      </a:cubicBezTo>
                      <a:cubicBezTo>
                        <a:pt x="81" y="73"/>
                        <a:pt x="83" y="69"/>
                        <a:pt x="84" y="68"/>
                      </a:cubicBezTo>
                      <a:cubicBezTo>
                        <a:pt x="86" y="67"/>
                        <a:pt x="88" y="67"/>
                        <a:pt x="90" y="68"/>
                      </a:cubicBezTo>
                      <a:cubicBezTo>
                        <a:pt x="91" y="68"/>
                        <a:pt x="92" y="68"/>
                        <a:pt x="93" y="68"/>
                      </a:cubicBezTo>
                      <a:cubicBezTo>
                        <a:pt x="93" y="68"/>
                        <a:pt x="94" y="68"/>
                        <a:pt x="94" y="68"/>
                      </a:cubicBezTo>
                      <a:cubicBezTo>
                        <a:pt x="97" y="67"/>
                        <a:pt x="101" y="64"/>
                        <a:pt x="106" y="64"/>
                      </a:cubicBezTo>
                      <a:cubicBezTo>
                        <a:pt x="108" y="64"/>
                        <a:pt x="110" y="65"/>
                        <a:pt x="111" y="65"/>
                      </a:cubicBezTo>
                      <a:cubicBezTo>
                        <a:pt x="112" y="65"/>
                        <a:pt x="112" y="65"/>
                        <a:pt x="113" y="65"/>
                      </a:cubicBezTo>
                      <a:cubicBezTo>
                        <a:pt x="113" y="65"/>
                        <a:pt x="113" y="65"/>
                        <a:pt x="114" y="64"/>
                      </a:cubicBezTo>
                      <a:cubicBezTo>
                        <a:pt x="114" y="63"/>
                        <a:pt x="116" y="61"/>
                        <a:pt x="119" y="61"/>
                      </a:cubicBezTo>
                      <a:cubicBezTo>
                        <a:pt x="122" y="61"/>
                        <a:pt x="127" y="63"/>
                        <a:pt x="128" y="64"/>
                      </a:cubicBezTo>
                      <a:cubicBezTo>
                        <a:pt x="134" y="63"/>
                        <a:pt x="134" y="63"/>
                        <a:pt x="134" y="63"/>
                      </a:cubicBezTo>
                      <a:cubicBezTo>
                        <a:pt x="132" y="60"/>
                        <a:pt x="132" y="60"/>
                        <a:pt x="132" y="60"/>
                      </a:cubicBezTo>
                      <a:cubicBezTo>
                        <a:pt x="127" y="57"/>
                        <a:pt x="124" y="55"/>
                        <a:pt x="124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1" name="Freeform 1341">
                  <a:extLst>
                    <a:ext uri="{FF2B5EF4-FFF2-40B4-BE49-F238E27FC236}">
                      <a16:creationId xmlns:a16="http://schemas.microsoft.com/office/drawing/2014/main" xmlns="" id="{D7BAF45F-D07D-444F-B2F3-9EDF177257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" y="2825"/>
                  <a:ext cx="125" cy="99"/>
                </a:xfrm>
                <a:custGeom>
                  <a:avLst/>
                  <a:gdLst>
                    <a:gd name="T0" fmla="*/ 123 w 130"/>
                    <a:gd name="T1" fmla="*/ 6 h 104"/>
                    <a:gd name="T2" fmla="*/ 122 w 130"/>
                    <a:gd name="T3" fmla="*/ 4 h 104"/>
                    <a:gd name="T4" fmla="*/ 119 w 130"/>
                    <a:gd name="T5" fmla="*/ 1 h 104"/>
                    <a:gd name="T6" fmla="*/ 119 w 130"/>
                    <a:gd name="T7" fmla="*/ 1 h 104"/>
                    <a:gd name="T8" fmla="*/ 119 w 130"/>
                    <a:gd name="T9" fmla="*/ 1 h 104"/>
                    <a:gd name="T10" fmla="*/ 116 w 130"/>
                    <a:gd name="T11" fmla="*/ 3 h 104"/>
                    <a:gd name="T12" fmla="*/ 108 w 130"/>
                    <a:gd name="T13" fmla="*/ 8 h 104"/>
                    <a:gd name="T14" fmla="*/ 96 w 130"/>
                    <a:gd name="T15" fmla="*/ 5 h 104"/>
                    <a:gd name="T16" fmla="*/ 91 w 130"/>
                    <a:gd name="T17" fmla="*/ 6 h 104"/>
                    <a:gd name="T18" fmla="*/ 86 w 130"/>
                    <a:gd name="T19" fmla="*/ 6 h 104"/>
                    <a:gd name="T20" fmla="*/ 82 w 130"/>
                    <a:gd name="T21" fmla="*/ 8 h 104"/>
                    <a:gd name="T22" fmla="*/ 73 w 130"/>
                    <a:gd name="T23" fmla="*/ 12 h 104"/>
                    <a:gd name="T24" fmla="*/ 63 w 130"/>
                    <a:gd name="T25" fmla="*/ 9 h 104"/>
                    <a:gd name="T26" fmla="*/ 50 w 130"/>
                    <a:gd name="T27" fmla="*/ 9 h 104"/>
                    <a:gd name="T28" fmla="*/ 43 w 130"/>
                    <a:gd name="T29" fmla="*/ 5 h 104"/>
                    <a:gd name="T30" fmla="*/ 38 w 130"/>
                    <a:gd name="T31" fmla="*/ 2 h 104"/>
                    <a:gd name="T32" fmla="*/ 31 w 130"/>
                    <a:gd name="T33" fmla="*/ 1 h 104"/>
                    <a:gd name="T34" fmla="*/ 27 w 130"/>
                    <a:gd name="T35" fmla="*/ 3 h 104"/>
                    <a:gd name="T36" fmla="*/ 27 w 130"/>
                    <a:gd name="T37" fmla="*/ 3 h 104"/>
                    <a:gd name="T38" fmla="*/ 20 w 130"/>
                    <a:gd name="T39" fmla="*/ 2 h 104"/>
                    <a:gd name="T40" fmla="*/ 17 w 130"/>
                    <a:gd name="T41" fmla="*/ 7 h 104"/>
                    <a:gd name="T42" fmla="*/ 11 w 130"/>
                    <a:gd name="T43" fmla="*/ 18 h 104"/>
                    <a:gd name="T44" fmla="*/ 11 w 130"/>
                    <a:gd name="T45" fmla="*/ 19 h 104"/>
                    <a:gd name="T46" fmla="*/ 10 w 130"/>
                    <a:gd name="T47" fmla="*/ 21 h 104"/>
                    <a:gd name="T48" fmla="*/ 10 w 130"/>
                    <a:gd name="T49" fmla="*/ 22 h 104"/>
                    <a:gd name="T50" fmla="*/ 11 w 130"/>
                    <a:gd name="T51" fmla="*/ 24 h 104"/>
                    <a:gd name="T52" fmla="*/ 11 w 130"/>
                    <a:gd name="T53" fmla="*/ 26 h 104"/>
                    <a:gd name="T54" fmla="*/ 9 w 130"/>
                    <a:gd name="T55" fmla="*/ 45 h 104"/>
                    <a:gd name="T56" fmla="*/ 5 w 130"/>
                    <a:gd name="T57" fmla="*/ 51 h 104"/>
                    <a:gd name="T58" fmla="*/ 1 w 130"/>
                    <a:gd name="T59" fmla="*/ 58 h 104"/>
                    <a:gd name="T60" fmla="*/ 1 w 130"/>
                    <a:gd name="T61" fmla="*/ 71 h 104"/>
                    <a:gd name="T62" fmla="*/ 4 w 130"/>
                    <a:gd name="T63" fmla="*/ 77 h 104"/>
                    <a:gd name="T64" fmla="*/ 4 w 130"/>
                    <a:gd name="T65" fmla="*/ 79 h 104"/>
                    <a:gd name="T66" fmla="*/ 15 w 130"/>
                    <a:gd name="T67" fmla="*/ 82 h 104"/>
                    <a:gd name="T68" fmla="*/ 32 w 130"/>
                    <a:gd name="T69" fmla="*/ 96 h 104"/>
                    <a:gd name="T70" fmla="*/ 38 w 130"/>
                    <a:gd name="T71" fmla="*/ 104 h 104"/>
                    <a:gd name="T72" fmla="*/ 48 w 130"/>
                    <a:gd name="T73" fmla="*/ 101 h 104"/>
                    <a:gd name="T74" fmla="*/ 61 w 130"/>
                    <a:gd name="T75" fmla="*/ 100 h 104"/>
                    <a:gd name="T76" fmla="*/ 63 w 130"/>
                    <a:gd name="T77" fmla="*/ 99 h 104"/>
                    <a:gd name="T78" fmla="*/ 64 w 130"/>
                    <a:gd name="T79" fmla="*/ 97 h 104"/>
                    <a:gd name="T80" fmla="*/ 65 w 130"/>
                    <a:gd name="T81" fmla="*/ 95 h 104"/>
                    <a:gd name="T82" fmla="*/ 65 w 130"/>
                    <a:gd name="T83" fmla="*/ 93 h 104"/>
                    <a:gd name="T84" fmla="*/ 65 w 130"/>
                    <a:gd name="T85" fmla="*/ 92 h 104"/>
                    <a:gd name="T86" fmla="*/ 66 w 130"/>
                    <a:gd name="T87" fmla="*/ 90 h 104"/>
                    <a:gd name="T88" fmla="*/ 66 w 130"/>
                    <a:gd name="T89" fmla="*/ 90 h 104"/>
                    <a:gd name="T90" fmla="*/ 66 w 130"/>
                    <a:gd name="T91" fmla="*/ 89 h 104"/>
                    <a:gd name="T92" fmla="*/ 66 w 130"/>
                    <a:gd name="T93" fmla="*/ 88 h 104"/>
                    <a:gd name="T94" fmla="*/ 83 w 130"/>
                    <a:gd name="T95" fmla="*/ 75 h 104"/>
                    <a:gd name="T96" fmla="*/ 89 w 130"/>
                    <a:gd name="T97" fmla="*/ 74 h 104"/>
                    <a:gd name="T98" fmla="*/ 97 w 130"/>
                    <a:gd name="T99" fmla="*/ 78 h 104"/>
                    <a:gd name="T100" fmla="*/ 106 w 130"/>
                    <a:gd name="T101" fmla="*/ 60 h 104"/>
                    <a:gd name="T102" fmla="*/ 112 w 130"/>
                    <a:gd name="T103" fmla="*/ 53 h 104"/>
                    <a:gd name="T104" fmla="*/ 114 w 130"/>
                    <a:gd name="T105" fmla="*/ 45 h 104"/>
                    <a:gd name="T106" fmla="*/ 123 w 130"/>
                    <a:gd name="T107" fmla="*/ 26 h 104"/>
                    <a:gd name="T108" fmla="*/ 129 w 130"/>
                    <a:gd name="T109" fmla="*/ 23 h 104"/>
                    <a:gd name="T110" fmla="*/ 130 w 130"/>
                    <a:gd name="T111" fmla="*/ 18 h 104"/>
                    <a:gd name="T112" fmla="*/ 124 w 130"/>
                    <a:gd name="T113" fmla="*/ 11 h 104"/>
                    <a:gd name="T114" fmla="*/ 124 w 130"/>
                    <a:gd name="T115" fmla="*/ 9 h 104"/>
                    <a:gd name="T116" fmla="*/ 124 w 130"/>
                    <a:gd name="T117" fmla="*/ 8 h 104"/>
                    <a:gd name="T118" fmla="*/ 124 w 130"/>
                    <a:gd name="T11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0" h="104">
                      <a:moveTo>
                        <a:pt x="124" y="7"/>
                      </a:moveTo>
                      <a:cubicBezTo>
                        <a:pt x="123" y="7"/>
                        <a:pt x="123" y="6"/>
                        <a:pt x="123" y="6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3"/>
                        <a:pt x="121" y="3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8" y="1"/>
                        <a:pt x="117" y="2"/>
                        <a:pt x="117" y="3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4" y="5"/>
                        <a:pt x="113" y="7"/>
                        <a:pt x="111" y="8"/>
                      </a:cubicBezTo>
                      <a:cubicBezTo>
                        <a:pt x="110" y="8"/>
                        <a:pt x="109" y="8"/>
                        <a:pt x="108" y="8"/>
                      </a:cubicBezTo>
                      <a:cubicBezTo>
                        <a:pt x="105" y="8"/>
                        <a:pt x="102" y="7"/>
                        <a:pt x="100" y="6"/>
                      </a:cubicBezTo>
                      <a:cubicBezTo>
                        <a:pt x="100" y="6"/>
                        <a:pt x="99" y="5"/>
                        <a:pt x="96" y="5"/>
                      </a:cubicBezTo>
                      <a:cubicBezTo>
                        <a:pt x="95" y="5"/>
                        <a:pt x="94" y="6"/>
                        <a:pt x="92" y="6"/>
                      </a:cubicBezTo>
                      <a:cubicBezTo>
                        <a:pt x="92" y="6"/>
                        <a:pt x="91" y="6"/>
                        <a:pt x="91" y="6"/>
                      </a:cubicBezTo>
                      <a:cubicBezTo>
                        <a:pt x="90" y="6"/>
                        <a:pt x="89" y="6"/>
                        <a:pt x="89" y="6"/>
                      </a:cubicBezTo>
                      <a:cubicBezTo>
                        <a:pt x="88" y="6"/>
                        <a:pt x="87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5" y="6"/>
                        <a:pt x="83" y="7"/>
                        <a:pt x="82" y="8"/>
                      </a:cubicBezTo>
                      <a:cubicBezTo>
                        <a:pt x="81" y="9"/>
                        <a:pt x="80" y="10"/>
                        <a:pt x="79" y="11"/>
                      </a:cubicBezTo>
                      <a:cubicBezTo>
                        <a:pt x="78" y="11"/>
                        <a:pt x="76" y="12"/>
                        <a:pt x="73" y="12"/>
                      </a:cubicBezTo>
                      <a:cubicBezTo>
                        <a:pt x="71" y="12"/>
                        <a:pt x="68" y="11"/>
                        <a:pt x="66" y="11"/>
                      </a:cubicBezTo>
                      <a:cubicBezTo>
                        <a:pt x="65" y="10"/>
                        <a:pt x="64" y="10"/>
                        <a:pt x="63" y="9"/>
                      </a:cubicBezTo>
                      <a:cubicBezTo>
                        <a:pt x="61" y="8"/>
                        <a:pt x="59" y="6"/>
                        <a:pt x="58" y="6"/>
                      </a:cubicBezTo>
                      <a:cubicBezTo>
                        <a:pt x="57" y="6"/>
                        <a:pt x="53" y="7"/>
                        <a:pt x="50" y="9"/>
                      </a:cubicBezTo>
                      <a:cubicBezTo>
                        <a:pt x="49" y="9"/>
                        <a:pt x="49" y="9"/>
                        <a:pt x="48" y="9"/>
                      </a:cubicBezTo>
                      <a:cubicBezTo>
                        <a:pt x="45" y="9"/>
                        <a:pt x="44" y="7"/>
                        <a:pt x="43" y="5"/>
                      </a:cubicBezTo>
                      <a:cubicBezTo>
                        <a:pt x="42" y="4"/>
                        <a:pt x="42" y="3"/>
                        <a:pt x="41" y="2"/>
                      </a:cubicBezTo>
                      <a:cubicBezTo>
                        <a:pt x="41" y="2"/>
                        <a:pt x="40" y="2"/>
                        <a:pt x="38" y="2"/>
                      </a:cubicBezTo>
                      <a:cubicBezTo>
                        <a:pt x="37" y="1"/>
                        <a:pt x="34" y="1"/>
                        <a:pt x="32" y="0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0" y="1"/>
                      </a:cubicBezTo>
                      <a:cubicBezTo>
                        <a:pt x="30" y="2"/>
                        <a:pt x="29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2"/>
                        <a:pt x="22" y="2"/>
                        <a:pt x="20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3"/>
                        <a:pt x="17" y="5"/>
                        <a:pt x="17" y="7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3"/>
                        <a:pt x="11" y="16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20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3"/>
                        <a:pt x="11" y="23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6"/>
                      </a:cubicBezTo>
                      <a:cubicBezTo>
                        <a:pt x="11" y="26"/>
                        <a:pt x="11" y="27"/>
                        <a:pt x="11" y="27"/>
                      </a:cubicBezTo>
                      <a:cubicBezTo>
                        <a:pt x="12" y="31"/>
                        <a:pt x="12" y="42"/>
                        <a:pt x="9" y="45"/>
                      </a:cubicBezTo>
                      <a:cubicBezTo>
                        <a:pt x="7" y="47"/>
                        <a:pt x="6" y="50"/>
                        <a:pt x="5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2" y="54"/>
                        <a:pt x="1" y="58"/>
                      </a:cubicBezTo>
                      <a:cubicBezTo>
                        <a:pt x="0" y="62"/>
                        <a:pt x="1" y="64"/>
                        <a:pt x="1" y="67"/>
                      </a:cubicBezTo>
                      <a:cubicBezTo>
                        <a:pt x="1" y="68"/>
                        <a:pt x="1" y="70"/>
                        <a:pt x="1" y="71"/>
                      </a:cubicBezTo>
                      <a:cubicBezTo>
                        <a:pt x="1" y="73"/>
                        <a:pt x="2" y="74"/>
                        <a:pt x="3" y="75"/>
                      </a:cubicBezTo>
                      <a:cubicBezTo>
                        <a:pt x="3" y="76"/>
                        <a:pt x="3" y="77"/>
                        <a:pt x="4" y="77"/>
                      </a:cubicBezTo>
                      <a:cubicBezTo>
                        <a:pt x="4" y="77"/>
                        <a:pt x="4" y="78"/>
                        <a:pt x="4" y="78"/>
                      </a:cubicBezTo>
                      <a:cubicBezTo>
                        <a:pt x="4" y="78"/>
                        <a:pt x="4" y="79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5" y="80"/>
                        <a:pt x="11" y="81"/>
                        <a:pt x="15" y="82"/>
                      </a:cubicBezTo>
                      <a:cubicBezTo>
                        <a:pt x="17" y="82"/>
                        <a:pt x="18" y="82"/>
                        <a:pt x="20" y="83"/>
                      </a:cubicBezTo>
                      <a:cubicBezTo>
                        <a:pt x="26" y="84"/>
                        <a:pt x="32" y="93"/>
                        <a:pt x="32" y="96"/>
                      </a:cubicBezTo>
                      <a:cubicBezTo>
                        <a:pt x="32" y="98"/>
                        <a:pt x="35" y="103"/>
                        <a:pt x="37" y="104"/>
                      </a:cubicBezTo>
                      <a:cubicBezTo>
                        <a:pt x="38" y="104"/>
                        <a:pt x="38" y="104"/>
                        <a:pt x="38" y="104"/>
                      </a:cubicBezTo>
                      <a:cubicBezTo>
                        <a:pt x="39" y="104"/>
                        <a:pt x="41" y="103"/>
                        <a:pt x="42" y="103"/>
                      </a:cubicBezTo>
                      <a:cubicBezTo>
                        <a:pt x="44" y="102"/>
                        <a:pt x="46" y="101"/>
                        <a:pt x="48" y="101"/>
                      </a:cubicBezTo>
                      <a:cubicBezTo>
                        <a:pt x="50" y="101"/>
                        <a:pt x="50" y="101"/>
                        <a:pt x="50" y="101"/>
                      </a:cubicBezTo>
                      <a:cubicBezTo>
                        <a:pt x="59" y="101"/>
                        <a:pt x="61" y="100"/>
                        <a:pt x="61" y="100"/>
                      </a:cubicBezTo>
                      <a:cubicBezTo>
                        <a:pt x="62" y="100"/>
                        <a:pt x="63" y="99"/>
                        <a:pt x="63" y="99"/>
                      </a:cubicBezTo>
                      <a:cubicBezTo>
                        <a:pt x="63" y="99"/>
                        <a:pt x="63" y="99"/>
                        <a:pt x="63" y="99"/>
                      </a:cubicBezTo>
                      <a:cubicBezTo>
                        <a:pt x="63" y="99"/>
                        <a:pt x="64" y="98"/>
                        <a:pt x="64" y="98"/>
                      </a:cubicBezTo>
                      <a:cubicBezTo>
                        <a:pt x="64" y="98"/>
                        <a:pt x="64" y="97"/>
                        <a:pt x="64" y="97"/>
                      </a:cubicBezTo>
                      <a:cubicBezTo>
                        <a:pt x="64" y="97"/>
                        <a:pt x="64" y="96"/>
                        <a:pt x="64" y="96"/>
                      </a:cubicBezTo>
                      <a:cubicBezTo>
                        <a:pt x="64" y="96"/>
                        <a:pt x="64" y="95"/>
                        <a:pt x="65" y="95"/>
                      </a:cubicBezTo>
                      <a:cubicBezTo>
                        <a:pt x="65" y="95"/>
                        <a:pt x="65" y="94"/>
                        <a:pt x="65" y="94"/>
                      </a:cubicBezTo>
                      <a:cubicBezTo>
                        <a:pt x="65" y="94"/>
                        <a:pt x="65" y="93"/>
                        <a:pt x="65" y="93"/>
                      </a:cubicBezTo>
                      <a:cubicBezTo>
                        <a:pt x="65" y="93"/>
                        <a:pt x="65" y="93"/>
                        <a:pt x="65" y="93"/>
                      </a:cubicBezTo>
                      <a:cubicBezTo>
                        <a:pt x="65" y="92"/>
                        <a:pt x="65" y="92"/>
                        <a:pt x="65" y="92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6" y="91"/>
                        <a:pt x="66" y="91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8"/>
                        <a:pt x="66" y="88"/>
                        <a:pt x="66" y="88"/>
                      </a:cubicBezTo>
                      <a:cubicBezTo>
                        <a:pt x="78" y="76"/>
                        <a:pt x="80" y="75"/>
                        <a:pt x="80" y="75"/>
                      </a:cubicBezTo>
                      <a:cubicBezTo>
                        <a:pt x="81" y="75"/>
                        <a:pt x="82" y="75"/>
                        <a:pt x="83" y="75"/>
                      </a:cubicBezTo>
                      <a:cubicBezTo>
                        <a:pt x="84" y="75"/>
                        <a:pt x="85" y="75"/>
                        <a:pt x="86" y="75"/>
                      </a:cubicBezTo>
                      <a:cubicBezTo>
                        <a:pt x="87" y="74"/>
                        <a:pt x="88" y="74"/>
                        <a:pt x="89" y="74"/>
                      </a:cubicBezTo>
                      <a:cubicBezTo>
                        <a:pt x="91" y="74"/>
                        <a:pt x="95" y="76"/>
                        <a:pt x="97" y="79"/>
                      </a:cubicBezTo>
                      <a:cubicBezTo>
                        <a:pt x="97" y="79"/>
                        <a:pt x="97" y="78"/>
                        <a:pt x="97" y="78"/>
                      </a:cubicBezTo>
                      <a:cubicBezTo>
                        <a:pt x="99" y="74"/>
                        <a:pt x="99" y="74"/>
                        <a:pt x="99" y="74"/>
                      </a:cubicBezTo>
                      <a:cubicBezTo>
                        <a:pt x="101" y="71"/>
                        <a:pt x="106" y="62"/>
                        <a:pt x="106" y="60"/>
                      </a:cubicBezTo>
                      <a:cubicBezTo>
                        <a:pt x="106" y="57"/>
                        <a:pt x="109" y="55"/>
                        <a:pt x="110" y="54"/>
                      </a:cubicBezTo>
                      <a:cubicBezTo>
                        <a:pt x="111" y="54"/>
                        <a:pt x="111" y="53"/>
                        <a:pt x="112" y="53"/>
                      </a:cubicBezTo>
                      <a:cubicBezTo>
                        <a:pt x="112" y="52"/>
                        <a:pt x="112" y="52"/>
                        <a:pt x="112" y="52"/>
                      </a:cubicBezTo>
                      <a:cubicBezTo>
                        <a:pt x="112" y="50"/>
                        <a:pt x="112" y="46"/>
                        <a:pt x="114" y="45"/>
                      </a:cubicBezTo>
                      <a:cubicBezTo>
                        <a:pt x="115" y="44"/>
                        <a:pt x="116" y="41"/>
                        <a:pt x="116" y="40"/>
                      </a:cubicBezTo>
                      <a:cubicBezTo>
                        <a:pt x="115" y="37"/>
                        <a:pt x="123" y="26"/>
                        <a:pt x="123" y="26"/>
                      </a:cubicBezTo>
                      <a:cubicBezTo>
                        <a:pt x="124" y="25"/>
                        <a:pt x="125" y="25"/>
                        <a:pt x="127" y="24"/>
                      </a:cubicBezTo>
                      <a:cubicBezTo>
                        <a:pt x="127" y="24"/>
                        <a:pt x="129" y="24"/>
                        <a:pt x="129" y="23"/>
                      </a:cubicBezTo>
                      <a:cubicBezTo>
                        <a:pt x="129" y="23"/>
                        <a:pt x="129" y="22"/>
                        <a:pt x="129" y="22"/>
                      </a:cubicBezTo>
                      <a:cubicBezTo>
                        <a:pt x="129" y="20"/>
                        <a:pt x="130" y="19"/>
                        <a:pt x="130" y="18"/>
                      </a:cubicBezTo>
                      <a:cubicBezTo>
                        <a:pt x="127" y="18"/>
                        <a:pt x="124" y="15"/>
                        <a:pt x="124" y="12"/>
                      </a:cubicBezTo>
                      <a:cubicBezTo>
                        <a:pt x="124" y="12"/>
                        <a:pt x="124" y="11"/>
                        <a:pt x="124" y="11"/>
                      </a:cubicBezTo>
                      <a:cubicBezTo>
                        <a:pt x="124" y="11"/>
                        <a:pt x="124" y="11"/>
                        <a:pt x="124" y="10"/>
                      </a:cubicBezTo>
                      <a:cubicBezTo>
                        <a:pt x="124" y="10"/>
                        <a:pt x="124" y="10"/>
                        <a:pt x="124" y="9"/>
                      </a:cubicBezTo>
                      <a:cubicBezTo>
                        <a:pt x="124" y="9"/>
                        <a:pt x="124" y="9"/>
                        <a:pt x="124" y="9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2" name="Freeform 1342">
                  <a:extLst>
                    <a:ext uri="{FF2B5EF4-FFF2-40B4-BE49-F238E27FC236}">
                      <a16:creationId xmlns:a16="http://schemas.microsoft.com/office/drawing/2014/main" xmlns="" id="{0560085C-AC95-426C-9D82-952AB6E28B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2840"/>
                  <a:ext cx="29" cy="62"/>
                </a:xfrm>
                <a:custGeom>
                  <a:avLst/>
                  <a:gdLst>
                    <a:gd name="T0" fmla="*/ 26 w 30"/>
                    <a:gd name="T1" fmla="*/ 5 h 65"/>
                    <a:gd name="T2" fmla="*/ 23 w 30"/>
                    <a:gd name="T3" fmla="*/ 1 h 65"/>
                    <a:gd name="T4" fmla="*/ 22 w 30"/>
                    <a:gd name="T5" fmla="*/ 0 h 65"/>
                    <a:gd name="T6" fmla="*/ 21 w 30"/>
                    <a:gd name="T7" fmla="*/ 0 h 65"/>
                    <a:gd name="T8" fmla="*/ 21 w 30"/>
                    <a:gd name="T9" fmla="*/ 2 h 65"/>
                    <a:gd name="T10" fmla="*/ 21 w 30"/>
                    <a:gd name="T11" fmla="*/ 3 h 65"/>
                    <a:gd name="T12" fmla="*/ 20 w 30"/>
                    <a:gd name="T13" fmla="*/ 7 h 65"/>
                    <a:gd name="T14" fmla="*/ 17 w 30"/>
                    <a:gd name="T15" fmla="*/ 9 h 65"/>
                    <a:gd name="T16" fmla="*/ 6 w 30"/>
                    <a:gd name="T17" fmla="*/ 12 h 65"/>
                    <a:gd name="T18" fmla="*/ 1 w 30"/>
                    <a:gd name="T19" fmla="*/ 16 h 65"/>
                    <a:gd name="T20" fmla="*/ 0 w 30"/>
                    <a:gd name="T21" fmla="*/ 16 h 65"/>
                    <a:gd name="T22" fmla="*/ 1 w 30"/>
                    <a:gd name="T23" fmla="*/ 18 h 65"/>
                    <a:gd name="T24" fmla="*/ 1 w 30"/>
                    <a:gd name="T25" fmla="*/ 19 h 65"/>
                    <a:gd name="T26" fmla="*/ 1 w 30"/>
                    <a:gd name="T27" fmla="*/ 20 h 65"/>
                    <a:gd name="T28" fmla="*/ 2 w 30"/>
                    <a:gd name="T29" fmla="*/ 21 h 65"/>
                    <a:gd name="T30" fmla="*/ 2 w 30"/>
                    <a:gd name="T31" fmla="*/ 21 h 65"/>
                    <a:gd name="T32" fmla="*/ 3 w 30"/>
                    <a:gd name="T33" fmla="*/ 22 h 65"/>
                    <a:gd name="T34" fmla="*/ 4 w 30"/>
                    <a:gd name="T35" fmla="*/ 22 h 65"/>
                    <a:gd name="T36" fmla="*/ 8 w 30"/>
                    <a:gd name="T37" fmla="*/ 31 h 65"/>
                    <a:gd name="T38" fmla="*/ 10 w 30"/>
                    <a:gd name="T39" fmla="*/ 41 h 65"/>
                    <a:gd name="T40" fmla="*/ 10 w 30"/>
                    <a:gd name="T41" fmla="*/ 48 h 65"/>
                    <a:gd name="T42" fmla="*/ 11 w 30"/>
                    <a:gd name="T43" fmla="*/ 49 h 65"/>
                    <a:gd name="T44" fmla="*/ 11 w 30"/>
                    <a:gd name="T45" fmla="*/ 51 h 65"/>
                    <a:gd name="T46" fmla="*/ 11 w 30"/>
                    <a:gd name="T47" fmla="*/ 54 h 65"/>
                    <a:gd name="T48" fmla="*/ 11 w 30"/>
                    <a:gd name="T49" fmla="*/ 56 h 65"/>
                    <a:gd name="T50" fmla="*/ 11 w 30"/>
                    <a:gd name="T51" fmla="*/ 59 h 65"/>
                    <a:gd name="T52" fmla="*/ 11 w 30"/>
                    <a:gd name="T53" fmla="*/ 63 h 65"/>
                    <a:gd name="T54" fmla="*/ 11 w 30"/>
                    <a:gd name="T55" fmla="*/ 65 h 65"/>
                    <a:gd name="T56" fmla="*/ 20 w 30"/>
                    <a:gd name="T57" fmla="*/ 63 h 65"/>
                    <a:gd name="T58" fmla="*/ 21 w 30"/>
                    <a:gd name="T59" fmla="*/ 61 h 65"/>
                    <a:gd name="T60" fmla="*/ 19 w 30"/>
                    <a:gd name="T61" fmla="*/ 51 h 65"/>
                    <a:gd name="T62" fmla="*/ 24 w 30"/>
                    <a:gd name="T63" fmla="*/ 33 h 65"/>
                    <a:gd name="T64" fmla="*/ 29 w 30"/>
                    <a:gd name="T65" fmla="*/ 12 h 65"/>
                    <a:gd name="T66" fmla="*/ 29 w 30"/>
                    <a:gd name="T67" fmla="*/ 10 h 65"/>
                    <a:gd name="T68" fmla="*/ 29 w 30"/>
                    <a:gd name="T69" fmla="*/ 8 h 65"/>
                    <a:gd name="T70" fmla="*/ 27 w 30"/>
                    <a:gd name="T71" fmla="*/ 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65">
                      <a:moveTo>
                        <a:pt x="27" y="6"/>
                      </a:moveTo>
                      <a:cubicBezTo>
                        <a:pt x="27" y="6"/>
                        <a:pt x="26" y="6"/>
                        <a:pt x="26" y="5"/>
                      </a:cubicBezTo>
                      <a:cubicBezTo>
                        <a:pt x="24" y="5"/>
                        <a:pt x="23" y="3"/>
                        <a:pt x="23" y="2"/>
                      </a:cubicBezTo>
                      <a:cubicBezTo>
                        <a:pt x="23" y="2"/>
                        <a:pt x="23" y="1"/>
                        <a:pt x="23" y="1"/>
                      </a:cubicBezTo>
                      <a:cubicBezTo>
                        <a:pt x="23" y="1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8"/>
                        <a:pt x="19" y="8"/>
                        <a:pt x="18" y="8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6" y="11"/>
                        <a:pt x="13" y="11"/>
                        <a:pt x="10" y="12"/>
                      </a:cubicBezTo>
                      <a:cubicBezTo>
                        <a:pt x="9" y="12"/>
                        <a:pt x="7" y="12"/>
                        <a:pt x="6" y="12"/>
                      </a:cubicBezTo>
                      <a:cubicBezTo>
                        <a:pt x="6" y="12"/>
                        <a:pt x="5" y="13"/>
                        <a:pt x="4" y="14"/>
                      </a:cubicBezTo>
                      <a:cubicBezTo>
                        <a:pt x="3" y="15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4" y="22"/>
                      </a:cubicBezTo>
                      <a:cubicBezTo>
                        <a:pt x="4" y="23"/>
                        <a:pt x="5" y="23"/>
                        <a:pt x="5" y="23"/>
                      </a:cubicBezTo>
                      <a:cubicBezTo>
                        <a:pt x="10" y="26"/>
                        <a:pt x="9" y="29"/>
                        <a:pt x="8" y="31"/>
                      </a:cubicBezTo>
                      <a:cubicBezTo>
                        <a:pt x="8" y="31"/>
                        <a:pt x="8" y="32"/>
                        <a:pt x="8" y="32"/>
                      </a:cubicBezTo>
                      <a:cubicBezTo>
                        <a:pt x="10" y="34"/>
                        <a:pt x="10" y="37"/>
                        <a:pt x="10" y="41"/>
                      </a:cubicBezTo>
                      <a:cubicBezTo>
                        <a:pt x="10" y="43"/>
                        <a:pt x="10" y="45"/>
                        <a:pt x="10" y="46"/>
                      </a:cubicBezTo>
                      <a:cubicBezTo>
                        <a:pt x="10" y="47"/>
                        <a:pt x="10" y="47"/>
                        <a:pt x="10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1" y="53"/>
                        <a:pt x="11" y="53"/>
                        <a:pt x="11" y="54"/>
                      </a:cubicBezTo>
                      <a:cubicBezTo>
                        <a:pt x="11" y="54"/>
                        <a:pt x="11" y="54"/>
                        <a:pt x="11" y="55"/>
                      </a:cubicBezTo>
                      <a:cubicBezTo>
                        <a:pt x="11" y="55"/>
                        <a:pt x="11" y="56"/>
                        <a:pt x="11" y="56"/>
                      </a:cubicBezTo>
                      <a:cubicBezTo>
                        <a:pt x="11" y="57"/>
                        <a:pt x="11" y="57"/>
                        <a:pt x="11" y="57"/>
                      </a:cubicBezTo>
                      <a:cubicBezTo>
                        <a:pt x="11" y="58"/>
                        <a:pt x="11" y="59"/>
                        <a:pt x="11" y="59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1" y="61"/>
                        <a:pt x="11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4" y="65"/>
                        <a:pt x="16" y="65"/>
                        <a:pt x="17" y="65"/>
                      </a:cubicBezTo>
                      <a:cubicBezTo>
                        <a:pt x="18" y="65"/>
                        <a:pt x="19" y="64"/>
                        <a:pt x="20" y="63"/>
                      </a:cubicBezTo>
                      <a:cubicBezTo>
                        <a:pt x="20" y="63"/>
                        <a:pt x="21" y="62"/>
                        <a:pt x="22" y="62"/>
                      </a:cubicBezTo>
                      <a:cubicBezTo>
                        <a:pt x="21" y="62"/>
                        <a:pt x="21" y="62"/>
                        <a:pt x="21" y="61"/>
                      </a:cubicBezTo>
                      <a:cubicBezTo>
                        <a:pt x="20" y="60"/>
                        <a:pt x="19" y="58"/>
                        <a:pt x="19" y="55"/>
                      </a:cubicBezTo>
                      <a:cubicBezTo>
                        <a:pt x="19" y="54"/>
                        <a:pt x="19" y="53"/>
                        <a:pt x="19" y="51"/>
                      </a:cubicBezTo>
                      <a:cubicBezTo>
                        <a:pt x="19" y="48"/>
                        <a:pt x="18" y="46"/>
                        <a:pt x="19" y="42"/>
                      </a:cubicBezTo>
                      <a:cubicBezTo>
                        <a:pt x="20" y="37"/>
                        <a:pt x="23" y="34"/>
                        <a:pt x="24" y="33"/>
                      </a:cubicBezTo>
                      <a:cubicBezTo>
                        <a:pt x="25" y="31"/>
                        <a:pt x="26" y="28"/>
                        <a:pt x="28" y="26"/>
                      </a:cubicBezTo>
                      <a:cubicBezTo>
                        <a:pt x="30" y="25"/>
                        <a:pt x="30" y="18"/>
                        <a:pt x="29" y="12"/>
                      </a:cubicBezTo>
                      <a:cubicBezTo>
                        <a:pt x="29" y="11"/>
                        <a:pt x="29" y="11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9"/>
                        <a:pt x="29" y="9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8" y="7"/>
                        <a:pt x="28" y="6"/>
                      </a:cubicBezTo>
                      <a:cubicBezTo>
                        <a:pt x="28" y="6"/>
                        <a:pt x="28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3" name="Freeform 1343">
                  <a:extLst>
                    <a:ext uri="{FF2B5EF4-FFF2-40B4-BE49-F238E27FC236}">
                      <a16:creationId xmlns:a16="http://schemas.microsoft.com/office/drawing/2014/main" xmlns="" id="{F992D0B2-EF0E-4301-89E4-FCE9821449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4" name="Freeform 1344">
                  <a:extLst>
                    <a:ext uri="{FF2B5EF4-FFF2-40B4-BE49-F238E27FC236}">
                      <a16:creationId xmlns:a16="http://schemas.microsoft.com/office/drawing/2014/main" xmlns="" id="{DF36BF02-557A-4B71-ADEA-84FC67480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" y="289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5" name="Freeform 1345">
                  <a:extLst>
                    <a:ext uri="{FF2B5EF4-FFF2-40B4-BE49-F238E27FC236}">
                      <a16:creationId xmlns:a16="http://schemas.microsoft.com/office/drawing/2014/main" xmlns="" id="{5B14BEC0-700B-4862-86AC-6463BFC9CA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9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6" name="Freeform 1346">
                  <a:extLst>
                    <a:ext uri="{FF2B5EF4-FFF2-40B4-BE49-F238E27FC236}">
                      <a16:creationId xmlns:a16="http://schemas.microsoft.com/office/drawing/2014/main" xmlns="" id="{8EEEA870-A01B-4172-9177-A11826089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5" y="284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2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7" name="Freeform 1347">
                  <a:extLst>
                    <a:ext uri="{FF2B5EF4-FFF2-40B4-BE49-F238E27FC236}">
                      <a16:creationId xmlns:a16="http://schemas.microsoft.com/office/drawing/2014/main" xmlns="" id="{9638CFF7-D4F9-49D6-85EA-DDC1C4816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2854"/>
                  <a:ext cx="15" cy="51"/>
                </a:xfrm>
                <a:custGeom>
                  <a:avLst/>
                  <a:gdLst>
                    <a:gd name="T0" fmla="*/ 2 w 16"/>
                    <a:gd name="T1" fmla="*/ 1 h 53"/>
                    <a:gd name="T2" fmla="*/ 2 w 16"/>
                    <a:gd name="T3" fmla="*/ 0 h 53"/>
                    <a:gd name="T4" fmla="*/ 0 w 16"/>
                    <a:gd name="T5" fmla="*/ 0 h 53"/>
                    <a:gd name="T6" fmla="*/ 0 w 16"/>
                    <a:gd name="T7" fmla="*/ 0 h 53"/>
                    <a:gd name="T8" fmla="*/ 0 w 16"/>
                    <a:gd name="T9" fmla="*/ 0 h 53"/>
                    <a:gd name="T10" fmla="*/ 0 w 16"/>
                    <a:gd name="T11" fmla="*/ 2 h 53"/>
                    <a:gd name="T12" fmla="*/ 0 w 16"/>
                    <a:gd name="T13" fmla="*/ 2 h 53"/>
                    <a:gd name="T14" fmla="*/ 1 w 16"/>
                    <a:gd name="T15" fmla="*/ 3 h 53"/>
                    <a:gd name="T16" fmla="*/ 1 w 16"/>
                    <a:gd name="T17" fmla="*/ 3 h 53"/>
                    <a:gd name="T18" fmla="*/ 1 w 16"/>
                    <a:gd name="T19" fmla="*/ 4 h 53"/>
                    <a:gd name="T20" fmla="*/ 1 w 16"/>
                    <a:gd name="T21" fmla="*/ 4 h 53"/>
                    <a:gd name="T22" fmla="*/ 1 w 16"/>
                    <a:gd name="T23" fmla="*/ 4 h 53"/>
                    <a:gd name="T24" fmla="*/ 4 w 16"/>
                    <a:gd name="T25" fmla="*/ 12 h 53"/>
                    <a:gd name="T26" fmla="*/ 4 w 16"/>
                    <a:gd name="T27" fmla="*/ 14 h 53"/>
                    <a:gd name="T28" fmla="*/ 5 w 16"/>
                    <a:gd name="T29" fmla="*/ 27 h 53"/>
                    <a:gd name="T30" fmla="*/ 8 w 16"/>
                    <a:gd name="T31" fmla="*/ 43 h 53"/>
                    <a:gd name="T32" fmla="*/ 8 w 16"/>
                    <a:gd name="T33" fmla="*/ 46 h 53"/>
                    <a:gd name="T34" fmla="*/ 8 w 16"/>
                    <a:gd name="T35" fmla="*/ 46 h 53"/>
                    <a:gd name="T36" fmla="*/ 9 w 16"/>
                    <a:gd name="T37" fmla="*/ 48 h 53"/>
                    <a:gd name="T38" fmla="*/ 9 w 16"/>
                    <a:gd name="T39" fmla="*/ 49 h 53"/>
                    <a:gd name="T40" fmla="*/ 10 w 16"/>
                    <a:gd name="T41" fmla="*/ 51 h 53"/>
                    <a:gd name="T42" fmla="*/ 10 w 16"/>
                    <a:gd name="T43" fmla="*/ 53 h 53"/>
                    <a:gd name="T44" fmla="*/ 11 w 16"/>
                    <a:gd name="T45" fmla="*/ 53 h 53"/>
                    <a:gd name="T46" fmla="*/ 11 w 16"/>
                    <a:gd name="T47" fmla="*/ 53 h 53"/>
                    <a:gd name="T48" fmla="*/ 16 w 16"/>
                    <a:gd name="T49" fmla="*/ 51 h 53"/>
                    <a:gd name="T50" fmla="*/ 16 w 16"/>
                    <a:gd name="T51" fmla="*/ 50 h 53"/>
                    <a:gd name="T52" fmla="*/ 16 w 16"/>
                    <a:gd name="T53" fmla="*/ 48 h 53"/>
                    <a:gd name="T54" fmla="*/ 16 w 16"/>
                    <a:gd name="T55" fmla="*/ 46 h 53"/>
                    <a:gd name="T56" fmla="*/ 16 w 16"/>
                    <a:gd name="T57" fmla="*/ 45 h 53"/>
                    <a:gd name="T58" fmla="*/ 16 w 16"/>
                    <a:gd name="T59" fmla="*/ 43 h 53"/>
                    <a:gd name="T60" fmla="*/ 16 w 16"/>
                    <a:gd name="T61" fmla="*/ 42 h 53"/>
                    <a:gd name="T62" fmla="*/ 16 w 16"/>
                    <a:gd name="T63" fmla="*/ 40 h 53"/>
                    <a:gd name="T64" fmla="*/ 16 w 16"/>
                    <a:gd name="T65" fmla="*/ 39 h 53"/>
                    <a:gd name="T66" fmla="*/ 16 w 16"/>
                    <a:gd name="T67" fmla="*/ 38 h 53"/>
                    <a:gd name="T68" fmla="*/ 16 w 16"/>
                    <a:gd name="T69" fmla="*/ 37 h 53"/>
                    <a:gd name="T70" fmla="*/ 16 w 16"/>
                    <a:gd name="T71" fmla="*/ 35 h 53"/>
                    <a:gd name="T72" fmla="*/ 16 w 16"/>
                    <a:gd name="T73" fmla="*/ 35 h 53"/>
                    <a:gd name="T74" fmla="*/ 16 w 16"/>
                    <a:gd name="T75" fmla="*/ 33 h 53"/>
                    <a:gd name="T76" fmla="*/ 16 w 16"/>
                    <a:gd name="T77" fmla="*/ 33 h 53"/>
                    <a:gd name="T78" fmla="*/ 15 w 16"/>
                    <a:gd name="T79" fmla="*/ 32 h 53"/>
                    <a:gd name="T80" fmla="*/ 15 w 16"/>
                    <a:gd name="T81" fmla="*/ 26 h 53"/>
                    <a:gd name="T82" fmla="*/ 14 w 16"/>
                    <a:gd name="T83" fmla="*/ 20 h 53"/>
                    <a:gd name="T84" fmla="*/ 13 w 16"/>
                    <a:gd name="T85" fmla="*/ 15 h 53"/>
                    <a:gd name="T86" fmla="*/ 12 w 16"/>
                    <a:gd name="T87" fmla="*/ 12 h 53"/>
                    <a:gd name="T88" fmla="*/ 11 w 16"/>
                    <a:gd name="T89" fmla="*/ 11 h 53"/>
                    <a:gd name="T90" fmla="*/ 10 w 16"/>
                    <a:gd name="T91" fmla="*/ 10 h 53"/>
                    <a:gd name="T92" fmla="*/ 9 w 16"/>
                    <a:gd name="T93" fmla="*/ 10 h 53"/>
                    <a:gd name="T94" fmla="*/ 9 w 16"/>
                    <a:gd name="T95" fmla="*/ 9 h 53"/>
                    <a:gd name="T96" fmla="*/ 8 w 16"/>
                    <a:gd name="T97" fmla="*/ 9 h 53"/>
                    <a:gd name="T98" fmla="*/ 8 w 16"/>
                    <a:gd name="T99" fmla="*/ 9 h 53"/>
                    <a:gd name="T100" fmla="*/ 7 w 16"/>
                    <a:gd name="T101" fmla="*/ 8 h 53"/>
                    <a:gd name="T102" fmla="*/ 7 w 16"/>
                    <a:gd name="T103" fmla="*/ 8 h 53"/>
                    <a:gd name="T104" fmla="*/ 7 w 16"/>
                    <a:gd name="T105" fmla="*/ 7 h 53"/>
                    <a:gd name="T106" fmla="*/ 6 w 16"/>
                    <a:gd name="T107" fmla="*/ 6 h 53"/>
                    <a:gd name="T108" fmla="*/ 6 w 16"/>
                    <a:gd name="T109" fmla="*/ 6 h 53"/>
                    <a:gd name="T110" fmla="*/ 6 w 16"/>
                    <a:gd name="T111" fmla="*/ 5 h 53"/>
                    <a:gd name="T112" fmla="*/ 6 w 16"/>
                    <a:gd name="T113" fmla="*/ 4 h 53"/>
                    <a:gd name="T114" fmla="*/ 6 w 16"/>
                    <a:gd name="T115" fmla="*/ 3 h 53"/>
                    <a:gd name="T116" fmla="*/ 5 w 16"/>
                    <a:gd name="T117" fmla="*/ 2 h 53"/>
                    <a:gd name="T118" fmla="*/ 5 w 16"/>
                    <a:gd name="T119" fmla="*/ 1 h 53"/>
                    <a:gd name="T120" fmla="*/ 2 w 16"/>
                    <a:gd name="T121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" h="53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5"/>
                        <a:pt x="5" y="7"/>
                        <a:pt x="4" y="12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8"/>
                        <a:pt x="3" y="24"/>
                        <a:pt x="5" y="27"/>
                      </a:cubicBezTo>
                      <a:cubicBezTo>
                        <a:pt x="6" y="31"/>
                        <a:pt x="8" y="37"/>
                        <a:pt x="8" y="43"/>
                      </a:cubicBezTo>
                      <a:cubicBezTo>
                        <a:pt x="8" y="44"/>
                        <a:pt x="8" y="45"/>
                        <a:pt x="8" y="46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8" y="47"/>
                        <a:pt x="8" y="48"/>
                        <a:pt x="9" y="48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9" y="50"/>
                        <a:pt x="9" y="51"/>
                        <a:pt x="10" y="51"/>
                      </a:cubicBezTo>
                      <a:cubicBezTo>
                        <a:pt x="10" y="52"/>
                        <a:pt x="10" y="52"/>
                        <a:pt x="10" y="53"/>
                      </a:cubicBezTo>
                      <a:cubicBezTo>
                        <a:pt x="10" y="53"/>
                        <a:pt x="11" y="53"/>
                        <a:pt x="11" y="53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2" y="52"/>
                        <a:pt x="14" y="51"/>
                        <a:pt x="16" y="51"/>
                      </a:cubicBezTo>
                      <a:cubicBezTo>
                        <a:pt x="16" y="51"/>
                        <a:pt x="16" y="50"/>
                        <a:pt x="16" y="50"/>
                      </a:cubicBezTo>
                      <a:cubicBezTo>
                        <a:pt x="16" y="49"/>
                        <a:pt x="16" y="49"/>
                        <a:pt x="16" y="48"/>
                      </a:cubicBezTo>
                      <a:cubicBezTo>
                        <a:pt x="16" y="47"/>
                        <a:pt x="16" y="47"/>
                        <a:pt x="16" y="46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6" y="44"/>
                        <a:pt x="16" y="44"/>
                        <a:pt x="16" y="43"/>
                      </a:cubicBezTo>
                      <a:cubicBezTo>
                        <a:pt x="16" y="43"/>
                        <a:pt x="16" y="42"/>
                        <a:pt x="16" y="42"/>
                      </a:cubicBezTo>
                      <a:cubicBezTo>
                        <a:pt x="16" y="41"/>
                        <a:pt x="16" y="40"/>
                        <a:pt x="16" y="40"/>
                      </a:cubicBezTo>
                      <a:cubicBezTo>
                        <a:pt x="16" y="40"/>
                        <a:pt x="16" y="39"/>
                        <a:pt x="16" y="39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36"/>
                        <a:pt x="16" y="36"/>
                        <a:pt x="16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4"/>
                        <a:pt x="16" y="34"/>
                        <a:pt x="16" y="33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5" y="33"/>
                        <a:pt x="15" y="32"/>
                        <a:pt x="15" y="32"/>
                      </a:cubicBezTo>
                      <a:cubicBezTo>
                        <a:pt x="15" y="30"/>
                        <a:pt x="15" y="28"/>
                        <a:pt x="15" y="26"/>
                      </a:cubicBezTo>
                      <a:cubicBezTo>
                        <a:pt x="15" y="23"/>
                        <a:pt x="15" y="21"/>
                        <a:pt x="14" y="20"/>
                      </a:cubicBezTo>
                      <a:cubicBezTo>
                        <a:pt x="13" y="18"/>
                        <a:pt x="13" y="16"/>
                        <a:pt x="13" y="15"/>
                      </a:cubicBezTo>
                      <a:cubicBezTo>
                        <a:pt x="14" y="13"/>
                        <a:pt x="14" y="13"/>
                        <a:pt x="12" y="12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6" y="7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8" name="Freeform 1348">
                  <a:extLst>
                    <a:ext uri="{FF2B5EF4-FFF2-40B4-BE49-F238E27FC236}">
                      <a16:creationId xmlns:a16="http://schemas.microsoft.com/office/drawing/2014/main" xmlns="" id="{8B07B115-9D14-4F7A-932D-DE91099A4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85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9" name="Freeform 1349">
                  <a:extLst>
                    <a:ext uri="{FF2B5EF4-FFF2-40B4-BE49-F238E27FC236}">
                      <a16:creationId xmlns:a16="http://schemas.microsoft.com/office/drawing/2014/main" xmlns="" id="{5B7CF7AC-54CD-4F47-B3A0-1AD8583C8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4" y="288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0" name="Freeform 1350">
                  <a:extLst>
                    <a:ext uri="{FF2B5EF4-FFF2-40B4-BE49-F238E27FC236}">
                      <a16:creationId xmlns:a16="http://schemas.microsoft.com/office/drawing/2014/main" xmlns="" id="{3A37DB12-F5ED-414A-A3D3-13FFD1EA1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7" y="286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1" name="Freeform 1351">
                  <a:extLst>
                    <a:ext uri="{FF2B5EF4-FFF2-40B4-BE49-F238E27FC236}">
                      <a16:creationId xmlns:a16="http://schemas.microsoft.com/office/drawing/2014/main" xmlns="" id="{56D7CF85-BB07-4785-9483-615C2DC148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2" name="Freeform 1352">
                  <a:extLst>
                    <a:ext uri="{FF2B5EF4-FFF2-40B4-BE49-F238E27FC236}">
                      <a16:creationId xmlns:a16="http://schemas.microsoft.com/office/drawing/2014/main" xmlns="" id="{0D9CA3E8-647C-46DE-A32C-3AC9B15D8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3" name="Freeform 1353">
                  <a:extLst>
                    <a:ext uri="{FF2B5EF4-FFF2-40B4-BE49-F238E27FC236}">
                      <a16:creationId xmlns:a16="http://schemas.microsoft.com/office/drawing/2014/main" xmlns="" id="{C4008B39-4A30-4E26-AB11-466C8BB9C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286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4" name="Freeform 1354">
                  <a:extLst>
                    <a:ext uri="{FF2B5EF4-FFF2-40B4-BE49-F238E27FC236}">
                      <a16:creationId xmlns:a16="http://schemas.microsoft.com/office/drawing/2014/main" xmlns="" id="{62F040E5-1F15-4D94-B630-96FAB04AD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3"/>
                  <a:ext cx="0" cy="1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5" name="Freeform 1355">
                  <a:extLst>
                    <a:ext uri="{FF2B5EF4-FFF2-40B4-BE49-F238E27FC236}">
                      <a16:creationId xmlns:a16="http://schemas.microsoft.com/office/drawing/2014/main" xmlns="" id="{3D13B233-7C1E-4333-B279-CCC2082DC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6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6" name="Freeform 1356">
                  <a:extLst>
                    <a:ext uri="{FF2B5EF4-FFF2-40B4-BE49-F238E27FC236}">
                      <a16:creationId xmlns:a16="http://schemas.microsoft.com/office/drawing/2014/main" xmlns="" id="{CE96988D-1F60-4A80-9E28-48EDC99E0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8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7" name="Freeform 1357">
                  <a:extLst>
                    <a:ext uri="{FF2B5EF4-FFF2-40B4-BE49-F238E27FC236}">
                      <a16:creationId xmlns:a16="http://schemas.microsoft.com/office/drawing/2014/main" xmlns="" id="{CE34442A-7727-47E0-963E-B7D9CB5CB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8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8" name="Freeform 1358">
                  <a:extLst>
                    <a:ext uri="{FF2B5EF4-FFF2-40B4-BE49-F238E27FC236}">
                      <a16:creationId xmlns:a16="http://schemas.microsoft.com/office/drawing/2014/main" xmlns="" id="{8A46ED48-49BB-4C27-86C0-01965A7613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8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9" name="Freeform 1359">
                  <a:extLst>
                    <a:ext uri="{FF2B5EF4-FFF2-40B4-BE49-F238E27FC236}">
                      <a16:creationId xmlns:a16="http://schemas.microsoft.com/office/drawing/2014/main" xmlns="" id="{0AA5B253-DD17-4209-88F8-10EFE5FA9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0" name="Freeform 1360">
                  <a:extLst>
                    <a:ext uri="{FF2B5EF4-FFF2-40B4-BE49-F238E27FC236}">
                      <a16:creationId xmlns:a16="http://schemas.microsoft.com/office/drawing/2014/main" xmlns="" id="{A34E4D48-4EF0-44EA-8038-9D286E45E7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1" name="Freeform 1361">
                  <a:extLst>
                    <a:ext uri="{FF2B5EF4-FFF2-40B4-BE49-F238E27FC236}">
                      <a16:creationId xmlns:a16="http://schemas.microsoft.com/office/drawing/2014/main" xmlns="" id="{2E22314E-5643-4B03-88A2-E70A57452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8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2" name="Freeform 1362">
                  <a:extLst>
                    <a:ext uri="{FF2B5EF4-FFF2-40B4-BE49-F238E27FC236}">
                      <a16:creationId xmlns:a16="http://schemas.microsoft.com/office/drawing/2014/main" xmlns="" id="{E2E5A95D-3CEB-4B6F-8AB7-8A65EFA48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290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3" name="Freeform 1363">
                  <a:extLst>
                    <a:ext uri="{FF2B5EF4-FFF2-40B4-BE49-F238E27FC236}">
                      <a16:creationId xmlns:a16="http://schemas.microsoft.com/office/drawing/2014/main" xmlns="" id="{7409E350-422E-472D-ACA7-A2DB4E524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2"/>
                  <a:ext cx="4" cy="7"/>
                </a:xfrm>
                <a:custGeom>
                  <a:avLst/>
                  <a:gdLst>
                    <a:gd name="T0" fmla="*/ 4 w 4"/>
                    <a:gd name="T1" fmla="*/ 7 h 7"/>
                    <a:gd name="T2" fmla="*/ 4 w 4"/>
                    <a:gd name="T3" fmla="*/ 7 h 7"/>
                    <a:gd name="T4" fmla="*/ 3 w 4"/>
                    <a:gd name="T5" fmla="*/ 5 h 7"/>
                    <a:gd name="T6" fmla="*/ 3 w 4"/>
                    <a:gd name="T7" fmla="*/ 5 h 7"/>
                    <a:gd name="T8" fmla="*/ 2 w 4"/>
                    <a:gd name="T9" fmla="*/ 4 h 7"/>
                    <a:gd name="T10" fmla="*/ 2 w 4"/>
                    <a:gd name="T11" fmla="*/ 3 h 7"/>
                    <a:gd name="T12" fmla="*/ 1 w 4"/>
                    <a:gd name="T13" fmla="*/ 1 h 7"/>
                    <a:gd name="T14" fmla="*/ 0 w 4"/>
                    <a:gd name="T15" fmla="*/ 0 h 7"/>
                    <a:gd name="T16" fmla="*/ 0 w 4"/>
                    <a:gd name="T17" fmla="*/ 0 h 7"/>
                    <a:gd name="T18" fmla="*/ 0 w 4"/>
                    <a:gd name="T19" fmla="*/ 2 h 7"/>
                    <a:gd name="T20" fmla="*/ 0 w 4"/>
                    <a:gd name="T21" fmla="*/ 2 h 7"/>
                    <a:gd name="T22" fmla="*/ 0 w 4"/>
                    <a:gd name="T23" fmla="*/ 3 h 7"/>
                    <a:gd name="T24" fmla="*/ 0 w 4"/>
                    <a:gd name="T25" fmla="*/ 3 h 7"/>
                    <a:gd name="T26" fmla="*/ 0 w 4"/>
                    <a:gd name="T27" fmla="*/ 4 h 7"/>
                    <a:gd name="T28" fmla="*/ 3 w 4"/>
                    <a:gd name="T29" fmla="*/ 7 h 7"/>
                    <a:gd name="T30" fmla="*/ 4 w 4"/>
                    <a:gd name="T31" fmla="*/ 7 h 7"/>
                    <a:gd name="T32" fmla="*/ 4 w 4"/>
                    <a:gd name="T3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7"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2" y="6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4" name="Freeform 1364">
                  <a:extLst>
                    <a:ext uri="{FF2B5EF4-FFF2-40B4-BE49-F238E27FC236}">
                      <a16:creationId xmlns:a16="http://schemas.microsoft.com/office/drawing/2014/main" xmlns="" id="{743F34DD-474B-4C95-A20E-03B131BA72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" y="2847"/>
                  <a:ext cx="76" cy="105"/>
                </a:xfrm>
                <a:custGeom>
                  <a:avLst/>
                  <a:gdLst>
                    <a:gd name="T0" fmla="*/ 32 w 79"/>
                    <a:gd name="T1" fmla="*/ 104 h 110"/>
                    <a:gd name="T2" fmla="*/ 33 w 79"/>
                    <a:gd name="T3" fmla="*/ 104 h 110"/>
                    <a:gd name="T4" fmla="*/ 49 w 79"/>
                    <a:gd name="T5" fmla="*/ 105 h 110"/>
                    <a:gd name="T6" fmla="*/ 50 w 79"/>
                    <a:gd name="T7" fmla="*/ 105 h 110"/>
                    <a:gd name="T8" fmla="*/ 53 w 79"/>
                    <a:gd name="T9" fmla="*/ 105 h 110"/>
                    <a:gd name="T10" fmla="*/ 55 w 79"/>
                    <a:gd name="T11" fmla="*/ 105 h 110"/>
                    <a:gd name="T12" fmla="*/ 58 w 79"/>
                    <a:gd name="T13" fmla="*/ 105 h 110"/>
                    <a:gd name="T14" fmla="*/ 63 w 79"/>
                    <a:gd name="T15" fmla="*/ 105 h 110"/>
                    <a:gd name="T16" fmla="*/ 77 w 79"/>
                    <a:gd name="T17" fmla="*/ 110 h 110"/>
                    <a:gd name="T18" fmla="*/ 79 w 79"/>
                    <a:gd name="T19" fmla="*/ 103 h 110"/>
                    <a:gd name="T20" fmla="*/ 78 w 79"/>
                    <a:gd name="T21" fmla="*/ 102 h 110"/>
                    <a:gd name="T22" fmla="*/ 77 w 79"/>
                    <a:gd name="T23" fmla="*/ 101 h 110"/>
                    <a:gd name="T24" fmla="*/ 70 w 79"/>
                    <a:gd name="T25" fmla="*/ 95 h 110"/>
                    <a:gd name="T26" fmla="*/ 67 w 79"/>
                    <a:gd name="T27" fmla="*/ 90 h 110"/>
                    <a:gd name="T28" fmla="*/ 66 w 79"/>
                    <a:gd name="T29" fmla="*/ 84 h 110"/>
                    <a:gd name="T30" fmla="*/ 62 w 79"/>
                    <a:gd name="T31" fmla="*/ 68 h 110"/>
                    <a:gd name="T32" fmla="*/ 63 w 79"/>
                    <a:gd name="T33" fmla="*/ 59 h 110"/>
                    <a:gd name="T34" fmla="*/ 67 w 79"/>
                    <a:gd name="T35" fmla="*/ 51 h 110"/>
                    <a:gd name="T36" fmla="*/ 69 w 79"/>
                    <a:gd name="T37" fmla="*/ 49 h 110"/>
                    <a:gd name="T38" fmla="*/ 70 w 79"/>
                    <a:gd name="T39" fmla="*/ 47 h 110"/>
                    <a:gd name="T40" fmla="*/ 72 w 79"/>
                    <a:gd name="T41" fmla="*/ 46 h 110"/>
                    <a:gd name="T42" fmla="*/ 71 w 79"/>
                    <a:gd name="T43" fmla="*/ 45 h 110"/>
                    <a:gd name="T44" fmla="*/ 70 w 79"/>
                    <a:gd name="T45" fmla="*/ 42 h 110"/>
                    <a:gd name="T46" fmla="*/ 64 w 79"/>
                    <a:gd name="T47" fmla="*/ 33 h 110"/>
                    <a:gd name="T48" fmla="*/ 58 w 79"/>
                    <a:gd name="T49" fmla="*/ 27 h 110"/>
                    <a:gd name="T50" fmla="*/ 57 w 79"/>
                    <a:gd name="T51" fmla="*/ 21 h 110"/>
                    <a:gd name="T52" fmla="*/ 64 w 79"/>
                    <a:gd name="T53" fmla="*/ 17 h 110"/>
                    <a:gd name="T54" fmla="*/ 70 w 79"/>
                    <a:gd name="T55" fmla="*/ 17 h 110"/>
                    <a:gd name="T56" fmla="*/ 66 w 79"/>
                    <a:gd name="T57" fmla="*/ 2 h 110"/>
                    <a:gd name="T58" fmla="*/ 66 w 79"/>
                    <a:gd name="T59" fmla="*/ 0 h 110"/>
                    <a:gd name="T60" fmla="*/ 66 w 79"/>
                    <a:gd name="T61" fmla="*/ 1 h 110"/>
                    <a:gd name="T62" fmla="*/ 59 w 79"/>
                    <a:gd name="T63" fmla="*/ 6 h 110"/>
                    <a:gd name="T64" fmla="*/ 49 w 79"/>
                    <a:gd name="T65" fmla="*/ 26 h 110"/>
                    <a:gd name="T66" fmla="*/ 49 w 79"/>
                    <a:gd name="T67" fmla="*/ 30 h 110"/>
                    <a:gd name="T68" fmla="*/ 43 w 79"/>
                    <a:gd name="T69" fmla="*/ 37 h 110"/>
                    <a:gd name="T70" fmla="*/ 34 w 79"/>
                    <a:gd name="T71" fmla="*/ 57 h 110"/>
                    <a:gd name="T72" fmla="*/ 26 w 79"/>
                    <a:gd name="T73" fmla="*/ 59 h 110"/>
                    <a:gd name="T74" fmla="*/ 15 w 79"/>
                    <a:gd name="T75" fmla="*/ 56 h 110"/>
                    <a:gd name="T76" fmla="*/ 3 w 79"/>
                    <a:gd name="T77" fmla="*/ 68 h 110"/>
                    <a:gd name="T78" fmla="*/ 2 w 79"/>
                    <a:gd name="T79" fmla="*/ 69 h 110"/>
                    <a:gd name="T80" fmla="*/ 2 w 79"/>
                    <a:gd name="T81" fmla="*/ 70 h 110"/>
                    <a:gd name="T82" fmla="*/ 2 w 79"/>
                    <a:gd name="T83" fmla="*/ 71 h 110"/>
                    <a:gd name="T84" fmla="*/ 2 w 79"/>
                    <a:gd name="T85" fmla="*/ 72 h 110"/>
                    <a:gd name="T86" fmla="*/ 1 w 79"/>
                    <a:gd name="T87" fmla="*/ 74 h 110"/>
                    <a:gd name="T88" fmla="*/ 1 w 79"/>
                    <a:gd name="T89" fmla="*/ 76 h 110"/>
                    <a:gd name="T90" fmla="*/ 0 w 79"/>
                    <a:gd name="T91" fmla="*/ 78 h 110"/>
                    <a:gd name="T92" fmla="*/ 3 w 79"/>
                    <a:gd name="T93" fmla="*/ 82 h 110"/>
                    <a:gd name="T94" fmla="*/ 6 w 79"/>
                    <a:gd name="T95" fmla="*/ 85 h 110"/>
                    <a:gd name="T96" fmla="*/ 12 w 79"/>
                    <a:gd name="T97" fmla="*/ 85 h 110"/>
                    <a:gd name="T98" fmla="*/ 15 w 79"/>
                    <a:gd name="T99" fmla="*/ 100 h 110"/>
                    <a:gd name="T100" fmla="*/ 27 w 79"/>
                    <a:gd name="T101" fmla="*/ 10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" h="110">
                      <a:moveTo>
                        <a:pt x="32" y="104"/>
                      </a:move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5" y="104"/>
                        <a:pt x="42" y="105"/>
                        <a:pt x="49" y="105"/>
                      </a:cubicBezTo>
                      <a:cubicBezTo>
                        <a:pt x="49" y="105"/>
                        <a:pt x="50" y="105"/>
                        <a:pt x="50" y="105"/>
                      </a:cubicBezTo>
                      <a:cubicBezTo>
                        <a:pt x="50" y="105"/>
                        <a:pt x="50" y="105"/>
                        <a:pt x="50" y="105"/>
                      </a:cubicBezTo>
                      <a:cubicBezTo>
                        <a:pt x="51" y="105"/>
                        <a:pt x="52" y="105"/>
                        <a:pt x="52" y="105"/>
                      </a:cubicBezTo>
                      <a:cubicBezTo>
                        <a:pt x="52" y="105"/>
                        <a:pt x="53" y="105"/>
                        <a:pt x="53" y="105"/>
                      </a:cubicBezTo>
                      <a:cubicBezTo>
                        <a:pt x="53" y="105"/>
                        <a:pt x="54" y="105"/>
                        <a:pt x="54" y="105"/>
                      </a:cubicBezTo>
                      <a:cubicBezTo>
                        <a:pt x="55" y="105"/>
                        <a:pt x="55" y="105"/>
                        <a:pt x="55" y="105"/>
                      </a:cubicBezTo>
                      <a:cubicBezTo>
                        <a:pt x="56" y="105"/>
                        <a:pt x="56" y="105"/>
                        <a:pt x="56" y="105"/>
                      </a:cubicBezTo>
                      <a:cubicBezTo>
                        <a:pt x="57" y="105"/>
                        <a:pt x="57" y="105"/>
                        <a:pt x="58" y="105"/>
                      </a:cubicBezTo>
                      <a:cubicBezTo>
                        <a:pt x="61" y="105"/>
                        <a:pt x="62" y="105"/>
                        <a:pt x="62" y="105"/>
                      </a:cubicBezTo>
                      <a:cubicBezTo>
                        <a:pt x="62" y="105"/>
                        <a:pt x="63" y="105"/>
                        <a:pt x="63" y="105"/>
                      </a:cubicBezTo>
                      <a:cubicBezTo>
                        <a:pt x="66" y="105"/>
                        <a:pt x="73" y="108"/>
                        <a:pt x="77" y="110"/>
                      </a:cubicBezTo>
                      <a:cubicBezTo>
                        <a:pt x="77" y="110"/>
                        <a:pt x="77" y="110"/>
                        <a:pt x="77" y="110"/>
                      </a:cubicBezTo>
                      <a:cubicBezTo>
                        <a:pt x="77" y="108"/>
                        <a:pt x="78" y="106"/>
                        <a:pt x="78" y="104"/>
                      </a:cubicBezTo>
                      <a:cubicBezTo>
                        <a:pt x="78" y="104"/>
                        <a:pt x="78" y="103"/>
                        <a:pt x="79" y="103"/>
                      </a:cubicBezTo>
                      <a:cubicBezTo>
                        <a:pt x="78" y="103"/>
                        <a:pt x="78" y="103"/>
                        <a:pt x="78" y="103"/>
                      </a:cubicBezTo>
                      <a:cubicBezTo>
                        <a:pt x="78" y="103"/>
                        <a:pt x="78" y="103"/>
                        <a:pt x="78" y="102"/>
                      </a:cubicBezTo>
                      <a:cubicBezTo>
                        <a:pt x="78" y="102"/>
                        <a:pt x="78" y="102"/>
                        <a:pt x="78" y="102"/>
                      </a:cubicBezTo>
                      <a:cubicBezTo>
                        <a:pt x="77" y="102"/>
                        <a:pt x="77" y="102"/>
                        <a:pt x="77" y="101"/>
                      </a:cubicBezTo>
                      <a:cubicBezTo>
                        <a:pt x="77" y="101"/>
                        <a:pt x="75" y="99"/>
                        <a:pt x="74" y="98"/>
                      </a:cubicBezTo>
                      <a:cubicBezTo>
                        <a:pt x="73" y="97"/>
                        <a:pt x="71" y="96"/>
                        <a:pt x="70" y="95"/>
                      </a:cubicBezTo>
                      <a:cubicBezTo>
                        <a:pt x="68" y="92"/>
                        <a:pt x="68" y="91"/>
                        <a:pt x="68" y="91"/>
                      </a:cubicBezTo>
                      <a:cubicBezTo>
                        <a:pt x="67" y="90"/>
                        <a:pt x="67" y="90"/>
                        <a:pt x="67" y="90"/>
                      </a:cubicBezTo>
                      <a:cubicBezTo>
                        <a:pt x="67" y="89"/>
                        <a:pt x="67" y="89"/>
                        <a:pt x="67" y="89"/>
                      </a:cubicBezTo>
                      <a:cubicBezTo>
                        <a:pt x="67" y="89"/>
                        <a:pt x="68" y="86"/>
                        <a:pt x="66" y="84"/>
                      </a:cubicBezTo>
                      <a:cubicBezTo>
                        <a:pt x="64" y="81"/>
                        <a:pt x="62" y="78"/>
                        <a:pt x="62" y="74"/>
                      </a:cubicBezTo>
                      <a:cubicBezTo>
                        <a:pt x="62" y="72"/>
                        <a:pt x="62" y="70"/>
                        <a:pt x="62" y="68"/>
                      </a:cubicBezTo>
                      <a:cubicBezTo>
                        <a:pt x="61" y="67"/>
                        <a:pt x="61" y="66"/>
                        <a:pt x="61" y="65"/>
                      </a:cubicBezTo>
                      <a:cubicBezTo>
                        <a:pt x="61" y="63"/>
                        <a:pt x="62" y="61"/>
                        <a:pt x="63" y="59"/>
                      </a:cubicBezTo>
                      <a:cubicBezTo>
                        <a:pt x="65" y="57"/>
                        <a:pt x="66" y="55"/>
                        <a:pt x="66" y="53"/>
                      </a:cubicBezTo>
                      <a:cubicBezTo>
                        <a:pt x="67" y="52"/>
                        <a:pt x="67" y="51"/>
                        <a:pt x="67" y="51"/>
                      </a:cubicBezTo>
                      <a:cubicBezTo>
                        <a:pt x="68" y="50"/>
                        <a:pt x="68" y="50"/>
                        <a:pt x="68" y="50"/>
                      </a:cubicBezTo>
                      <a:cubicBezTo>
                        <a:pt x="68" y="50"/>
                        <a:pt x="68" y="49"/>
                        <a:pt x="69" y="49"/>
                      </a:cubicBezTo>
                      <a:cubicBezTo>
                        <a:pt x="69" y="49"/>
                        <a:pt x="69" y="48"/>
                        <a:pt x="69" y="48"/>
                      </a:cubicBezTo>
                      <a:cubicBezTo>
                        <a:pt x="70" y="48"/>
                        <a:pt x="70" y="47"/>
                        <a:pt x="70" y="47"/>
                      </a:cubicBezTo>
                      <a:cubicBezTo>
                        <a:pt x="71" y="47"/>
                        <a:pt x="71" y="47"/>
                        <a:pt x="71" y="46"/>
                      </a:cubicBezTo>
                      <a:cubicBezTo>
                        <a:pt x="71" y="46"/>
                        <a:pt x="71" y="46"/>
                        <a:pt x="72" y="46"/>
                      </a:cubicBezTo>
                      <a:cubicBezTo>
                        <a:pt x="72" y="46"/>
                        <a:pt x="72" y="46"/>
                        <a:pt x="71" y="46"/>
                      </a:cubicBezTo>
                      <a:cubicBezTo>
                        <a:pt x="71" y="46"/>
                        <a:pt x="71" y="45"/>
                        <a:pt x="71" y="45"/>
                      </a:cubicBezTo>
                      <a:cubicBezTo>
                        <a:pt x="71" y="44"/>
                        <a:pt x="71" y="44"/>
                        <a:pt x="70" y="43"/>
                      </a:cubicBezTo>
                      <a:cubicBezTo>
                        <a:pt x="70" y="43"/>
                        <a:pt x="70" y="43"/>
                        <a:pt x="70" y="42"/>
                      </a:cubicBezTo>
                      <a:cubicBezTo>
                        <a:pt x="70" y="41"/>
                        <a:pt x="69" y="40"/>
                        <a:pt x="69" y="39"/>
                      </a:cubicBezTo>
                      <a:cubicBezTo>
                        <a:pt x="68" y="36"/>
                        <a:pt x="66" y="35"/>
                        <a:pt x="64" y="33"/>
                      </a:cubicBezTo>
                      <a:cubicBezTo>
                        <a:pt x="63" y="32"/>
                        <a:pt x="61" y="31"/>
                        <a:pt x="60" y="30"/>
                      </a:cubicBezTo>
                      <a:cubicBezTo>
                        <a:pt x="59" y="29"/>
                        <a:pt x="58" y="28"/>
                        <a:pt x="58" y="27"/>
                      </a:cubicBezTo>
                      <a:cubicBezTo>
                        <a:pt x="57" y="26"/>
                        <a:pt x="56" y="24"/>
                        <a:pt x="56" y="23"/>
                      </a:cubicBezTo>
                      <a:cubicBezTo>
                        <a:pt x="56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17"/>
                        <a:pt x="62" y="17"/>
                        <a:pt x="64" y="17"/>
                      </a:cubicBezTo>
                      <a:cubicBezTo>
                        <a:pt x="66" y="17"/>
                        <a:pt x="67" y="17"/>
                        <a:pt x="69" y="17"/>
                      </a:cubicBezTo>
                      <a:cubicBezTo>
                        <a:pt x="69" y="17"/>
                        <a:pt x="70" y="17"/>
                        <a:pt x="70" y="17"/>
                      </a:cubicBezTo>
                      <a:cubicBezTo>
                        <a:pt x="68" y="14"/>
                        <a:pt x="66" y="8"/>
                        <a:pt x="66" y="3"/>
                      </a:cubicBezTo>
                      <a:cubicBezTo>
                        <a:pt x="66" y="3"/>
                        <a:pt x="66" y="2"/>
                        <a:pt x="66" y="2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6" y="1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1"/>
                      </a:cubicBezTo>
                      <a:cubicBezTo>
                        <a:pt x="66" y="4"/>
                        <a:pt x="62" y="5"/>
                        <a:pt x="60" y="5"/>
                      </a:cubicBezTo>
                      <a:cubicBezTo>
                        <a:pt x="60" y="5"/>
                        <a:pt x="59" y="6"/>
                        <a:pt x="59" y="6"/>
                      </a:cubicBezTo>
                      <a:cubicBezTo>
                        <a:pt x="58" y="7"/>
                        <a:pt x="53" y="15"/>
                        <a:pt x="53" y="16"/>
                      </a:cubicBezTo>
                      <a:cubicBezTo>
                        <a:pt x="53" y="18"/>
                        <a:pt x="52" y="25"/>
                        <a:pt x="49" y="26"/>
                      </a:cubicBezTo>
                      <a:cubicBezTo>
                        <a:pt x="49" y="26"/>
                        <a:pt x="49" y="28"/>
                        <a:pt x="49" y="29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49" y="32"/>
                        <a:pt x="47" y="33"/>
                        <a:pt x="46" y="34"/>
                      </a:cubicBezTo>
                      <a:cubicBezTo>
                        <a:pt x="45" y="35"/>
                        <a:pt x="43" y="36"/>
                        <a:pt x="43" y="37"/>
                      </a:cubicBezTo>
                      <a:cubicBezTo>
                        <a:pt x="43" y="39"/>
                        <a:pt x="41" y="44"/>
                        <a:pt x="36" y="53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cubicBezTo>
                        <a:pt x="32" y="60"/>
                        <a:pt x="31" y="62"/>
                        <a:pt x="29" y="62"/>
                      </a:cubicBezTo>
                      <a:cubicBezTo>
                        <a:pt x="28" y="62"/>
                        <a:pt x="27" y="62"/>
                        <a:pt x="26" y="59"/>
                      </a:cubicBezTo>
                      <a:cubicBezTo>
                        <a:pt x="26" y="57"/>
                        <a:pt x="23" y="55"/>
                        <a:pt x="22" y="55"/>
                      </a:cubicBezTo>
                      <a:cubicBezTo>
                        <a:pt x="19" y="57"/>
                        <a:pt x="17" y="56"/>
                        <a:pt x="15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3" y="57"/>
                        <a:pt x="8" y="62"/>
                        <a:pt x="3" y="68"/>
                      </a:cubicBezTo>
                      <a:cubicBezTo>
                        <a:pt x="3" y="68"/>
                        <a:pt x="3" y="68"/>
                        <a:pt x="3" y="68"/>
                      </a:cubicBezTo>
                      <a:cubicBezTo>
                        <a:pt x="3" y="68"/>
                        <a:pt x="3" y="69"/>
                        <a:pt x="2" y="69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9"/>
                        <a:pt x="2" y="70"/>
                        <a:pt x="2" y="70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2" y="71"/>
                        <a:pt x="2" y="71"/>
                        <a:pt x="2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1" y="73"/>
                        <a:pt x="1" y="73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5"/>
                        <a:pt x="1" y="75"/>
                      </a:cubicBezTo>
                      <a:cubicBezTo>
                        <a:pt x="1" y="75"/>
                        <a:pt x="1" y="76"/>
                        <a:pt x="1" y="76"/>
                      </a:cubicBezTo>
                      <a:cubicBezTo>
                        <a:pt x="1" y="76"/>
                        <a:pt x="0" y="77"/>
                        <a:pt x="0" y="77"/>
                      </a:cubicBezTo>
                      <a:cubicBezTo>
                        <a:pt x="0" y="77"/>
                        <a:pt x="0" y="77"/>
                        <a:pt x="0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" y="79"/>
                        <a:pt x="2" y="80"/>
                        <a:pt x="3" y="82"/>
                      </a:cubicBezTo>
                      <a:cubicBezTo>
                        <a:pt x="3" y="82"/>
                        <a:pt x="3" y="83"/>
                        <a:pt x="4" y="84"/>
                      </a:cubicBezTo>
                      <a:cubicBezTo>
                        <a:pt x="4" y="84"/>
                        <a:pt x="5" y="85"/>
                        <a:pt x="6" y="85"/>
                      </a:cubicBezTo>
                      <a:cubicBezTo>
                        <a:pt x="7" y="85"/>
                        <a:pt x="7" y="85"/>
                        <a:pt x="8" y="85"/>
                      </a:cubicBezTo>
                      <a:cubicBezTo>
                        <a:pt x="10" y="84"/>
                        <a:pt x="11" y="84"/>
                        <a:pt x="12" y="85"/>
                      </a:cubicBezTo>
                      <a:cubicBezTo>
                        <a:pt x="15" y="87"/>
                        <a:pt x="17" y="96"/>
                        <a:pt x="16" y="98"/>
                      </a:cubicBezTo>
                      <a:cubicBezTo>
                        <a:pt x="16" y="99"/>
                        <a:pt x="16" y="100"/>
                        <a:pt x="15" y="100"/>
                      </a:cubicBezTo>
                      <a:cubicBezTo>
                        <a:pt x="15" y="102"/>
                        <a:pt x="14" y="104"/>
                        <a:pt x="14" y="106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5" name="Freeform 1365">
                  <a:extLst>
                    <a:ext uri="{FF2B5EF4-FFF2-40B4-BE49-F238E27FC236}">
                      <a16:creationId xmlns:a16="http://schemas.microsoft.com/office/drawing/2014/main" xmlns="" id="{0FAE5D91-557B-49DF-97BD-98032996A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9" y="289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6" name="Freeform 1366">
                  <a:extLst>
                    <a:ext uri="{FF2B5EF4-FFF2-40B4-BE49-F238E27FC236}">
                      <a16:creationId xmlns:a16="http://schemas.microsoft.com/office/drawing/2014/main" xmlns="" id="{A3B9BE3A-604D-4B8D-BA05-ED21DD566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8" y="29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7" name="Freeform 1367">
                  <a:extLst>
                    <a:ext uri="{FF2B5EF4-FFF2-40B4-BE49-F238E27FC236}">
                      <a16:creationId xmlns:a16="http://schemas.microsoft.com/office/drawing/2014/main" xmlns="" id="{9A119DF4-89EB-4A17-8219-B54B6FE92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" y="289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8" name="Freeform 1368">
                  <a:extLst>
                    <a:ext uri="{FF2B5EF4-FFF2-40B4-BE49-F238E27FC236}">
                      <a16:creationId xmlns:a16="http://schemas.microsoft.com/office/drawing/2014/main" xmlns="" id="{8A102D8A-9EAA-4774-A9B5-8B4DD5FBC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294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9" name="Freeform 1369">
                  <a:extLst>
                    <a:ext uri="{FF2B5EF4-FFF2-40B4-BE49-F238E27FC236}">
                      <a16:creationId xmlns:a16="http://schemas.microsoft.com/office/drawing/2014/main" xmlns="" id="{869FFC1D-8A68-490A-BE58-A8D846862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28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0" name="Freeform 1370">
                  <a:extLst>
                    <a:ext uri="{FF2B5EF4-FFF2-40B4-BE49-F238E27FC236}">
                      <a16:creationId xmlns:a16="http://schemas.microsoft.com/office/drawing/2014/main" xmlns="" id="{75CD50E3-9F79-402C-BAF9-483BC27B82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1" name="Freeform 1371">
                  <a:extLst>
                    <a:ext uri="{FF2B5EF4-FFF2-40B4-BE49-F238E27FC236}">
                      <a16:creationId xmlns:a16="http://schemas.microsoft.com/office/drawing/2014/main" xmlns="" id="{B2E3E581-9AE3-41E3-9A38-E7C954411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6" y="284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2" name="Freeform 1372">
                  <a:extLst>
                    <a:ext uri="{FF2B5EF4-FFF2-40B4-BE49-F238E27FC236}">
                      <a16:creationId xmlns:a16="http://schemas.microsoft.com/office/drawing/2014/main" xmlns="" id="{DE31436E-20D0-42CC-B588-734F3815A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3" name="Freeform 1373">
                  <a:extLst>
                    <a:ext uri="{FF2B5EF4-FFF2-40B4-BE49-F238E27FC236}">
                      <a16:creationId xmlns:a16="http://schemas.microsoft.com/office/drawing/2014/main" xmlns="" id="{64223388-9C50-4F2D-892A-5D1860D4F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4" name="Freeform 1374">
                  <a:extLst>
                    <a:ext uri="{FF2B5EF4-FFF2-40B4-BE49-F238E27FC236}">
                      <a16:creationId xmlns:a16="http://schemas.microsoft.com/office/drawing/2014/main" xmlns="" id="{DBA30362-653A-44BC-A01D-17605D99C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5" name="Freeform 1375">
                  <a:extLst>
                    <a:ext uri="{FF2B5EF4-FFF2-40B4-BE49-F238E27FC236}">
                      <a16:creationId xmlns:a16="http://schemas.microsoft.com/office/drawing/2014/main" xmlns="" id="{5EE4C659-23FC-437B-83B8-DDA4A5C85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4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6" name="Freeform 1376">
                  <a:extLst>
                    <a:ext uri="{FF2B5EF4-FFF2-40B4-BE49-F238E27FC236}">
                      <a16:creationId xmlns:a16="http://schemas.microsoft.com/office/drawing/2014/main" xmlns="" id="{D8D7CA65-0AD1-4648-98F8-58DB19CF6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" y="292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7" name="Freeform 1377">
                  <a:extLst>
                    <a:ext uri="{FF2B5EF4-FFF2-40B4-BE49-F238E27FC236}">
                      <a16:creationId xmlns:a16="http://schemas.microsoft.com/office/drawing/2014/main" xmlns="" id="{56F64BD6-89C0-4A4E-A483-D9211EC76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897"/>
                  <a:ext cx="7" cy="9"/>
                </a:xfrm>
                <a:custGeom>
                  <a:avLst/>
                  <a:gdLst>
                    <a:gd name="T0" fmla="*/ 5 w 7"/>
                    <a:gd name="T1" fmla="*/ 4 h 9"/>
                    <a:gd name="T2" fmla="*/ 7 w 7"/>
                    <a:gd name="T3" fmla="*/ 0 h 9"/>
                    <a:gd name="T4" fmla="*/ 5 w 7"/>
                    <a:gd name="T5" fmla="*/ 4 h 9"/>
                    <a:gd name="T6" fmla="*/ 0 w 7"/>
                    <a:gd name="T7" fmla="*/ 9 h 9"/>
                    <a:gd name="T8" fmla="*/ 5 w 7"/>
                    <a:gd name="T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9">
                      <a:moveTo>
                        <a:pt x="5" y="4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7"/>
                        <a:pt x="2" y="9"/>
                        <a:pt x="0" y="9"/>
                      </a:cubicBezTo>
                      <a:cubicBezTo>
                        <a:pt x="2" y="9"/>
                        <a:pt x="3" y="7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8" name="Freeform 1378">
                  <a:extLst>
                    <a:ext uri="{FF2B5EF4-FFF2-40B4-BE49-F238E27FC236}">
                      <a16:creationId xmlns:a16="http://schemas.microsoft.com/office/drawing/2014/main" xmlns="" id="{462246E4-C727-4FCA-BDE9-832F03E22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4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9" name="Freeform 1379">
                  <a:extLst>
                    <a:ext uri="{FF2B5EF4-FFF2-40B4-BE49-F238E27FC236}">
                      <a16:creationId xmlns:a16="http://schemas.microsoft.com/office/drawing/2014/main" xmlns="" id="{7E8A6E83-9A80-41E7-A436-C5F4ED088F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0" name="Freeform 1380">
                  <a:extLst>
                    <a:ext uri="{FF2B5EF4-FFF2-40B4-BE49-F238E27FC236}">
                      <a16:creationId xmlns:a16="http://schemas.microsoft.com/office/drawing/2014/main" xmlns="" id="{43A8A204-5DD4-475C-A17B-CC2AE025F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1" name="Freeform 1381">
                  <a:extLst>
                    <a:ext uri="{FF2B5EF4-FFF2-40B4-BE49-F238E27FC236}">
                      <a16:creationId xmlns:a16="http://schemas.microsoft.com/office/drawing/2014/main" xmlns="" id="{6F860F44-F7E4-4DBD-817F-378DDCB5A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91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2" name="Freeform 1382">
                  <a:extLst>
                    <a:ext uri="{FF2B5EF4-FFF2-40B4-BE49-F238E27FC236}">
                      <a16:creationId xmlns:a16="http://schemas.microsoft.com/office/drawing/2014/main" xmlns="" id="{ED10B7D0-AE17-4690-B2A7-0B65AEAF9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59"/>
                  <a:ext cx="61" cy="64"/>
                </a:xfrm>
                <a:custGeom>
                  <a:avLst/>
                  <a:gdLst>
                    <a:gd name="T0" fmla="*/ 59 w 64"/>
                    <a:gd name="T1" fmla="*/ 9 h 67"/>
                    <a:gd name="T2" fmla="*/ 56 w 64"/>
                    <a:gd name="T3" fmla="*/ 8 h 67"/>
                    <a:gd name="T4" fmla="*/ 45 w 64"/>
                    <a:gd name="T5" fmla="*/ 12 h 67"/>
                    <a:gd name="T6" fmla="*/ 35 w 64"/>
                    <a:gd name="T7" fmla="*/ 5 h 67"/>
                    <a:gd name="T8" fmla="*/ 34 w 64"/>
                    <a:gd name="T9" fmla="*/ 4 h 67"/>
                    <a:gd name="T10" fmla="*/ 33 w 64"/>
                    <a:gd name="T11" fmla="*/ 3 h 67"/>
                    <a:gd name="T12" fmla="*/ 32 w 64"/>
                    <a:gd name="T13" fmla="*/ 3 h 67"/>
                    <a:gd name="T14" fmla="*/ 31 w 64"/>
                    <a:gd name="T15" fmla="*/ 3 h 67"/>
                    <a:gd name="T16" fmla="*/ 30 w 64"/>
                    <a:gd name="T17" fmla="*/ 3 h 67"/>
                    <a:gd name="T18" fmla="*/ 23 w 64"/>
                    <a:gd name="T19" fmla="*/ 4 h 67"/>
                    <a:gd name="T20" fmla="*/ 21 w 64"/>
                    <a:gd name="T21" fmla="*/ 1 h 67"/>
                    <a:gd name="T22" fmla="*/ 11 w 64"/>
                    <a:gd name="T23" fmla="*/ 5 h 67"/>
                    <a:gd name="T24" fmla="*/ 5 w 64"/>
                    <a:gd name="T25" fmla="*/ 6 h 67"/>
                    <a:gd name="T26" fmla="*/ 5 w 64"/>
                    <a:gd name="T27" fmla="*/ 6 h 67"/>
                    <a:gd name="T28" fmla="*/ 4 w 64"/>
                    <a:gd name="T29" fmla="*/ 6 h 67"/>
                    <a:gd name="T30" fmla="*/ 4 w 64"/>
                    <a:gd name="T31" fmla="*/ 7 h 67"/>
                    <a:gd name="T32" fmla="*/ 4 w 64"/>
                    <a:gd name="T33" fmla="*/ 9 h 67"/>
                    <a:gd name="T34" fmla="*/ 4 w 64"/>
                    <a:gd name="T35" fmla="*/ 10 h 67"/>
                    <a:gd name="T36" fmla="*/ 7 w 64"/>
                    <a:gd name="T37" fmla="*/ 18 h 67"/>
                    <a:gd name="T38" fmla="*/ 8 w 64"/>
                    <a:gd name="T39" fmla="*/ 26 h 67"/>
                    <a:gd name="T40" fmla="*/ 3 w 64"/>
                    <a:gd name="T41" fmla="*/ 26 h 67"/>
                    <a:gd name="T42" fmla="*/ 4 w 64"/>
                    <a:gd name="T43" fmla="*/ 33 h 67"/>
                    <a:gd name="T44" fmla="*/ 2 w 64"/>
                    <a:gd name="T45" fmla="*/ 36 h 67"/>
                    <a:gd name="T46" fmla="*/ 1 w 64"/>
                    <a:gd name="T47" fmla="*/ 38 h 67"/>
                    <a:gd name="T48" fmla="*/ 2 w 64"/>
                    <a:gd name="T49" fmla="*/ 42 h 67"/>
                    <a:gd name="T50" fmla="*/ 3 w 64"/>
                    <a:gd name="T51" fmla="*/ 48 h 67"/>
                    <a:gd name="T52" fmla="*/ 13 w 64"/>
                    <a:gd name="T53" fmla="*/ 58 h 67"/>
                    <a:gd name="T54" fmla="*/ 11 w 64"/>
                    <a:gd name="T55" fmla="*/ 64 h 67"/>
                    <a:gd name="T56" fmla="*/ 10 w 64"/>
                    <a:gd name="T57" fmla="*/ 66 h 67"/>
                    <a:gd name="T58" fmla="*/ 22 w 64"/>
                    <a:gd name="T59" fmla="*/ 64 h 67"/>
                    <a:gd name="T60" fmla="*/ 61 w 64"/>
                    <a:gd name="T61" fmla="*/ 60 h 67"/>
                    <a:gd name="T62" fmla="*/ 61 w 64"/>
                    <a:gd name="T63" fmla="*/ 59 h 67"/>
                    <a:gd name="T64" fmla="*/ 61 w 64"/>
                    <a:gd name="T65" fmla="*/ 58 h 67"/>
                    <a:gd name="T66" fmla="*/ 56 w 64"/>
                    <a:gd name="T67" fmla="*/ 44 h 67"/>
                    <a:gd name="T68" fmla="*/ 60 w 64"/>
                    <a:gd name="T69" fmla="*/ 34 h 67"/>
                    <a:gd name="T70" fmla="*/ 64 w 64"/>
                    <a:gd name="T71" fmla="*/ 26 h 67"/>
                    <a:gd name="T72" fmla="*/ 64 w 64"/>
                    <a:gd name="T73" fmla="*/ 25 h 67"/>
                    <a:gd name="T74" fmla="*/ 64 w 64"/>
                    <a:gd name="T75" fmla="*/ 23 h 67"/>
                    <a:gd name="T76" fmla="*/ 64 w 64"/>
                    <a:gd name="T77" fmla="*/ 21 h 67"/>
                    <a:gd name="T78" fmla="*/ 63 w 64"/>
                    <a:gd name="T79" fmla="*/ 19 h 67"/>
                    <a:gd name="T80" fmla="*/ 63 w 64"/>
                    <a:gd name="T81" fmla="*/ 16 h 67"/>
                    <a:gd name="T82" fmla="*/ 62 w 64"/>
                    <a:gd name="T83" fmla="*/ 14 h 67"/>
                    <a:gd name="T84" fmla="*/ 61 w 64"/>
                    <a:gd name="T85" fmla="*/ 11 h 67"/>
                    <a:gd name="T86" fmla="*/ 61 w 64"/>
                    <a:gd name="T87" fmla="*/ 1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4" h="67">
                      <a:moveTo>
                        <a:pt x="60" y="10"/>
                      </a:moveTo>
                      <a:cubicBezTo>
                        <a:pt x="60" y="10"/>
                        <a:pt x="59" y="9"/>
                        <a:pt x="59" y="9"/>
                      </a:cubicBezTo>
                      <a:cubicBezTo>
                        <a:pt x="59" y="9"/>
                        <a:pt x="58" y="9"/>
                        <a:pt x="57" y="8"/>
                      </a:cubicBezTo>
                      <a:cubicBezTo>
                        <a:pt x="57" y="8"/>
                        <a:pt x="56" y="8"/>
                        <a:pt x="56" y="8"/>
                      </a:cubicBezTo>
                      <a:cubicBezTo>
                        <a:pt x="53" y="8"/>
                        <a:pt x="50" y="9"/>
                        <a:pt x="49" y="11"/>
                      </a:cubicBezTo>
                      <a:cubicBezTo>
                        <a:pt x="48" y="12"/>
                        <a:pt x="46" y="12"/>
                        <a:pt x="45" y="12"/>
                      </a:cubicBezTo>
                      <a:cubicBezTo>
                        <a:pt x="41" y="12"/>
                        <a:pt x="36" y="7"/>
                        <a:pt x="35" y="6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4" y="5"/>
                        <a:pt x="34" y="5"/>
                        <a:pt x="34" y="4"/>
                      </a:cubicBezTo>
                      <a:cubicBezTo>
                        <a:pt x="34" y="4"/>
                        <a:pt x="34" y="4"/>
                        <a:pt x="33" y="4"/>
                      </a:cubicBezTo>
                      <a:cubicBezTo>
                        <a:pt x="33" y="4"/>
                        <a:pt x="33" y="4"/>
                        <a:pt x="33" y="3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7" y="5"/>
                        <a:pt x="26" y="5"/>
                        <a:pt x="24" y="5"/>
                      </a:cubicBezTo>
                      <a:cubicBezTo>
                        <a:pt x="24" y="5"/>
                        <a:pt x="24" y="4"/>
                        <a:pt x="23" y="4"/>
                      </a:cubicBezTo>
                      <a:cubicBezTo>
                        <a:pt x="22" y="3"/>
                        <a:pt x="22" y="2"/>
                        <a:pt x="22" y="0"/>
                      </a:cubicBezTo>
                      <a:cubicBezTo>
                        <a:pt x="22" y="1"/>
                        <a:pt x="21" y="1"/>
                        <a:pt x="21" y="1"/>
                      </a:cubicBezTo>
                      <a:cubicBezTo>
                        <a:pt x="20" y="4"/>
                        <a:pt x="17" y="7"/>
                        <a:pt x="14" y="7"/>
                      </a:cubicBezTo>
                      <a:cubicBezTo>
                        <a:pt x="13" y="7"/>
                        <a:pt x="11" y="6"/>
                        <a:pt x="11" y="5"/>
                      </a:cubicBezTo>
                      <a:cubicBezTo>
                        <a:pt x="10" y="4"/>
                        <a:pt x="9" y="3"/>
                        <a:pt x="8" y="3"/>
                      </a:cubicBezTo>
                      <a:cubicBezTo>
                        <a:pt x="7" y="6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1"/>
                      </a:cubicBezTo>
                      <a:cubicBezTo>
                        <a:pt x="7" y="12"/>
                        <a:pt x="8" y="15"/>
                        <a:pt x="7" y="18"/>
                      </a:cubicBezTo>
                      <a:cubicBezTo>
                        <a:pt x="7" y="18"/>
                        <a:pt x="7" y="19"/>
                        <a:pt x="8" y="19"/>
                      </a:cubicBezTo>
                      <a:cubicBezTo>
                        <a:pt x="9" y="21"/>
                        <a:pt x="10" y="24"/>
                        <a:pt x="8" y="26"/>
                      </a:cubicBezTo>
                      <a:cubicBezTo>
                        <a:pt x="7" y="27"/>
                        <a:pt x="5" y="27"/>
                        <a:pt x="4" y="26"/>
                      </a:cubicBezTo>
                      <a:cubicBezTo>
                        <a:pt x="4" y="26"/>
                        <a:pt x="3" y="26"/>
                        <a:pt x="3" y="26"/>
                      </a:cubicBezTo>
                      <a:cubicBezTo>
                        <a:pt x="3" y="27"/>
                        <a:pt x="4" y="27"/>
                        <a:pt x="4" y="28"/>
                      </a:cubicBezTo>
                      <a:cubicBezTo>
                        <a:pt x="5" y="29"/>
                        <a:pt x="6" y="31"/>
                        <a:pt x="4" y="33"/>
                      </a:cubicBezTo>
                      <a:cubicBezTo>
                        <a:pt x="4" y="34"/>
                        <a:pt x="3" y="34"/>
                        <a:pt x="3" y="35"/>
                      </a:cubicBezTo>
                      <a:cubicBezTo>
                        <a:pt x="2" y="35"/>
                        <a:pt x="2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1" y="37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39"/>
                        <a:pt x="2" y="41"/>
                        <a:pt x="2" y="42"/>
                      </a:cubicBezTo>
                      <a:cubicBezTo>
                        <a:pt x="2" y="44"/>
                        <a:pt x="1" y="45"/>
                        <a:pt x="0" y="47"/>
                      </a:cubicBezTo>
                      <a:cubicBezTo>
                        <a:pt x="1" y="47"/>
                        <a:pt x="2" y="47"/>
                        <a:pt x="3" y="48"/>
                      </a:cubicBezTo>
                      <a:cubicBezTo>
                        <a:pt x="4" y="48"/>
                        <a:pt x="4" y="49"/>
                        <a:pt x="5" y="49"/>
                      </a:cubicBezTo>
                      <a:cubicBezTo>
                        <a:pt x="9" y="51"/>
                        <a:pt x="13" y="54"/>
                        <a:pt x="13" y="58"/>
                      </a:cubicBezTo>
                      <a:cubicBezTo>
                        <a:pt x="12" y="60"/>
                        <a:pt x="12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0" y="65"/>
                        <a:pt x="10" y="66"/>
                        <a:pt x="10" y="66"/>
                      </a:cubicBezTo>
                      <a:cubicBezTo>
                        <a:pt x="10" y="66"/>
                        <a:pt x="10" y="66"/>
                        <a:pt x="10" y="67"/>
                      </a:cubicBezTo>
                      <a:cubicBezTo>
                        <a:pt x="13" y="66"/>
                        <a:pt x="17" y="65"/>
                        <a:pt x="22" y="64"/>
                      </a:cubicBezTo>
                      <a:cubicBezTo>
                        <a:pt x="27" y="62"/>
                        <a:pt x="34" y="61"/>
                        <a:pt x="40" y="59"/>
                      </a:cubicBezTo>
                      <a:cubicBezTo>
                        <a:pt x="47" y="58"/>
                        <a:pt x="54" y="59"/>
                        <a:pt x="61" y="60"/>
                      </a:cubicBezTo>
                      <a:cubicBezTo>
                        <a:pt x="61" y="60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0" y="56"/>
                        <a:pt x="56" y="47"/>
                        <a:pt x="56" y="44"/>
                      </a:cubicBezTo>
                      <a:cubicBezTo>
                        <a:pt x="56" y="43"/>
                        <a:pt x="57" y="42"/>
                        <a:pt x="58" y="40"/>
                      </a:cubicBezTo>
                      <a:cubicBezTo>
                        <a:pt x="59" y="38"/>
                        <a:pt x="60" y="35"/>
                        <a:pt x="60" y="34"/>
                      </a:cubicBezTo>
                      <a:cubicBezTo>
                        <a:pt x="60" y="31"/>
                        <a:pt x="62" y="30"/>
                        <a:pt x="63" y="28"/>
                      </a:cubicBezTo>
                      <a:cubicBezTo>
                        <a:pt x="63" y="28"/>
                        <a:pt x="64" y="27"/>
                        <a:pt x="64" y="26"/>
                      </a:cubicBezTo>
                      <a:cubicBezTo>
                        <a:pt x="64" y="26"/>
                        <a:pt x="64" y="26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3"/>
                        <a:pt x="64" y="23"/>
                      </a:cubicBezTo>
                      <a:cubicBezTo>
                        <a:pt x="64" y="23"/>
                        <a:pt x="64" y="22"/>
                        <a:pt x="64" y="22"/>
                      </a:cubicBezTo>
                      <a:cubicBezTo>
                        <a:pt x="64" y="22"/>
                        <a:pt x="64" y="21"/>
                        <a:pt x="64" y="21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63" y="18"/>
                        <a:pt x="63" y="18"/>
                        <a:pt x="63" y="17"/>
                      </a:cubicBezTo>
                      <a:cubicBezTo>
                        <a:pt x="63" y="17"/>
                        <a:pt x="63" y="16"/>
                        <a:pt x="63" y="16"/>
                      </a:cubicBezTo>
                      <a:cubicBezTo>
                        <a:pt x="63" y="16"/>
                        <a:pt x="63" y="15"/>
                        <a:pt x="62" y="15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62" y="13"/>
                        <a:pt x="62" y="13"/>
                        <a:pt x="62" y="12"/>
                      </a:cubicBezTo>
                      <a:cubicBezTo>
                        <a:pt x="62" y="12"/>
                        <a:pt x="61" y="12"/>
                        <a:pt x="61" y="11"/>
                      </a:cubicBezTo>
                      <a:cubicBezTo>
                        <a:pt x="61" y="11"/>
                        <a:pt x="61" y="11"/>
                        <a:pt x="61" y="10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10"/>
                        <a:pt x="61" y="10"/>
                        <a:pt x="6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3" name="Freeform 1383">
                  <a:extLst>
                    <a:ext uri="{FF2B5EF4-FFF2-40B4-BE49-F238E27FC236}">
                      <a16:creationId xmlns:a16="http://schemas.microsoft.com/office/drawing/2014/main" xmlns="" id="{F815635C-CA6B-44C6-9823-A257FA724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5" y="2855"/>
                  <a:ext cx="41" cy="65"/>
                </a:xfrm>
                <a:custGeom>
                  <a:avLst/>
                  <a:gdLst>
                    <a:gd name="T0" fmla="*/ 32 w 43"/>
                    <a:gd name="T1" fmla="*/ 2 h 68"/>
                    <a:gd name="T2" fmla="*/ 31 w 43"/>
                    <a:gd name="T3" fmla="*/ 2 h 68"/>
                    <a:gd name="T4" fmla="*/ 31 w 43"/>
                    <a:gd name="T5" fmla="*/ 2 h 68"/>
                    <a:gd name="T6" fmla="*/ 30 w 43"/>
                    <a:gd name="T7" fmla="*/ 2 h 68"/>
                    <a:gd name="T8" fmla="*/ 29 w 43"/>
                    <a:gd name="T9" fmla="*/ 1 h 68"/>
                    <a:gd name="T10" fmla="*/ 4 w 43"/>
                    <a:gd name="T11" fmla="*/ 1 h 68"/>
                    <a:gd name="T12" fmla="*/ 6 w 43"/>
                    <a:gd name="T13" fmla="*/ 11 h 68"/>
                    <a:gd name="T14" fmla="*/ 5 w 43"/>
                    <a:gd name="T15" fmla="*/ 13 h 68"/>
                    <a:gd name="T16" fmla="*/ 5 w 43"/>
                    <a:gd name="T17" fmla="*/ 14 h 68"/>
                    <a:gd name="T18" fmla="*/ 6 w 43"/>
                    <a:gd name="T19" fmla="*/ 17 h 68"/>
                    <a:gd name="T20" fmla="*/ 7 w 43"/>
                    <a:gd name="T21" fmla="*/ 19 h 68"/>
                    <a:gd name="T22" fmla="*/ 7 w 43"/>
                    <a:gd name="T23" fmla="*/ 22 h 68"/>
                    <a:gd name="T24" fmla="*/ 8 w 43"/>
                    <a:gd name="T25" fmla="*/ 24 h 68"/>
                    <a:gd name="T26" fmla="*/ 8 w 43"/>
                    <a:gd name="T27" fmla="*/ 27 h 68"/>
                    <a:gd name="T28" fmla="*/ 8 w 43"/>
                    <a:gd name="T29" fmla="*/ 29 h 68"/>
                    <a:gd name="T30" fmla="*/ 8 w 43"/>
                    <a:gd name="T31" fmla="*/ 30 h 68"/>
                    <a:gd name="T32" fmla="*/ 4 w 43"/>
                    <a:gd name="T33" fmla="*/ 37 h 68"/>
                    <a:gd name="T34" fmla="*/ 0 w 43"/>
                    <a:gd name="T35" fmla="*/ 49 h 68"/>
                    <a:gd name="T36" fmla="*/ 5 w 43"/>
                    <a:gd name="T37" fmla="*/ 61 h 68"/>
                    <a:gd name="T38" fmla="*/ 5 w 43"/>
                    <a:gd name="T39" fmla="*/ 63 h 68"/>
                    <a:gd name="T40" fmla="*/ 5 w 43"/>
                    <a:gd name="T41" fmla="*/ 64 h 68"/>
                    <a:gd name="T42" fmla="*/ 5 w 43"/>
                    <a:gd name="T43" fmla="*/ 65 h 68"/>
                    <a:gd name="T44" fmla="*/ 11 w 43"/>
                    <a:gd name="T45" fmla="*/ 68 h 68"/>
                    <a:gd name="T46" fmla="*/ 39 w 43"/>
                    <a:gd name="T47" fmla="*/ 56 h 68"/>
                    <a:gd name="T48" fmla="*/ 43 w 43"/>
                    <a:gd name="T49" fmla="*/ 54 h 68"/>
                    <a:gd name="T50" fmla="*/ 42 w 43"/>
                    <a:gd name="T51" fmla="*/ 52 h 68"/>
                    <a:gd name="T52" fmla="*/ 41 w 43"/>
                    <a:gd name="T53" fmla="*/ 49 h 68"/>
                    <a:gd name="T54" fmla="*/ 40 w 43"/>
                    <a:gd name="T55" fmla="*/ 45 h 68"/>
                    <a:gd name="T56" fmla="*/ 37 w 43"/>
                    <a:gd name="T57" fmla="*/ 28 h 68"/>
                    <a:gd name="T58" fmla="*/ 36 w 43"/>
                    <a:gd name="T59" fmla="*/ 11 h 68"/>
                    <a:gd name="T60" fmla="*/ 34 w 43"/>
                    <a:gd name="T61" fmla="*/ 6 h 68"/>
                    <a:gd name="T62" fmla="*/ 33 w 43"/>
                    <a:gd name="T63" fmla="*/ 5 h 68"/>
                    <a:gd name="T64" fmla="*/ 33 w 43"/>
                    <a:gd name="T65" fmla="*/ 4 h 68"/>
                    <a:gd name="T66" fmla="*/ 32 w 43"/>
                    <a:gd name="T67" fmla="*/ 2 h 68"/>
                    <a:gd name="T68" fmla="*/ 32 w 43"/>
                    <a:gd name="T69" fmla="*/ 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" h="68">
                      <a:moveTo>
                        <a:pt x="32" y="2"/>
                      </a:move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29" y="2"/>
                        <a:pt x="29" y="1"/>
                      </a:cubicBezTo>
                      <a:cubicBezTo>
                        <a:pt x="27" y="1"/>
                        <a:pt x="20" y="0"/>
                        <a:pt x="12" y="0"/>
                      </a:cubicBez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4" y="2"/>
                        <a:pt x="5" y="4"/>
                        <a:pt x="5" y="6"/>
                      </a:cubicBezTo>
                      <a:cubicBezTo>
                        <a:pt x="6" y="8"/>
                        <a:pt x="6" y="10"/>
                        <a:pt x="6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6" y="18"/>
                        <a:pt x="7" y="19"/>
                        <a:pt x="7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1"/>
                        <a:pt x="7" y="21"/>
                        <a:pt x="7" y="22"/>
                      </a:cubicBezTo>
                      <a:cubicBezTo>
                        <a:pt x="7" y="22"/>
                        <a:pt x="7" y="23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8"/>
                        <a:pt x="8" y="28"/>
                        <a:pt x="8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2"/>
                        <a:pt x="7" y="34"/>
                        <a:pt x="6" y="35"/>
                      </a:cubicBezTo>
                      <a:cubicBezTo>
                        <a:pt x="5" y="36"/>
                        <a:pt x="4" y="37"/>
                        <a:pt x="4" y="37"/>
                      </a:cubicBezTo>
                      <a:cubicBezTo>
                        <a:pt x="4" y="40"/>
                        <a:pt x="3" y="43"/>
                        <a:pt x="1" y="46"/>
                      </a:cubicBezTo>
                      <a:cubicBezTo>
                        <a:pt x="1" y="47"/>
                        <a:pt x="0" y="48"/>
                        <a:pt x="0" y="49"/>
                      </a:cubicBezTo>
                      <a:cubicBezTo>
                        <a:pt x="0" y="50"/>
                        <a:pt x="3" y="58"/>
                        <a:pt x="4" y="60"/>
                      </a:cubicBezTo>
                      <a:cubicBezTo>
                        <a:pt x="4" y="60"/>
                        <a:pt x="5" y="61"/>
                        <a:pt x="5" y="61"/>
                      </a:cubicBezTo>
                      <a:cubicBezTo>
                        <a:pt x="5" y="61"/>
                        <a:pt x="5" y="61"/>
                        <a:pt x="5" y="62"/>
                      </a:cubicBezTo>
                      <a:cubicBezTo>
                        <a:pt x="5" y="62"/>
                        <a:pt x="5" y="62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7" y="66"/>
                        <a:pt x="9" y="67"/>
                        <a:pt x="10" y="67"/>
                      </a:cubicBezTo>
                      <a:cubicBezTo>
                        <a:pt x="11" y="67"/>
                        <a:pt x="11" y="68"/>
                        <a:pt x="11" y="68"/>
                      </a:cubicBezTo>
                      <a:cubicBezTo>
                        <a:pt x="13" y="68"/>
                        <a:pt x="24" y="63"/>
                        <a:pt x="32" y="59"/>
                      </a:cubicBezTo>
                      <a:cubicBezTo>
                        <a:pt x="34" y="58"/>
                        <a:pt x="37" y="57"/>
                        <a:pt x="39" y="56"/>
                      </a:cubicBezTo>
                      <a:cubicBezTo>
                        <a:pt x="40" y="56"/>
                        <a:pt x="42" y="55"/>
                        <a:pt x="43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43" y="54"/>
                        <a:pt x="42" y="53"/>
                        <a:pt x="42" y="52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2" y="51"/>
                        <a:pt x="41" y="50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48"/>
                        <a:pt x="40" y="47"/>
                        <a:pt x="40" y="46"/>
                      </a:cubicBezTo>
                      <a:cubicBezTo>
                        <a:pt x="40" y="46"/>
                        <a:pt x="40" y="45"/>
                        <a:pt x="40" y="45"/>
                      </a:cubicBezTo>
                      <a:cubicBezTo>
                        <a:pt x="40" y="44"/>
                        <a:pt x="40" y="43"/>
                        <a:pt x="40" y="42"/>
                      </a:cubicBezTo>
                      <a:cubicBezTo>
                        <a:pt x="40" y="37"/>
                        <a:pt x="38" y="31"/>
                        <a:pt x="37" y="28"/>
                      </a:cubicBezTo>
                      <a:cubicBezTo>
                        <a:pt x="35" y="24"/>
                        <a:pt x="36" y="19"/>
                        <a:pt x="36" y="13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7" y="7"/>
                        <a:pt x="35" y="6"/>
                        <a:pt x="35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5"/>
                        <a:pt x="34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3" y="3"/>
                        <a:pt x="33" y="3"/>
                      </a:cubicBezTo>
                      <a:cubicBezTo>
                        <a:pt x="33" y="3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4" name="Freeform 1384">
                  <a:extLst>
                    <a:ext uri="{FF2B5EF4-FFF2-40B4-BE49-F238E27FC236}">
                      <a16:creationId xmlns:a16="http://schemas.microsoft.com/office/drawing/2014/main" xmlns="" id="{5508FC8F-F9D2-4370-AB4B-C64C9A9E3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6" y="285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5" name="Freeform 1385">
                  <a:extLst>
                    <a:ext uri="{FF2B5EF4-FFF2-40B4-BE49-F238E27FC236}">
                      <a16:creationId xmlns:a16="http://schemas.microsoft.com/office/drawing/2014/main" xmlns="" id="{7BD220E0-E8E3-47A7-B366-2C83E5E58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99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6" name="Freeform 1386">
                  <a:extLst>
                    <a:ext uri="{FF2B5EF4-FFF2-40B4-BE49-F238E27FC236}">
                      <a16:creationId xmlns:a16="http://schemas.microsoft.com/office/drawing/2014/main" xmlns="" id="{76678454-3B4F-479B-9239-E9ED6B0AE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8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7" name="Freeform 1387">
                  <a:extLst>
                    <a:ext uri="{FF2B5EF4-FFF2-40B4-BE49-F238E27FC236}">
                      <a16:creationId xmlns:a16="http://schemas.microsoft.com/office/drawing/2014/main" xmlns="" id="{5CE1E8BB-0087-43DD-BD75-2D8AE2508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6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8" name="Freeform 1388">
                  <a:extLst>
                    <a:ext uri="{FF2B5EF4-FFF2-40B4-BE49-F238E27FC236}">
                      <a16:creationId xmlns:a16="http://schemas.microsoft.com/office/drawing/2014/main" xmlns="" id="{74419590-78FF-48B3-AD7D-339377618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902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9" name="Freeform 1389">
                  <a:extLst>
                    <a:ext uri="{FF2B5EF4-FFF2-40B4-BE49-F238E27FC236}">
                      <a16:creationId xmlns:a16="http://schemas.microsoft.com/office/drawing/2014/main" xmlns="" id="{51477D87-513D-41E0-A53E-4AD9A0E7A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5" y="2905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0" name="Freeform 1390">
                  <a:extLst>
                    <a:ext uri="{FF2B5EF4-FFF2-40B4-BE49-F238E27FC236}">
                      <a16:creationId xmlns:a16="http://schemas.microsoft.com/office/drawing/2014/main" xmlns="" id="{E25C80BB-0194-426D-ABA7-0E01FB5D5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1" name="Freeform 1391">
                  <a:extLst>
                    <a:ext uri="{FF2B5EF4-FFF2-40B4-BE49-F238E27FC236}">
                      <a16:creationId xmlns:a16="http://schemas.microsoft.com/office/drawing/2014/main" xmlns="" id="{757EFA91-BD5F-49EC-AEF2-3A9540087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95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2" name="Freeform 1392">
                  <a:extLst>
                    <a:ext uri="{FF2B5EF4-FFF2-40B4-BE49-F238E27FC236}">
                      <a16:creationId xmlns:a16="http://schemas.microsoft.com/office/drawing/2014/main" xmlns="" id="{6E0705CA-1BE9-4A18-9474-6F83EC680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1" y="287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3" name="Freeform 1393">
                  <a:extLst>
                    <a:ext uri="{FF2B5EF4-FFF2-40B4-BE49-F238E27FC236}">
                      <a16:creationId xmlns:a16="http://schemas.microsoft.com/office/drawing/2014/main" xmlns="" id="{9862CDF6-CAEF-44CD-85C0-BEF955013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7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4" name="Freeform 1394">
                  <a:extLst>
                    <a:ext uri="{FF2B5EF4-FFF2-40B4-BE49-F238E27FC236}">
                      <a16:creationId xmlns:a16="http://schemas.microsoft.com/office/drawing/2014/main" xmlns="" id="{C0E18670-D19D-48B3-ABE5-DAFE1325F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5" name="Freeform 1395">
                  <a:extLst>
                    <a:ext uri="{FF2B5EF4-FFF2-40B4-BE49-F238E27FC236}">
                      <a16:creationId xmlns:a16="http://schemas.microsoft.com/office/drawing/2014/main" xmlns="" id="{91665585-FC53-4B4F-A03E-F0111219A0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" y="287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6" name="Freeform 1396">
                  <a:extLst>
                    <a:ext uri="{FF2B5EF4-FFF2-40B4-BE49-F238E27FC236}">
                      <a16:creationId xmlns:a16="http://schemas.microsoft.com/office/drawing/2014/main" xmlns="" id="{A1B4C44A-7596-44E2-96D4-395C9715C9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7" name="Freeform 1397">
                  <a:extLst>
                    <a:ext uri="{FF2B5EF4-FFF2-40B4-BE49-F238E27FC236}">
                      <a16:creationId xmlns:a16="http://schemas.microsoft.com/office/drawing/2014/main" xmlns="" id="{32FFA071-3295-48E3-A045-D297DDCD7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8" name="Freeform 1398">
                  <a:extLst>
                    <a:ext uri="{FF2B5EF4-FFF2-40B4-BE49-F238E27FC236}">
                      <a16:creationId xmlns:a16="http://schemas.microsoft.com/office/drawing/2014/main" xmlns="" id="{50B996F2-44D9-46DF-852F-6FF8D5E83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3" y="28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09" name="Freeform 1399">
                  <a:extLst>
                    <a:ext uri="{FF2B5EF4-FFF2-40B4-BE49-F238E27FC236}">
                      <a16:creationId xmlns:a16="http://schemas.microsoft.com/office/drawing/2014/main" xmlns="" id="{212B4E3B-FD2B-434F-BC44-E49EFB0109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86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0" name="Freeform 1400">
                  <a:extLst>
                    <a:ext uri="{FF2B5EF4-FFF2-40B4-BE49-F238E27FC236}">
                      <a16:creationId xmlns:a16="http://schemas.microsoft.com/office/drawing/2014/main" xmlns="" id="{3ECA2196-B7C7-4090-BB32-AF614CC13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1" name="Freeform 1401">
                  <a:extLst>
                    <a:ext uri="{FF2B5EF4-FFF2-40B4-BE49-F238E27FC236}">
                      <a16:creationId xmlns:a16="http://schemas.microsoft.com/office/drawing/2014/main" xmlns="" id="{C224F44C-F7F7-4987-8878-A8C2191DB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" y="287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2" name="Freeform 1402">
                  <a:extLst>
                    <a:ext uri="{FF2B5EF4-FFF2-40B4-BE49-F238E27FC236}">
                      <a16:creationId xmlns:a16="http://schemas.microsoft.com/office/drawing/2014/main" xmlns="" id="{A8106E1B-FCE9-4FAA-829D-EA1C8DBDC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" y="2837"/>
                  <a:ext cx="76" cy="56"/>
                </a:xfrm>
                <a:custGeom>
                  <a:avLst/>
                  <a:gdLst>
                    <a:gd name="T0" fmla="*/ 56 w 79"/>
                    <a:gd name="T1" fmla="*/ 45 h 59"/>
                    <a:gd name="T2" fmla="*/ 57 w 79"/>
                    <a:gd name="T3" fmla="*/ 45 h 59"/>
                    <a:gd name="T4" fmla="*/ 64 w 79"/>
                    <a:gd name="T5" fmla="*/ 56 h 59"/>
                    <a:gd name="T6" fmla="*/ 70 w 79"/>
                    <a:gd name="T7" fmla="*/ 54 h 59"/>
                    <a:gd name="T8" fmla="*/ 72 w 79"/>
                    <a:gd name="T9" fmla="*/ 54 h 59"/>
                    <a:gd name="T10" fmla="*/ 73 w 79"/>
                    <a:gd name="T11" fmla="*/ 55 h 59"/>
                    <a:gd name="T12" fmla="*/ 74 w 79"/>
                    <a:gd name="T13" fmla="*/ 55 h 59"/>
                    <a:gd name="T14" fmla="*/ 74 w 79"/>
                    <a:gd name="T15" fmla="*/ 53 h 59"/>
                    <a:gd name="T16" fmla="*/ 79 w 79"/>
                    <a:gd name="T17" fmla="*/ 46 h 59"/>
                    <a:gd name="T18" fmla="*/ 77 w 79"/>
                    <a:gd name="T19" fmla="*/ 40 h 59"/>
                    <a:gd name="T20" fmla="*/ 75 w 79"/>
                    <a:gd name="T21" fmla="*/ 36 h 59"/>
                    <a:gd name="T22" fmla="*/ 74 w 79"/>
                    <a:gd name="T23" fmla="*/ 34 h 59"/>
                    <a:gd name="T24" fmla="*/ 74 w 79"/>
                    <a:gd name="T25" fmla="*/ 32 h 59"/>
                    <a:gd name="T26" fmla="*/ 74 w 79"/>
                    <a:gd name="T27" fmla="*/ 30 h 59"/>
                    <a:gd name="T28" fmla="*/ 75 w 79"/>
                    <a:gd name="T29" fmla="*/ 27 h 59"/>
                    <a:gd name="T30" fmla="*/ 74 w 79"/>
                    <a:gd name="T31" fmla="*/ 26 h 59"/>
                    <a:gd name="T32" fmla="*/ 73 w 79"/>
                    <a:gd name="T33" fmla="*/ 22 h 59"/>
                    <a:gd name="T34" fmla="*/ 70 w 79"/>
                    <a:gd name="T35" fmla="*/ 14 h 59"/>
                    <a:gd name="T36" fmla="*/ 62 w 79"/>
                    <a:gd name="T37" fmla="*/ 5 h 59"/>
                    <a:gd name="T38" fmla="*/ 51 w 79"/>
                    <a:gd name="T39" fmla="*/ 6 h 59"/>
                    <a:gd name="T40" fmla="*/ 44 w 79"/>
                    <a:gd name="T41" fmla="*/ 8 h 59"/>
                    <a:gd name="T42" fmla="*/ 40 w 79"/>
                    <a:gd name="T43" fmla="*/ 9 h 59"/>
                    <a:gd name="T44" fmla="*/ 39 w 79"/>
                    <a:gd name="T45" fmla="*/ 8 h 59"/>
                    <a:gd name="T46" fmla="*/ 38 w 79"/>
                    <a:gd name="T47" fmla="*/ 7 h 59"/>
                    <a:gd name="T48" fmla="*/ 38 w 79"/>
                    <a:gd name="T49" fmla="*/ 6 h 59"/>
                    <a:gd name="T50" fmla="*/ 37 w 79"/>
                    <a:gd name="T51" fmla="*/ 5 h 59"/>
                    <a:gd name="T52" fmla="*/ 36 w 79"/>
                    <a:gd name="T53" fmla="*/ 5 h 59"/>
                    <a:gd name="T54" fmla="*/ 33 w 79"/>
                    <a:gd name="T55" fmla="*/ 5 h 59"/>
                    <a:gd name="T56" fmla="*/ 20 w 79"/>
                    <a:gd name="T57" fmla="*/ 2 h 59"/>
                    <a:gd name="T58" fmla="*/ 18 w 79"/>
                    <a:gd name="T59" fmla="*/ 1 h 59"/>
                    <a:gd name="T60" fmla="*/ 16 w 79"/>
                    <a:gd name="T61" fmla="*/ 1 h 59"/>
                    <a:gd name="T62" fmla="*/ 15 w 79"/>
                    <a:gd name="T63" fmla="*/ 2 h 59"/>
                    <a:gd name="T64" fmla="*/ 14 w 79"/>
                    <a:gd name="T65" fmla="*/ 4 h 59"/>
                    <a:gd name="T66" fmla="*/ 12 w 79"/>
                    <a:gd name="T67" fmla="*/ 5 h 59"/>
                    <a:gd name="T68" fmla="*/ 14 w 79"/>
                    <a:gd name="T69" fmla="*/ 8 h 59"/>
                    <a:gd name="T70" fmla="*/ 2 w 79"/>
                    <a:gd name="T71" fmla="*/ 16 h 59"/>
                    <a:gd name="T72" fmla="*/ 0 w 79"/>
                    <a:gd name="T73" fmla="*/ 17 h 59"/>
                    <a:gd name="T74" fmla="*/ 19 w 79"/>
                    <a:gd name="T75" fmla="*/ 37 h 59"/>
                    <a:gd name="T76" fmla="*/ 20 w 79"/>
                    <a:gd name="T77" fmla="*/ 36 h 59"/>
                    <a:gd name="T78" fmla="*/ 22 w 79"/>
                    <a:gd name="T79" fmla="*/ 34 h 59"/>
                    <a:gd name="T80" fmla="*/ 23 w 79"/>
                    <a:gd name="T81" fmla="*/ 33 h 59"/>
                    <a:gd name="T82" fmla="*/ 23 w 79"/>
                    <a:gd name="T83" fmla="*/ 32 h 59"/>
                    <a:gd name="T84" fmla="*/ 24 w 79"/>
                    <a:gd name="T85" fmla="*/ 32 h 59"/>
                    <a:gd name="T86" fmla="*/ 31 w 79"/>
                    <a:gd name="T87" fmla="*/ 29 h 59"/>
                    <a:gd name="T88" fmla="*/ 50 w 79"/>
                    <a:gd name="T89" fmla="*/ 40 h 59"/>
                    <a:gd name="T90" fmla="*/ 51 w 79"/>
                    <a:gd name="T91" fmla="*/ 43 h 59"/>
                    <a:gd name="T92" fmla="*/ 51 w 79"/>
                    <a:gd name="T93" fmla="*/ 45 h 59"/>
                    <a:gd name="T94" fmla="*/ 54 w 79"/>
                    <a:gd name="T95" fmla="*/ 4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" h="59">
                      <a:moveTo>
                        <a:pt x="54" y="45"/>
                      </a:move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4" y="45"/>
                        <a:pt x="55" y="45"/>
                        <a:pt x="56" y="45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6" y="45"/>
                        <a:pt x="57" y="45"/>
                        <a:pt x="57" y="45"/>
                      </a:cubicBezTo>
                      <a:cubicBezTo>
                        <a:pt x="57" y="45"/>
                        <a:pt x="57" y="45"/>
                        <a:pt x="57" y="45"/>
                      </a:cubicBezTo>
                      <a:cubicBezTo>
                        <a:pt x="58" y="45"/>
                        <a:pt x="58" y="45"/>
                        <a:pt x="58" y="45"/>
                      </a:cubicBezTo>
                      <a:cubicBezTo>
                        <a:pt x="59" y="45"/>
                        <a:pt x="60" y="45"/>
                        <a:pt x="61" y="46"/>
                      </a:cubicBezTo>
                      <a:cubicBezTo>
                        <a:pt x="62" y="48"/>
                        <a:pt x="64" y="53"/>
                        <a:pt x="64" y="56"/>
                      </a:cubicBezTo>
                      <a:cubicBezTo>
                        <a:pt x="63" y="57"/>
                        <a:pt x="64" y="58"/>
                        <a:pt x="64" y="58"/>
                      </a:cubicBezTo>
                      <a:cubicBezTo>
                        <a:pt x="65" y="59"/>
                        <a:pt x="65" y="59"/>
                        <a:pt x="65" y="59"/>
                      </a:cubicBezTo>
                      <a:cubicBezTo>
                        <a:pt x="67" y="57"/>
                        <a:pt x="68" y="55"/>
                        <a:pt x="70" y="54"/>
                      </a:cubicBezTo>
                      <a:cubicBezTo>
                        <a:pt x="70" y="54"/>
                        <a:pt x="70" y="54"/>
                        <a:pt x="71" y="54"/>
                      </a:cubicBezTo>
                      <a:cubicBezTo>
                        <a:pt x="71" y="54"/>
                        <a:pt x="71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6"/>
                      </a:cubicBezTo>
                      <a:cubicBezTo>
                        <a:pt x="73" y="55"/>
                        <a:pt x="74" y="55"/>
                        <a:pt x="74" y="55"/>
                      </a:cubicBezTo>
                      <a:cubicBezTo>
                        <a:pt x="74" y="54"/>
                        <a:pt x="75" y="54"/>
                        <a:pt x="75" y="54"/>
                      </a:cubicBezTo>
                      <a:cubicBezTo>
                        <a:pt x="75" y="54"/>
                        <a:pt x="75" y="54"/>
                        <a:pt x="75" y="54"/>
                      </a:cubicBezTo>
                      <a:cubicBezTo>
                        <a:pt x="75" y="54"/>
                        <a:pt x="75" y="53"/>
                        <a:pt x="74" y="53"/>
                      </a:cubicBezTo>
                      <a:cubicBezTo>
                        <a:pt x="74" y="51"/>
                        <a:pt x="73" y="49"/>
                        <a:pt x="74" y="47"/>
                      </a:cubicBezTo>
                      <a:cubicBezTo>
                        <a:pt x="75" y="45"/>
                        <a:pt x="76" y="45"/>
                        <a:pt x="77" y="45"/>
                      </a:cubicBezTo>
                      <a:cubicBezTo>
                        <a:pt x="78" y="45"/>
                        <a:pt x="78" y="45"/>
                        <a:pt x="79" y="46"/>
                      </a:cubicBezTo>
                      <a:cubicBezTo>
                        <a:pt x="79" y="46"/>
                        <a:pt x="79" y="46"/>
                        <a:pt x="79" y="46"/>
                      </a:cubicBezTo>
                      <a:cubicBezTo>
                        <a:pt x="79" y="45"/>
                        <a:pt x="79" y="45"/>
                        <a:pt x="78" y="44"/>
                      </a:cubicBezTo>
                      <a:cubicBezTo>
                        <a:pt x="77" y="43"/>
                        <a:pt x="77" y="41"/>
                        <a:pt x="77" y="40"/>
                      </a:cubicBezTo>
                      <a:cubicBezTo>
                        <a:pt x="77" y="39"/>
                        <a:pt x="77" y="38"/>
                        <a:pt x="76" y="37"/>
                      </a:cubicBezTo>
                      <a:cubicBezTo>
                        <a:pt x="76" y="37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4" y="35"/>
                        <a:pt x="74" y="35"/>
                      </a:cubicBezTo>
                      <a:cubicBezTo>
                        <a:pt x="74" y="35"/>
                        <a:pt x="74" y="35"/>
                        <a:pt x="74" y="3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74" y="34"/>
                        <a:pt x="74" y="34"/>
                        <a:pt x="74" y="33"/>
                      </a:cubicBezTo>
                      <a:cubicBezTo>
                        <a:pt x="74" y="33"/>
                        <a:pt x="74" y="33"/>
                        <a:pt x="74" y="33"/>
                      </a:cubicBezTo>
                      <a:cubicBezTo>
                        <a:pt x="74" y="32"/>
                        <a:pt x="74" y="32"/>
                        <a:pt x="74" y="32"/>
                      </a:cubicBezTo>
                      <a:cubicBezTo>
                        <a:pt x="74" y="32"/>
                        <a:pt x="74" y="31"/>
                        <a:pt x="74" y="31"/>
                      </a:cubicBez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4" y="30"/>
                        <a:pt x="74" y="30"/>
                        <a:pt x="74" y="30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4" y="28"/>
                        <a:pt x="74" y="28"/>
                      </a:cubicBezTo>
                      <a:cubicBezTo>
                        <a:pt x="75" y="28"/>
                        <a:pt x="75" y="28"/>
                        <a:pt x="75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4" y="27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3" y="24"/>
                        <a:pt x="73" y="23"/>
                        <a:pt x="73" y="22"/>
                      </a:cubicBezTo>
                      <a:cubicBezTo>
                        <a:pt x="73" y="21"/>
                        <a:pt x="72" y="21"/>
                        <a:pt x="72" y="20"/>
                      </a:cubicBezTo>
                      <a:cubicBezTo>
                        <a:pt x="71" y="20"/>
                        <a:pt x="69" y="19"/>
                        <a:pt x="69" y="17"/>
                      </a:cubicBezTo>
                      <a:cubicBezTo>
                        <a:pt x="69" y="16"/>
                        <a:pt x="69" y="15"/>
                        <a:pt x="70" y="14"/>
                      </a:cubicBezTo>
                      <a:cubicBezTo>
                        <a:pt x="69" y="12"/>
                        <a:pt x="67" y="11"/>
                        <a:pt x="67" y="9"/>
                      </a:cubicBezTo>
                      <a:cubicBezTo>
                        <a:pt x="67" y="8"/>
                        <a:pt x="65" y="4"/>
                        <a:pt x="64" y="3"/>
                      </a:cubicBezTo>
                      <a:cubicBezTo>
                        <a:pt x="64" y="3"/>
                        <a:pt x="63" y="4"/>
                        <a:pt x="62" y="5"/>
                      </a:cubicBezTo>
                      <a:cubicBezTo>
                        <a:pt x="60" y="7"/>
                        <a:pt x="58" y="8"/>
                        <a:pt x="56" y="8"/>
                      </a:cubicBezTo>
                      <a:cubicBezTo>
                        <a:pt x="55" y="8"/>
                        <a:pt x="54" y="8"/>
                        <a:pt x="53" y="7"/>
                      </a:cubicBezTo>
                      <a:cubicBezTo>
                        <a:pt x="52" y="7"/>
                        <a:pt x="51" y="6"/>
                        <a:pt x="51" y="6"/>
                      </a:cubicBezTo>
                      <a:cubicBezTo>
                        <a:pt x="50" y="8"/>
                        <a:pt x="48" y="9"/>
                        <a:pt x="47" y="9"/>
                      </a:cubicBezTo>
                      <a:cubicBezTo>
                        <a:pt x="46" y="9"/>
                        <a:pt x="46" y="8"/>
                        <a:pt x="45" y="8"/>
                      </a:cubicBezTo>
                      <a:cubicBezTo>
                        <a:pt x="45" y="8"/>
                        <a:pt x="44" y="8"/>
                        <a:pt x="44" y="8"/>
                      </a:cubicBezTo>
                      <a:cubicBezTo>
                        <a:pt x="43" y="9"/>
                        <a:pt x="42" y="9"/>
                        <a:pt x="41" y="9"/>
                      </a:cubicBezTo>
                      <a:cubicBezTo>
                        <a:pt x="41" y="9"/>
                        <a:pt x="41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39" y="9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4"/>
                        <a:pt x="37" y="4"/>
                      </a:cubicBezTo>
                      <a:cubicBezTo>
                        <a:pt x="37" y="4"/>
                        <a:pt x="37" y="5"/>
                        <a:pt x="37" y="5"/>
                      </a:cubicBezTo>
                      <a:cubicBezTo>
                        <a:pt x="37" y="5"/>
                        <a:pt x="36" y="5"/>
                        <a:pt x="36" y="5"/>
                      </a:cubicBezTo>
                      <a:cubicBezTo>
                        <a:pt x="36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3" y="5"/>
                        <a:pt x="33" y="5"/>
                      </a:cubicBezTo>
                      <a:cubicBezTo>
                        <a:pt x="33" y="5"/>
                        <a:pt x="32" y="5"/>
                        <a:pt x="32" y="5"/>
                      </a:cubicBezTo>
                      <a:cubicBezTo>
                        <a:pt x="32" y="5"/>
                        <a:pt x="31" y="5"/>
                        <a:pt x="31" y="5"/>
                      </a:cubicBezTo>
                      <a:cubicBezTo>
                        <a:pt x="28" y="5"/>
                        <a:pt x="21" y="5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4"/>
                        <a:pt x="13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3" y="7"/>
                        <a:pt x="14" y="8"/>
                        <a:pt x="14" y="8"/>
                      </a:cubicBezTo>
                      <a:cubicBezTo>
                        <a:pt x="14" y="11"/>
                        <a:pt x="9" y="13"/>
                        <a:pt x="7" y="12"/>
                      </a:cubicBezTo>
                      <a:cubicBezTo>
                        <a:pt x="7" y="12"/>
                        <a:pt x="6" y="12"/>
                        <a:pt x="5" y="13"/>
                      </a:cubicBezTo>
                      <a:cubicBezTo>
                        <a:pt x="4" y="14"/>
                        <a:pt x="3" y="15"/>
                        <a:pt x="2" y="16"/>
                      </a:cubicBezTo>
                      <a:cubicBezTo>
                        <a:pt x="2" y="16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8"/>
                        <a:pt x="2" y="19"/>
                        <a:pt x="3" y="20"/>
                      </a:cubicBezTo>
                      <a:cubicBezTo>
                        <a:pt x="4" y="22"/>
                        <a:pt x="4" y="24"/>
                        <a:pt x="6" y="25"/>
                      </a:cubicBezTo>
                      <a:cubicBezTo>
                        <a:pt x="11" y="28"/>
                        <a:pt x="15" y="32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1" y="36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2" y="35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2"/>
                      </a:cubicBezTo>
                      <a:cubicBezTo>
                        <a:pt x="23" y="32"/>
                        <a:pt x="23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0"/>
                        <a:pt x="25" y="28"/>
                        <a:pt x="27" y="28"/>
                      </a:cubicBezTo>
                      <a:cubicBezTo>
                        <a:pt x="28" y="28"/>
                        <a:pt x="29" y="29"/>
                        <a:pt x="30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2" y="29"/>
                        <a:pt x="34" y="29"/>
                        <a:pt x="35" y="28"/>
                      </a:cubicBezTo>
                      <a:cubicBezTo>
                        <a:pt x="37" y="28"/>
                        <a:pt x="38" y="27"/>
                        <a:pt x="39" y="27"/>
                      </a:cubicBezTo>
                      <a:cubicBezTo>
                        <a:pt x="43" y="27"/>
                        <a:pt x="50" y="37"/>
                        <a:pt x="50" y="40"/>
                      </a:cubicBezTo>
                      <a:cubicBezTo>
                        <a:pt x="50" y="41"/>
                        <a:pt x="50" y="41"/>
                        <a:pt x="50" y="42"/>
                      </a:cubicBezTo>
                      <a:cubicBezTo>
                        <a:pt x="50" y="42"/>
                        <a:pt x="50" y="42"/>
                        <a:pt x="50" y="42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1" y="43"/>
                        <a:pt x="51" y="44"/>
                        <a:pt x="51" y="44"/>
                      </a:cubicBezTo>
                      <a:cubicBezTo>
                        <a:pt x="51" y="44"/>
                        <a:pt x="51" y="44"/>
                        <a:pt x="51" y="45"/>
                      </a:cubicBezTo>
                      <a:cubicBezTo>
                        <a:pt x="51" y="45"/>
                        <a:pt x="51" y="45"/>
                        <a:pt x="51" y="45"/>
                      </a:cubicBezTo>
                      <a:cubicBezTo>
                        <a:pt x="51" y="45"/>
                        <a:pt x="51" y="45"/>
                        <a:pt x="51" y="46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5"/>
                        <a:pt x="53" y="45"/>
                        <a:pt x="54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3" name="Freeform 1403">
                  <a:extLst>
                    <a:ext uri="{FF2B5EF4-FFF2-40B4-BE49-F238E27FC236}">
                      <a16:creationId xmlns:a16="http://schemas.microsoft.com/office/drawing/2014/main" xmlns="" id="{53B18C4B-AF69-4FC2-B33F-890EE1141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4" y="283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4" name="Freeform 1404">
                  <a:extLst>
                    <a:ext uri="{FF2B5EF4-FFF2-40B4-BE49-F238E27FC236}">
                      <a16:creationId xmlns:a16="http://schemas.microsoft.com/office/drawing/2014/main" xmlns="" id="{54662955-3A5A-4489-A21C-3D36AA1C0A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2837"/>
                  <a:ext cx="0" cy="2"/>
                </a:xfrm>
                <a:custGeom>
                  <a:avLst/>
                  <a:gdLst>
                    <a:gd name="T0" fmla="*/ 1 h 2"/>
                    <a:gd name="T1" fmla="*/ 1 h 2"/>
                    <a:gd name="T2" fmla="*/ 2 h 2"/>
                    <a:gd name="T3" fmla="*/ 2 h 2"/>
                    <a:gd name="T4" fmla="*/ 0 h 2"/>
                    <a:gd name="T5" fmla="*/ 0 h 2"/>
                    <a:gd name="T6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5" name="Freeform 1405">
                  <a:extLst>
                    <a:ext uri="{FF2B5EF4-FFF2-40B4-BE49-F238E27FC236}">
                      <a16:creationId xmlns:a16="http://schemas.microsoft.com/office/drawing/2014/main" xmlns="" id="{533F066F-0BED-4D04-89A4-F7C46E9AA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8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6" name="Freeform 1406">
                  <a:extLst>
                    <a:ext uri="{FF2B5EF4-FFF2-40B4-BE49-F238E27FC236}">
                      <a16:creationId xmlns:a16="http://schemas.microsoft.com/office/drawing/2014/main" xmlns="" id="{21935B8A-CC41-48AD-B3A6-209220893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7" name="Freeform 1407">
                  <a:extLst>
                    <a:ext uri="{FF2B5EF4-FFF2-40B4-BE49-F238E27FC236}">
                      <a16:creationId xmlns:a16="http://schemas.microsoft.com/office/drawing/2014/main" xmlns="" id="{9484179D-1342-41CB-9A52-882FC8122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2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8" name="Freeform 1408">
                  <a:extLst>
                    <a:ext uri="{FF2B5EF4-FFF2-40B4-BE49-F238E27FC236}">
                      <a16:creationId xmlns:a16="http://schemas.microsoft.com/office/drawing/2014/main" xmlns="" id="{50C25826-56D5-44B8-90BC-88305ADD12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19" name="Freeform 1409">
                  <a:extLst>
                    <a:ext uri="{FF2B5EF4-FFF2-40B4-BE49-F238E27FC236}">
                      <a16:creationId xmlns:a16="http://schemas.microsoft.com/office/drawing/2014/main" xmlns="" id="{69AF450D-C95E-42A3-B9C8-8DCD9458C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0" name="Freeform 1410">
                  <a:extLst>
                    <a:ext uri="{FF2B5EF4-FFF2-40B4-BE49-F238E27FC236}">
                      <a16:creationId xmlns:a16="http://schemas.microsoft.com/office/drawing/2014/main" xmlns="" id="{87BEB6E9-D6AE-4603-B536-6DB122CF03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" y="285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1" name="Freeform 1411">
                  <a:extLst>
                    <a:ext uri="{FF2B5EF4-FFF2-40B4-BE49-F238E27FC236}">
                      <a16:creationId xmlns:a16="http://schemas.microsoft.com/office/drawing/2014/main" xmlns="" id="{D7642905-E604-457A-870A-45154EFD5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0" y="283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2" name="Freeform 1412">
                  <a:extLst>
                    <a:ext uri="{FF2B5EF4-FFF2-40B4-BE49-F238E27FC236}">
                      <a16:creationId xmlns:a16="http://schemas.microsoft.com/office/drawing/2014/main" xmlns="" id="{2904D77B-D31F-4DB3-A291-DA49745D3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9" y="284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3" name="Oval 1413">
                  <a:extLst>
                    <a:ext uri="{FF2B5EF4-FFF2-40B4-BE49-F238E27FC236}">
                      <a16:creationId xmlns:a16="http://schemas.microsoft.com/office/drawing/2014/main" xmlns="" id="{32097AAD-C575-4C19-BCF8-A2E07021D5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9" y="2842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4" name="Freeform 1414">
                  <a:extLst>
                    <a:ext uri="{FF2B5EF4-FFF2-40B4-BE49-F238E27FC236}">
                      <a16:creationId xmlns:a16="http://schemas.microsoft.com/office/drawing/2014/main" xmlns="" id="{EBB9B9A0-923C-45AF-A084-8ECE0361D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28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5" name="Freeform 1415">
                  <a:extLst>
                    <a:ext uri="{FF2B5EF4-FFF2-40B4-BE49-F238E27FC236}">
                      <a16:creationId xmlns:a16="http://schemas.microsoft.com/office/drawing/2014/main" xmlns="" id="{15FE165D-3212-46B9-ADEF-45A8071FE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6" name="Freeform 1416">
                  <a:extLst>
                    <a:ext uri="{FF2B5EF4-FFF2-40B4-BE49-F238E27FC236}">
                      <a16:creationId xmlns:a16="http://schemas.microsoft.com/office/drawing/2014/main" xmlns="" id="{8E7BE416-1E73-4539-AC9D-171FE777E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7" name="Freeform 1417">
                  <a:extLst>
                    <a:ext uri="{FF2B5EF4-FFF2-40B4-BE49-F238E27FC236}">
                      <a16:creationId xmlns:a16="http://schemas.microsoft.com/office/drawing/2014/main" xmlns="" id="{ABA7E75A-8AC3-41D9-B827-0633F1EFC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8" name="Freeform 1418">
                  <a:extLst>
                    <a:ext uri="{FF2B5EF4-FFF2-40B4-BE49-F238E27FC236}">
                      <a16:creationId xmlns:a16="http://schemas.microsoft.com/office/drawing/2014/main" xmlns="" id="{1FF825B0-6198-4B0D-86EE-4BD282242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29" name="Freeform 1419">
                  <a:extLst>
                    <a:ext uri="{FF2B5EF4-FFF2-40B4-BE49-F238E27FC236}">
                      <a16:creationId xmlns:a16="http://schemas.microsoft.com/office/drawing/2014/main" xmlns="" id="{A9B0A59D-76CA-4CBC-B90D-2EA895052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0" name="Freeform 1420">
                  <a:extLst>
                    <a:ext uri="{FF2B5EF4-FFF2-40B4-BE49-F238E27FC236}">
                      <a16:creationId xmlns:a16="http://schemas.microsoft.com/office/drawing/2014/main" xmlns="" id="{280044EF-C6C7-43C0-B290-6F8964947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86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1" name="Freeform 1421">
                  <a:extLst>
                    <a:ext uri="{FF2B5EF4-FFF2-40B4-BE49-F238E27FC236}">
                      <a16:creationId xmlns:a16="http://schemas.microsoft.com/office/drawing/2014/main" xmlns="" id="{3DF929A7-A603-410B-8E87-398EBFBCB9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9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2" name="Freeform 1422">
                  <a:extLst>
                    <a:ext uri="{FF2B5EF4-FFF2-40B4-BE49-F238E27FC236}">
                      <a16:creationId xmlns:a16="http://schemas.microsoft.com/office/drawing/2014/main" xmlns="" id="{6192C269-06D9-46E4-A7C9-137CD8872A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7" y="2889"/>
                  <a:ext cx="2" cy="2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0 h 2"/>
                    <a:gd name="T4" fmla="*/ 1 w 2"/>
                    <a:gd name="T5" fmla="*/ 1 h 2"/>
                    <a:gd name="T6" fmla="*/ 0 w 2"/>
                    <a:gd name="T7" fmla="*/ 2 h 2"/>
                    <a:gd name="T8" fmla="*/ 0 w 2"/>
                    <a:gd name="T9" fmla="*/ 2 h 2"/>
                    <a:gd name="T10" fmla="*/ 1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3" name="Freeform 1423">
                  <a:extLst>
                    <a:ext uri="{FF2B5EF4-FFF2-40B4-BE49-F238E27FC236}">
                      <a16:creationId xmlns:a16="http://schemas.microsoft.com/office/drawing/2014/main" xmlns="" id="{F2A3E4BB-312F-4758-A9BB-042BBB2EC6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884"/>
                  <a:ext cx="41" cy="39"/>
                </a:xfrm>
                <a:custGeom>
                  <a:avLst/>
                  <a:gdLst>
                    <a:gd name="T0" fmla="*/ 30 w 43"/>
                    <a:gd name="T1" fmla="*/ 10 h 41"/>
                    <a:gd name="T2" fmla="*/ 29 w 43"/>
                    <a:gd name="T3" fmla="*/ 12 h 41"/>
                    <a:gd name="T4" fmla="*/ 25 w 43"/>
                    <a:gd name="T5" fmla="*/ 14 h 41"/>
                    <a:gd name="T6" fmla="*/ 21 w 43"/>
                    <a:gd name="T7" fmla="*/ 12 h 41"/>
                    <a:gd name="T8" fmla="*/ 20 w 43"/>
                    <a:gd name="T9" fmla="*/ 7 h 41"/>
                    <a:gd name="T10" fmla="*/ 18 w 43"/>
                    <a:gd name="T11" fmla="*/ 0 h 41"/>
                    <a:gd name="T12" fmla="*/ 17 w 43"/>
                    <a:gd name="T13" fmla="*/ 0 h 41"/>
                    <a:gd name="T14" fmla="*/ 16 w 43"/>
                    <a:gd name="T15" fmla="*/ 0 h 41"/>
                    <a:gd name="T16" fmla="*/ 15 w 43"/>
                    <a:gd name="T17" fmla="*/ 0 h 41"/>
                    <a:gd name="T18" fmla="*/ 15 w 43"/>
                    <a:gd name="T19" fmla="*/ 0 h 41"/>
                    <a:gd name="T20" fmla="*/ 14 w 43"/>
                    <a:gd name="T21" fmla="*/ 0 h 41"/>
                    <a:gd name="T22" fmla="*/ 13 w 43"/>
                    <a:gd name="T23" fmla="*/ 0 h 41"/>
                    <a:gd name="T24" fmla="*/ 12 w 43"/>
                    <a:gd name="T25" fmla="*/ 1 h 41"/>
                    <a:gd name="T26" fmla="*/ 12 w 43"/>
                    <a:gd name="T27" fmla="*/ 3 h 41"/>
                    <a:gd name="T28" fmla="*/ 11 w 43"/>
                    <a:gd name="T29" fmla="*/ 4 h 41"/>
                    <a:gd name="T30" fmla="*/ 11 w 43"/>
                    <a:gd name="T31" fmla="*/ 5 h 41"/>
                    <a:gd name="T32" fmla="*/ 7 w 43"/>
                    <a:gd name="T33" fmla="*/ 10 h 41"/>
                    <a:gd name="T34" fmla="*/ 4 w 43"/>
                    <a:gd name="T35" fmla="*/ 12 h 41"/>
                    <a:gd name="T36" fmla="*/ 1 w 43"/>
                    <a:gd name="T37" fmla="*/ 14 h 41"/>
                    <a:gd name="T38" fmla="*/ 1 w 43"/>
                    <a:gd name="T39" fmla="*/ 14 h 41"/>
                    <a:gd name="T40" fmla="*/ 1 w 43"/>
                    <a:gd name="T41" fmla="*/ 14 h 41"/>
                    <a:gd name="T42" fmla="*/ 1 w 43"/>
                    <a:gd name="T43" fmla="*/ 14 h 41"/>
                    <a:gd name="T44" fmla="*/ 1 w 43"/>
                    <a:gd name="T45" fmla="*/ 14 h 41"/>
                    <a:gd name="T46" fmla="*/ 0 w 43"/>
                    <a:gd name="T47" fmla="*/ 15 h 41"/>
                    <a:gd name="T48" fmla="*/ 13 w 43"/>
                    <a:gd name="T49" fmla="*/ 24 h 41"/>
                    <a:gd name="T50" fmla="*/ 39 w 43"/>
                    <a:gd name="T51" fmla="*/ 40 h 41"/>
                    <a:gd name="T52" fmla="*/ 40 w 43"/>
                    <a:gd name="T53" fmla="*/ 41 h 41"/>
                    <a:gd name="T54" fmla="*/ 40 w 43"/>
                    <a:gd name="T55" fmla="*/ 40 h 41"/>
                    <a:gd name="T56" fmla="*/ 40 w 43"/>
                    <a:gd name="T57" fmla="*/ 39 h 41"/>
                    <a:gd name="T58" fmla="*/ 40 w 43"/>
                    <a:gd name="T59" fmla="*/ 38 h 41"/>
                    <a:gd name="T60" fmla="*/ 41 w 43"/>
                    <a:gd name="T61" fmla="*/ 38 h 41"/>
                    <a:gd name="T62" fmla="*/ 41 w 43"/>
                    <a:gd name="T63" fmla="*/ 37 h 41"/>
                    <a:gd name="T64" fmla="*/ 41 w 43"/>
                    <a:gd name="T65" fmla="*/ 36 h 41"/>
                    <a:gd name="T66" fmla="*/ 42 w 43"/>
                    <a:gd name="T67" fmla="*/ 35 h 41"/>
                    <a:gd name="T68" fmla="*/ 43 w 43"/>
                    <a:gd name="T69" fmla="*/ 32 h 41"/>
                    <a:gd name="T70" fmla="*/ 37 w 43"/>
                    <a:gd name="T71" fmla="*/ 27 h 41"/>
                    <a:gd name="T72" fmla="*/ 35 w 43"/>
                    <a:gd name="T73" fmla="*/ 25 h 41"/>
                    <a:gd name="T74" fmla="*/ 32 w 43"/>
                    <a:gd name="T75" fmla="*/ 24 h 41"/>
                    <a:gd name="T76" fmla="*/ 30 w 43"/>
                    <a:gd name="T77" fmla="*/ 22 h 41"/>
                    <a:gd name="T78" fmla="*/ 30 w 43"/>
                    <a:gd name="T79" fmla="*/ 21 h 41"/>
                    <a:gd name="T80" fmla="*/ 31 w 43"/>
                    <a:gd name="T81" fmla="*/ 19 h 41"/>
                    <a:gd name="T82" fmla="*/ 31 w 43"/>
                    <a:gd name="T83" fmla="*/ 12 h 41"/>
                    <a:gd name="T84" fmla="*/ 31 w 43"/>
                    <a:gd name="T85" fmla="*/ 10 h 41"/>
                    <a:gd name="T86" fmla="*/ 30 w 43"/>
                    <a:gd name="T87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3" h="41">
                      <a:moveTo>
                        <a:pt x="30" y="10"/>
                      </a:moveTo>
                      <a:cubicBezTo>
                        <a:pt x="30" y="10"/>
                        <a:pt x="29" y="11"/>
                        <a:pt x="29" y="12"/>
                      </a:cubicBezTo>
                      <a:cubicBezTo>
                        <a:pt x="28" y="13"/>
                        <a:pt x="27" y="14"/>
                        <a:pt x="25" y="14"/>
                      </a:cubicBezTo>
                      <a:cubicBezTo>
                        <a:pt x="24" y="14"/>
                        <a:pt x="22" y="13"/>
                        <a:pt x="21" y="12"/>
                      </a:cubicBezTo>
                      <a:cubicBezTo>
                        <a:pt x="20" y="11"/>
                        <a:pt x="19" y="9"/>
                        <a:pt x="20" y="7"/>
                      </a:cubicBezTo>
                      <a:cubicBezTo>
                        <a:pt x="20" y="4"/>
                        <a:pt x="19" y="1"/>
                        <a:pt x="18" y="0"/>
                      </a:cubicBez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7"/>
                        <a:pt x="9" y="8"/>
                        <a:pt x="7" y="10"/>
                      </a:cubicBezTo>
                      <a:cubicBezTo>
                        <a:pt x="6" y="11"/>
                        <a:pt x="5" y="11"/>
                        <a:pt x="4" y="12"/>
                      </a:cubicBezTo>
                      <a:cubicBezTo>
                        <a:pt x="3" y="13"/>
                        <a:pt x="2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5"/>
                        <a:pt x="0" y="15"/>
                        <a:pt x="0" y="15"/>
                      </a:cubicBezTo>
                      <a:cubicBezTo>
                        <a:pt x="5" y="18"/>
                        <a:pt x="9" y="21"/>
                        <a:pt x="13" y="24"/>
                      </a:cubicBezTo>
                      <a:cubicBezTo>
                        <a:pt x="22" y="31"/>
                        <a:pt x="34" y="38"/>
                        <a:pt x="39" y="40"/>
                      </a:cubicBezTo>
                      <a:cubicBezTo>
                        <a:pt x="39" y="40"/>
                        <a:pt x="40" y="40"/>
                        <a:pt x="40" y="41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40"/>
                        <a:pt x="40" y="40"/>
                        <a:pt x="40" y="39"/>
                      </a:cubicBezTo>
                      <a:cubicBezTo>
                        <a:pt x="40" y="39"/>
                        <a:pt x="40" y="39"/>
                        <a:pt x="40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37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2" y="35"/>
                      </a:cubicBezTo>
                      <a:cubicBezTo>
                        <a:pt x="42" y="34"/>
                        <a:pt x="42" y="33"/>
                        <a:pt x="43" y="32"/>
                      </a:cubicBezTo>
                      <a:cubicBezTo>
                        <a:pt x="43" y="30"/>
                        <a:pt x="39" y="28"/>
                        <a:pt x="37" y="27"/>
                      </a:cubicBezTo>
                      <a:cubicBezTo>
                        <a:pt x="36" y="26"/>
                        <a:pt x="35" y="26"/>
                        <a:pt x="35" y="25"/>
                      </a:cubicBezTo>
                      <a:cubicBezTo>
                        <a:pt x="34" y="25"/>
                        <a:pt x="33" y="24"/>
                        <a:pt x="32" y="24"/>
                      </a:cubicBezTo>
                      <a:cubicBezTo>
                        <a:pt x="31" y="23"/>
                        <a:pt x="30" y="23"/>
                        <a:pt x="30" y="22"/>
                      </a:cubicBezTo>
                      <a:cubicBezTo>
                        <a:pt x="30" y="22"/>
                        <a:pt x="30" y="22"/>
                        <a:pt x="30" y="21"/>
                      </a:cubicBezTo>
                      <a:cubicBezTo>
                        <a:pt x="29" y="20"/>
                        <a:pt x="31" y="19"/>
                        <a:pt x="31" y="19"/>
                      </a:cubicBezTo>
                      <a:cubicBezTo>
                        <a:pt x="31" y="18"/>
                        <a:pt x="32" y="17"/>
                        <a:pt x="31" y="12"/>
                      </a:cubicBezTo>
                      <a:cubicBezTo>
                        <a:pt x="31" y="12"/>
                        <a:pt x="31" y="11"/>
                        <a:pt x="31" y="10"/>
                      </a:cubicBezTo>
                      <a:cubicBezTo>
                        <a:pt x="31" y="10"/>
                        <a:pt x="31" y="10"/>
                        <a:pt x="3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4" name="Freeform 1424">
                  <a:extLst>
                    <a:ext uri="{FF2B5EF4-FFF2-40B4-BE49-F238E27FC236}">
                      <a16:creationId xmlns:a16="http://schemas.microsoft.com/office/drawing/2014/main" xmlns="" id="{3FEE2634-7CFF-40DC-9016-E3C8EC9CC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92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5" name="Freeform 1425">
                  <a:extLst>
                    <a:ext uri="{FF2B5EF4-FFF2-40B4-BE49-F238E27FC236}">
                      <a16:creationId xmlns:a16="http://schemas.microsoft.com/office/drawing/2014/main" xmlns="" id="{52CC3B87-1164-4C50-8572-02C2CE3EA5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" y="29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6" name="Freeform 1426">
                  <a:extLst>
                    <a:ext uri="{FF2B5EF4-FFF2-40B4-BE49-F238E27FC236}">
                      <a16:creationId xmlns:a16="http://schemas.microsoft.com/office/drawing/2014/main" xmlns="" id="{7C5AE714-1A99-45BC-9D75-B48F02F038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29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7" name="Freeform 1427">
                  <a:extLst>
                    <a:ext uri="{FF2B5EF4-FFF2-40B4-BE49-F238E27FC236}">
                      <a16:creationId xmlns:a16="http://schemas.microsoft.com/office/drawing/2014/main" xmlns="" id="{2A5DA058-176E-4D44-8E6F-08EFE19950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8" name="Freeform 1428">
                  <a:extLst>
                    <a:ext uri="{FF2B5EF4-FFF2-40B4-BE49-F238E27FC236}">
                      <a16:creationId xmlns:a16="http://schemas.microsoft.com/office/drawing/2014/main" xmlns="" id="{5717714E-88D6-4243-9A92-96EEC8F45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5" y="2895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0 w 8"/>
                    <a:gd name="T3" fmla="*/ 0 h 3"/>
                    <a:gd name="T4" fmla="*/ 4 w 8"/>
                    <a:gd name="T5" fmla="*/ 2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cubicBezTo>
                        <a:pt x="6" y="3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6" y="2"/>
                        <a:pt x="7" y="1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39" name="Freeform 1429">
                  <a:extLst>
                    <a:ext uri="{FF2B5EF4-FFF2-40B4-BE49-F238E27FC236}">
                      <a16:creationId xmlns:a16="http://schemas.microsoft.com/office/drawing/2014/main" xmlns="" id="{19FF8B16-E966-4A33-B4C2-FF6225294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9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417" name="Group 1631">
                <a:extLst>
                  <a:ext uri="{FF2B5EF4-FFF2-40B4-BE49-F238E27FC236}">
                    <a16:creationId xmlns:a16="http://schemas.microsoft.com/office/drawing/2014/main" xmlns="" id="{80F5F29F-B688-4514-9977-E8F16D4550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6" y="2617"/>
                <a:ext cx="558" cy="408"/>
                <a:chOff x="1486" y="2617"/>
                <a:chExt cx="558" cy="408"/>
              </a:xfrm>
              <a:grpFill/>
            </p:grpSpPr>
            <p:sp>
              <p:nvSpPr>
                <p:cNvPr id="640" name="Freeform 1431">
                  <a:extLst>
                    <a:ext uri="{FF2B5EF4-FFF2-40B4-BE49-F238E27FC236}">
                      <a16:creationId xmlns:a16="http://schemas.microsoft.com/office/drawing/2014/main" xmlns="" id="{048677C7-F5F5-490E-9270-61CB8AE2F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0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1" name="Freeform 1432">
                  <a:extLst>
                    <a:ext uri="{FF2B5EF4-FFF2-40B4-BE49-F238E27FC236}">
                      <a16:creationId xmlns:a16="http://schemas.microsoft.com/office/drawing/2014/main" xmlns="" id="{5030A71F-6BDC-409F-B90A-FEFF61973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7" y="288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2" name="Freeform 1433">
                  <a:extLst>
                    <a:ext uri="{FF2B5EF4-FFF2-40B4-BE49-F238E27FC236}">
                      <a16:creationId xmlns:a16="http://schemas.microsoft.com/office/drawing/2014/main" xmlns="" id="{2D6EF894-1A63-4498-9978-6F1004840A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6" y="2867"/>
                  <a:ext cx="27" cy="29"/>
                </a:xfrm>
                <a:custGeom>
                  <a:avLst/>
                  <a:gdLst>
                    <a:gd name="T0" fmla="*/ 27 w 28"/>
                    <a:gd name="T1" fmla="*/ 15 h 31"/>
                    <a:gd name="T2" fmla="*/ 26 w 28"/>
                    <a:gd name="T3" fmla="*/ 9 h 31"/>
                    <a:gd name="T4" fmla="*/ 19 w 28"/>
                    <a:gd name="T5" fmla="*/ 0 h 31"/>
                    <a:gd name="T6" fmla="*/ 16 w 28"/>
                    <a:gd name="T7" fmla="*/ 1 h 31"/>
                    <a:gd name="T8" fmla="*/ 11 w 28"/>
                    <a:gd name="T9" fmla="*/ 2 h 31"/>
                    <a:gd name="T10" fmla="*/ 9 w 28"/>
                    <a:gd name="T11" fmla="*/ 2 h 31"/>
                    <a:gd name="T12" fmla="*/ 8 w 28"/>
                    <a:gd name="T13" fmla="*/ 1 h 31"/>
                    <a:gd name="T14" fmla="*/ 7 w 28"/>
                    <a:gd name="T15" fmla="*/ 2 h 31"/>
                    <a:gd name="T16" fmla="*/ 7 w 28"/>
                    <a:gd name="T17" fmla="*/ 2 h 31"/>
                    <a:gd name="T18" fmla="*/ 7 w 28"/>
                    <a:gd name="T19" fmla="*/ 3 h 31"/>
                    <a:gd name="T20" fmla="*/ 7 w 28"/>
                    <a:gd name="T21" fmla="*/ 3 h 31"/>
                    <a:gd name="T22" fmla="*/ 6 w 28"/>
                    <a:gd name="T23" fmla="*/ 4 h 31"/>
                    <a:gd name="T24" fmla="*/ 6 w 28"/>
                    <a:gd name="T25" fmla="*/ 5 h 31"/>
                    <a:gd name="T26" fmla="*/ 6 w 28"/>
                    <a:gd name="T27" fmla="*/ 5 h 31"/>
                    <a:gd name="T28" fmla="*/ 5 w 28"/>
                    <a:gd name="T29" fmla="*/ 6 h 31"/>
                    <a:gd name="T30" fmla="*/ 4 w 28"/>
                    <a:gd name="T31" fmla="*/ 6 h 31"/>
                    <a:gd name="T32" fmla="*/ 4 w 28"/>
                    <a:gd name="T33" fmla="*/ 7 h 31"/>
                    <a:gd name="T34" fmla="*/ 3 w 28"/>
                    <a:gd name="T35" fmla="*/ 8 h 31"/>
                    <a:gd name="T36" fmla="*/ 2 w 28"/>
                    <a:gd name="T37" fmla="*/ 8 h 31"/>
                    <a:gd name="T38" fmla="*/ 2 w 28"/>
                    <a:gd name="T39" fmla="*/ 9 h 31"/>
                    <a:gd name="T40" fmla="*/ 1 w 28"/>
                    <a:gd name="T41" fmla="*/ 10 h 31"/>
                    <a:gd name="T42" fmla="*/ 0 w 28"/>
                    <a:gd name="T43" fmla="*/ 10 h 31"/>
                    <a:gd name="T44" fmla="*/ 1 w 28"/>
                    <a:gd name="T45" fmla="*/ 13 h 31"/>
                    <a:gd name="T46" fmla="*/ 9 w 28"/>
                    <a:gd name="T47" fmla="*/ 26 h 31"/>
                    <a:gd name="T48" fmla="*/ 10 w 28"/>
                    <a:gd name="T49" fmla="*/ 26 h 31"/>
                    <a:gd name="T50" fmla="*/ 17 w 28"/>
                    <a:gd name="T51" fmla="*/ 31 h 31"/>
                    <a:gd name="T52" fmla="*/ 17 w 28"/>
                    <a:gd name="T53" fmla="*/ 31 h 31"/>
                    <a:gd name="T54" fmla="*/ 18 w 28"/>
                    <a:gd name="T55" fmla="*/ 30 h 31"/>
                    <a:gd name="T56" fmla="*/ 18 w 28"/>
                    <a:gd name="T57" fmla="*/ 30 h 31"/>
                    <a:gd name="T58" fmla="*/ 18 w 28"/>
                    <a:gd name="T59" fmla="*/ 29 h 31"/>
                    <a:gd name="T60" fmla="*/ 18 w 28"/>
                    <a:gd name="T61" fmla="*/ 29 h 31"/>
                    <a:gd name="T62" fmla="*/ 19 w 28"/>
                    <a:gd name="T63" fmla="*/ 29 h 31"/>
                    <a:gd name="T64" fmla="*/ 22 w 28"/>
                    <a:gd name="T65" fmla="*/ 26 h 31"/>
                    <a:gd name="T66" fmla="*/ 27 w 28"/>
                    <a:gd name="T67" fmla="*/ 22 h 31"/>
                    <a:gd name="T68" fmla="*/ 28 w 28"/>
                    <a:gd name="T69" fmla="*/ 20 h 31"/>
                    <a:gd name="T70" fmla="*/ 28 w 28"/>
                    <a:gd name="T71" fmla="*/ 19 h 31"/>
                    <a:gd name="T72" fmla="*/ 28 w 28"/>
                    <a:gd name="T73" fmla="*/ 19 h 31"/>
                    <a:gd name="T74" fmla="*/ 28 w 28"/>
                    <a:gd name="T75" fmla="*/ 18 h 31"/>
                    <a:gd name="T76" fmla="*/ 28 w 28"/>
                    <a:gd name="T77" fmla="*/ 17 h 31"/>
                    <a:gd name="T78" fmla="*/ 27 w 28"/>
                    <a:gd name="T7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" h="31">
                      <a:moveTo>
                        <a:pt x="27" y="15"/>
                      </a:moveTo>
                      <a:cubicBezTo>
                        <a:pt x="27" y="13"/>
                        <a:pt x="26" y="11"/>
                        <a:pt x="26" y="9"/>
                      </a:cubicBezTo>
                      <a:cubicBezTo>
                        <a:pt x="26" y="7"/>
                        <a:pt x="21" y="1"/>
                        <a:pt x="19" y="0"/>
                      </a:cubicBezTo>
                      <a:cubicBezTo>
                        <a:pt x="19" y="0"/>
                        <a:pt x="18" y="1"/>
                        <a:pt x="16" y="1"/>
                      </a:cubicBezTo>
                      <a:cubicBezTo>
                        <a:pt x="15" y="2"/>
                        <a:pt x="13" y="2"/>
                        <a:pt x="11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3" y="7"/>
                        <a:pt x="3" y="8"/>
                      </a:cubicBezTo>
                      <a:cubicBezTo>
                        <a:pt x="3" y="8"/>
                        <a:pt x="3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1" y="11"/>
                        <a:pt x="1" y="12"/>
                        <a:pt x="1" y="13"/>
                      </a:cubicBezTo>
                      <a:cubicBezTo>
                        <a:pt x="4" y="21"/>
                        <a:pt x="6" y="23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8"/>
                        <a:pt x="14" y="29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7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8"/>
                        <a:pt x="21" y="27"/>
                        <a:pt x="22" y="26"/>
                      </a:cubicBezTo>
                      <a:cubicBezTo>
                        <a:pt x="23" y="25"/>
                        <a:pt x="27" y="23"/>
                        <a:pt x="27" y="22"/>
                      </a:cubicBezTo>
                      <a:cubicBezTo>
                        <a:pt x="27" y="22"/>
                        <a:pt x="28" y="21"/>
                        <a:pt x="28" y="20"/>
                      </a:cubicBezTo>
                      <a:cubicBezTo>
                        <a:pt x="28" y="20"/>
                        <a:pt x="28" y="19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7"/>
                        <a:pt x="28" y="16"/>
                        <a:pt x="2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3" name="Freeform 1434">
                  <a:extLst>
                    <a:ext uri="{FF2B5EF4-FFF2-40B4-BE49-F238E27FC236}">
                      <a16:creationId xmlns:a16="http://schemas.microsoft.com/office/drawing/2014/main" xmlns="" id="{E8CB8E5F-7091-4A61-A33C-3C7AA2D5A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2" y="2871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4" name="Freeform 1435">
                  <a:extLst>
                    <a:ext uri="{FF2B5EF4-FFF2-40B4-BE49-F238E27FC236}">
                      <a16:creationId xmlns:a16="http://schemas.microsoft.com/office/drawing/2014/main" xmlns="" id="{BD937FD6-77E5-479A-AC60-77D8EF0C33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28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5" name="Freeform 1436">
                  <a:extLst>
                    <a:ext uri="{FF2B5EF4-FFF2-40B4-BE49-F238E27FC236}">
                      <a16:creationId xmlns:a16="http://schemas.microsoft.com/office/drawing/2014/main" xmlns="" id="{386ADC82-4987-4F42-B8C4-BDF3EC8E97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28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6" name="Freeform 1437">
                  <a:extLst>
                    <a:ext uri="{FF2B5EF4-FFF2-40B4-BE49-F238E27FC236}">
                      <a16:creationId xmlns:a16="http://schemas.microsoft.com/office/drawing/2014/main" xmlns="" id="{AF06E30C-D693-459D-A80B-EA2721E96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" y="287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7" name="Freeform 1438">
                  <a:extLst>
                    <a:ext uri="{FF2B5EF4-FFF2-40B4-BE49-F238E27FC236}">
                      <a16:creationId xmlns:a16="http://schemas.microsoft.com/office/drawing/2014/main" xmlns="" id="{820DF8FF-5252-49B3-A5ED-1092152A0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881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8" name="Freeform 1439">
                  <a:extLst>
                    <a:ext uri="{FF2B5EF4-FFF2-40B4-BE49-F238E27FC236}">
                      <a16:creationId xmlns:a16="http://schemas.microsoft.com/office/drawing/2014/main" xmlns="" id="{96314E66-7356-4A5C-B691-AA1E87E6D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7" y="287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49" name="Freeform 1440">
                  <a:extLst>
                    <a:ext uri="{FF2B5EF4-FFF2-40B4-BE49-F238E27FC236}">
                      <a16:creationId xmlns:a16="http://schemas.microsoft.com/office/drawing/2014/main" xmlns="" id="{C6CC75D5-B52F-4977-BF71-4000E1B30D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0" y="287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0" name="Freeform 1441">
                  <a:extLst>
                    <a:ext uri="{FF2B5EF4-FFF2-40B4-BE49-F238E27FC236}">
                      <a16:creationId xmlns:a16="http://schemas.microsoft.com/office/drawing/2014/main" xmlns="" id="{D0E0F132-7BA2-4068-BE00-72F7DB8EA5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287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1" name="Freeform 1442">
                  <a:extLst>
                    <a:ext uri="{FF2B5EF4-FFF2-40B4-BE49-F238E27FC236}">
                      <a16:creationId xmlns:a16="http://schemas.microsoft.com/office/drawing/2014/main" xmlns="" id="{4B917F60-3289-4239-A1A8-CFD24022D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885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1 h 3"/>
                    <a:gd name="T4" fmla="*/ 1 w 1"/>
                    <a:gd name="T5" fmla="*/ 0 h 3"/>
                    <a:gd name="T6" fmla="*/ 1 w 1"/>
                    <a:gd name="T7" fmla="*/ 1 h 3"/>
                    <a:gd name="T8" fmla="*/ 0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2" name="Freeform 1443">
                  <a:extLst>
                    <a:ext uri="{FF2B5EF4-FFF2-40B4-BE49-F238E27FC236}">
                      <a16:creationId xmlns:a16="http://schemas.microsoft.com/office/drawing/2014/main" xmlns="" id="{877E3466-8046-4A98-97DC-086329582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2" y="28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3" name="Freeform 1444">
                  <a:extLst>
                    <a:ext uri="{FF2B5EF4-FFF2-40B4-BE49-F238E27FC236}">
                      <a16:creationId xmlns:a16="http://schemas.microsoft.com/office/drawing/2014/main" xmlns="" id="{C3511870-4741-4E0E-A3A4-DFF9E8CACD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3" y="288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4" name="Freeform 1445">
                  <a:extLst>
                    <a:ext uri="{FF2B5EF4-FFF2-40B4-BE49-F238E27FC236}">
                      <a16:creationId xmlns:a16="http://schemas.microsoft.com/office/drawing/2014/main" xmlns="" id="{9012F413-84FD-43C2-A0C7-179D68F45E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8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5" name="Freeform 1446">
                  <a:extLst>
                    <a:ext uri="{FF2B5EF4-FFF2-40B4-BE49-F238E27FC236}">
                      <a16:creationId xmlns:a16="http://schemas.microsoft.com/office/drawing/2014/main" xmlns="" id="{C4A56FD6-B04E-4D9E-A008-356A5EFA0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2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6" name="Freeform 1447">
                  <a:extLst>
                    <a:ext uri="{FF2B5EF4-FFF2-40B4-BE49-F238E27FC236}">
                      <a16:creationId xmlns:a16="http://schemas.microsoft.com/office/drawing/2014/main" xmlns="" id="{0DBC675B-C977-4CB1-B746-23D53800E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2667"/>
                  <a:ext cx="86" cy="70"/>
                </a:xfrm>
                <a:custGeom>
                  <a:avLst/>
                  <a:gdLst>
                    <a:gd name="T0" fmla="*/ 89 w 90"/>
                    <a:gd name="T1" fmla="*/ 2 h 73"/>
                    <a:gd name="T2" fmla="*/ 84 w 90"/>
                    <a:gd name="T3" fmla="*/ 0 h 73"/>
                    <a:gd name="T4" fmla="*/ 43 w 90"/>
                    <a:gd name="T5" fmla="*/ 0 h 73"/>
                    <a:gd name="T6" fmla="*/ 38 w 90"/>
                    <a:gd name="T7" fmla="*/ 9 h 73"/>
                    <a:gd name="T8" fmla="*/ 31 w 90"/>
                    <a:gd name="T9" fmla="*/ 18 h 73"/>
                    <a:gd name="T10" fmla="*/ 23 w 90"/>
                    <a:gd name="T11" fmla="*/ 29 h 73"/>
                    <a:gd name="T12" fmla="*/ 14 w 90"/>
                    <a:gd name="T13" fmla="*/ 46 h 73"/>
                    <a:gd name="T14" fmla="*/ 3 w 90"/>
                    <a:gd name="T15" fmla="*/ 65 h 73"/>
                    <a:gd name="T16" fmla="*/ 0 w 90"/>
                    <a:gd name="T17" fmla="*/ 73 h 73"/>
                    <a:gd name="T18" fmla="*/ 40 w 90"/>
                    <a:gd name="T19" fmla="*/ 73 h 73"/>
                    <a:gd name="T20" fmla="*/ 40 w 90"/>
                    <a:gd name="T21" fmla="*/ 57 h 73"/>
                    <a:gd name="T22" fmla="*/ 47 w 90"/>
                    <a:gd name="T23" fmla="*/ 51 h 73"/>
                    <a:gd name="T24" fmla="*/ 52 w 90"/>
                    <a:gd name="T25" fmla="*/ 49 h 73"/>
                    <a:gd name="T26" fmla="*/ 52 w 90"/>
                    <a:gd name="T27" fmla="*/ 17 h 73"/>
                    <a:gd name="T28" fmla="*/ 54 w 90"/>
                    <a:gd name="T29" fmla="*/ 17 h 73"/>
                    <a:gd name="T30" fmla="*/ 81 w 90"/>
                    <a:gd name="T31" fmla="*/ 17 h 73"/>
                    <a:gd name="T32" fmla="*/ 90 w 90"/>
                    <a:gd name="T33" fmla="*/ 17 h 73"/>
                    <a:gd name="T34" fmla="*/ 90 w 90"/>
                    <a:gd name="T35" fmla="*/ 8 h 73"/>
                    <a:gd name="T36" fmla="*/ 90 w 90"/>
                    <a:gd name="T37" fmla="*/ 8 h 73"/>
                    <a:gd name="T38" fmla="*/ 90 w 90"/>
                    <a:gd name="T39" fmla="*/ 5 h 73"/>
                    <a:gd name="T40" fmla="*/ 90 w 90"/>
                    <a:gd name="T41" fmla="*/ 5 h 73"/>
                    <a:gd name="T42" fmla="*/ 90 w 90"/>
                    <a:gd name="T43" fmla="*/ 3 h 73"/>
                    <a:gd name="T44" fmla="*/ 90 w 90"/>
                    <a:gd name="T45" fmla="*/ 3 h 73"/>
                    <a:gd name="T46" fmla="*/ 89 w 90"/>
                    <a:gd name="T47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0" h="73">
                      <a:moveTo>
                        <a:pt x="89" y="2"/>
                      </a:moveTo>
                      <a:cubicBezTo>
                        <a:pt x="89" y="1"/>
                        <a:pt x="89" y="0"/>
                        <a:pt x="8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3"/>
                        <a:pt x="39" y="6"/>
                        <a:pt x="38" y="9"/>
                      </a:cubicBezTo>
                      <a:cubicBezTo>
                        <a:pt x="37" y="12"/>
                        <a:pt x="34" y="14"/>
                        <a:pt x="31" y="18"/>
                      </a:cubicBezTo>
                      <a:cubicBezTo>
                        <a:pt x="27" y="21"/>
                        <a:pt x="23" y="26"/>
                        <a:pt x="23" y="29"/>
                      </a:cubicBezTo>
                      <a:cubicBezTo>
                        <a:pt x="22" y="34"/>
                        <a:pt x="19" y="39"/>
                        <a:pt x="14" y="46"/>
                      </a:cubicBezTo>
                      <a:cubicBezTo>
                        <a:pt x="10" y="52"/>
                        <a:pt x="6" y="58"/>
                        <a:pt x="3" y="65"/>
                      </a:cubicBezTo>
                      <a:cubicBezTo>
                        <a:pt x="1" y="68"/>
                        <a:pt x="0" y="71"/>
                        <a:pt x="0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57"/>
                        <a:pt x="40" y="57"/>
                        <a:pt x="40" y="57"/>
                      </a:cubicBezTo>
                      <a:cubicBezTo>
                        <a:pt x="40" y="55"/>
                        <a:pt x="43" y="53"/>
                        <a:pt x="47" y="51"/>
                      </a:cubicBezTo>
                      <a:cubicBezTo>
                        <a:pt x="49" y="51"/>
                        <a:pt x="51" y="49"/>
                        <a:pt x="52" y="49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70" y="17"/>
                        <a:pt x="81" y="17"/>
                      </a:cubicBezTo>
                      <a:cubicBezTo>
                        <a:pt x="86" y="17"/>
                        <a:pt x="89" y="17"/>
                        <a:pt x="90" y="17"/>
                      </a:cubicBezTo>
                      <a:cubicBezTo>
                        <a:pt x="90" y="15"/>
                        <a:pt x="90" y="12"/>
                        <a:pt x="90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0" y="7"/>
                        <a:pt x="90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4"/>
                        <a:pt x="90" y="4"/>
                        <a:pt x="90" y="3"/>
                      </a:cubicBez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90" y="2"/>
                        <a:pt x="89" y="2"/>
                        <a:pt x="8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7" name="Freeform 1448">
                  <a:extLst>
                    <a:ext uri="{FF2B5EF4-FFF2-40B4-BE49-F238E27FC236}">
                      <a16:creationId xmlns:a16="http://schemas.microsoft.com/office/drawing/2014/main" xmlns="" id="{8A038AC4-0971-42DB-B33E-535EB151D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1" y="266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8" name="Freeform 1449">
                  <a:extLst>
                    <a:ext uri="{FF2B5EF4-FFF2-40B4-BE49-F238E27FC236}">
                      <a16:creationId xmlns:a16="http://schemas.microsoft.com/office/drawing/2014/main" xmlns="" id="{2EE2C949-CA64-4303-8F52-4089291FF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2673"/>
                  <a:ext cx="121" cy="137"/>
                </a:xfrm>
                <a:custGeom>
                  <a:avLst/>
                  <a:gdLst>
                    <a:gd name="T0" fmla="*/ 52 w 127"/>
                    <a:gd name="T1" fmla="*/ 143 h 143"/>
                    <a:gd name="T2" fmla="*/ 53 w 127"/>
                    <a:gd name="T3" fmla="*/ 143 h 143"/>
                    <a:gd name="T4" fmla="*/ 54 w 127"/>
                    <a:gd name="T5" fmla="*/ 143 h 143"/>
                    <a:gd name="T6" fmla="*/ 54 w 127"/>
                    <a:gd name="T7" fmla="*/ 142 h 143"/>
                    <a:gd name="T8" fmla="*/ 66 w 127"/>
                    <a:gd name="T9" fmla="*/ 139 h 143"/>
                    <a:gd name="T10" fmla="*/ 67 w 127"/>
                    <a:gd name="T11" fmla="*/ 137 h 143"/>
                    <a:gd name="T12" fmla="*/ 73 w 127"/>
                    <a:gd name="T13" fmla="*/ 136 h 143"/>
                    <a:gd name="T14" fmla="*/ 82 w 127"/>
                    <a:gd name="T15" fmla="*/ 135 h 143"/>
                    <a:gd name="T16" fmla="*/ 83 w 127"/>
                    <a:gd name="T17" fmla="*/ 135 h 143"/>
                    <a:gd name="T18" fmla="*/ 101 w 127"/>
                    <a:gd name="T19" fmla="*/ 135 h 143"/>
                    <a:gd name="T20" fmla="*/ 127 w 127"/>
                    <a:gd name="T21" fmla="*/ 135 h 143"/>
                    <a:gd name="T22" fmla="*/ 124 w 127"/>
                    <a:gd name="T23" fmla="*/ 124 h 143"/>
                    <a:gd name="T24" fmla="*/ 127 w 127"/>
                    <a:gd name="T25" fmla="*/ 22 h 143"/>
                    <a:gd name="T26" fmla="*/ 96 w 127"/>
                    <a:gd name="T27" fmla="*/ 1 h 143"/>
                    <a:gd name="T28" fmla="*/ 94 w 127"/>
                    <a:gd name="T29" fmla="*/ 0 h 143"/>
                    <a:gd name="T30" fmla="*/ 94 w 127"/>
                    <a:gd name="T31" fmla="*/ 3 h 143"/>
                    <a:gd name="T32" fmla="*/ 94 w 127"/>
                    <a:gd name="T33" fmla="*/ 5 h 143"/>
                    <a:gd name="T34" fmla="*/ 94 w 127"/>
                    <a:gd name="T35" fmla="*/ 6 h 143"/>
                    <a:gd name="T36" fmla="*/ 94 w 127"/>
                    <a:gd name="T37" fmla="*/ 8 h 143"/>
                    <a:gd name="T38" fmla="*/ 94 w 127"/>
                    <a:gd name="T39" fmla="*/ 10 h 143"/>
                    <a:gd name="T40" fmla="*/ 94 w 127"/>
                    <a:gd name="T41" fmla="*/ 10 h 143"/>
                    <a:gd name="T42" fmla="*/ 94 w 127"/>
                    <a:gd name="T43" fmla="*/ 11 h 143"/>
                    <a:gd name="T44" fmla="*/ 94 w 127"/>
                    <a:gd name="T45" fmla="*/ 12 h 143"/>
                    <a:gd name="T46" fmla="*/ 94 w 127"/>
                    <a:gd name="T47" fmla="*/ 12 h 143"/>
                    <a:gd name="T48" fmla="*/ 94 w 127"/>
                    <a:gd name="T49" fmla="*/ 13 h 143"/>
                    <a:gd name="T50" fmla="*/ 93 w 127"/>
                    <a:gd name="T51" fmla="*/ 13 h 143"/>
                    <a:gd name="T52" fmla="*/ 93 w 127"/>
                    <a:gd name="T53" fmla="*/ 13 h 143"/>
                    <a:gd name="T54" fmla="*/ 93 w 127"/>
                    <a:gd name="T55" fmla="*/ 13 h 143"/>
                    <a:gd name="T56" fmla="*/ 93 w 127"/>
                    <a:gd name="T57" fmla="*/ 13 h 143"/>
                    <a:gd name="T58" fmla="*/ 58 w 127"/>
                    <a:gd name="T59" fmla="*/ 14 h 143"/>
                    <a:gd name="T60" fmla="*/ 56 w 127"/>
                    <a:gd name="T61" fmla="*/ 42 h 143"/>
                    <a:gd name="T62" fmla="*/ 44 w 127"/>
                    <a:gd name="T63" fmla="*/ 51 h 143"/>
                    <a:gd name="T64" fmla="*/ 0 w 127"/>
                    <a:gd name="T65" fmla="*/ 70 h 143"/>
                    <a:gd name="T66" fmla="*/ 5 w 127"/>
                    <a:gd name="T67" fmla="*/ 79 h 143"/>
                    <a:gd name="T68" fmla="*/ 8 w 127"/>
                    <a:gd name="T69" fmla="*/ 98 h 143"/>
                    <a:gd name="T70" fmla="*/ 4 w 127"/>
                    <a:gd name="T71" fmla="*/ 125 h 143"/>
                    <a:gd name="T72" fmla="*/ 5 w 127"/>
                    <a:gd name="T73" fmla="*/ 123 h 143"/>
                    <a:gd name="T74" fmla="*/ 7 w 127"/>
                    <a:gd name="T75" fmla="*/ 123 h 143"/>
                    <a:gd name="T76" fmla="*/ 12 w 127"/>
                    <a:gd name="T77" fmla="*/ 123 h 143"/>
                    <a:gd name="T78" fmla="*/ 18 w 127"/>
                    <a:gd name="T79" fmla="*/ 123 h 143"/>
                    <a:gd name="T80" fmla="*/ 28 w 127"/>
                    <a:gd name="T81" fmla="*/ 123 h 143"/>
                    <a:gd name="T82" fmla="*/ 38 w 127"/>
                    <a:gd name="T83" fmla="*/ 128 h 143"/>
                    <a:gd name="T84" fmla="*/ 46 w 127"/>
                    <a:gd name="T85" fmla="*/ 138 h 143"/>
                    <a:gd name="T86" fmla="*/ 50 w 127"/>
                    <a:gd name="T87" fmla="*/ 142 h 143"/>
                    <a:gd name="T88" fmla="*/ 51 w 127"/>
                    <a:gd name="T89" fmla="*/ 143 h 143"/>
                    <a:gd name="T90" fmla="*/ 51 w 127"/>
                    <a:gd name="T91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7" h="143">
                      <a:moveTo>
                        <a:pt x="51" y="143"/>
                      </a:moveTo>
                      <a:cubicBezTo>
                        <a:pt x="52" y="143"/>
                        <a:pt x="52" y="143"/>
                        <a:pt x="52" y="143"/>
                      </a:cubicBezTo>
                      <a:cubicBezTo>
                        <a:pt x="52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4" y="143"/>
                        <a:pt x="54" y="143"/>
                        <a:pt x="54" y="143"/>
                      </a:cubicBezTo>
                      <a:cubicBezTo>
                        <a:pt x="54" y="143"/>
                        <a:pt x="54" y="143"/>
                        <a:pt x="54" y="142"/>
                      </a:cubicBezTo>
                      <a:cubicBezTo>
                        <a:pt x="54" y="142"/>
                        <a:pt x="54" y="142"/>
                        <a:pt x="54" y="142"/>
                      </a:cubicBezTo>
                      <a:cubicBezTo>
                        <a:pt x="54" y="136"/>
                        <a:pt x="59" y="133"/>
                        <a:pt x="64" y="138"/>
                      </a:cubicBezTo>
                      <a:cubicBezTo>
                        <a:pt x="65" y="139"/>
                        <a:pt x="66" y="139"/>
                        <a:pt x="66" y="139"/>
                      </a:cubicBezTo>
                      <a:cubicBezTo>
                        <a:pt x="66" y="139"/>
                        <a:pt x="67" y="139"/>
                        <a:pt x="67" y="139"/>
                      </a:cubicBezTo>
                      <a:cubicBezTo>
                        <a:pt x="67" y="138"/>
                        <a:pt x="67" y="138"/>
                        <a:pt x="67" y="137"/>
                      </a:cubicBezTo>
                      <a:cubicBezTo>
                        <a:pt x="68" y="137"/>
                        <a:pt x="69" y="136"/>
                        <a:pt x="70" y="136"/>
                      </a:cubicBezTo>
                      <a:cubicBezTo>
                        <a:pt x="71" y="136"/>
                        <a:pt x="72" y="136"/>
                        <a:pt x="73" y="136"/>
                      </a:cubicBezTo>
                      <a:cubicBezTo>
                        <a:pt x="74" y="137"/>
                        <a:pt x="76" y="137"/>
                        <a:pt x="77" y="137"/>
                      </a:cubicBezTo>
                      <a:cubicBezTo>
                        <a:pt x="78" y="137"/>
                        <a:pt x="81" y="136"/>
                        <a:pt x="82" y="135"/>
                      </a:cubicBezTo>
                      <a:cubicBezTo>
                        <a:pt x="82" y="135"/>
                        <a:pt x="83" y="135"/>
                        <a:pt x="83" y="135"/>
                      </a:cubicBezTo>
                      <a:cubicBezTo>
                        <a:pt x="83" y="135"/>
                        <a:pt x="83" y="135"/>
                        <a:pt x="83" y="135"/>
                      </a:cubicBezTo>
                      <a:cubicBezTo>
                        <a:pt x="84" y="135"/>
                        <a:pt x="84" y="135"/>
                        <a:pt x="84" y="135"/>
                      </a:cubicBezTo>
                      <a:cubicBezTo>
                        <a:pt x="84" y="135"/>
                        <a:pt x="92" y="135"/>
                        <a:pt x="101" y="135"/>
                      </a:cubicBezTo>
                      <a:cubicBezTo>
                        <a:pt x="102" y="135"/>
                        <a:pt x="104" y="135"/>
                        <a:pt x="105" y="135"/>
                      </a:cubicBezTo>
                      <a:cubicBezTo>
                        <a:pt x="121" y="135"/>
                        <a:pt x="125" y="135"/>
                        <a:pt x="127" y="135"/>
                      </a:cubicBezTo>
                      <a:cubicBezTo>
                        <a:pt x="127" y="134"/>
                        <a:pt x="127" y="131"/>
                        <a:pt x="127" y="128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13" y="22"/>
                        <a:pt x="113" y="22"/>
                        <a:pt x="113" y="22"/>
                      </a:cubicBezTo>
                      <a:cubicBezTo>
                        <a:pt x="127" y="22"/>
                        <a:pt x="127" y="22"/>
                        <a:pt x="127" y="22"/>
                      </a:cubicBezTo>
                      <a:cubicBezTo>
                        <a:pt x="113" y="12"/>
                        <a:pt x="101" y="4"/>
                        <a:pt x="96" y="1"/>
                      </a:cubicBez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5" y="1"/>
                        <a:pt x="95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4"/>
                      </a:cubicBezTo>
                      <a:cubicBezTo>
                        <a:pt x="94" y="4"/>
                        <a:pt x="94" y="4"/>
                        <a:pt x="94" y="5"/>
                      </a:cubicBezTo>
                      <a:cubicBezTo>
                        <a:pt x="94" y="5"/>
                        <a:pt x="94" y="5"/>
                        <a:pt x="94" y="6"/>
                      </a:cubicBezTo>
                      <a:cubicBezTo>
                        <a:pt x="94" y="6"/>
                        <a:pt x="94" y="6"/>
                        <a:pt x="94" y="6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7"/>
                        <a:pt x="94" y="8"/>
                        <a:pt x="94" y="8"/>
                      </a:cubicBezTo>
                      <a:cubicBezTo>
                        <a:pt x="94" y="8"/>
                        <a:pt x="94" y="8"/>
                        <a:pt x="94" y="8"/>
                      </a:cubicBezTo>
                      <a:cubicBezTo>
                        <a:pt x="94" y="9"/>
                        <a:pt x="94" y="9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3"/>
                        <a:pt x="94" y="13"/>
                      </a:cubicBezTo>
                      <a:cubicBezTo>
                        <a:pt x="94" y="13"/>
                        <a:pt x="94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2" y="14"/>
                        <a:pt x="92" y="14"/>
                        <a:pt x="81" y="14"/>
                      </a:cubicBezTo>
                      <a:cubicBezTo>
                        <a:pt x="74" y="14"/>
                        <a:pt x="64" y="14"/>
                        <a:pt x="58" y="14"/>
                      </a:cubicBezTo>
                      <a:cubicBezTo>
                        <a:pt x="57" y="14"/>
                        <a:pt x="56" y="14"/>
                        <a:pt x="56" y="14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6" y="44"/>
                        <a:pt x="53" y="46"/>
                        <a:pt x="49" y="48"/>
                      </a:cubicBezTo>
                      <a:cubicBezTo>
                        <a:pt x="47" y="49"/>
                        <a:pt x="45" y="50"/>
                        <a:pt x="44" y="51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2" y="76"/>
                        <a:pt x="4" y="78"/>
                      </a:cubicBezTo>
                      <a:cubicBezTo>
                        <a:pt x="4" y="78"/>
                        <a:pt x="5" y="79"/>
                        <a:pt x="5" y="79"/>
                      </a:cubicBezTo>
                      <a:cubicBezTo>
                        <a:pt x="8" y="82"/>
                        <a:pt x="7" y="85"/>
                        <a:pt x="7" y="88"/>
                      </a:cubicBezTo>
                      <a:cubicBezTo>
                        <a:pt x="6" y="91"/>
                        <a:pt x="6" y="94"/>
                        <a:pt x="8" y="98"/>
                      </a:cubicBezTo>
                      <a:cubicBezTo>
                        <a:pt x="12" y="103"/>
                        <a:pt x="11" y="112"/>
                        <a:pt x="4" y="122"/>
                      </a:cubicBezTo>
                      <a:cubicBezTo>
                        <a:pt x="4" y="123"/>
                        <a:pt x="4" y="124"/>
                        <a:pt x="4" y="125"/>
                      </a:cubicBezTo>
                      <a:cubicBezTo>
                        <a:pt x="4" y="124"/>
                        <a:pt x="5" y="124"/>
                        <a:pt x="5" y="123"/>
                      </a:cubicBezTo>
                      <a:cubicBezTo>
                        <a:pt x="5" y="123"/>
                        <a:pt x="5" y="123"/>
                        <a:pt x="5" y="123"/>
                      </a:cubicBezTo>
                      <a:cubicBezTo>
                        <a:pt x="6" y="123"/>
                        <a:pt x="6" y="123"/>
                        <a:pt x="6" y="123"/>
                      </a:cubicBezTo>
                      <a:cubicBezTo>
                        <a:pt x="6" y="123"/>
                        <a:pt x="7" y="123"/>
                        <a:pt x="7" y="123"/>
                      </a:cubicBezTo>
                      <a:cubicBezTo>
                        <a:pt x="7" y="123"/>
                        <a:pt x="8" y="123"/>
                        <a:pt x="8" y="123"/>
                      </a:cubicBezTo>
                      <a:cubicBezTo>
                        <a:pt x="9" y="123"/>
                        <a:pt x="10" y="123"/>
                        <a:pt x="12" y="123"/>
                      </a:cubicBezTo>
                      <a:cubicBezTo>
                        <a:pt x="14" y="123"/>
                        <a:pt x="16" y="123"/>
                        <a:pt x="17" y="123"/>
                      </a:cubicBezTo>
                      <a:cubicBezTo>
                        <a:pt x="17" y="123"/>
                        <a:pt x="17" y="123"/>
                        <a:pt x="18" y="123"/>
                      </a:cubicBezTo>
                      <a:cubicBezTo>
                        <a:pt x="19" y="123"/>
                        <a:pt x="22" y="122"/>
                        <a:pt x="25" y="122"/>
                      </a:cubicBezTo>
                      <a:cubicBezTo>
                        <a:pt x="26" y="122"/>
                        <a:pt x="27" y="122"/>
                        <a:pt x="28" y="123"/>
                      </a:cubicBezTo>
                      <a:cubicBezTo>
                        <a:pt x="30" y="124"/>
                        <a:pt x="33" y="127"/>
                        <a:pt x="34" y="128"/>
                      </a:cubicBezTo>
                      <a:cubicBezTo>
                        <a:pt x="38" y="128"/>
                        <a:pt x="38" y="128"/>
                        <a:pt x="38" y="128"/>
                      </a:cubicBezTo>
                      <a:cubicBezTo>
                        <a:pt x="39" y="129"/>
                        <a:pt x="39" y="129"/>
                        <a:pt x="39" y="129"/>
                      </a:cubicBezTo>
                      <a:cubicBezTo>
                        <a:pt x="40" y="132"/>
                        <a:pt x="43" y="137"/>
                        <a:pt x="46" y="138"/>
                      </a:cubicBezTo>
                      <a:cubicBezTo>
                        <a:pt x="46" y="139"/>
                        <a:pt x="47" y="139"/>
                        <a:pt x="47" y="139"/>
                      </a:cubicBezTo>
                      <a:cubicBezTo>
                        <a:pt x="48" y="140"/>
                        <a:pt x="49" y="141"/>
                        <a:pt x="50" y="142"/>
                      </a:cubicBezTo>
                      <a:cubicBezTo>
                        <a:pt x="50" y="142"/>
                        <a:pt x="50" y="142"/>
                        <a:pt x="50" y="142"/>
                      </a:cubicBezTo>
                      <a:cubicBezTo>
                        <a:pt x="51" y="142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59" name="Freeform 1450">
                  <a:extLst>
                    <a:ext uri="{FF2B5EF4-FFF2-40B4-BE49-F238E27FC236}">
                      <a16:creationId xmlns:a16="http://schemas.microsoft.com/office/drawing/2014/main" xmlns="" id="{D8329CF5-D570-4938-9F7D-90492AE8C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3"/>
                  <a:ext cx="0" cy="3"/>
                </a:xfrm>
                <a:custGeom>
                  <a:avLst/>
                  <a:gdLst>
                    <a:gd name="T0" fmla="*/ 1 h 3"/>
                    <a:gd name="T1" fmla="*/ 2 h 3"/>
                    <a:gd name="T2" fmla="*/ 3 h 3"/>
                    <a:gd name="T3" fmla="*/ 3 h 3"/>
                    <a:gd name="T4" fmla="*/ 3 h 3"/>
                    <a:gd name="T5" fmla="*/ 0 h 3"/>
                    <a:gd name="T6" fmla="*/ 0 h 3"/>
                    <a:gd name="T7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0" name="Freeform 1451">
                  <a:extLst>
                    <a:ext uri="{FF2B5EF4-FFF2-40B4-BE49-F238E27FC236}">
                      <a16:creationId xmlns:a16="http://schemas.microsoft.com/office/drawing/2014/main" xmlns="" id="{7D2BB4A6-C25E-4340-B49D-60048E7C0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6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1" name="Freeform 1452">
                  <a:extLst>
                    <a:ext uri="{FF2B5EF4-FFF2-40B4-BE49-F238E27FC236}">
                      <a16:creationId xmlns:a16="http://schemas.microsoft.com/office/drawing/2014/main" xmlns="" id="{02690637-6158-458B-8E98-B7F4E7D8CB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2" name="Oval 1453">
                  <a:extLst>
                    <a:ext uri="{FF2B5EF4-FFF2-40B4-BE49-F238E27FC236}">
                      <a16:creationId xmlns:a16="http://schemas.microsoft.com/office/drawing/2014/main" xmlns="" id="{8CE45281-8F0E-4F5B-B4F8-41396A72BA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6" y="2673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3" name="Freeform 1454">
                  <a:extLst>
                    <a:ext uri="{FF2B5EF4-FFF2-40B4-BE49-F238E27FC236}">
                      <a16:creationId xmlns:a16="http://schemas.microsoft.com/office/drawing/2014/main" xmlns="" id="{EEC2011B-6820-4B6E-AFAA-37EE92D550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0" y="279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4" name="Freeform 1455">
                  <a:extLst>
                    <a:ext uri="{FF2B5EF4-FFF2-40B4-BE49-F238E27FC236}">
                      <a16:creationId xmlns:a16="http://schemas.microsoft.com/office/drawing/2014/main" xmlns="" id="{6ECC1FB7-82B4-4FF2-8AF8-8C226577D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4" y="28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5" name="Freeform 1456">
                  <a:extLst>
                    <a:ext uri="{FF2B5EF4-FFF2-40B4-BE49-F238E27FC236}">
                      <a16:creationId xmlns:a16="http://schemas.microsoft.com/office/drawing/2014/main" xmlns="" id="{D43989D8-EA82-43D4-B4FF-0897F063A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" y="2806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6" name="Freeform 1457">
                  <a:extLst>
                    <a:ext uri="{FF2B5EF4-FFF2-40B4-BE49-F238E27FC236}">
                      <a16:creationId xmlns:a16="http://schemas.microsoft.com/office/drawing/2014/main" xmlns="" id="{4B6D940A-1DD3-460E-8055-16716A9039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7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7" name="Freeform 1458">
                  <a:extLst>
                    <a:ext uri="{FF2B5EF4-FFF2-40B4-BE49-F238E27FC236}">
                      <a16:creationId xmlns:a16="http://schemas.microsoft.com/office/drawing/2014/main" xmlns="" id="{4694F38F-45AA-4A93-A946-50CA65262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" y="2791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8" name="Freeform 1459">
                  <a:extLst>
                    <a:ext uri="{FF2B5EF4-FFF2-40B4-BE49-F238E27FC236}">
                      <a16:creationId xmlns:a16="http://schemas.microsoft.com/office/drawing/2014/main" xmlns="" id="{7E02C2A7-81B1-479E-AAAD-4BF6FE957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4" y="2791"/>
                  <a:ext cx="3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69" name="Freeform 1460">
                  <a:extLst>
                    <a:ext uri="{FF2B5EF4-FFF2-40B4-BE49-F238E27FC236}">
                      <a16:creationId xmlns:a16="http://schemas.microsoft.com/office/drawing/2014/main" xmlns="" id="{DDBCC108-D0E1-4111-A8F8-59BFDD90E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2" y="2790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1 w 8"/>
                    <a:gd name="T3" fmla="*/ 1 h 1"/>
                    <a:gd name="T4" fmla="*/ 8 w 8"/>
                    <a:gd name="T5" fmla="*/ 0 h 1"/>
                    <a:gd name="T6" fmla="*/ 1 w 8"/>
                    <a:gd name="T7" fmla="*/ 1 h 1"/>
                    <a:gd name="T8" fmla="*/ 0 w 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2" y="1"/>
                        <a:pt x="5" y="0"/>
                        <a:pt x="8" y="0"/>
                      </a:cubicBezTo>
                      <a:cubicBezTo>
                        <a:pt x="5" y="0"/>
                        <a:pt x="2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0" name="Freeform 1461">
                  <a:extLst>
                    <a:ext uri="{FF2B5EF4-FFF2-40B4-BE49-F238E27FC236}">
                      <a16:creationId xmlns:a16="http://schemas.microsoft.com/office/drawing/2014/main" xmlns="" id="{500E2AE1-380C-444A-A94D-D085666440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1" name="Freeform 1462">
                  <a:extLst>
                    <a:ext uri="{FF2B5EF4-FFF2-40B4-BE49-F238E27FC236}">
                      <a16:creationId xmlns:a16="http://schemas.microsoft.com/office/drawing/2014/main" xmlns="" id="{299A7F6C-9C48-40EC-B81D-93E7272D5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2" name="Freeform 1463">
                  <a:extLst>
                    <a:ext uri="{FF2B5EF4-FFF2-40B4-BE49-F238E27FC236}">
                      <a16:creationId xmlns:a16="http://schemas.microsoft.com/office/drawing/2014/main" xmlns="" id="{7C5C42E5-262C-4B42-983E-25E065970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3" name="Freeform 1464">
                  <a:extLst>
                    <a:ext uri="{FF2B5EF4-FFF2-40B4-BE49-F238E27FC236}">
                      <a16:creationId xmlns:a16="http://schemas.microsoft.com/office/drawing/2014/main" xmlns="" id="{28521934-07F5-48D2-B0E5-DD337E4A4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4" name="Freeform 1465">
                  <a:extLst>
                    <a:ext uri="{FF2B5EF4-FFF2-40B4-BE49-F238E27FC236}">
                      <a16:creationId xmlns:a16="http://schemas.microsoft.com/office/drawing/2014/main" xmlns="" id="{401034EA-D6FE-425D-9E68-4B2CD68EAA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5" name="Freeform 1466">
                  <a:extLst>
                    <a:ext uri="{FF2B5EF4-FFF2-40B4-BE49-F238E27FC236}">
                      <a16:creationId xmlns:a16="http://schemas.microsoft.com/office/drawing/2014/main" xmlns="" id="{8BEF04EF-83C6-40EE-B8F2-17C89AF3BB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6" name="Freeform 1467">
                  <a:extLst>
                    <a:ext uri="{FF2B5EF4-FFF2-40B4-BE49-F238E27FC236}">
                      <a16:creationId xmlns:a16="http://schemas.microsoft.com/office/drawing/2014/main" xmlns="" id="{FF3B9334-B5E8-473E-B3D9-B5C989B06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7" name="Freeform 1468">
                  <a:extLst>
                    <a:ext uri="{FF2B5EF4-FFF2-40B4-BE49-F238E27FC236}">
                      <a16:creationId xmlns:a16="http://schemas.microsoft.com/office/drawing/2014/main" xmlns="" id="{58AEDF5B-0E23-4A73-94DC-66488FA15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8" name="Freeform 1469">
                  <a:extLst>
                    <a:ext uri="{FF2B5EF4-FFF2-40B4-BE49-F238E27FC236}">
                      <a16:creationId xmlns:a16="http://schemas.microsoft.com/office/drawing/2014/main" xmlns="" id="{4F09C515-82BB-4130-A46E-E243486DB5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79" name="Freeform 1470">
                  <a:extLst>
                    <a:ext uri="{FF2B5EF4-FFF2-40B4-BE49-F238E27FC236}">
                      <a16:creationId xmlns:a16="http://schemas.microsoft.com/office/drawing/2014/main" xmlns="" id="{A8C77E04-AAC9-43B3-BB6D-500467E3E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0" name="Freeform 1471">
                  <a:extLst>
                    <a:ext uri="{FF2B5EF4-FFF2-40B4-BE49-F238E27FC236}">
                      <a16:creationId xmlns:a16="http://schemas.microsoft.com/office/drawing/2014/main" xmlns="" id="{3F7F5B32-C8D3-4ED7-AF24-F134331C2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1" name="Freeform 1472">
                  <a:extLst>
                    <a:ext uri="{FF2B5EF4-FFF2-40B4-BE49-F238E27FC236}">
                      <a16:creationId xmlns:a16="http://schemas.microsoft.com/office/drawing/2014/main" xmlns="" id="{D330E301-9B18-4685-96C2-FC9B85743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2" name="Freeform 1473">
                  <a:extLst>
                    <a:ext uri="{FF2B5EF4-FFF2-40B4-BE49-F238E27FC236}">
                      <a16:creationId xmlns:a16="http://schemas.microsoft.com/office/drawing/2014/main" xmlns="" id="{65E5F431-57B4-41C3-906E-D899B5FBE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3" name="Freeform 1474">
                  <a:extLst>
                    <a:ext uri="{FF2B5EF4-FFF2-40B4-BE49-F238E27FC236}">
                      <a16:creationId xmlns:a16="http://schemas.microsoft.com/office/drawing/2014/main" xmlns="" id="{FDF51DAD-5F9E-468E-A682-49F3787BF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4" name="Freeform 1475">
                  <a:extLst>
                    <a:ext uri="{FF2B5EF4-FFF2-40B4-BE49-F238E27FC236}">
                      <a16:creationId xmlns:a16="http://schemas.microsoft.com/office/drawing/2014/main" xmlns="" id="{FF0639AC-CCF7-4716-883C-9B9D91D29A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26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5" name="Freeform 1476">
                  <a:extLst>
                    <a:ext uri="{FF2B5EF4-FFF2-40B4-BE49-F238E27FC236}">
                      <a16:creationId xmlns:a16="http://schemas.microsoft.com/office/drawing/2014/main" xmlns="" id="{3051B077-529A-4F5D-9EC6-B95CCDA7C5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7" y="2698"/>
                  <a:ext cx="176" cy="164"/>
                </a:xfrm>
                <a:custGeom>
                  <a:avLst/>
                  <a:gdLst>
                    <a:gd name="T0" fmla="*/ 2 w 184"/>
                    <a:gd name="T1" fmla="*/ 125 h 171"/>
                    <a:gd name="T2" fmla="*/ 10 w 184"/>
                    <a:gd name="T3" fmla="*/ 140 h 171"/>
                    <a:gd name="T4" fmla="*/ 10 w 184"/>
                    <a:gd name="T5" fmla="*/ 142 h 171"/>
                    <a:gd name="T6" fmla="*/ 10 w 184"/>
                    <a:gd name="T7" fmla="*/ 147 h 171"/>
                    <a:gd name="T8" fmla="*/ 10 w 184"/>
                    <a:gd name="T9" fmla="*/ 148 h 171"/>
                    <a:gd name="T10" fmla="*/ 16 w 184"/>
                    <a:gd name="T11" fmla="*/ 149 h 171"/>
                    <a:gd name="T12" fmla="*/ 24 w 184"/>
                    <a:gd name="T13" fmla="*/ 149 h 171"/>
                    <a:gd name="T14" fmla="*/ 33 w 184"/>
                    <a:gd name="T15" fmla="*/ 144 h 171"/>
                    <a:gd name="T16" fmla="*/ 42 w 184"/>
                    <a:gd name="T17" fmla="*/ 156 h 171"/>
                    <a:gd name="T18" fmla="*/ 42 w 184"/>
                    <a:gd name="T19" fmla="*/ 161 h 171"/>
                    <a:gd name="T20" fmla="*/ 47 w 184"/>
                    <a:gd name="T21" fmla="*/ 170 h 171"/>
                    <a:gd name="T22" fmla="*/ 47 w 184"/>
                    <a:gd name="T23" fmla="*/ 170 h 171"/>
                    <a:gd name="T24" fmla="*/ 48 w 184"/>
                    <a:gd name="T25" fmla="*/ 169 h 171"/>
                    <a:gd name="T26" fmla="*/ 53 w 184"/>
                    <a:gd name="T27" fmla="*/ 167 h 171"/>
                    <a:gd name="T28" fmla="*/ 54 w 184"/>
                    <a:gd name="T29" fmla="*/ 168 h 171"/>
                    <a:gd name="T30" fmla="*/ 55 w 184"/>
                    <a:gd name="T31" fmla="*/ 169 h 171"/>
                    <a:gd name="T32" fmla="*/ 56 w 184"/>
                    <a:gd name="T33" fmla="*/ 170 h 171"/>
                    <a:gd name="T34" fmla="*/ 57 w 184"/>
                    <a:gd name="T35" fmla="*/ 171 h 171"/>
                    <a:gd name="T36" fmla="*/ 69 w 184"/>
                    <a:gd name="T37" fmla="*/ 166 h 171"/>
                    <a:gd name="T38" fmla="*/ 70 w 184"/>
                    <a:gd name="T39" fmla="*/ 168 h 171"/>
                    <a:gd name="T40" fmla="*/ 73 w 184"/>
                    <a:gd name="T41" fmla="*/ 167 h 171"/>
                    <a:gd name="T42" fmla="*/ 74 w 184"/>
                    <a:gd name="T43" fmla="*/ 163 h 171"/>
                    <a:gd name="T44" fmla="*/ 75 w 184"/>
                    <a:gd name="T45" fmla="*/ 161 h 171"/>
                    <a:gd name="T46" fmla="*/ 76 w 184"/>
                    <a:gd name="T47" fmla="*/ 151 h 171"/>
                    <a:gd name="T48" fmla="*/ 85 w 184"/>
                    <a:gd name="T49" fmla="*/ 146 h 171"/>
                    <a:gd name="T50" fmla="*/ 93 w 184"/>
                    <a:gd name="T51" fmla="*/ 131 h 171"/>
                    <a:gd name="T52" fmla="*/ 98 w 184"/>
                    <a:gd name="T53" fmla="*/ 134 h 171"/>
                    <a:gd name="T54" fmla="*/ 103 w 184"/>
                    <a:gd name="T55" fmla="*/ 128 h 171"/>
                    <a:gd name="T56" fmla="*/ 113 w 184"/>
                    <a:gd name="T57" fmla="*/ 124 h 171"/>
                    <a:gd name="T58" fmla="*/ 126 w 184"/>
                    <a:gd name="T59" fmla="*/ 116 h 171"/>
                    <a:gd name="T60" fmla="*/ 140 w 184"/>
                    <a:gd name="T61" fmla="*/ 115 h 171"/>
                    <a:gd name="T62" fmla="*/ 147 w 184"/>
                    <a:gd name="T63" fmla="*/ 115 h 171"/>
                    <a:gd name="T64" fmla="*/ 157 w 184"/>
                    <a:gd name="T65" fmla="*/ 112 h 171"/>
                    <a:gd name="T66" fmla="*/ 174 w 184"/>
                    <a:gd name="T67" fmla="*/ 110 h 171"/>
                    <a:gd name="T68" fmla="*/ 180 w 184"/>
                    <a:gd name="T69" fmla="*/ 105 h 171"/>
                    <a:gd name="T70" fmla="*/ 183 w 184"/>
                    <a:gd name="T71" fmla="*/ 97 h 171"/>
                    <a:gd name="T72" fmla="*/ 183 w 184"/>
                    <a:gd name="T73" fmla="*/ 95 h 171"/>
                    <a:gd name="T74" fmla="*/ 183 w 184"/>
                    <a:gd name="T75" fmla="*/ 93 h 171"/>
                    <a:gd name="T76" fmla="*/ 184 w 184"/>
                    <a:gd name="T77" fmla="*/ 87 h 171"/>
                    <a:gd name="T78" fmla="*/ 184 w 184"/>
                    <a:gd name="T79" fmla="*/ 81 h 171"/>
                    <a:gd name="T80" fmla="*/ 184 w 184"/>
                    <a:gd name="T81" fmla="*/ 72 h 171"/>
                    <a:gd name="T82" fmla="*/ 176 w 184"/>
                    <a:gd name="T83" fmla="*/ 73 h 171"/>
                    <a:gd name="T84" fmla="*/ 169 w 184"/>
                    <a:gd name="T85" fmla="*/ 61 h 171"/>
                    <a:gd name="T86" fmla="*/ 156 w 184"/>
                    <a:gd name="T87" fmla="*/ 56 h 171"/>
                    <a:gd name="T88" fmla="*/ 64 w 184"/>
                    <a:gd name="T89" fmla="*/ 0 h 171"/>
                    <a:gd name="T90" fmla="*/ 78 w 184"/>
                    <a:gd name="T91" fmla="*/ 101 h 171"/>
                    <a:gd name="T92" fmla="*/ 32 w 184"/>
                    <a:gd name="T93" fmla="*/ 113 h 171"/>
                    <a:gd name="T94" fmla="*/ 19 w 184"/>
                    <a:gd name="T95" fmla="*/ 114 h 171"/>
                    <a:gd name="T96" fmla="*/ 14 w 184"/>
                    <a:gd name="T97" fmla="*/ 118 h 171"/>
                    <a:gd name="T98" fmla="*/ 5 w 184"/>
                    <a:gd name="T99" fmla="*/ 116 h 171"/>
                    <a:gd name="T100" fmla="*/ 4 w 184"/>
                    <a:gd name="T101" fmla="*/ 119 h 171"/>
                    <a:gd name="T102" fmla="*/ 2 w 184"/>
                    <a:gd name="T103" fmla="*/ 121 h 171"/>
                    <a:gd name="T104" fmla="*/ 0 w 184"/>
                    <a:gd name="T105" fmla="*/ 12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4" h="171">
                      <a:moveTo>
                        <a:pt x="0" y="121"/>
                      </a:move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7"/>
                        <a:pt x="3" y="130"/>
                        <a:pt x="3" y="131"/>
                      </a:cubicBezTo>
                      <a:cubicBezTo>
                        <a:pt x="7" y="135"/>
                        <a:pt x="10" y="137"/>
                        <a:pt x="10" y="139"/>
                      </a:cubicBezTo>
                      <a:cubicBezTo>
                        <a:pt x="10" y="139"/>
                        <a:pt x="10" y="140"/>
                        <a:pt x="10" y="140"/>
                      </a:cubicBezTo>
                      <a:cubicBezTo>
                        <a:pt x="10" y="140"/>
                        <a:pt x="10" y="141"/>
                        <a:pt x="10" y="141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10" y="142"/>
                        <a:pt x="10" y="142"/>
                        <a:pt x="10" y="142"/>
                      </a:cubicBezTo>
                      <a:cubicBezTo>
                        <a:pt x="10" y="143"/>
                        <a:pt x="10" y="143"/>
                        <a:pt x="10" y="144"/>
                      </a:cubicBezTo>
                      <a:cubicBezTo>
                        <a:pt x="10" y="144"/>
                        <a:pt x="10" y="144"/>
                        <a:pt x="10" y="144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9"/>
                        <a:pt x="10" y="149"/>
                        <a:pt x="11" y="150"/>
                      </a:cubicBezTo>
                      <a:cubicBezTo>
                        <a:pt x="13" y="148"/>
                        <a:pt x="14" y="149"/>
                        <a:pt x="16" y="149"/>
                      </a:cubicBezTo>
                      <a:cubicBezTo>
                        <a:pt x="16" y="150"/>
                        <a:pt x="16" y="150"/>
                        <a:pt x="16" y="150"/>
                      </a:cubicBezTo>
                      <a:cubicBezTo>
                        <a:pt x="17" y="148"/>
                        <a:pt x="18" y="147"/>
                        <a:pt x="20" y="147"/>
                      </a:cubicBezTo>
                      <a:cubicBezTo>
                        <a:pt x="21" y="147"/>
                        <a:pt x="22" y="148"/>
                        <a:pt x="24" y="149"/>
                      </a:cubicBezTo>
                      <a:cubicBezTo>
                        <a:pt x="24" y="149"/>
                        <a:pt x="25" y="149"/>
                        <a:pt x="25" y="149"/>
                      </a:cubicBezTo>
                      <a:cubicBezTo>
                        <a:pt x="26" y="149"/>
                        <a:pt x="28" y="147"/>
                        <a:pt x="28" y="147"/>
                      </a:cubicBezTo>
                      <a:cubicBezTo>
                        <a:pt x="31" y="145"/>
                        <a:pt x="32" y="144"/>
                        <a:pt x="33" y="144"/>
                      </a:cubicBezTo>
                      <a:cubicBezTo>
                        <a:pt x="34" y="144"/>
                        <a:pt x="34" y="144"/>
                        <a:pt x="34" y="144"/>
                      </a:cubicBezTo>
                      <a:cubicBezTo>
                        <a:pt x="37" y="144"/>
                        <a:pt x="40" y="151"/>
                        <a:pt x="40" y="154"/>
                      </a:cubicBezTo>
                      <a:cubicBezTo>
                        <a:pt x="40" y="154"/>
                        <a:pt x="41" y="155"/>
                        <a:pt x="42" y="156"/>
                      </a:cubicBezTo>
                      <a:cubicBezTo>
                        <a:pt x="43" y="157"/>
                        <a:pt x="44" y="158"/>
                        <a:pt x="44" y="159"/>
                      </a:cubicBezTo>
                      <a:cubicBezTo>
                        <a:pt x="44" y="160"/>
                        <a:pt x="44" y="161"/>
                        <a:pt x="42" y="161"/>
                      </a:cubicBezTo>
                      <a:cubicBezTo>
                        <a:pt x="42" y="161"/>
                        <a:pt x="42" y="161"/>
                        <a:pt x="42" y="161"/>
                      </a:cubicBezTo>
                      <a:cubicBezTo>
                        <a:pt x="45" y="162"/>
                        <a:pt x="45" y="165"/>
                        <a:pt x="46" y="166"/>
                      </a:cubicBezTo>
                      <a:cubicBezTo>
                        <a:pt x="46" y="167"/>
                        <a:pt x="46" y="168"/>
                        <a:pt x="46" y="168"/>
                      </a:cubicBezTo>
                      <a:cubicBezTo>
                        <a:pt x="46" y="169"/>
                        <a:pt x="47" y="169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69"/>
                      </a:cubicBezTo>
                      <a:cubicBezTo>
                        <a:pt x="49" y="168"/>
                        <a:pt x="50" y="167"/>
                        <a:pt x="51" y="167"/>
                      </a:cubicBezTo>
                      <a:cubicBezTo>
                        <a:pt x="52" y="167"/>
                        <a:pt x="52" y="167"/>
                        <a:pt x="52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4" y="167"/>
                        <a:pt x="54" y="168"/>
                        <a:pt x="54" y="168"/>
                      </a:cubicBezTo>
                      <a:cubicBezTo>
                        <a:pt x="54" y="168"/>
                        <a:pt x="54" y="168"/>
                        <a:pt x="54" y="168"/>
                      </a:cubicBezTo>
                      <a:cubicBezTo>
                        <a:pt x="54" y="168"/>
                        <a:pt x="55" y="168"/>
                        <a:pt x="55" y="168"/>
                      </a:cubicBezTo>
                      <a:cubicBezTo>
                        <a:pt x="55" y="168"/>
                        <a:pt x="55" y="168"/>
                        <a:pt x="55" y="169"/>
                      </a:cubicBezTo>
                      <a:cubicBezTo>
                        <a:pt x="55" y="169"/>
                        <a:pt x="55" y="169"/>
                        <a:pt x="55" y="169"/>
                      </a:cubicBezTo>
                      <a:cubicBezTo>
                        <a:pt x="56" y="169"/>
                        <a:pt x="56" y="169"/>
                        <a:pt x="56" y="169"/>
                      </a:cubicBezTo>
                      <a:cubicBezTo>
                        <a:pt x="56" y="169"/>
                        <a:pt x="56" y="169"/>
                        <a:pt x="56" y="170"/>
                      </a:cubicBezTo>
                      <a:cubicBezTo>
                        <a:pt x="56" y="170"/>
                        <a:pt x="56" y="170"/>
                        <a:pt x="56" y="170"/>
                      </a:cubicBezTo>
                      <a:cubicBezTo>
                        <a:pt x="56" y="170"/>
                        <a:pt x="56" y="170"/>
                        <a:pt x="57" y="170"/>
                      </a:cubicBezTo>
                      <a:cubicBezTo>
                        <a:pt x="57" y="170"/>
                        <a:pt x="57" y="170"/>
                        <a:pt x="57" y="170"/>
                      </a:cubicBezTo>
                      <a:cubicBezTo>
                        <a:pt x="57" y="170"/>
                        <a:pt x="57" y="171"/>
                        <a:pt x="57" y="171"/>
                      </a:cubicBezTo>
                      <a:cubicBezTo>
                        <a:pt x="57" y="171"/>
                        <a:pt x="57" y="171"/>
                        <a:pt x="57" y="171"/>
                      </a:cubicBezTo>
                      <a:cubicBezTo>
                        <a:pt x="58" y="171"/>
                        <a:pt x="60" y="169"/>
                        <a:pt x="60" y="168"/>
                      </a:cubicBezTo>
                      <a:cubicBezTo>
                        <a:pt x="61" y="165"/>
                        <a:pt x="67" y="163"/>
                        <a:pt x="69" y="166"/>
                      </a:cubicBezTo>
                      <a:cubicBezTo>
                        <a:pt x="69" y="166"/>
                        <a:pt x="70" y="167"/>
                        <a:pt x="69" y="168"/>
                      </a:cubicBezTo>
                      <a:cubicBezTo>
                        <a:pt x="69" y="168"/>
                        <a:pt x="69" y="168"/>
                        <a:pt x="69" y="169"/>
                      </a:cubicBezTo>
                      <a:cubicBezTo>
                        <a:pt x="70" y="168"/>
                        <a:pt x="70" y="168"/>
                        <a:pt x="70" y="168"/>
                      </a:cubicBezTo>
                      <a:cubicBezTo>
                        <a:pt x="71" y="168"/>
                        <a:pt x="71" y="167"/>
                        <a:pt x="72" y="167"/>
                      </a:cubicBezTo>
                      <a:cubicBezTo>
                        <a:pt x="72" y="167"/>
                        <a:pt x="72" y="167"/>
                        <a:pt x="73" y="167"/>
                      </a:cubicBezTo>
                      <a:cubicBezTo>
                        <a:pt x="73" y="167"/>
                        <a:pt x="73" y="167"/>
                        <a:pt x="73" y="167"/>
                      </a:cubicBezTo>
                      <a:cubicBezTo>
                        <a:pt x="73" y="167"/>
                        <a:pt x="73" y="166"/>
                        <a:pt x="73" y="166"/>
                      </a:cubicBezTo>
                      <a:cubicBezTo>
                        <a:pt x="74" y="166"/>
                        <a:pt x="74" y="165"/>
                        <a:pt x="74" y="165"/>
                      </a:cubicBezTo>
                      <a:cubicBezTo>
                        <a:pt x="74" y="164"/>
                        <a:pt x="74" y="164"/>
                        <a:pt x="74" y="163"/>
                      </a:cubicBezTo>
                      <a:cubicBezTo>
                        <a:pt x="74" y="163"/>
                        <a:pt x="75" y="163"/>
                        <a:pt x="75" y="163"/>
                      </a:cubicBezTo>
                      <a:cubicBezTo>
                        <a:pt x="75" y="162"/>
                        <a:pt x="75" y="162"/>
                        <a:pt x="75" y="161"/>
                      </a:cubicBezTo>
                      <a:cubicBezTo>
                        <a:pt x="75" y="161"/>
                        <a:pt x="75" y="161"/>
                        <a:pt x="75" y="161"/>
                      </a:cubicBezTo>
                      <a:cubicBezTo>
                        <a:pt x="76" y="160"/>
                        <a:pt x="76" y="160"/>
                        <a:pt x="76" y="159"/>
                      </a:cubicBezTo>
                      <a:cubicBezTo>
                        <a:pt x="76" y="159"/>
                        <a:pt x="76" y="158"/>
                        <a:pt x="75" y="157"/>
                      </a:cubicBezTo>
                      <a:cubicBezTo>
                        <a:pt x="75" y="155"/>
                        <a:pt x="74" y="152"/>
                        <a:pt x="76" y="151"/>
                      </a:cubicBezTo>
                      <a:cubicBezTo>
                        <a:pt x="77" y="151"/>
                        <a:pt x="78" y="151"/>
                        <a:pt x="79" y="151"/>
                      </a:cubicBezTo>
                      <a:cubicBezTo>
                        <a:pt x="82" y="151"/>
                        <a:pt x="83" y="150"/>
                        <a:pt x="84" y="148"/>
                      </a:cubicBezTo>
                      <a:cubicBezTo>
                        <a:pt x="85" y="147"/>
                        <a:pt x="85" y="146"/>
                        <a:pt x="85" y="146"/>
                      </a:cubicBezTo>
                      <a:cubicBezTo>
                        <a:pt x="86" y="143"/>
                        <a:pt x="87" y="142"/>
                        <a:pt x="88" y="141"/>
                      </a:cubicBezTo>
                      <a:cubicBezTo>
                        <a:pt x="88" y="137"/>
                        <a:pt x="89" y="133"/>
                        <a:pt x="92" y="132"/>
                      </a:cubicBezTo>
                      <a:cubicBezTo>
                        <a:pt x="92" y="131"/>
                        <a:pt x="92" y="131"/>
                        <a:pt x="93" y="131"/>
                      </a:cubicBezTo>
                      <a:cubicBezTo>
                        <a:pt x="93" y="131"/>
                        <a:pt x="94" y="132"/>
                        <a:pt x="94" y="132"/>
                      </a:cubicBezTo>
                      <a:cubicBezTo>
                        <a:pt x="95" y="132"/>
                        <a:pt x="95" y="132"/>
                        <a:pt x="95" y="132"/>
                      </a:cubicBezTo>
                      <a:cubicBezTo>
                        <a:pt x="96" y="133"/>
                        <a:pt x="98" y="134"/>
                        <a:pt x="98" y="134"/>
                      </a:cubicBezTo>
                      <a:cubicBezTo>
                        <a:pt x="98" y="134"/>
                        <a:pt x="98" y="134"/>
                        <a:pt x="98" y="134"/>
                      </a:cubicBezTo>
                      <a:cubicBezTo>
                        <a:pt x="99" y="130"/>
                        <a:pt x="101" y="130"/>
                        <a:pt x="102" y="129"/>
                      </a:cubicBezTo>
                      <a:cubicBezTo>
                        <a:pt x="103" y="129"/>
                        <a:pt x="103" y="129"/>
                        <a:pt x="103" y="128"/>
                      </a:cubicBezTo>
                      <a:cubicBezTo>
                        <a:pt x="104" y="125"/>
                        <a:pt x="106" y="123"/>
                        <a:pt x="108" y="123"/>
                      </a:cubicBezTo>
                      <a:cubicBezTo>
                        <a:pt x="109" y="123"/>
                        <a:pt x="110" y="124"/>
                        <a:pt x="111" y="124"/>
                      </a:cubicBezTo>
                      <a:cubicBezTo>
                        <a:pt x="112" y="124"/>
                        <a:pt x="113" y="124"/>
                        <a:pt x="113" y="124"/>
                      </a:cubicBezTo>
                      <a:cubicBezTo>
                        <a:pt x="113" y="121"/>
                        <a:pt x="116" y="120"/>
                        <a:pt x="118" y="120"/>
                      </a:cubicBezTo>
                      <a:cubicBezTo>
                        <a:pt x="120" y="120"/>
                        <a:pt x="122" y="119"/>
                        <a:pt x="124" y="118"/>
                      </a:cubicBezTo>
                      <a:cubicBezTo>
                        <a:pt x="124" y="117"/>
                        <a:pt x="125" y="117"/>
                        <a:pt x="126" y="116"/>
                      </a:cubicBezTo>
                      <a:cubicBezTo>
                        <a:pt x="128" y="115"/>
                        <a:pt x="130" y="113"/>
                        <a:pt x="132" y="113"/>
                      </a:cubicBezTo>
                      <a:cubicBezTo>
                        <a:pt x="133" y="113"/>
                        <a:pt x="134" y="114"/>
                        <a:pt x="134" y="114"/>
                      </a:cubicBezTo>
                      <a:cubicBezTo>
                        <a:pt x="135" y="115"/>
                        <a:pt x="136" y="115"/>
                        <a:pt x="140" y="115"/>
                      </a:cubicBezTo>
                      <a:cubicBezTo>
                        <a:pt x="141" y="115"/>
                        <a:pt x="141" y="115"/>
                        <a:pt x="141" y="115"/>
                      </a:cubicBezTo>
                      <a:cubicBezTo>
                        <a:pt x="144" y="115"/>
                        <a:pt x="146" y="115"/>
                        <a:pt x="146" y="115"/>
                      </a:cubicBezTo>
                      <a:cubicBezTo>
                        <a:pt x="146" y="115"/>
                        <a:pt x="147" y="115"/>
                        <a:pt x="147" y="115"/>
                      </a:cubicBezTo>
                      <a:cubicBezTo>
                        <a:pt x="147" y="115"/>
                        <a:pt x="147" y="114"/>
                        <a:pt x="148" y="114"/>
                      </a:cubicBezTo>
                      <a:cubicBezTo>
                        <a:pt x="149" y="113"/>
                        <a:pt x="150" y="113"/>
                        <a:pt x="152" y="112"/>
                      </a:cubicBezTo>
                      <a:cubicBezTo>
                        <a:pt x="153" y="112"/>
                        <a:pt x="155" y="111"/>
                        <a:pt x="157" y="112"/>
                      </a:cubicBezTo>
                      <a:cubicBezTo>
                        <a:pt x="157" y="112"/>
                        <a:pt x="158" y="112"/>
                        <a:pt x="159" y="112"/>
                      </a:cubicBezTo>
                      <a:cubicBezTo>
                        <a:pt x="161" y="112"/>
                        <a:pt x="164" y="111"/>
                        <a:pt x="167" y="111"/>
                      </a:cubicBezTo>
                      <a:cubicBezTo>
                        <a:pt x="170" y="110"/>
                        <a:pt x="172" y="110"/>
                        <a:pt x="174" y="110"/>
                      </a:cubicBezTo>
                      <a:cubicBezTo>
                        <a:pt x="176" y="110"/>
                        <a:pt x="177" y="109"/>
                        <a:pt x="179" y="107"/>
                      </a:cubicBezTo>
                      <a:cubicBezTo>
                        <a:pt x="179" y="106"/>
                        <a:pt x="179" y="106"/>
                        <a:pt x="180" y="105"/>
                      </a:cubicBezTo>
                      <a:cubicBezTo>
                        <a:pt x="180" y="105"/>
                        <a:pt x="180" y="105"/>
                        <a:pt x="180" y="105"/>
                      </a:cubicBezTo>
                      <a:cubicBezTo>
                        <a:pt x="180" y="104"/>
                        <a:pt x="181" y="103"/>
                        <a:pt x="181" y="102"/>
                      </a:cubicBezTo>
                      <a:cubicBezTo>
                        <a:pt x="182" y="100"/>
                        <a:pt x="182" y="99"/>
                        <a:pt x="182" y="98"/>
                      </a:cubicBezTo>
                      <a:cubicBezTo>
                        <a:pt x="183" y="98"/>
                        <a:pt x="183" y="98"/>
                        <a:pt x="183" y="97"/>
                      </a:cubicBezTo>
                      <a:cubicBezTo>
                        <a:pt x="183" y="97"/>
                        <a:pt x="183" y="97"/>
                        <a:pt x="183" y="97"/>
                      </a:cubicBezTo>
                      <a:cubicBezTo>
                        <a:pt x="183" y="96"/>
                        <a:pt x="183" y="96"/>
                        <a:pt x="183" y="96"/>
                      </a:cubicBezTo>
                      <a:cubicBezTo>
                        <a:pt x="183" y="96"/>
                        <a:pt x="183" y="96"/>
                        <a:pt x="183" y="95"/>
                      </a:cubicBezTo>
                      <a:cubicBezTo>
                        <a:pt x="183" y="95"/>
                        <a:pt x="183" y="95"/>
                        <a:pt x="183" y="95"/>
                      </a:cubicBezTo>
                      <a:cubicBezTo>
                        <a:pt x="183" y="94"/>
                        <a:pt x="183" y="94"/>
                        <a:pt x="183" y="93"/>
                      </a:cubicBezTo>
                      <a:cubicBezTo>
                        <a:pt x="183" y="93"/>
                        <a:pt x="183" y="93"/>
                        <a:pt x="183" y="93"/>
                      </a:cubicBezTo>
                      <a:cubicBezTo>
                        <a:pt x="183" y="92"/>
                        <a:pt x="183" y="91"/>
                        <a:pt x="183" y="90"/>
                      </a:cubicBezTo>
                      <a:cubicBezTo>
                        <a:pt x="183" y="90"/>
                        <a:pt x="183" y="90"/>
                        <a:pt x="184" y="90"/>
                      </a:cubicBezTo>
                      <a:cubicBezTo>
                        <a:pt x="184" y="89"/>
                        <a:pt x="184" y="88"/>
                        <a:pt x="184" y="87"/>
                      </a:cubicBezTo>
                      <a:cubicBezTo>
                        <a:pt x="184" y="86"/>
                        <a:pt x="184" y="86"/>
                        <a:pt x="184" y="86"/>
                      </a:cubicBezTo>
                      <a:cubicBezTo>
                        <a:pt x="184" y="85"/>
                        <a:pt x="184" y="84"/>
                        <a:pt x="184" y="83"/>
                      </a:cubicBezTo>
                      <a:cubicBezTo>
                        <a:pt x="184" y="82"/>
                        <a:pt x="184" y="82"/>
                        <a:pt x="184" y="81"/>
                      </a:cubicBezTo>
                      <a:cubicBezTo>
                        <a:pt x="184" y="80"/>
                        <a:pt x="184" y="79"/>
                        <a:pt x="184" y="77"/>
                      </a:cubicBezTo>
                      <a:cubicBezTo>
                        <a:pt x="184" y="77"/>
                        <a:pt x="184" y="77"/>
                        <a:pt x="184" y="76"/>
                      </a:cubicBezTo>
                      <a:cubicBezTo>
                        <a:pt x="184" y="75"/>
                        <a:pt x="184" y="73"/>
                        <a:pt x="184" y="72"/>
                      </a:cubicBezTo>
                      <a:cubicBezTo>
                        <a:pt x="184" y="71"/>
                        <a:pt x="184" y="71"/>
                        <a:pt x="184" y="71"/>
                      </a:cubicBezTo>
                      <a:cubicBezTo>
                        <a:pt x="181" y="72"/>
                        <a:pt x="178" y="72"/>
                        <a:pt x="177" y="72"/>
                      </a:cubicBezTo>
                      <a:cubicBezTo>
                        <a:pt x="177" y="73"/>
                        <a:pt x="176" y="73"/>
                        <a:pt x="176" y="73"/>
                      </a:cubicBezTo>
                      <a:cubicBezTo>
                        <a:pt x="174" y="73"/>
                        <a:pt x="174" y="73"/>
                        <a:pt x="174" y="73"/>
                      </a:cubicBezTo>
                      <a:cubicBezTo>
                        <a:pt x="174" y="71"/>
                        <a:pt x="174" y="71"/>
                        <a:pt x="174" y="71"/>
                      </a:cubicBezTo>
                      <a:cubicBezTo>
                        <a:pt x="174" y="71"/>
                        <a:pt x="174" y="63"/>
                        <a:pt x="169" y="61"/>
                      </a:cubicBezTo>
                      <a:cubicBezTo>
                        <a:pt x="164" y="58"/>
                        <a:pt x="157" y="57"/>
                        <a:pt x="157" y="57"/>
                      </a:cubicBezTo>
                      <a:cubicBezTo>
                        <a:pt x="156" y="57"/>
                        <a:pt x="156" y="57"/>
                        <a:pt x="156" y="57"/>
                      </a:cubicBezTo>
                      <a:cubicBezTo>
                        <a:pt x="156" y="56"/>
                        <a:pt x="156" y="56"/>
                        <a:pt x="156" y="56"/>
                      </a:cubicBezTo>
                      <a:cubicBezTo>
                        <a:pt x="156" y="56"/>
                        <a:pt x="152" y="49"/>
                        <a:pt x="149" y="46"/>
                      </a:cubicBezTo>
                      <a:cubicBezTo>
                        <a:pt x="147" y="44"/>
                        <a:pt x="118" y="25"/>
                        <a:pt x="80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75" y="96"/>
                        <a:pt x="75" y="96"/>
                        <a:pt x="75" y="96"/>
                      </a:cubicBezTo>
                      <a:cubicBezTo>
                        <a:pt x="78" y="100"/>
                        <a:pt x="78" y="100"/>
                        <a:pt x="78" y="100"/>
                      </a:cubicBezTo>
                      <a:cubicBezTo>
                        <a:pt x="78" y="101"/>
                        <a:pt x="78" y="101"/>
                        <a:pt x="78" y="101"/>
                      </a:cubicBezTo>
                      <a:cubicBezTo>
                        <a:pt x="79" y="107"/>
                        <a:pt x="78" y="111"/>
                        <a:pt x="76" y="112"/>
                      </a:cubicBezTo>
                      <a:cubicBezTo>
                        <a:pt x="75" y="113"/>
                        <a:pt x="74" y="113"/>
                        <a:pt x="52" y="113"/>
                      </a:cubicBezTo>
                      <a:cubicBezTo>
                        <a:pt x="44" y="113"/>
                        <a:pt x="36" y="113"/>
                        <a:pt x="32" y="113"/>
                      </a:cubicBezTo>
                      <a:cubicBezTo>
                        <a:pt x="32" y="113"/>
                        <a:pt x="31" y="113"/>
                        <a:pt x="31" y="113"/>
                      </a:cubicBezTo>
                      <a:cubicBezTo>
                        <a:pt x="30" y="113"/>
                        <a:pt x="26" y="115"/>
                        <a:pt x="24" y="115"/>
                      </a:cubicBezTo>
                      <a:cubicBezTo>
                        <a:pt x="22" y="115"/>
                        <a:pt x="21" y="115"/>
                        <a:pt x="19" y="114"/>
                      </a:cubicBezTo>
                      <a:cubicBezTo>
                        <a:pt x="19" y="114"/>
                        <a:pt x="18" y="114"/>
                        <a:pt x="17" y="114"/>
                      </a:cubicBezTo>
                      <a:cubicBezTo>
                        <a:pt x="17" y="114"/>
                        <a:pt x="17" y="114"/>
                        <a:pt x="17" y="114"/>
                      </a:cubicBezTo>
                      <a:cubicBezTo>
                        <a:pt x="17" y="115"/>
                        <a:pt x="16" y="118"/>
                        <a:pt x="14" y="118"/>
                      </a:cubicBezTo>
                      <a:cubicBezTo>
                        <a:pt x="12" y="118"/>
                        <a:pt x="11" y="117"/>
                        <a:pt x="9" y="115"/>
                      </a:cubicBezTo>
                      <a:cubicBezTo>
                        <a:pt x="7" y="113"/>
                        <a:pt x="6" y="113"/>
                        <a:pt x="6" y="113"/>
                      </a:cubicBezTo>
                      <a:cubicBezTo>
                        <a:pt x="6" y="113"/>
                        <a:pt x="5" y="114"/>
                        <a:pt x="5" y="116"/>
                      </a:cubicBezTo>
                      <a:cubicBezTo>
                        <a:pt x="5" y="117"/>
                        <a:pt x="5" y="117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4" y="119"/>
                        <a:pt x="4" y="119"/>
                      </a:cubicBezTo>
                      <a:cubicBezTo>
                        <a:pt x="4" y="119"/>
                        <a:pt x="4" y="119"/>
                        <a:pt x="4" y="119"/>
                      </a:cubicBezTo>
                      <a:cubicBezTo>
                        <a:pt x="3" y="120"/>
                        <a:pt x="3" y="120"/>
                        <a:pt x="3" y="120"/>
                      </a:cubicBezTo>
                      <a:cubicBezTo>
                        <a:pt x="2" y="120"/>
                        <a:pt x="2" y="120"/>
                        <a:pt x="2" y="121"/>
                      </a:cubicBezTo>
                      <a:cubicBezTo>
                        <a:pt x="2" y="121"/>
                        <a:pt x="1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6" name="Freeform 1477">
                  <a:extLst>
                    <a:ext uri="{FF2B5EF4-FFF2-40B4-BE49-F238E27FC236}">
                      <a16:creationId xmlns:a16="http://schemas.microsoft.com/office/drawing/2014/main" xmlns="" id="{49118F3A-1A90-4DC1-AE96-A38187BB7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6" y="275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7" name="Freeform 1478">
                  <a:extLst>
                    <a:ext uri="{FF2B5EF4-FFF2-40B4-BE49-F238E27FC236}">
                      <a16:creationId xmlns:a16="http://schemas.microsoft.com/office/drawing/2014/main" xmlns="" id="{ED14488D-36EB-4069-8AFD-5180CF82B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766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cubicBezTo>
                        <a:pt x="1" y="1"/>
                        <a:pt x="4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8" name="Freeform 1479">
                  <a:extLst>
                    <a:ext uri="{FF2B5EF4-FFF2-40B4-BE49-F238E27FC236}">
                      <a16:creationId xmlns:a16="http://schemas.microsoft.com/office/drawing/2014/main" xmlns="" id="{4213EE9D-57CA-4F14-B07D-304974792D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89" name="Freeform 1480">
                  <a:extLst>
                    <a:ext uri="{FF2B5EF4-FFF2-40B4-BE49-F238E27FC236}">
                      <a16:creationId xmlns:a16="http://schemas.microsoft.com/office/drawing/2014/main" xmlns="" id="{2F2A9DAD-1A52-49AD-87E9-E452D293B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0" name="Oval 1481">
                  <a:extLst>
                    <a:ext uri="{FF2B5EF4-FFF2-40B4-BE49-F238E27FC236}">
                      <a16:creationId xmlns:a16="http://schemas.microsoft.com/office/drawing/2014/main" xmlns="" id="{01296B2B-2289-464A-80CA-A5D564F5D5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7" y="2814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1" name="Freeform 1482">
                  <a:extLst>
                    <a:ext uri="{FF2B5EF4-FFF2-40B4-BE49-F238E27FC236}">
                      <a16:creationId xmlns:a16="http://schemas.microsoft.com/office/drawing/2014/main" xmlns="" id="{AAF0FC10-6256-42D4-A391-0BE125436F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2" name="Freeform 1483">
                  <a:extLst>
                    <a:ext uri="{FF2B5EF4-FFF2-40B4-BE49-F238E27FC236}">
                      <a16:creationId xmlns:a16="http://schemas.microsoft.com/office/drawing/2014/main" xmlns="" id="{ECF2A69B-3CF3-489B-9558-BCF232E0EA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3" name="Freeform 1484">
                  <a:extLst>
                    <a:ext uri="{FF2B5EF4-FFF2-40B4-BE49-F238E27FC236}">
                      <a16:creationId xmlns:a16="http://schemas.microsoft.com/office/drawing/2014/main" xmlns="" id="{99B85164-407B-44DB-8932-8225220016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4" name="Freeform 1485">
                  <a:extLst>
                    <a:ext uri="{FF2B5EF4-FFF2-40B4-BE49-F238E27FC236}">
                      <a16:creationId xmlns:a16="http://schemas.microsoft.com/office/drawing/2014/main" xmlns="" id="{77F71950-E6AE-4FA8-BDF1-546F8256A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" y="2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5" name="Freeform 1486">
                  <a:extLst>
                    <a:ext uri="{FF2B5EF4-FFF2-40B4-BE49-F238E27FC236}">
                      <a16:creationId xmlns:a16="http://schemas.microsoft.com/office/drawing/2014/main" xmlns="" id="{E6FDB362-8CB9-4E0A-8DB7-F61966BB0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2858"/>
                  <a:ext cx="2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6" name="Freeform 1487">
                  <a:extLst>
                    <a:ext uri="{FF2B5EF4-FFF2-40B4-BE49-F238E27FC236}">
                      <a16:creationId xmlns:a16="http://schemas.microsoft.com/office/drawing/2014/main" xmlns="" id="{410F27B9-8FF7-4D6D-8417-D38062262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7" y="285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7" name="Freeform 1488">
                  <a:extLst>
                    <a:ext uri="{FF2B5EF4-FFF2-40B4-BE49-F238E27FC236}">
                      <a16:creationId xmlns:a16="http://schemas.microsoft.com/office/drawing/2014/main" xmlns="" id="{C9D48CCC-D83D-41F4-890D-ED9BFF16EF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8" name="Freeform 1489">
                  <a:extLst>
                    <a:ext uri="{FF2B5EF4-FFF2-40B4-BE49-F238E27FC236}">
                      <a16:creationId xmlns:a16="http://schemas.microsoft.com/office/drawing/2014/main" xmlns="" id="{4FF9ADE4-5882-4E75-A395-DE61CF8DC9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9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99" name="Freeform 1490">
                  <a:extLst>
                    <a:ext uri="{FF2B5EF4-FFF2-40B4-BE49-F238E27FC236}">
                      <a16:creationId xmlns:a16="http://schemas.microsoft.com/office/drawing/2014/main" xmlns="" id="{3B2A909A-0321-4F64-B0DC-9356061F7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0" name="Freeform 1491">
                  <a:extLst>
                    <a:ext uri="{FF2B5EF4-FFF2-40B4-BE49-F238E27FC236}">
                      <a16:creationId xmlns:a16="http://schemas.microsoft.com/office/drawing/2014/main" xmlns="" id="{A480C99E-4A46-4644-8F4A-B34FF6CCB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2860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1" name="Freeform 1492">
                  <a:extLst>
                    <a:ext uri="{FF2B5EF4-FFF2-40B4-BE49-F238E27FC236}">
                      <a16:creationId xmlns:a16="http://schemas.microsoft.com/office/drawing/2014/main" xmlns="" id="{21A184B3-CC1C-454E-A7C6-514C02CA3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286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2" name="Freeform 1493">
                  <a:extLst>
                    <a:ext uri="{FF2B5EF4-FFF2-40B4-BE49-F238E27FC236}">
                      <a16:creationId xmlns:a16="http://schemas.microsoft.com/office/drawing/2014/main" xmlns="" id="{A1987266-0875-4AF9-9FCE-B29454FC6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2" y="28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3" name="Freeform 1494">
                  <a:extLst>
                    <a:ext uri="{FF2B5EF4-FFF2-40B4-BE49-F238E27FC236}">
                      <a16:creationId xmlns:a16="http://schemas.microsoft.com/office/drawing/2014/main" xmlns="" id="{73ED74F8-681A-4028-B2D6-247249A6A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1" y="2859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4" name="Freeform 1495">
                  <a:extLst>
                    <a:ext uri="{FF2B5EF4-FFF2-40B4-BE49-F238E27FC236}">
                      <a16:creationId xmlns:a16="http://schemas.microsoft.com/office/drawing/2014/main" xmlns="" id="{231208B9-1168-4AF8-9712-4F536A38A6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6"/>
                  <a:ext cx="0" cy="3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3 h 3"/>
                    <a:gd name="T4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5" name="Freeform 1496">
                  <a:extLst>
                    <a:ext uri="{FF2B5EF4-FFF2-40B4-BE49-F238E27FC236}">
                      <a16:creationId xmlns:a16="http://schemas.microsoft.com/office/drawing/2014/main" xmlns="" id="{7D7BA69F-87C3-4E15-995E-241A238C7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6" y="28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6" name="Freeform 1497">
                  <a:extLst>
                    <a:ext uri="{FF2B5EF4-FFF2-40B4-BE49-F238E27FC236}">
                      <a16:creationId xmlns:a16="http://schemas.microsoft.com/office/drawing/2014/main" xmlns="" id="{F101B11C-CC51-40FC-A0DE-B1D2A86659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2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7" name="Freeform 1498">
                  <a:extLst>
                    <a:ext uri="{FF2B5EF4-FFF2-40B4-BE49-F238E27FC236}">
                      <a16:creationId xmlns:a16="http://schemas.microsoft.com/office/drawing/2014/main" xmlns="" id="{014BC89B-788B-43F7-8C0C-A819103DD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11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8" name="Freeform 1499">
                  <a:extLst>
                    <a:ext uri="{FF2B5EF4-FFF2-40B4-BE49-F238E27FC236}">
                      <a16:creationId xmlns:a16="http://schemas.microsoft.com/office/drawing/2014/main" xmlns="" id="{72041FED-B6D8-409F-A973-4C9FA225C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5" y="2808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5 w 5"/>
                    <a:gd name="T3" fmla="*/ 3 h 3"/>
                    <a:gd name="T4" fmla="*/ 0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2" y="2"/>
                        <a:pt x="3" y="3"/>
                        <a:pt x="5" y="3"/>
                      </a:cubicBezTo>
                      <a:cubicBezTo>
                        <a:pt x="3" y="3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09" name="Freeform 1500">
                  <a:extLst>
                    <a:ext uri="{FF2B5EF4-FFF2-40B4-BE49-F238E27FC236}">
                      <a16:creationId xmlns:a16="http://schemas.microsoft.com/office/drawing/2014/main" xmlns="" id="{32BFD188-DF04-4118-90F3-89FB4A1C6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280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0" name="Freeform 1501">
                  <a:extLst>
                    <a:ext uri="{FF2B5EF4-FFF2-40B4-BE49-F238E27FC236}">
                      <a16:creationId xmlns:a16="http://schemas.microsoft.com/office/drawing/2014/main" xmlns="" id="{7FCF91E1-01C1-4116-BDF5-28C5AEBBE2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" y="28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1" name="Freeform 1502">
                  <a:extLst>
                    <a:ext uri="{FF2B5EF4-FFF2-40B4-BE49-F238E27FC236}">
                      <a16:creationId xmlns:a16="http://schemas.microsoft.com/office/drawing/2014/main" xmlns="" id="{1D530E43-AA98-492F-A2D8-3291C714C6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7" y="281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2" name="Freeform 1503">
                  <a:extLst>
                    <a:ext uri="{FF2B5EF4-FFF2-40B4-BE49-F238E27FC236}">
                      <a16:creationId xmlns:a16="http://schemas.microsoft.com/office/drawing/2014/main" xmlns="" id="{6A009490-46B6-4C7E-AEC0-7733DDBE1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10"/>
                  <a:ext cx="85" cy="57"/>
                </a:xfrm>
                <a:custGeom>
                  <a:avLst/>
                  <a:gdLst>
                    <a:gd name="T0" fmla="*/ 87 w 88"/>
                    <a:gd name="T1" fmla="*/ 35 h 59"/>
                    <a:gd name="T2" fmla="*/ 86 w 88"/>
                    <a:gd name="T3" fmla="*/ 35 h 59"/>
                    <a:gd name="T4" fmla="*/ 86 w 88"/>
                    <a:gd name="T5" fmla="*/ 34 h 59"/>
                    <a:gd name="T6" fmla="*/ 84 w 88"/>
                    <a:gd name="T7" fmla="*/ 34 h 59"/>
                    <a:gd name="T8" fmla="*/ 83 w 88"/>
                    <a:gd name="T9" fmla="*/ 29 h 59"/>
                    <a:gd name="T10" fmla="*/ 78 w 88"/>
                    <a:gd name="T11" fmla="*/ 29 h 59"/>
                    <a:gd name="T12" fmla="*/ 74 w 88"/>
                    <a:gd name="T13" fmla="*/ 25 h 59"/>
                    <a:gd name="T14" fmla="*/ 70 w 88"/>
                    <a:gd name="T15" fmla="*/ 19 h 59"/>
                    <a:gd name="T16" fmla="*/ 66 w 88"/>
                    <a:gd name="T17" fmla="*/ 14 h 59"/>
                    <a:gd name="T18" fmla="*/ 62 w 88"/>
                    <a:gd name="T19" fmla="*/ 8 h 59"/>
                    <a:gd name="T20" fmla="*/ 61 w 88"/>
                    <a:gd name="T21" fmla="*/ 7 h 59"/>
                    <a:gd name="T22" fmla="*/ 61 w 88"/>
                    <a:gd name="T23" fmla="*/ 6 h 59"/>
                    <a:gd name="T24" fmla="*/ 61 w 88"/>
                    <a:gd name="T25" fmla="*/ 4 h 59"/>
                    <a:gd name="T26" fmla="*/ 61 w 88"/>
                    <a:gd name="T27" fmla="*/ 2 h 59"/>
                    <a:gd name="T28" fmla="*/ 57 w 88"/>
                    <a:gd name="T29" fmla="*/ 2 h 59"/>
                    <a:gd name="T30" fmla="*/ 56 w 88"/>
                    <a:gd name="T31" fmla="*/ 1 h 59"/>
                    <a:gd name="T32" fmla="*/ 56 w 88"/>
                    <a:gd name="T33" fmla="*/ 1 h 59"/>
                    <a:gd name="T34" fmla="*/ 55 w 88"/>
                    <a:gd name="T35" fmla="*/ 1 h 59"/>
                    <a:gd name="T36" fmla="*/ 55 w 88"/>
                    <a:gd name="T37" fmla="*/ 1 h 59"/>
                    <a:gd name="T38" fmla="*/ 55 w 88"/>
                    <a:gd name="T39" fmla="*/ 0 h 59"/>
                    <a:gd name="T40" fmla="*/ 51 w 88"/>
                    <a:gd name="T41" fmla="*/ 3 h 59"/>
                    <a:gd name="T42" fmla="*/ 42 w 88"/>
                    <a:gd name="T43" fmla="*/ 7 h 59"/>
                    <a:gd name="T44" fmla="*/ 33 w 88"/>
                    <a:gd name="T45" fmla="*/ 11 h 59"/>
                    <a:gd name="T46" fmla="*/ 30 w 88"/>
                    <a:gd name="T47" fmla="*/ 12 h 59"/>
                    <a:gd name="T48" fmla="*/ 25 w 88"/>
                    <a:gd name="T49" fmla="*/ 17 h 59"/>
                    <a:gd name="T50" fmla="*/ 16 w 88"/>
                    <a:gd name="T51" fmla="*/ 19 h 59"/>
                    <a:gd name="T52" fmla="*/ 15 w 88"/>
                    <a:gd name="T53" fmla="*/ 25 h 59"/>
                    <a:gd name="T54" fmla="*/ 14 w 88"/>
                    <a:gd name="T55" fmla="*/ 26 h 59"/>
                    <a:gd name="T56" fmla="*/ 2 w 88"/>
                    <a:gd name="T57" fmla="*/ 38 h 59"/>
                    <a:gd name="T58" fmla="*/ 2 w 88"/>
                    <a:gd name="T59" fmla="*/ 39 h 59"/>
                    <a:gd name="T60" fmla="*/ 2 w 88"/>
                    <a:gd name="T61" fmla="*/ 45 h 59"/>
                    <a:gd name="T62" fmla="*/ 1 w 88"/>
                    <a:gd name="T63" fmla="*/ 47 h 59"/>
                    <a:gd name="T64" fmla="*/ 1 w 88"/>
                    <a:gd name="T65" fmla="*/ 49 h 59"/>
                    <a:gd name="T66" fmla="*/ 0 w 88"/>
                    <a:gd name="T67" fmla="*/ 51 h 59"/>
                    <a:gd name="T68" fmla="*/ 4 w 88"/>
                    <a:gd name="T69" fmla="*/ 54 h 59"/>
                    <a:gd name="T70" fmla="*/ 5 w 88"/>
                    <a:gd name="T71" fmla="*/ 55 h 59"/>
                    <a:gd name="T72" fmla="*/ 11 w 88"/>
                    <a:gd name="T73" fmla="*/ 59 h 59"/>
                    <a:gd name="T74" fmla="*/ 22 w 88"/>
                    <a:gd name="T75" fmla="*/ 55 h 59"/>
                    <a:gd name="T76" fmla="*/ 28 w 88"/>
                    <a:gd name="T77" fmla="*/ 57 h 59"/>
                    <a:gd name="T78" fmla="*/ 27 w 88"/>
                    <a:gd name="T79" fmla="*/ 55 h 59"/>
                    <a:gd name="T80" fmla="*/ 26 w 88"/>
                    <a:gd name="T81" fmla="*/ 45 h 59"/>
                    <a:gd name="T82" fmla="*/ 42 w 88"/>
                    <a:gd name="T83" fmla="*/ 43 h 59"/>
                    <a:gd name="T84" fmla="*/ 50 w 88"/>
                    <a:gd name="T85" fmla="*/ 44 h 59"/>
                    <a:gd name="T86" fmla="*/ 52 w 88"/>
                    <a:gd name="T87" fmla="*/ 44 h 59"/>
                    <a:gd name="T88" fmla="*/ 54 w 88"/>
                    <a:gd name="T89" fmla="*/ 44 h 59"/>
                    <a:gd name="T90" fmla="*/ 55 w 88"/>
                    <a:gd name="T91" fmla="*/ 44 h 59"/>
                    <a:gd name="T92" fmla="*/ 57 w 88"/>
                    <a:gd name="T93" fmla="*/ 43 h 59"/>
                    <a:gd name="T94" fmla="*/ 57 w 88"/>
                    <a:gd name="T95" fmla="*/ 43 h 59"/>
                    <a:gd name="T96" fmla="*/ 59 w 88"/>
                    <a:gd name="T97" fmla="*/ 42 h 59"/>
                    <a:gd name="T98" fmla="*/ 61 w 88"/>
                    <a:gd name="T99" fmla="*/ 41 h 59"/>
                    <a:gd name="T100" fmla="*/ 62 w 88"/>
                    <a:gd name="T101" fmla="*/ 42 h 59"/>
                    <a:gd name="T102" fmla="*/ 69 w 88"/>
                    <a:gd name="T103" fmla="*/ 43 h 59"/>
                    <a:gd name="T104" fmla="*/ 70 w 88"/>
                    <a:gd name="T105" fmla="*/ 43 h 59"/>
                    <a:gd name="T106" fmla="*/ 73 w 88"/>
                    <a:gd name="T107" fmla="*/ 42 h 59"/>
                    <a:gd name="T108" fmla="*/ 85 w 88"/>
                    <a:gd name="T109" fmla="*/ 38 h 59"/>
                    <a:gd name="T110" fmla="*/ 88 w 88"/>
                    <a:gd name="T111" fmla="*/ 36 h 59"/>
                    <a:gd name="T112" fmla="*/ 88 w 88"/>
                    <a:gd name="T113" fmla="*/ 3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8" h="59">
                      <a:moveTo>
                        <a:pt x="88" y="35"/>
                      </a:move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4"/>
                      </a:cubicBezTo>
                      <a:cubicBezTo>
                        <a:pt x="85" y="34"/>
                        <a:pt x="85" y="34"/>
                        <a:pt x="85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3" y="33"/>
                        <a:pt x="83" y="31"/>
                        <a:pt x="83" y="29"/>
                      </a:cubicBezTo>
                      <a:cubicBezTo>
                        <a:pt x="83" y="29"/>
                        <a:pt x="83" y="29"/>
                        <a:pt x="83" y="28"/>
                      </a:cubicBezTo>
                      <a:cubicBezTo>
                        <a:pt x="81" y="29"/>
                        <a:pt x="79" y="29"/>
                        <a:pt x="78" y="29"/>
                      </a:cubicBezTo>
                      <a:cubicBezTo>
                        <a:pt x="76" y="28"/>
                        <a:pt x="76" y="27"/>
                        <a:pt x="75" y="26"/>
                      </a:cubicBezTo>
                      <a:cubicBezTo>
                        <a:pt x="75" y="26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0" y="25"/>
                        <a:pt x="70" y="20"/>
                        <a:pt x="70" y="19"/>
                      </a:cubicBezTo>
                      <a:cubicBezTo>
                        <a:pt x="70" y="18"/>
                        <a:pt x="67" y="15"/>
                        <a:pt x="66" y="15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4" y="13"/>
                        <a:pt x="63" y="11"/>
                        <a:pt x="63" y="9"/>
                      </a:cubicBezTo>
                      <a:cubicBezTo>
                        <a:pt x="63" y="9"/>
                        <a:pt x="62" y="8"/>
                        <a:pt x="62" y="8"/>
                      </a:cubicBezTo>
                      <a:cubicBezTo>
                        <a:pt x="62" y="8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6"/>
                        <a:pt x="61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5"/>
                        <a:pt x="61" y="5"/>
                        <a:pt x="61" y="4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61" y="4"/>
                        <a:pt x="61" y="3"/>
                        <a:pt x="61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1" y="2"/>
                        <a:pt x="61" y="2"/>
                        <a:pt x="60" y="2"/>
                      </a:cubicBezTo>
                      <a:cubicBezTo>
                        <a:pt x="59" y="2"/>
                        <a:pt x="58" y="2"/>
                        <a:pt x="57" y="2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4" y="0"/>
                        <a:pt x="53" y="1"/>
                        <a:pt x="52" y="2"/>
                      </a:cubicBezTo>
                      <a:cubicBezTo>
                        <a:pt x="52" y="2"/>
                        <a:pt x="51" y="2"/>
                        <a:pt x="51" y="3"/>
                      </a:cubicBezTo>
                      <a:cubicBezTo>
                        <a:pt x="50" y="3"/>
                        <a:pt x="50" y="4"/>
                        <a:pt x="49" y="4"/>
                      </a:cubicBezTo>
                      <a:cubicBezTo>
                        <a:pt x="46" y="6"/>
                        <a:pt x="44" y="7"/>
                        <a:pt x="42" y="7"/>
                      </a:cubicBezTo>
                      <a:cubicBezTo>
                        <a:pt x="41" y="7"/>
                        <a:pt x="40" y="7"/>
                        <a:pt x="40" y="7"/>
                      </a:cubicBezTo>
                      <a:cubicBezTo>
                        <a:pt x="40" y="10"/>
                        <a:pt x="37" y="12"/>
                        <a:pt x="33" y="11"/>
                      </a:cubicBezTo>
                      <a:cubicBezTo>
                        <a:pt x="33" y="11"/>
                        <a:pt x="32" y="10"/>
                        <a:pt x="31" y="10"/>
                      </a:cubicBezTo>
                      <a:cubicBezTo>
                        <a:pt x="31" y="10"/>
                        <a:pt x="31" y="10"/>
                        <a:pt x="30" y="12"/>
                      </a:cubicBezTo>
                      <a:cubicBezTo>
                        <a:pt x="30" y="15"/>
                        <a:pt x="28" y="16"/>
                        <a:pt x="26" y="16"/>
                      </a:cubicBezTo>
                      <a:cubicBezTo>
                        <a:pt x="25" y="16"/>
                        <a:pt x="25" y="16"/>
                        <a:pt x="25" y="17"/>
                      </a:cubicBezTo>
                      <a:cubicBezTo>
                        <a:pt x="25" y="21"/>
                        <a:pt x="23" y="21"/>
                        <a:pt x="22" y="21"/>
                      </a:cubicBezTo>
                      <a:cubicBezTo>
                        <a:pt x="20" y="21"/>
                        <a:pt x="18" y="20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5" y="20"/>
                        <a:pt x="15" y="23"/>
                        <a:pt x="15" y="2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2" y="28"/>
                        <a:pt x="11" y="33"/>
                      </a:cubicBezTo>
                      <a:cubicBezTo>
                        <a:pt x="9" y="37"/>
                        <a:pt x="5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3" y="40"/>
                        <a:pt x="3" y="42"/>
                        <a:pt x="3" y="44"/>
                      </a:cubicBezTo>
                      <a:cubicBezTo>
                        <a:pt x="2" y="44"/>
                        <a:pt x="2" y="45"/>
                        <a:pt x="2" y="45"/>
                      </a:cubicBezTo>
                      <a:cubicBezTo>
                        <a:pt x="2" y="45"/>
                        <a:pt x="2" y="46"/>
                        <a:pt x="2" y="46"/>
                      </a:cubicBezTo>
                      <a:cubicBezTo>
                        <a:pt x="2" y="46"/>
                        <a:pt x="2" y="46"/>
                        <a:pt x="1" y="47"/>
                      </a:cubicBezTo>
                      <a:cubicBezTo>
                        <a:pt x="1" y="47"/>
                        <a:pt x="1" y="47"/>
                        <a:pt x="1" y="48"/>
                      </a:cubicBezTo>
                      <a:cubicBezTo>
                        <a:pt x="1" y="48"/>
                        <a:pt x="1" y="49"/>
                        <a:pt x="1" y="49"/>
                      </a:cubicBezTo>
                      <a:cubicBezTo>
                        <a:pt x="1" y="49"/>
                        <a:pt x="0" y="50"/>
                        <a:pt x="0" y="50"/>
                      </a:cubicBezTo>
                      <a:cubicBezTo>
                        <a:pt x="0" y="50"/>
                        <a:pt x="0" y="50"/>
                        <a:pt x="0" y="51"/>
                      </a:cubicBezTo>
                      <a:cubicBezTo>
                        <a:pt x="2" y="51"/>
                        <a:pt x="3" y="52"/>
                        <a:pt x="4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5" y="54"/>
                        <a:pt x="5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6" y="56"/>
                        <a:pt x="8" y="58"/>
                        <a:pt x="10" y="59"/>
                      </a:cubicBezTo>
                      <a:cubicBezTo>
                        <a:pt x="10" y="59"/>
                        <a:pt x="11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4" y="56"/>
                        <a:pt x="18" y="55"/>
                        <a:pt x="22" y="55"/>
                      </a:cubicBezTo>
                      <a:cubicBezTo>
                        <a:pt x="23" y="55"/>
                        <a:pt x="26" y="56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6"/>
                        <a:pt x="27" y="55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6" y="50"/>
                        <a:pt x="25" y="47"/>
                        <a:pt x="26" y="45"/>
                      </a:cubicBezTo>
                      <a:cubicBezTo>
                        <a:pt x="27" y="44"/>
                        <a:pt x="28" y="43"/>
                        <a:pt x="38" y="43"/>
                      </a:cubicBezTo>
                      <a:cubicBezTo>
                        <a:pt x="39" y="43"/>
                        <a:pt x="40" y="43"/>
                        <a:pt x="42" y="43"/>
                      </a:cubicBezTo>
                      <a:cubicBezTo>
                        <a:pt x="42" y="43"/>
                        <a:pt x="42" y="43"/>
                        <a:pt x="43" y="43"/>
                      </a:cubicBezTo>
                      <a:cubicBezTo>
                        <a:pt x="45" y="43"/>
                        <a:pt x="48" y="43"/>
                        <a:pt x="50" y="44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1" y="44"/>
                        <a:pt x="51" y="44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3" y="44"/>
                        <a:pt x="53" y="44"/>
                        <a:pt x="54" y="44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55" y="44"/>
                        <a:pt x="56" y="45"/>
                        <a:pt x="56" y="45"/>
                      </a:cubicBezTo>
                      <a:cubicBezTo>
                        <a:pt x="56" y="44"/>
                        <a:pt x="57" y="44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1" y="42"/>
                        <a:pt x="61" y="42"/>
                        <a:pt x="61" y="42"/>
                      </a:cubicBezTo>
                      <a:cubicBezTo>
                        <a:pt x="61" y="42"/>
                        <a:pt x="62" y="42"/>
                        <a:pt x="62" y="42"/>
                      </a:cubicBezTo>
                      <a:cubicBezTo>
                        <a:pt x="63" y="42"/>
                        <a:pt x="64" y="42"/>
                        <a:pt x="65" y="43"/>
                      </a:cubicBezTo>
                      <a:cubicBezTo>
                        <a:pt x="67" y="43"/>
                        <a:pt x="68" y="43"/>
                        <a:pt x="69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1" y="43"/>
                        <a:pt x="71" y="43"/>
                        <a:pt x="72" y="42"/>
                      </a:cubicBezTo>
                      <a:cubicBezTo>
                        <a:pt x="72" y="42"/>
                        <a:pt x="72" y="42"/>
                        <a:pt x="73" y="42"/>
                      </a:cubicBezTo>
                      <a:cubicBezTo>
                        <a:pt x="74" y="40"/>
                        <a:pt x="76" y="39"/>
                        <a:pt x="77" y="39"/>
                      </a:cubicBezTo>
                      <a:cubicBezTo>
                        <a:pt x="81" y="39"/>
                        <a:pt x="85" y="38"/>
                        <a:pt x="85" y="38"/>
                      </a:cubicBezTo>
                      <a:cubicBezTo>
                        <a:pt x="86" y="37"/>
                        <a:pt x="87" y="36"/>
                        <a:pt x="87" y="36"/>
                      </a:cubicBezTo>
                      <a:cubicBezTo>
                        <a:pt x="87" y="36"/>
                        <a:pt x="87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3" name="Freeform 1504">
                  <a:extLst>
                    <a:ext uri="{FF2B5EF4-FFF2-40B4-BE49-F238E27FC236}">
                      <a16:creationId xmlns:a16="http://schemas.microsoft.com/office/drawing/2014/main" xmlns="" id="{553153CC-6A83-4B2E-9C40-9C741D274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2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4" name="Freeform 1505">
                  <a:extLst>
                    <a:ext uri="{FF2B5EF4-FFF2-40B4-BE49-F238E27FC236}">
                      <a16:creationId xmlns:a16="http://schemas.microsoft.com/office/drawing/2014/main" xmlns="" id="{524870F9-A45A-45FA-91D4-D4A4173FE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9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5" name="Freeform 1506">
                  <a:extLst>
                    <a:ext uri="{FF2B5EF4-FFF2-40B4-BE49-F238E27FC236}">
                      <a16:creationId xmlns:a16="http://schemas.microsoft.com/office/drawing/2014/main" xmlns="" id="{C0EEA504-4801-42EC-BDB9-90FE35AB6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" y="28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6" name="Freeform 1507">
                  <a:extLst>
                    <a:ext uri="{FF2B5EF4-FFF2-40B4-BE49-F238E27FC236}">
                      <a16:creationId xmlns:a16="http://schemas.microsoft.com/office/drawing/2014/main" xmlns="" id="{09C45F60-0AB7-4FE4-9A58-933668E7AD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51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1 w 1"/>
                    <a:gd name="T5" fmla="*/ 1 w 1"/>
                    <a:gd name="T6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7" name="Freeform 1508">
                  <a:extLst>
                    <a:ext uri="{FF2B5EF4-FFF2-40B4-BE49-F238E27FC236}">
                      <a16:creationId xmlns:a16="http://schemas.microsoft.com/office/drawing/2014/main" xmlns="" id="{423479AA-5A59-4368-818E-06B5145BD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2850"/>
                  <a:ext cx="6" cy="1"/>
                </a:xfrm>
                <a:custGeom>
                  <a:avLst/>
                  <a:gdLst>
                    <a:gd name="T0" fmla="*/ 3 w 7"/>
                    <a:gd name="T1" fmla="*/ 1 h 1"/>
                    <a:gd name="T2" fmla="*/ 0 w 7"/>
                    <a:gd name="T3" fmla="*/ 0 h 1"/>
                    <a:gd name="T4" fmla="*/ 3 w 7"/>
                    <a:gd name="T5" fmla="*/ 1 h 1"/>
                    <a:gd name="T6" fmla="*/ 7 w 7"/>
                    <a:gd name="T7" fmla="*/ 1 h 1"/>
                    <a:gd name="T8" fmla="*/ 7 w 7"/>
                    <a:gd name="T9" fmla="*/ 1 h 1"/>
                    <a:gd name="T10" fmla="*/ 3 w 7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">
                      <a:moveTo>
                        <a:pt x="3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8" name="Freeform 1509">
                  <a:extLst>
                    <a:ext uri="{FF2B5EF4-FFF2-40B4-BE49-F238E27FC236}">
                      <a16:creationId xmlns:a16="http://schemas.microsoft.com/office/drawing/2014/main" xmlns="" id="{E2652EB8-B13A-4A0A-955D-6AB19800A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50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19" name="Freeform 1510">
                  <a:extLst>
                    <a:ext uri="{FF2B5EF4-FFF2-40B4-BE49-F238E27FC236}">
                      <a16:creationId xmlns:a16="http://schemas.microsoft.com/office/drawing/2014/main" xmlns="" id="{B6B1ED40-F7C0-475D-9ED9-89451C12F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0" name="Freeform 1511">
                  <a:extLst>
                    <a:ext uri="{FF2B5EF4-FFF2-40B4-BE49-F238E27FC236}">
                      <a16:creationId xmlns:a16="http://schemas.microsoft.com/office/drawing/2014/main" xmlns="" id="{B21CB21A-C954-4A5E-9235-72BC976B2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" y="28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1" name="Freeform 1512">
                  <a:extLst>
                    <a:ext uri="{FF2B5EF4-FFF2-40B4-BE49-F238E27FC236}">
                      <a16:creationId xmlns:a16="http://schemas.microsoft.com/office/drawing/2014/main" xmlns="" id="{F30B5456-6DD7-45FC-AE4E-98E6806AB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59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4 w 4"/>
                    <a:gd name="T5" fmla="*/ 3 h 3"/>
                    <a:gd name="T6" fmla="*/ 0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3" y="1"/>
                        <a:pt x="4" y="3"/>
                      </a:cubicBezTo>
                      <a:cubicBezTo>
                        <a:pt x="3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2" name="Freeform 1513">
                  <a:extLst>
                    <a:ext uri="{FF2B5EF4-FFF2-40B4-BE49-F238E27FC236}">
                      <a16:creationId xmlns:a16="http://schemas.microsoft.com/office/drawing/2014/main" xmlns="" id="{A46E1E8D-9123-4058-8533-4D012D0F45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4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3" name="Freeform 1514">
                  <a:extLst>
                    <a:ext uri="{FF2B5EF4-FFF2-40B4-BE49-F238E27FC236}">
                      <a16:creationId xmlns:a16="http://schemas.microsoft.com/office/drawing/2014/main" xmlns="" id="{735578C7-192F-470F-8646-036A3B029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2" y="285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4" name="Oval 1515">
                  <a:extLst>
                    <a:ext uri="{FF2B5EF4-FFF2-40B4-BE49-F238E27FC236}">
                      <a16:creationId xmlns:a16="http://schemas.microsoft.com/office/drawing/2014/main" xmlns="" id="{D46A78A6-6364-4CAB-9307-260D5C3EC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5" name="Freeform 1516">
                  <a:extLst>
                    <a:ext uri="{FF2B5EF4-FFF2-40B4-BE49-F238E27FC236}">
                      <a16:creationId xmlns:a16="http://schemas.microsoft.com/office/drawing/2014/main" xmlns="" id="{65AB32BE-E3D3-44DE-A8BA-87521E6664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6" name="Freeform 1517">
                  <a:extLst>
                    <a:ext uri="{FF2B5EF4-FFF2-40B4-BE49-F238E27FC236}">
                      <a16:creationId xmlns:a16="http://schemas.microsoft.com/office/drawing/2014/main" xmlns="" id="{CD20DF9C-B166-4408-B2CC-68D5F0B91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2851"/>
                  <a:ext cx="4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7" name="Freeform 1518">
                  <a:extLst>
                    <a:ext uri="{FF2B5EF4-FFF2-40B4-BE49-F238E27FC236}">
                      <a16:creationId xmlns:a16="http://schemas.microsoft.com/office/drawing/2014/main" xmlns="" id="{56FC94B0-FBAB-4406-80BE-A5919069D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8" name="Freeform 1519">
                  <a:extLst>
                    <a:ext uri="{FF2B5EF4-FFF2-40B4-BE49-F238E27FC236}">
                      <a16:creationId xmlns:a16="http://schemas.microsoft.com/office/drawing/2014/main" xmlns="" id="{42D872F6-62EB-4757-9F51-EF7090C28F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1" y="2851"/>
                  <a:ext cx="7" cy="1"/>
                </a:xfrm>
                <a:custGeom>
                  <a:avLst/>
                  <a:gdLst>
                    <a:gd name="T0" fmla="*/ 7 w 7"/>
                    <a:gd name="T1" fmla="*/ 1 h 1"/>
                    <a:gd name="T2" fmla="*/ 0 w 7"/>
                    <a:gd name="T3" fmla="*/ 0 h 1"/>
                    <a:gd name="T4" fmla="*/ 7 w 7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7" y="1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2" y="0"/>
                        <a:pt x="5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29" name="Freeform 1520">
                  <a:extLst>
                    <a:ext uri="{FF2B5EF4-FFF2-40B4-BE49-F238E27FC236}">
                      <a16:creationId xmlns:a16="http://schemas.microsoft.com/office/drawing/2014/main" xmlns="" id="{3575D0B3-F197-4750-B695-EE8860CAC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4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  <a:gd name="T8" fmla="*/ 0 w 2"/>
                    <a:gd name="T9" fmla="*/ 1 h 1"/>
                    <a:gd name="T10" fmla="*/ 1 w 2"/>
                    <a:gd name="T11" fmla="*/ 1 h 1"/>
                    <a:gd name="T12" fmla="*/ 1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0" name="Freeform 1521">
                  <a:extLst>
                    <a:ext uri="{FF2B5EF4-FFF2-40B4-BE49-F238E27FC236}">
                      <a16:creationId xmlns:a16="http://schemas.microsoft.com/office/drawing/2014/main" xmlns="" id="{E923B1AE-A9AC-4720-B7E8-719189D21F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8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1" name="Freeform 1522">
                  <a:extLst>
                    <a:ext uri="{FF2B5EF4-FFF2-40B4-BE49-F238E27FC236}">
                      <a16:creationId xmlns:a16="http://schemas.microsoft.com/office/drawing/2014/main" xmlns="" id="{1C5070E0-F0B1-4D3C-A963-0A98F3D72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2" name="Oval 1523">
                  <a:extLst>
                    <a:ext uri="{FF2B5EF4-FFF2-40B4-BE49-F238E27FC236}">
                      <a16:creationId xmlns:a16="http://schemas.microsoft.com/office/drawing/2014/main" xmlns="" id="{7F47C36E-F0D2-43EC-B3FC-5D8884A61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3" name="Freeform 1524">
                  <a:extLst>
                    <a:ext uri="{FF2B5EF4-FFF2-40B4-BE49-F238E27FC236}">
                      <a16:creationId xmlns:a16="http://schemas.microsoft.com/office/drawing/2014/main" xmlns="" id="{BD7AC584-5236-44D5-A385-92BB26988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812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4" name="Freeform 1525">
                  <a:extLst>
                    <a:ext uri="{FF2B5EF4-FFF2-40B4-BE49-F238E27FC236}">
                      <a16:creationId xmlns:a16="http://schemas.microsoft.com/office/drawing/2014/main" xmlns="" id="{18228917-8CEA-441A-82DE-B18879F29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6" y="2828"/>
                  <a:ext cx="5" cy="2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2" y="1"/>
                        <a:pt x="0" y="0"/>
                      </a:cubicBezTo>
                      <a:cubicBezTo>
                        <a:pt x="2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5" name="Freeform 1526">
                  <a:extLst>
                    <a:ext uri="{FF2B5EF4-FFF2-40B4-BE49-F238E27FC236}">
                      <a16:creationId xmlns:a16="http://schemas.microsoft.com/office/drawing/2014/main" xmlns="" id="{2DB8BAB0-5653-46ED-96EA-E15ED31AB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6" name="Freeform 1527">
                  <a:extLst>
                    <a:ext uri="{FF2B5EF4-FFF2-40B4-BE49-F238E27FC236}">
                      <a16:creationId xmlns:a16="http://schemas.microsoft.com/office/drawing/2014/main" xmlns="" id="{D0152659-442F-4D89-8F03-26FA00A45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7" name="Freeform 1528">
                  <a:extLst>
                    <a:ext uri="{FF2B5EF4-FFF2-40B4-BE49-F238E27FC236}">
                      <a16:creationId xmlns:a16="http://schemas.microsoft.com/office/drawing/2014/main" xmlns="" id="{5B16AED9-1EE8-4BCA-84F3-501DF718E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2" y="285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8" name="Freeform 1529">
                  <a:extLst>
                    <a:ext uri="{FF2B5EF4-FFF2-40B4-BE49-F238E27FC236}">
                      <a16:creationId xmlns:a16="http://schemas.microsoft.com/office/drawing/2014/main" xmlns="" id="{D3271429-EA80-4422-A474-CC7DF86DD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281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39" name="Freeform 1530">
                  <a:extLst>
                    <a:ext uri="{FF2B5EF4-FFF2-40B4-BE49-F238E27FC236}">
                      <a16:creationId xmlns:a16="http://schemas.microsoft.com/office/drawing/2014/main" xmlns="" id="{72601287-6AFD-493A-A7D7-8BEF2B8B5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1" y="285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0" name="Freeform 1531">
                  <a:extLst>
                    <a:ext uri="{FF2B5EF4-FFF2-40B4-BE49-F238E27FC236}">
                      <a16:creationId xmlns:a16="http://schemas.microsoft.com/office/drawing/2014/main" xmlns="" id="{404063E9-EC6C-4691-BD7C-BAAE4983D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1" name="Freeform 1532">
                  <a:extLst>
                    <a:ext uri="{FF2B5EF4-FFF2-40B4-BE49-F238E27FC236}">
                      <a16:creationId xmlns:a16="http://schemas.microsoft.com/office/drawing/2014/main" xmlns="" id="{83952AFD-EBDA-43EB-9CBE-6BC5ABA6DF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8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2" name="Freeform 1533">
                  <a:extLst>
                    <a:ext uri="{FF2B5EF4-FFF2-40B4-BE49-F238E27FC236}">
                      <a16:creationId xmlns:a16="http://schemas.microsoft.com/office/drawing/2014/main" xmlns="" id="{059EA266-C826-4680-BA50-F15BFCEFB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1" y="285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3" name="Freeform 1534">
                  <a:extLst>
                    <a:ext uri="{FF2B5EF4-FFF2-40B4-BE49-F238E27FC236}">
                      <a16:creationId xmlns:a16="http://schemas.microsoft.com/office/drawing/2014/main" xmlns="" id="{0BC6867D-4104-4A9D-B9A5-07C08FED5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" y="285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4" name="Oval 1535">
                  <a:extLst>
                    <a:ext uri="{FF2B5EF4-FFF2-40B4-BE49-F238E27FC236}">
                      <a16:creationId xmlns:a16="http://schemas.microsoft.com/office/drawing/2014/main" xmlns="" id="{A4F002A5-4E5C-454E-89A0-6B2E81561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0" y="2859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5" name="Freeform 1536">
                  <a:extLst>
                    <a:ext uri="{FF2B5EF4-FFF2-40B4-BE49-F238E27FC236}">
                      <a16:creationId xmlns:a16="http://schemas.microsoft.com/office/drawing/2014/main" xmlns="" id="{1DA3029D-1321-4372-9FB0-CF0E8BAB0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716"/>
                  <a:ext cx="162" cy="126"/>
                </a:xfrm>
                <a:custGeom>
                  <a:avLst/>
                  <a:gdLst>
                    <a:gd name="T0" fmla="*/ 148 w 170"/>
                    <a:gd name="T1" fmla="*/ 99 h 132"/>
                    <a:gd name="T2" fmla="*/ 169 w 170"/>
                    <a:gd name="T3" fmla="*/ 36 h 132"/>
                    <a:gd name="T4" fmla="*/ 165 w 170"/>
                    <a:gd name="T5" fmla="*/ 23 h 132"/>
                    <a:gd name="T6" fmla="*/ 163 w 170"/>
                    <a:gd name="T7" fmla="*/ 17 h 132"/>
                    <a:gd name="T8" fmla="*/ 163 w 170"/>
                    <a:gd name="T9" fmla="*/ 15 h 132"/>
                    <a:gd name="T10" fmla="*/ 163 w 170"/>
                    <a:gd name="T11" fmla="*/ 13 h 132"/>
                    <a:gd name="T12" fmla="*/ 154 w 170"/>
                    <a:gd name="T13" fmla="*/ 11 h 132"/>
                    <a:gd name="T14" fmla="*/ 146 w 170"/>
                    <a:gd name="T15" fmla="*/ 2 h 132"/>
                    <a:gd name="T16" fmla="*/ 143 w 170"/>
                    <a:gd name="T17" fmla="*/ 1 h 132"/>
                    <a:gd name="T18" fmla="*/ 140 w 170"/>
                    <a:gd name="T19" fmla="*/ 1 h 132"/>
                    <a:gd name="T20" fmla="*/ 136 w 170"/>
                    <a:gd name="T21" fmla="*/ 0 h 132"/>
                    <a:gd name="T22" fmla="*/ 84 w 170"/>
                    <a:gd name="T23" fmla="*/ 30 h 132"/>
                    <a:gd name="T24" fmla="*/ 54 w 170"/>
                    <a:gd name="T25" fmla="*/ 50 h 132"/>
                    <a:gd name="T26" fmla="*/ 52 w 170"/>
                    <a:gd name="T27" fmla="*/ 50 h 132"/>
                    <a:gd name="T28" fmla="*/ 50 w 170"/>
                    <a:gd name="T29" fmla="*/ 51 h 132"/>
                    <a:gd name="T30" fmla="*/ 48 w 170"/>
                    <a:gd name="T31" fmla="*/ 52 h 132"/>
                    <a:gd name="T32" fmla="*/ 46 w 170"/>
                    <a:gd name="T33" fmla="*/ 52 h 132"/>
                    <a:gd name="T34" fmla="*/ 46 w 170"/>
                    <a:gd name="T35" fmla="*/ 54 h 132"/>
                    <a:gd name="T36" fmla="*/ 46 w 170"/>
                    <a:gd name="T37" fmla="*/ 61 h 132"/>
                    <a:gd name="T38" fmla="*/ 46 w 170"/>
                    <a:gd name="T39" fmla="*/ 67 h 132"/>
                    <a:gd name="T40" fmla="*/ 46 w 170"/>
                    <a:gd name="T41" fmla="*/ 71 h 132"/>
                    <a:gd name="T42" fmla="*/ 45 w 170"/>
                    <a:gd name="T43" fmla="*/ 75 h 132"/>
                    <a:gd name="T44" fmla="*/ 45 w 170"/>
                    <a:gd name="T45" fmla="*/ 77 h 132"/>
                    <a:gd name="T46" fmla="*/ 45 w 170"/>
                    <a:gd name="T47" fmla="*/ 79 h 132"/>
                    <a:gd name="T48" fmla="*/ 45 w 170"/>
                    <a:gd name="T49" fmla="*/ 81 h 132"/>
                    <a:gd name="T50" fmla="*/ 45 w 170"/>
                    <a:gd name="T51" fmla="*/ 81 h 132"/>
                    <a:gd name="T52" fmla="*/ 44 w 170"/>
                    <a:gd name="T53" fmla="*/ 82 h 132"/>
                    <a:gd name="T54" fmla="*/ 44 w 170"/>
                    <a:gd name="T55" fmla="*/ 82 h 132"/>
                    <a:gd name="T56" fmla="*/ 40 w 170"/>
                    <a:gd name="T57" fmla="*/ 91 h 132"/>
                    <a:gd name="T58" fmla="*/ 14 w 170"/>
                    <a:gd name="T59" fmla="*/ 98 h 132"/>
                    <a:gd name="T60" fmla="*/ 5 w 170"/>
                    <a:gd name="T61" fmla="*/ 101 h 132"/>
                    <a:gd name="T62" fmla="*/ 0 w 170"/>
                    <a:gd name="T63" fmla="*/ 101 h 132"/>
                    <a:gd name="T64" fmla="*/ 0 w 170"/>
                    <a:gd name="T65" fmla="*/ 103 h 132"/>
                    <a:gd name="T66" fmla="*/ 0 w 170"/>
                    <a:gd name="T67" fmla="*/ 104 h 132"/>
                    <a:gd name="T68" fmla="*/ 3 w 170"/>
                    <a:gd name="T69" fmla="*/ 110 h 132"/>
                    <a:gd name="T70" fmla="*/ 9 w 170"/>
                    <a:gd name="T71" fmla="*/ 120 h 132"/>
                    <a:gd name="T72" fmla="*/ 17 w 170"/>
                    <a:gd name="T73" fmla="*/ 124 h 132"/>
                    <a:gd name="T74" fmla="*/ 21 w 170"/>
                    <a:gd name="T75" fmla="*/ 124 h 132"/>
                    <a:gd name="T76" fmla="*/ 23 w 170"/>
                    <a:gd name="T77" fmla="*/ 130 h 132"/>
                    <a:gd name="T78" fmla="*/ 24 w 170"/>
                    <a:gd name="T79" fmla="*/ 128 h 132"/>
                    <a:gd name="T80" fmla="*/ 25 w 170"/>
                    <a:gd name="T81" fmla="*/ 127 h 132"/>
                    <a:gd name="T82" fmla="*/ 26 w 170"/>
                    <a:gd name="T83" fmla="*/ 126 h 132"/>
                    <a:gd name="T84" fmla="*/ 29 w 170"/>
                    <a:gd name="T85" fmla="*/ 126 h 132"/>
                    <a:gd name="T86" fmla="*/ 33 w 170"/>
                    <a:gd name="T87" fmla="*/ 131 h 132"/>
                    <a:gd name="T88" fmla="*/ 35 w 170"/>
                    <a:gd name="T89" fmla="*/ 132 h 132"/>
                    <a:gd name="T90" fmla="*/ 41 w 170"/>
                    <a:gd name="T91" fmla="*/ 120 h 132"/>
                    <a:gd name="T92" fmla="*/ 50 w 170"/>
                    <a:gd name="T93" fmla="*/ 112 h 132"/>
                    <a:gd name="T94" fmla="*/ 56 w 170"/>
                    <a:gd name="T95" fmla="*/ 112 h 132"/>
                    <a:gd name="T96" fmla="*/ 67 w 170"/>
                    <a:gd name="T97" fmla="*/ 112 h 132"/>
                    <a:gd name="T98" fmla="*/ 76 w 170"/>
                    <a:gd name="T99" fmla="*/ 119 h 132"/>
                    <a:gd name="T100" fmla="*/ 96 w 170"/>
                    <a:gd name="T101" fmla="*/ 121 h 132"/>
                    <a:gd name="T102" fmla="*/ 107 w 170"/>
                    <a:gd name="T103" fmla="*/ 119 h 132"/>
                    <a:gd name="T104" fmla="*/ 120 w 170"/>
                    <a:gd name="T105" fmla="*/ 116 h 132"/>
                    <a:gd name="T106" fmla="*/ 124 w 170"/>
                    <a:gd name="T107" fmla="*/ 115 h 132"/>
                    <a:gd name="T108" fmla="*/ 130 w 170"/>
                    <a:gd name="T109" fmla="*/ 116 h 132"/>
                    <a:gd name="T110" fmla="*/ 141 w 170"/>
                    <a:gd name="T111" fmla="*/ 115 h 132"/>
                    <a:gd name="T112" fmla="*/ 146 w 170"/>
                    <a:gd name="T113" fmla="*/ 109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0" h="132">
                      <a:moveTo>
                        <a:pt x="146" y="109"/>
                      </a:moveTo>
                      <a:cubicBezTo>
                        <a:pt x="146" y="106"/>
                        <a:pt x="146" y="105"/>
                        <a:pt x="147" y="103"/>
                      </a:cubicBezTo>
                      <a:cubicBezTo>
                        <a:pt x="147" y="102"/>
                        <a:pt x="148" y="102"/>
                        <a:pt x="148" y="99"/>
                      </a:cubicBezTo>
                      <a:cubicBezTo>
                        <a:pt x="149" y="93"/>
                        <a:pt x="164" y="78"/>
                        <a:pt x="166" y="76"/>
                      </a:cubicBezTo>
                      <a:cubicBezTo>
                        <a:pt x="167" y="74"/>
                        <a:pt x="167" y="66"/>
                        <a:pt x="167" y="49"/>
                      </a:cubicBezTo>
                      <a:cubicBezTo>
                        <a:pt x="167" y="45"/>
                        <a:pt x="168" y="41"/>
                        <a:pt x="169" y="36"/>
                      </a:cubicBezTo>
                      <a:cubicBezTo>
                        <a:pt x="170" y="35"/>
                        <a:pt x="170" y="34"/>
                        <a:pt x="169" y="33"/>
                      </a:cubicBezTo>
                      <a:cubicBezTo>
                        <a:pt x="168" y="32"/>
                        <a:pt x="167" y="31"/>
                        <a:pt x="167" y="28"/>
                      </a:cubicBezTo>
                      <a:cubicBezTo>
                        <a:pt x="168" y="26"/>
                        <a:pt x="166" y="25"/>
                        <a:pt x="165" y="23"/>
                      </a:cubicBezTo>
                      <a:cubicBezTo>
                        <a:pt x="164" y="21"/>
                        <a:pt x="163" y="20"/>
                        <a:pt x="163" y="18"/>
                      </a:cubicBezTo>
                      <a:cubicBezTo>
                        <a:pt x="163" y="18"/>
                        <a:pt x="163" y="18"/>
                        <a:pt x="163" y="17"/>
                      </a:cubicBezTo>
                      <a:cubicBezTo>
                        <a:pt x="163" y="17"/>
                        <a:pt x="163" y="17"/>
                        <a:pt x="163" y="17"/>
                      </a:cubicBezTo>
                      <a:cubicBezTo>
                        <a:pt x="163" y="17"/>
                        <a:pt x="163" y="17"/>
                        <a:pt x="163" y="16"/>
                      </a:cubicBez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3" y="16"/>
                        <a:pt x="163" y="16"/>
                        <a:pt x="163" y="15"/>
                      </a:cubicBezTo>
                      <a:cubicBezTo>
                        <a:pt x="163" y="15"/>
                        <a:pt x="163" y="15"/>
                        <a:pt x="163" y="14"/>
                      </a:cubicBezTo>
                      <a:cubicBezTo>
                        <a:pt x="163" y="14"/>
                        <a:pt x="163" y="14"/>
                        <a:pt x="163" y="14"/>
                      </a:cubicBezTo>
                      <a:cubicBezTo>
                        <a:pt x="163" y="14"/>
                        <a:pt x="163" y="13"/>
                        <a:pt x="163" y="13"/>
                      </a:cubicBezTo>
                      <a:cubicBezTo>
                        <a:pt x="163" y="13"/>
                        <a:pt x="163" y="13"/>
                        <a:pt x="163" y="13"/>
                      </a:cubicBezTo>
                      <a:cubicBezTo>
                        <a:pt x="162" y="11"/>
                        <a:pt x="162" y="9"/>
                        <a:pt x="162" y="7"/>
                      </a:cubicBezTo>
                      <a:cubicBezTo>
                        <a:pt x="154" y="11"/>
                        <a:pt x="154" y="11"/>
                        <a:pt x="154" y="11"/>
                      </a:cubicBezTo>
                      <a:cubicBezTo>
                        <a:pt x="153" y="9"/>
                        <a:pt x="153" y="9"/>
                        <a:pt x="153" y="9"/>
                      </a:cubicBezTo>
                      <a:cubicBezTo>
                        <a:pt x="153" y="9"/>
                        <a:pt x="151" y="6"/>
                        <a:pt x="147" y="3"/>
                      </a:cubicBezTo>
                      <a:cubicBezTo>
                        <a:pt x="146" y="3"/>
                        <a:pt x="146" y="2"/>
                        <a:pt x="146" y="2"/>
                      </a:cubicBezTo>
                      <a:cubicBezTo>
                        <a:pt x="145" y="2"/>
                        <a:pt x="145" y="2"/>
                        <a:pt x="145" y="2"/>
                      </a:cubicBezTo>
                      <a:cubicBezTo>
                        <a:pt x="145" y="2"/>
                        <a:pt x="144" y="2"/>
                        <a:pt x="144" y="1"/>
                      </a:cubicBezTo>
                      <a:cubicBezTo>
                        <a:pt x="144" y="1"/>
                        <a:pt x="143" y="1"/>
                        <a:pt x="143" y="1"/>
                      </a:cubicBezTo>
                      <a:cubicBezTo>
                        <a:pt x="143" y="1"/>
                        <a:pt x="142" y="1"/>
                        <a:pt x="142" y="1"/>
                      </a:cubicBezTo>
                      <a:cubicBezTo>
                        <a:pt x="142" y="1"/>
                        <a:pt x="141" y="1"/>
                        <a:pt x="141" y="1"/>
                      </a:cubicBezTo>
                      <a:cubicBezTo>
                        <a:pt x="141" y="1"/>
                        <a:pt x="140" y="1"/>
                        <a:pt x="140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37" y="0"/>
                        <a:pt x="137" y="0"/>
                        <a:pt x="136" y="0"/>
                      </a:cubicBezTo>
                      <a:cubicBezTo>
                        <a:pt x="136" y="0"/>
                        <a:pt x="136" y="0"/>
                        <a:pt x="135" y="0"/>
                      </a:cubicBezTo>
                      <a:cubicBezTo>
                        <a:pt x="134" y="0"/>
                        <a:pt x="133" y="0"/>
                        <a:pt x="132" y="0"/>
                      </a:cubicBezTo>
                      <a:cubicBezTo>
                        <a:pt x="84" y="30"/>
                        <a:pt x="84" y="30"/>
                        <a:pt x="84" y="30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59" y="48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3" y="50"/>
                        <a:pt x="53" y="50"/>
                      </a:cubicBezTo>
                      <a:cubicBezTo>
                        <a:pt x="53" y="50"/>
                        <a:pt x="53" y="50"/>
                        <a:pt x="53" y="50"/>
                      </a:cubicBezTo>
                      <a:cubicBezTo>
                        <a:pt x="52" y="50"/>
                        <a:pt x="52" y="50"/>
                        <a:pt x="52" y="50"/>
                      </a:cubicBezTo>
                      <a:cubicBezTo>
                        <a:pt x="52" y="50"/>
                        <a:pt x="51" y="51"/>
                        <a:pt x="51" y="51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50" y="51"/>
                        <a:pt x="50" y="51"/>
                        <a:pt x="50" y="51"/>
                      </a:cubicBezTo>
                      <a:cubicBezTo>
                        <a:pt x="50" y="51"/>
                        <a:pt x="49" y="51"/>
                        <a:pt x="49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8" y="51"/>
                        <a:pt x="48" y="52"/>
                        <a:pt x="48" y="52"/>
                      </a:cubicBezTo>
                      <a:cubicBezTo>
                        <a:pt x="48" y="52"/>
                        <a:pt x="48" y="52"/>
                        <a:pt x="47" y="52"/>
                      </a:cubicBezTo>
                      <a:cubicBezTo>
                        <a:pt x="47" y="52"/>
                        <a:pt x="47" y="52"/>
                        <a:pt x="47" y="52"/>
                      </a:cubicBezTo>
                      <a:cubicBezTo>
                        <a:pt x="47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5" y="52"/>
                      </a:cubicBezTo>
                      <a:cubicBezTo>
                        <a:pt x="45" y="53"/>
                        <a:pt x="46" y="53"/>
                        <a:pt x="46" y="54"/>
                      </a:cubicBezTo>
                      <a:cubicBezTo>
                        <a:pt x="46" y="55"/>
                        <a:pt x="46" y="56"/>
                        <a:pt x="46" y="57"/>
                      </a:cubicBezTo>
                      <a:cubicBezTo>
                        <a:pt x="46" y="57"/>
                        <a:pt x="46" y="58"/>
                        <a:pt x="46" y="59"/>
                      </a:cubicBezTo>
                      <a:cubicBezTo>
                        <a:pt x="46" y="60"/>
                        <a:pt x="46" y="60"/>
                        <a:pt x="46" y="61"/>
                      </a:cubicBezTo>
                      <a:cubicBezTo>
                        <a:pt x="46" y="62"/>
                        <a:pt x="46" y="62"/>
                        <a:pt x="46" y="63"/>
                      </a:cubicBezTo>
                      <a:cubicBezTo>
                        <a:pt x="46" y="64"/>
                        <a:pt x="46" y="64"/>
                        <a:pt x="46" y="65"/>
                      </a:cubicBezTo>
                      <a:cubicBezTo>
                        <a:pt x="46" y="66"/>
                        <a:pt x="46" y="66"/>
                        <a:pt x="46" y="67"/>
                      </a:cubicBezTo>
                      <a:cubicBezTo>
                        <a:pt x="46" y="67"/>
                        <a:pt x="46" y="68"/>
                        <a:pt x="46" y="68"/>
                      </a:cubicBezTo>
                      <a:cubicBezTo>
                        <a:pt x="46" y="69"/>
                        <a:pt x="46" y="70"/>
                        <a:pt x="46" y="70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6" y="72"/>
                        <a:pt x="45" y="72"/>
                        <a:pt x="45" y="73"/>
                      </a:cubicBezTo>
                      <a:cubicBezTo>
                        <a:pt x="45" y="73"/>
                        <a:pt x="45" y="73"/>
                        <a:pt x="45" y="74"/>
                      </a:cubicBezTo>
                      <a:cubicBezTo>
                        <a:pt x="45" y="74"/>
                        <a:pt x="45" y="75"/>
                        <a:pt x="45" y="75"/>
                      </a:cubicBezTo>
                      <a:cubicBezTo>
                        <a:pt x="45" y="75"/>
                        <a:pt x="45" y="76"/>
                        <a:pt x="45" y="76"/>
                      </a:cubicBezTo>
                      <a:cubicBezTo>
                        <a:pt x="45" y="76"/>
                        <a:pt x="45" y="77"/>
                        <a:pt x="45" y="77"/>
                      </a:cubicBezTo>
                      <a:cubicBezTo>
                        <a:pt x="45" y="77"/>
                        <a:pt x="45" y="77"/>
                        <a:pt x="45" y="77"/>
                      </a:cubicBezTo>
                      <a:cubicBezTo>
                        <a:pt x="45" y="78"/>
                        <a:pt x="45" y="78"/>
                        <a:pt x="45" y="78"/>
                      </a:cubicBezTo>
                      <a:cubicBezTo>
                        <a:pt x="45" y="78"/>
                        <a:pt x="45" y="79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2"/>
                        <a:pt x="45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3" y="84"/>
                        <a:pt x="43" y="85"/>
                      </a:cubicBezTo>
                      <a:cubicBezTo>
                        <a:pt x="42" y="88"/>
                        <a:pt x="41" y="89"/>
                        <a:pt x="40" y="90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38" y="93"/>
                        <a:pt x="36" y="96"/>
                        <a:pt x="32" y="96"/>
                      </a:cubicBezTo>
                      <a:cubicBezTo>
                        <a:pt x="31" y="96"/>
                        <a:pt x="28" y="96"/>
                        <a:pt x="25" y="97"/>
                      </a:cubicBezTo>
                      <a:cubicBezTo>
                        <a:pt x="21" y="97"/>
                        <a:pt x="17" y="98"/>
                        <a:pt x="14" y="98"/>
                      </a:cubicBezTo>
                      <a:cubicBezTo>
                        <a:pt x="12" y="97"/>
                        <a:pt x="10" y="98"/>
                        <a:pt x="8" y="99"/>
                      </a:cubicBezTo>
                      <a:cubicBezTo>
                        <a:pt x="7" y="100"/>
                        <a:pt x="7" y="100"/>
                        <a:pt x="6" y="100"/>
                      </a:cubicBezTo>
                      <a:cubicBezTo>
                        <a:pt x="6" y="101"/>
                        <a:pt x="5" y="101"/>
                        <a:pt x="5" y="101"/>
                      </a:cubicBezTo>
                      <a:cubicBezTo>
                        <a:pt x="5" y="101"/>
                        <a:pt x="5" y="101"/>
                        <a:pt x="5" y="101"/>
                      </a:cubicBezTo>
                      <a:cubicBezTo>
                        <a:pt x="3" y="101"/>
                        <a:pt x="1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1" y="105"/>
                        <a:pt x="1" y="106"/>
                        <a:pt x="1" y="107"/>
                      </a:cubicBezTo>
                      <a:cubicBezTo>
                        <a:pt x="2" y="108"/>
                        <a:pt x="2" y="109"/>
                        <a:pt x="3" y="110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6" y="112"/>
                        <a:pt x="9" y="115"/>
                        <a:pt x="9" y="118"/>
                      </a:cubicBezTo>
                      <a:cubicBezTo>
                        <a:pt x="9" y="120"/>
                        <a:pt x="9" y="120"/>
                        <a:pt x="9" y="120"/>
                      </a:cubicBezTo>
                      <a:cubicBezTo>
                        <a:pt x="11" y="120"/>
                        <a:pt x="12" y="121"/>
                        <a:pt x="13" y="123"/>
                      </a:cubicBezTo>
                      <a:cubicBezTo>
                        <a:pt x="13" y="123"/>
                        <a:pt x="14" y="124"/>
                        <a:pt x="14" y="124"/>
                      </a:cubicBezTo>
                      <a:cubicBezTo>
                        <a:pt x="15" y="124"/>
                        <a:pt x="16" y="124"/>
                        <a:pt x="17" y="124"/>
                      </a:cubicBezTo>
                      <a:cubicBezTo>
                        <a:pt x="18" y="123"/>
                        <a:pt x="19" y="123"/>
                        <a:pt x="19" y="123"/>
                      </a:cubicBezTo>
                      <a:cubicBezTo>
                        <a:pt x="20" y="123"/>
                        <a:pt x="20" y="123"/>
                        <a:pt x="20" y="123"/>
                      </a:cubicBezTo>
                      <a:cubicBezTo>
                        <a:pt x="21" y="124"/>
                        <a:pt x="21" y="124"/>
                        <a:pt x="21" y="124"/>
                      </a:cubicBezTo>
                      <a:cubicBezTo>
                        <a:pt x="22" y="125"/>
                        <a:pt x="22" y="126"/>
                        <a:pt x="22" y="128"/>
                      </a:cubicBezTo>
                      <a:cubicBezTo>
                        <a:pt x="22" y="128"/>
                        <a:pt x="22" y="129"/>
                        <a:pt x="22" y="130"/>
                      </a:cubicBezTo>
                      <a:cubicBezTo>
                        <a:pt x="22" y="130"/>
                        <a:pt x="22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29"/>
                        <a:pt x="23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5" y="127"/>
                        <a:pt x="25" y="127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25" y="127"/>
                        <a:pt x="26" y="126"/>
                        <a:pt x="26" y="126"/>
                      </a:cubicBezTo>
                      <a:cubicBezTo>
                        <a:pt x="26" y="126"/>
                        <a:pt x="26" y="126"/>
                        <a:pt x="26" y="126"/>
                      </a:cubicBezTo>
                      <a:cubicBezTo>
                        <a:pt x="27" y="126"/>
                        <a:pt x="27" y="126"/>
                        <a:pt x="28" y="126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cubicBezTo>
                        <a:pt x="28" y="126"/>
                        <a:pt x="28" y="126"/>
                        <a:pt x="29" y="126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ubicBezTo>
                        <a:pt x="32" y="127"/>
                        <a:pt x="32" y="129"/>
                        <a:pt x="33" y="130"/>
                      </a:cubicBezTo>
                      <a:cubicBezTo>
                        <a:pt x="33" y="130"/>
                        <a:pt x="33" y="131"/>
                        <a:pt x="33" y="131"/>
                      </a:cubicBezTo>
                      <a:cubicBezTo>
                        <a:pt x="33" y="132"/>
                        <a:pt x="33" y="132"/>
                        <a:pt x="33" y="132"/>
                      </a:cubicBezTo>
                      <a:cubicBezTo>
                        <a:pt x="34" y="132"/>
                        <a:pt x="34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28"/>
                        <a:pt x="41" y="122"/>
                        <a:pt x="41" y="122"/>
                      </a:cubicBezTo>
                      <a:cubicBezTo>
                        <a:pt x="41" y="122"/>
                        <a:pt x="41" y="121"/>
                        <a:pt x="41" y="120"/>
                      </a:cubicBezTo>
                      <a:cubicBezTo>
                        <a:pt x="41" y="117"/>
                        <a:pt x="42" y="115"/>
                        <a:pt x="43" y="113"/>
                      </a:cubicBezTo>
                      <a:cubicBezTo>
                        <a:pt x="44" y="112"/>
                        <a:pt x="46" y="112"/>
                        <a:pt x="48" y="112"/>
                      </a:cubicBezTo>
                      <a:cubicBezTo>
                        <a:pt x="49" y="112"/>
                        <a:pt x="49" y="112"/>
                        <a:pt x="50" y="112"/>
                      </a:cubicBezTo>
                      <a:cubicBezTo>
                        <a:pt x="51" y="112"/>
                        <a:pt x="53" y="112"/>
                        <a:pt x="54" y="112"/>
                      </a:cubicBezTo>
                      <a:cubicBezTo>
                        <a:pt x="55" y="113"/>
                        <a:pt x="55" y="113"/>
                        <a:pt x="55" y="113"/>
                      </a:cubicBezTo>
                      <a:cubicBezTo>
                        <a:pt x="55" y="113"/>
                        <a:pt x="56" y="112"/>
                        <a:pt x="56" y="112"/>
                      </a:cubicBezTo>
                      <a:cubicBezTo>
                        <a:pt x="57" y="111"/>
                        <a:pt x="59" y="110"/>
                        <a:pt x="60" y="110"/>
                      </a:cubicBezTo>
                      <a:cubicBezTo>
                        <a:pt x="61" y="110"/>
                        <a:pt x="62" y="110"/>
                        <a:pt x="63" y="111"/>
                      </a:cubicBezTo>
                      <a:cubicBezTo>
                        <a:pt x="64" y="111"/>
                        <a:pt x="65" y="112"/>
                        <a:pt x="67" y="112"/>
                      </a:cubicBezTo>
                      <a:cubicBezTo>
                        <a:pt x="68" y="112"/>
                        <a:pt x="71" y="112"/>
                        <a:pt x="72" y="114"/>
                      </a:cubicBezTo>
                      <a:cubicBezTo>
                        <a:pt x="73" y="114"/>
                        <a:pt x="74" y="116"/>
                        <a:pt x="74" y="117"/>
                      </a:cubicBezTo>
                      <a:cubicBezTo>
                        <a:pt x="75" y="118"/>
                        <a:pt x="75" y="119"/>
                        <a:pt x="76" y="119"/>
                      </a:cubicBezTo>
                      <a:cubicBezTo>
                        <a:pt x="80" y="117"/>
                        <a:pt x="84" y="116"/>
                        <a:pt x="86" y="116"/>
                      </a:cubicBezTo>
                      <a:cubicBezTo>
                        <a:pt x="88" y="116"/>
                        <a:pt x="90" y="117"/>
                        <a:pt x="93" y="119"/>
                      </a:cubicBezTo>
                      <a:cubicBezTo>
                        <a:pt x="94" y="120"/>
                        <a:pt x="95" y="121"/>
                        <a:pt x="96" y="121"/>
                      </a:cubicBezTo>
                      <a:cubicBezTo>
                        <a:pt x="97" y="121"/>
                        <a:pt x="99" y="122"/>
                        <a:pt x="101" y="122"/>
                      </a:cubicBezTo>
                      <a:cubicBezTo>
                        <a:pt x="104" y="122"/>
                        <a:pt x="105" y="121"/>
                        <a:pt x="105" y="121"/>
                      </a:cubicBezTo>
                      <a:cubicBezTo>
                        <a:pt x="106" y="121"/>
                        <a:pt x="106" y="120"/>
                        <a:pt x="107" y="119"/>
                      </a:cubicBezTo>
                      <a:cubicBezTo>
                        <a:pt x="109" y="118"/>
                        <a:pt x="111" y="116"/>
                        <a:pt x="114" y="116"/>
                      </a:cubicBezTo>
                      <a:cubicBezTo>
                        <a:pt x="115" y="116"/>
                        <a:pt x="115" y="116"/>
                        <a:pt x="115" y="116"/>
                      </a:cubicBezTo>
                      <a:cubicBezTo>
                        <a:pt x="116" y="116"/>
                        <a:pt x="118" y="116"/>
                        <a:pt x="120" y="116"/>
                      </a:cubicBezTo>
                      <a:cubicBezTo>
                        <a:pt x="121" y="116"/>
                        <a:pt x="123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7" y="115"/>
                        <a:pt x="128" y="116"/>
                        <a:pt x="129" y="116"/>
                      </a:cubicBezTo>
                      <a:cubicBezTo>
                        <a:pt x="129" y="116"/>
                        <a:pt x="129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1" y="117"/>
                        <a:pt x="134" y="118"/>
                        <a:pt x="136" y="118"/>
                      </a:cubicBezTo>
                      <a:cubicBezTo>
                        <a:pt x="136" y="119"/>
                        <a:pt x="137" y="118"/>
                        <a:pt x="137" y="118"/>
                      </a:cubicBezTo>
                      <a:cubicBezTo>
                        <a:pt x="138" y="118"/>
                        <a:pt x="140" y="116"/>
                        <a:pt x="141" y="115"/>
                      </a:cubicBezTo>
                      <a:cubicBezTo>
                        <a:pt x="142" y="113"/>
                        <a:pt x="144" y="111"/>
                        <a:pt x="146" y="111"/>
                      </a:cubicBezTo>
                      <a:cubicBezTo>
                        <a:pt x="146" y="111"/>
                        <a:pt x="146" y="111"/>
                        <a:pt x="146" y="111"/>
                      </a:cubicBezTo>
                      <a:cubicBezTo>
                        <a:pt x="146" y="110"/>
                        <a:pt x="146" y="110"/>
                        <a:pt x="146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6" name="Freeform 1537">
                  <a:extLst>
                    <a:ext uri="{FF2B5EF4-FFF2-40B4-BE49-F238E27FC236}">
                      <a16:creationId xmlns:a16="http://schemas.microsoft.com/office/drawing/2014/main" xmlns="" id="{6BC2B7A0-DB6F-47F1-A4BE-23E19FDDB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27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7" name="Freeform 1538">
                  <a:extLst>
                    <a:ext uri="{FF2B5EF4-FFF2-40B4-BE49-F238E27FC236}">
                      <a16:creationId xmlns:a16="http://schemas.microsoft.com/office/drawing/2014/main" xmlns="" id="{8AA3D939-BF4F-4C35-B246-E4D31BDE7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2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8" name="Freeform 1539">
                  <a:extLst>
                    <a:ext uri="{FF2B5EF4-FFF2-40B4-BE49-F238E27FC236}">
                      <a16:creationId xmlns:a16="http://schemas.microsoft.com/office/drawing/2014/main" xmlns="" id="{B9617E71-FC51-4E0E-AD3A-8CC57EC7A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9" y="27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49" name="Freeform 1540">
                  <a:extLst>
                    <a:ext uri="{FF2B5EF4-FFF2-40B4-BE49-F238E27FC236}">
                      <a16:creationId xmlns:a16="http://schemas.microsoft.com/office/drawing/2014/main" xmlns="" id="{B05AB296-61ED-4C15-A152-5825A462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4" y="2761"/>
                  <a:ext cx="9" cy="2"/>
                </a:xfrm>
                <a:custGeom>
                  <a:avLst/>
                  <a:gdLst>
                    <a:gd name="T0" fmla="*/ 9 w 9"/>
                    <a:gd name="T1" fmla="*/ 0 h 3"/>
                    <a:gd name="T2" fmla="*/ 0 w 9"/>
                    <a:gd name="T3" fmla="*/ 3 h 3"/>
                    <a:gd name="T4" fmla="*/ 9 w 9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">
                      <a:moveTo>
                        <a:pt x="9" y="0"/>
                      </a:moveTo>
                      <a:cubicBezTo>
                        <a:pt x="9" y="0"/>
                        <a:pt x="5" y="1"/>
                        <a:pt x="0" y="3"/>
                      </a:cubicBezTo>
                      <a:cubicBezTo>
                        <a:pt x="5" y="1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0" name="Freeform 1541">
                  <a:extLst>
                    <a:ext uri="{FF2B5EF4-FFF2-40B4-BE49-F238E27FC236}">
                      <a16:creationId xmlns:a16="http://schemas.microsoft.com/office/drawing/2014/main" xmlns="" id="{5A48D21D-B677-4127-9D3B-1B95E6D94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3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1" name="Freeform 1542">
                  <a:extLst>
                    <a:ext uri="{FF2B5EF4-FFF2-40B4-BE49-F238E27FC236}">
                      <a16:creationId xmlns:a16="http://schemas.microsoft.com/office/drawing/2014/main" xmlns="" id="{BC8FECBF-C828-4700-9897-C0BB935D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3" y="2716"/>
                  <a:ext cx="46" cy="28"/>
                </a:xfrm>
                <a:custGeom>
                  <a:avLst/>
                  <a:gdLst>
                    <a:gd name="T0" fmla="*/ 0 w 46"/>
                    <a:gd name="T1" fmla="*/ 28 h 28"/>
                    <a:gd name="T2" fmla="*/ 46 w 46"/>
                    <a:gd name="T3" fmla="*/ 0 h 28"/>
                    <a:gd name="T4" fmla="*/ 46 w 46"/>
                    <a:gd name="T5" fmla="*/ 0 h 28"/>
                    <a:gd name="T6" fmla="*/ 0 w 46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8">
                      <a:moveTo>
                        <a:pt x="0" y="28"/>
                      </a:move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2" name="Freeform 1543">
                  <a:extLst>
                    <a:ext uri="{FF2B5EF4-FFF2-40B4-BE49-F238E27FC236}">
                      <a16:creationId xmlns:a16="http://schemas.microsoft.com/office/drawing/2014/main" xmlns="" id="{54C2F4F8-513F-4FD1-B725-A096A25AC5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8" y="27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3" name="Freeform 1544">
                  <a:extLst>
                    <a:ext uri="{FF2B5EF4-FFF2-40B4-BE49-F238E27FC236}">
                      <a16:creationId xmlns:a16="http://schemas.microsoft.com/office/drawing/2014/main" xmlns="" id="{1EA821BC-AD5E-4C25-A2FA-59F73E2E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4" name="Freeform 1545">
                  <a:extLst>
                    <a:ext uri="{FF2B5EF4-FFF2-40B4-BE49-F238E27FC236}">
                      <a16:creationId xmlns:a16="http://schemas.microsoft.com/office/drawing/2014/main" xmlns="" id="{F6AC182F-DE66-4504-86FE-41DECC8CB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5" name="Freeform 1546">
                  <a:extLst>
                    <a:ext uri="{FF2B5EF4-FFF2-40B4-BE49-F238E27FC236}">
                      <a16:creationId xmlns:a16="http://schemas.microsoft.com/office/drawing/2014/main" xmlns="" id="{F66A52EE-D4F2-4315-A339-03B1E698C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6" name="Freeform 1547">
                  <a:extLst>
                    <a:ext uri="{FF2B5EF4-FFF2-40B4-BE49-F238E27FC236}">
                      <a16:creationId xmlns:a16="http://schemas.microsoft.com/office/drawing/2014/main" xmlns="" id="{8418FA12-91BE-4879-A0F7-6EA511B18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716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7" name="Freeform 1548">
                  <a:extLst>
                    <a:ext uri="{FF2B5EF4-FFF2-40B4-BE49-F238E27FC236}">
                      <a16:creationId xmlns:a16="http://schemas.microsoft.com/office/drawing/2014/main" xmlns="" id="{90E35852-5F4D-4FE8-BB32-D994791AF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7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8" name="Freeform 1549">
                  <a:extLst>
                    <a:ext uri="{FF2B5EF4-FFF2-40B4-BE49-F238E27FC236}">
                      <a16:creationId xmlns:a16="http://schemas.microsoft.com/office/drawing/2014/main" xmlns="" id="{B4F89AB3-DAF7-42BD-93F0-6716B076A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9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59" name="Freeform 1550">
                  <a:extLst>
                    <a:ext uri="{FF2B5EF4-FFF2-40B4-BE49-F238E27FC236}">
                      <a16:creationId xmlns:a16="http://schemas.microsoft.com/office/drawing/2014/main" xmlns="" id="{867472C7-43BD-4330-8EF6-4E9C0E627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3" y="2716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0" name="Freeform 1551">
                  <a:extLst>
                    <a:ext uri="{FF2B5EF4-FFF2-40B4-BE49-F238E27FC236}">
                      <a16:creationId xmlns:a16="http://schemas.microsoft.com/office/drawing/2014/main" xmlns="" id="{CE77791B-B459-47DE-A9BF-34195992E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1" name="Rectangle 1552">
                  <a:extLst>
                    <a:ext uri="{FF2B5EF4-FFF2-40B4-BE49-F238E27FC236}">
                      <a16:creationId xmlns:a16="http://schemas.microsoft.com/office/drawing/2014/main" xmlns="" id="{2419C290-E1F6-4F4C-8FF8-62C87C6A9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9" y="2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2" name="Freeform 1553">
                  <a:extLst>
                    <a:ext uri="{FF2B5EF4-FFF2-40B4-BE49-F238E27FC236}">
                      <a16:creationId xmlns:a16="http://schemas.microsoft.com/office/drawing/2014/main" xmlns="" id="{29EF0B5D-10BF-4FB0-B766-AF7A025347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82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3" y="0"/>
                        <a:pt x="4" y="1"/>
                        <a:pt x="5" y="1"/>
                      </a:cubicBezTo>
                      <a:cubicBezTo>
                        <a:pt x="4" y="1"/>
                        <a:pt x="3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3" name="Freeform 1554">
                  <a:extLst>
                    <a:ext uri="{FF2B5EF4-FFF2-40B4-BE49-F238E27FC236}">
                      <a16:creationId xmlns:a16="http://schemas.microsoft.com/office/drawing/2014/main" xmlns="" id="{1CE59D2D-79BB-4FB3-BC5A-C0BA046D83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" y="2823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4 w 5"/>
                    <a:gd name="T3" fmla="*/ 0 h 1"/>
                    <a:gd name="T4" fmla="*/ 5 w 5"/>
                    <a:gd name="T5" fmla="*/ 1 h 1"/>
                    <a:gd name="T6" fmla="*/ 4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4" name="Freeform 1555">
                  <a:extLst>
                    <a:ext uri="{FF2B5EF4-FFF2-40B4-BE49-F238E27FC236}">
                      <a16:creationId xmlns:a16="http://schemas.microsoft.com/office/drawing/2014/main" xmlns="" id="{21B6F69A-0367-43C0-8683-BA58A0D5A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5" name="Freeform 1556">
                  <a:extLst>
                    <a:ext uri="{FF2B5EF4-FFF2-40B4-BE49-F238E27FC236}">
                      <a16:creationId xmlns:a16="http://schemas.microsoft.com/office/drawing/2014/main" xmlns="" id="{3A35F905-7E7D-4E28-9C77-E492B1628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2827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6" name="Freeform 1557">
                  <a:extLst>
                    <a:ext uri="{FF2B5EF4-FFF2-40B4-BE49-F238E27FC236}">
                      <a16:creationId xmlns:a16="http://schemas.microsoft.com/office/drawing/2014/main" xmlns="" id="{4F8411B4-ECD0-4294-9097-5CEC036FA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2827"/>
                  <a:ext cx="6" cy="1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1" y="1"/>
                        <a:pt x="0" y="0"/>
                      </a:cubicBezTo>
                      <a:cubicBezTo>
                        <a:pt x="1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7" name="Freeform 1558">
                  <a:extLst>
                    <a:ext uri="{FF2B5EF4-FFF2-40B4-BE49-F238E27FC236}">
                      <a16:creationId xmlns:a16="http://schemas.microsoft.com/office/drawing/2014/main" xmlns="" id="{CC7145E5-2713-464E-86A8-224EC31EC9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28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8" name="Freeform 1559">
                  <a:extLst>
                    <a:ext uri="{FF2B5EF4-FFF2-40B4-BE49-F238E27FC236}">
                      <a16:creationId xmlns:a16="http://schemas.microsoft.com/office/drawing/2014/main" xmlns="" id="{4E92BD71-D111-44C6-95EC-9F1D1C1D0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" y="2838"/>
                  <a:ext cx="0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69" name="Freeform 1560">
                  <a:extLst>
                    <a:ext uri="{FF2B5EF4-FFF2-40B4-BE49-F238E27FC236}">
                      <a16:creationId xmlns:a16="http://schemas.microsoft.com/office/drawing/2014/main" xmlns="" id="{EB90146A-A129-4479-9CDB-E31A10F1C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4" y="2842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0" name="Freeform 1561">
                  <a:extLst>
                    <a:ext uri="{FF2B5EF4-FFF2-40B4-BE49-F238E27FC236}">
                      <a16:creationId xmlns:a16="http://schemas.microsoft.com/office/drawing/2014/main" xmlns="" id="{510D3DEB-A407-420B-A248-E1C913FC67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" y="283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1" name="Freeform 1562">
                  <a:extLst>
                    <a:ext uri="{FF2B5EF4-FFF2-40B4-BE49-F238E27FC236}">
                      <a16:creationId xmlns:a16="http://schemas.microsoft.com/office/drawing/2014/main" xmlns="" id="{27DD6E87-E230-4DDF-BCD9-75FCB67FC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6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2" name="Freeform 1563">
                  <a:extLst>
                    <a:ext uri="{FF2B5EF4-FFF2-40B4-BE49-F238E27FC236}">
                      <a16:creationId xmlns:a16="http://schemas.microsoft.com/office/drawing/2014/main" xmlns="" id="{6E68DA7B-7500-4D47-A187-34DEB6824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3" name="Freeform 1564">
                  <a:extLst>
                    <a:ext uri="{FF2B5EF4-FFF2-40B4-BE49-F238E27FC236}">
                      <a16:creationId xmlns:a16="http://schemas.microsoft.com/office/drawing/2014/main" xmlns="" id="{6F53EAB5-DB0B-46A8-909E-4E9A3504E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4" name="Freeform 1565">
                  <a:extLst>
                    <a:ext uri="{FF2B5EF4-FFF2-40B4-BE49-F238E27FC236}">
                      <a16:creationId xmlns:a16="http://schemas.microsoft.com/office/drawing/2014/main" xmlns="" id="{1339645E-CA05-4362-BB19-9466243C2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5" name="Freeform 1566">
                  <a:extLst>
                    <a:ext uri="{FF2B5EF4-FFF2-40B4-BE49-F238E27FC236}">
                      <a16:creationId xmlns:a16="http://schemas.microsoft.com/office/drawing/2014/main" xmlns="" id="{F4984275-E2AA-4B4B-80A7-BE75C5135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6" name="Freeform 1567">
                  <a:extLst>
                    <a:ext uri="{FF2B5EF4-FFF2-40B4-BE49-F238E27FC236}">
                      <a16:creationId xmlns:a16="http://schemas.microsoft.com/office/drawing/2014/main" xmlns="" id="{4B9DB6F7-1F3E-4AF8-921B-1FD09D3E4F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7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7" name="Freeform 1568">
                  <a:extLst>
                    <a:ext uri="{FF2B5EF4-FFF2-40B4-BE49-F238E27FC236}">
                      <a16:creationId xmlns:a16="http://schemas.microsoft.com/office/drawing/2014/main" xmlns="" id="{5E6A9230-4004-4EF5-8F41-05A129FA1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8" name="Freeform 1569">
                  <a:extLst>
                    <a:ext uri="{FF2B5EF4-FFF2-40B4-BE49-F238E27FC236}">
                      <a16:creationId xmlns:a16="http://schemas.microsoft.com/office/drawing/2014/main" xmlns="" id="{CF00DC5A-F6DB-45D8-85E4-6E27C28138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6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79" name="Freeform 1570">
                  <a:extLst>
                    <a:ext uri="{FF2B5EF4-FFF2-40B4-BE49-F238E27FC236}">
                      <a16:creationId xmlns:a16="http://schemas.microsoft.com/office/drawing/2014/main" xmlns="" id="{2D9D87CF-0DF7-4253-A785-9034E8C95F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0" name="Freeform 1571">
                  <a:extLst>
                    <a:ext uri="{FF2B5EF4-FFF2-40B4-BE49-F238E27FC236}">
                      <a16:creationId xmlns:a16="http://schemas.microsoft.com/office/drawing/2014/main" xmlns="" id="{819A09BE-0859-4C8A-9E71-47CAC739A8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7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1" name="Freeform 1572">
                  <a:extLst>
                    <a:ext uri="{FF2B5EF4-FFF2-40B4-BE49-F238E27FC236}">
                      <a16:creationId xmlns:a16="http://schemas.microsoft.com/office/drawing/2014/main" xmlns="" id="{44D1C4FF-34CF-4913-A187-634543784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8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2" name="Freeform 1573">
                  <a:extLst>
                    <a:ext uri="{FF2B5EF4-FFF2-40B4-BE49-F238E27FC236}">
                      <a16:creationId xmlns:a16="http://schemas.microsoft.com/office/drawing/2014/main" xmlns="" id="{C97B56B4-54DF-495F-8D59-6BEFFC5F8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8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3" name="Freeform 1574">
                  <a:extLst>
                    <a:ext uri="{FF2B5EF4-FFF2-40B4-BE49-F238E27FC236}">
                      <a16:creationId xmlns:a16="http://schemas.microsoft.com/office/drawing/2014/main" xmlns="" id="{2030682F-8BEA-4F13-B52D-F2D1D2EDA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78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4" name="Freeform 1575">
                  <a:extLst>
                    <a:ext uri="{FF2B5EF4-FFF2-40B4-BE49-F238E27FC236}">
                      <a16:creationId xmlns:a16="http://schemas.microsoft.com/office/drawing/2014/main" xmlns="" id="{3D1CC033-D075-4222-8F10-05BB22CC0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5" name="Freeform 1576">
                  <a:extLst>
                    <a:ext uri="{FF2B5EF4-FFF2-40B4-BE49-F238E27FC236}">
                      <a16:creationId xmlns:a16="http://schemas.microsoft.com/office/drawing/2014/main" xmlns="" id="{5E32C574-B579-4197-B60E-5958F1AC6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7" y="281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6" name="Freeform 1577">
                  <a:extLst>
                    <a:ext uri="{FF2B5EF4-FFF2-40B4-BE49-F238E27FC236}">
                      <a16:creationId xmlns:a16="http://schemas.microsoft.com/office/drawing/2014/main" xmlns="" id="{EF5FD02A-5BFB-4EED-B89B-2C8D77A93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7" name="Freeform 1578">
                  <a:extLst>
                    <a:ext uri="{FF2B5EF4-FFF2-40B4-BE49-F238E27FC236}">
                      <a16:creationId xmlns:a16="http://schemas.microsoft.com/office/drawing/2014/main" xmlns="" id="{F4053830-8546-4DD6-9A77-E1B91E86B4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8" name="Freeform 1579">
                  <a:extLst>
                    <a:ext uri="{FF2B5EF4-FFF2-40B4-BE49-F238E27FC236}">
                      <a16:creationId xmlns:a16="http://schemas.microsoft.com/office/drawing/2014/main" xmlns="" id="{841E8403-B5E3-427D-AE72-33B9110D1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89" name="Freeform 1580">
                  <a:extLst>
                    <a:ext uri="{FF2B5EF4-FFF2-40B4-BE49-F238E27FC236}">
                      <a16:creationId xmlns:a16="http://schemas.microsoft.com/office/drawing/2014/main" xmlns="" id="{9B8DFC35-E596-4EAB-914E-86D5FF3B3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79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0" name="Freeform 1581">
                  <a:extLst>
                    <a:ext uri="{FF2B5EF4-FFF2-40B4-BE49-F238E27FC236}">
                      <a16:creationId xmlns:a16="http://schemas.microsoft.com/office/drawing/2014/main" xmlns="" id="{6091B85C-D544-4CC7-B193-3EBF43B9D5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1" name="Freeform 1582">
                  <a:extLst>
                    <a:ext uri="{FF2B5EF4-FFF2-40B4-BE49-F238E27FC236}">
                      <a16:creationId xmlns:a16="http://schemas.microsoft.com/office/drawing/2014/main" xmlns="" id="{C7AD8788-16D1-4C0E-8ECC-88511D4D6D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2" name="Freeform 1583">
                  <a:extLst>
                    <a:ext uri="{FF2B5EF4-FFF2-40B4-BE49-F238E27FC236}">
                      <a16:creationId xmlns:a16="http://schemas.microsoft.com/office/drawing/2014/main" xmlns="" id="{680B52CF-7A64-4B86-9617-99288A141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4" y="284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3" name="Freeform 1584">
                  <a:extLst>
                    <a:ext uri="{FF2B5EF4-FFF2-40B4-BE49-F238E27FC236}">
                      <a16:creationId xmlns:a16="http://schemas.microsoft.com/office/drawing/2014/main" xmlns="" id="{26214AB1-5A61-4B02-B387-7531D7D81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1" y="2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4" name="Freeform 1585">
                  <a:extLst>
                    <a:ext uri="{FF2B5EF4-FFF2-40B4-BE49-F238E27FC236}">
                      <a16:creationId xmlns:a16="http://schemas.microsoft.com/office/drawing/2014/main" xmlns="" id="{CE1AFC38-EF5F-4114-83E9-2484D71DDB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5" name="Freeform 1586">
                  <a:extLst>
                    <a:ext uri="{FF2B5EF4-FFF2-40B4-BE49-F238E27FC236}">
                      <a16:creationId xmlns:a16="http://schemas.microsoft.com/office/drawing/2014/main" xmlns="" id="{B8423418-EDC9-4EDA-94FF-E85C6A466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3" y="281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6" name="Rectangle 1587">
                  <a:extLst>
                    <a:ext uri="{FF2B5EF4-FFF2-40B4-BE49-F238E27FC236}">
                      <a16:creationId xmlns:a16="http://schemas.microsoft.com/office/drawing/2014/main" xmlns="" id="{A508F860-EB57-4649-95FD-96892B73C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3" y="281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7" name="Freeform 1588">
                  <a:extLst>
                    <a:ext uri="{FF2B5EF4-FFF2-40B4-BE49-F238E27FC236}">
                      <a16:creationId xmlns:a16="http://schemas.microsoft.com/office/drawing/2014/main" xmlns="" id="{8939B689-4AFC-4286-A2B7-EF81D495C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716"/>
                  <a:ext cx="103" cy="175"/>
                </a:xfrm>
                <a:custGeom>
                  <a:avLst/>
                  <a:gdLst>
                    <a:gd name="T0" fmla="*/ 21 w 108"/>
                    <a:gd name="T1" fmla="*/ 183 h 183"/>
                    <a:gd name="T2" fmla="*/ 22 w 108"/>
                    <a:gd name="T3" fmla="*/ 183 h 183"/>
                    <a:gd name="T4" fmla="*/ 28 w 108"/>
                    <a:gd name="T5" fmla="*/ 179 h 183"/>
                    <a:gd name="T6" fmla="*/ 32 w 108"/>
                    <a:gd name="T7" fmla="*/ 181 h 183"/>
                    <a:gd name="T8" fmla="*/ 45 w 108"/>
                    <a:gd name="T9" fmla="*/ 176 h 183"/>
                    <a:gd name="T10" fmla="*/ 55 w 108"/>
                    <a:gd name="T11" fmla="*/ 172 h 183"/>
                    <a:gd name="T12" fmla="*/ 56 w 108"/>
                    <a:gd name="T13" fmla="*/ 165 h 183"/>
                    <a:gd name="T14" fmla="*/ 64 w 108"/>
                    <a:gd name="T15" fmla="*/ 164 h 183"/>
                    <a:gd name="T16" fmla="*/ 81 w 108"/>
                    <a:gd name="T17" fmla="*/ 152 h 183"/>
                    <a:gd name="T18" fmla="*/ 83 w 108"/>
                    <a:gd name="T19" fmla="*/ 150 h 183"/>
                    <a:gd name="T20" fmla="*/ 94 w 108"/>
                    <a:gd name="T21" fmla="*/ 141 h 183"/>
                    <a:gd name="T22" fmla="*/ 94 w 108"/>
                    <a:gd name="T23" fmla="*/ 141 h 183"/>
                    <a:gd name="T24" fmla="*/ 96 w 108"/>
                    <a:gd name="T25" fmla="*/ 141 h 183"/>
                    <a:gd name="T26" fmla="*/ 91 w 108"/>
                    <a:gd name="T27" fmla="*/ 131 h 183"/>
                    <a:gd name="T28" fmla="*/ 91 w 108"/>
                    <a:gd name="T29" fmla="*/ 125 h 183"/>
                    <a:gd name="T30" fmla="*/ 88 w 108"/>
                    <a:gd name="T31" fmla="*/ 115 h 183"/>
                    <a:gd name="T32" fmla="*/ 87 w 108"/>
                    <a:gd name="T33" fmla="*/ 108 h 183"/>
                    <a:gd name="T34" fmla="*/ 91 w 108"/>
                    <a:gd name="T35" fmla="*/ 104 h 183"/>
                    <a:gd name="T36" fmla="*/ 97 w 108"/>
                    <a:gd name="T37" fmla="*/ 93 h 183"/>
                    <a:gd name="T38" fmla="*/ 108 w 108"/>
                    <a:gd name="T39" fmla="*/ 85 h 183"/>
                    <a:gd name="T40" fmla="*/ 108 w 108"/>
                    <a:gd name="T41" fmla="*/ 75 h 183"/>
                    <a:gd name="T42" fmla="*/ 24 w 108"/>
                    <a:gd name="T43" fmla="*/ 0 h 183"/>
                    <a:gd name="T44" fmla="*/ 17 w 108"/>
                    <a:gd name="T45" fmla="*/ 16 h 183"/>
                    <a:gd name="T46" fmla="*/ 17 w 108"/>
                    <a:gd name="T47" fmla="*/ 17 h 183"/>
                    <a:gd name="T48" fmla="*/ 17 w 108"/>
                    <a:gd name="T49" fmla="*/ 18 h 183"/>
                    <a:gd name="T50" fmla="*/ 21 w 108"/>
                    <a:gd name="T51" fmla="*/ 28 h 183"/>
                    <a:gd name="T52" fmla="*/ 23 w 108"/>
                    <a:gd name="T53" fmla="*/ 37 h 183"/>
                    <a:gd name="T54" fmla="*/ 19 w 108"/>
                    <a:gd name="T55" fmla="*/ 79 h 183"/>
                    <a:gd name="T56" fmla="*/ 0 w 108"/>
                    <a:gd name="T57" fmla="*/ 105 h 183"/>
                    <a:gd name="T58" fmla="*/ 0 w 108"/>
                    <a:gd name="T59" fmla="*/ 110 h 183"/>
                    <a:gd name="T60" fmla="*/ 0 w 108"/>
                    <a:gd name="T61" fmla="*/ 112 h 183"/>
                    <a:gd name="T62" fmla="*/ 1 w 108"/>
                    <a:gd name="T63" fmla="*/ 114 h 183"/>
                    <a:gd name="T64" fmla="*/ 2 w 108"/>
                    <a:gd name="T65" fmla="*/ 114 h 183"/>
                    <a:gd name="T66" fmla="*/ 5 w 108"/>
                    <a:gd name="T67" fmla="*/ 118 h 183"/>
                    <a:gd name="T68" fmla="*/ 5 w 108"/>
                    <a:gd name="T69" fmla="*/ 118 h 183"/>
                    <a:gd name="T70" fmla="*/ 5 w 108"/>
                    <a:gd name="T71" fmla="*/ 118 h 183"/>
                    <a:gd name="T72" fmla="*/ 7 w 108"/>
                    <a:gd name="T73" fmla="*/ 118 h 183"/>
                    <a:gd name="T74" fmla="*/ 9 w 108"/>
                    <a:gd name="T75" fmla="*/ 119 h 183"/>
                    <a:gd name="T76" fmla="*/ 14 w 108"/>
                    <a:gd name="T77" fmla="*/ 131 h 183"/>
                    <a:gd name="T78" fmla="*/ 15 w 108"/>
                    <a:gd name="T79" fmla="*/ 141 h 183"/>
                    <a:gd name="T80" fmla="*/ 21 w 108"/>
                    <a:gd name="T81" fmla="*/ 156 h 183"/>
                    <a:gd name="T82" fmla="*/ 9 w 108"/>
                    <a:gd name="T83" fmla="*/ 158 h 183"/>
                    <a:gd name="T84" fmla="*/ 6 w 108"/>
                    <a:gd name="T85" fmla="*/ 159 h 183"/>
                    <a:gd name="T86" fmla="*/ 11 w 108"/>
                    <a:gd name="T87" fmla="*/ 167 h 183"/>
                    <a:gd name="T88" fmla="*/ 18 w 108"/>
                    <a:gd name="T89" fmla="*/ 177 h 183"/>
                    <a:gd name="T90" fmla="*/ 19 w 108"/>
                    <a:gd name="T91" fmla="*/ 179 h 183"/>
                    <a:gd name="T92" fmla="*/ 21 w 108"/>
                    <a:gd name="T93" fmla="*/ 18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8" h="183">
                      <a:moveTo>
                        <a:pt x="21" y="182"/>
                      </a:move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2" y="183"/>
                        <a:pt x="22" y="183"/>
                        <a:pt x="22" y="183"/>
                      </a:cubicBezTo>
                      <a:cubicBezTo>
                        <a:pt x="22" y="183"/>
                        <a:pt x="24" y="182"/>
                        <a:pt x="25" y="181"/>
                      </a:cubicBezTo>
                      <a:cubicBezTo>
                        <a:pt x="26" y="179"/>
                        <a:pt x="27" y="179"/>
                        <a:pt x="28" y="179"/>
                      </a:cubicBezTo>
                      <a:cubicBezTo>
                        <a:pt x="29" y="179"/>
                        <a:pt x="30" y="180"/>
                        <a:pt x="31" y="180"/>
                      </a:cubicBezTo>
                      <a:cubicBezTo>
                        <a:pt x="32" y="180"/>
                        <a:pt x="32" y="181"/>
                        <a:pt x="32" y="181"/>
                      </a:cubicBezTo>
                      <a:cubicBezTo>
                        <a:pt x="34" y="178"/>
                        <a:pt x="39" y="177"/>
                        <a:pt x="42" y="177"/>
                      </a:cubicBezTo>
                      <a:cubicBezTo>
                        <a:pt x="43" y="177"/>
                        <a:pt x="45" y="177"/>
                        <a:pt x="45" y="176"/>
                      </a:cubicBezTo>
                      <a:cubicBezTo>
                        <a:pt x="47" y="176"/>
                        <a:pt x="47" y="176"/>
                        <a:pt x="47" y="176"/>
                      </a:cubicBezTo>
                      <a:cubicBezTo>
                        <a:pt x="49" y="175"/>
                        <a:pt x="53" y="173"/>
                        <a:pt x="55" y="172"/>
                      </a:cubicBezTo>
                      <a:cubicBezTo>
                        <a:pt x="54" y="171"/>
                        <a:pt x="54" y="171"/>
                        <a:pt x="54" y="171"/>
                      </a:cubicBezTo>
                      <a:cubicBezTo>
                        <a:pt x="54" y="170"/>
                        <a:pt x="53" y="167"/>
                        <a:pt x="56" y="165"/>
                      </a:cubicBezTo>
                      <a:cubicBezTo>
                        <a:pt x="57" y="164"/>
                        <a:pt x="59" y="164"/>
                        <a:pt x="61" y="164"/>
                      </a:cubicBezTo>
                      <a:cubicBezTo>
                        <a:pt x="64" y="164"/>
                        <a:pt x="64" y="164"/>
                        <a:pt x="64" y="164"/>
                      </a:cubicBezTo>
                      <a:cubicBezTo>
                        <a:pt x="67" y="164"/>
                        <a:pt x="70" y="164"/>
                        <a:pt x="71" y="162"/>
                      </a:cubicBezTo>
                      <a:cubicBezTo>
                        <a:pt x="74" y="159"/>
                        <a:pt x="78" y="155"/>
                        <a:pt x="81" y="152"/>
                      </a:cubicBezTo>
                      <a:cubicBezTo>
                        <a:pt x="81" y="152"/>
                        <a:pt x="82" y="151"/>
                        <a:pt x="82" y="151"/>
                      </a:cubicBezTo>
                      <a:cubicBezTo>
                        <a:pt x="83" y="151"/>
                        <a:pt x="83" y="151"/>
                        <a:pt x="83" y="150"/>
                      </a:cubicBezTo>
                      <a:cubicBezTo>
                        <a:pt x="83" y="149"/>
                        <a:pt x="83" y="147"/>
                        <a:pt x="85" y="145"/>
                      </a:cubicBezTo>
                      <a:cubicBezTo>
                        <a:pt x="87" y="144"/>
                        <a:pt x="91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5" y="141"/>
                        <a:pt x="95" y="141"/>
                        <a:pt x="95" y="141"/>
                      </a:cubicBezTo>
                      <a:cubicBezTo>
                        <a:pt x="95" y="141"/>
                        <a:pt x="95" y="141"/>
                        <a:pt x="96" y="141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94" y="138"/>
                        <a:pt x="91" y="135"/>
                        <a:pt x="91" y="131"/>
                      </a:cubicBezTo>
                      <a:cubicBezTo>
                        <a:pt x="91" y="130"/>
                        <a:pt x="91" y="129"/>
                        <a:pt x="91" y="128"/>
                      </a:cubicBezTo>
                      <a:cubicBezTo>
                        <a:pt x="91" y="127"/>
                        <a:pt x="91" y="125"/>
                        <a:pt x="91" y="125"/>
                      </a:cubicBezTo>
                      <a:cubicBezTo>
                        <a:pt x="89" y="125"/>
                        <a:pt x="87" y="124"/>
                        <a:pt x="86" y="122"/>
                      </a:cubicBezTo>
                      <a:cubicBezTo>
                        <a:pt x="85" y="120"/>
                        <a:pt x="86" y="117"/>
                        <a:pt x="88" y="115"/>
                      </a:cubicBezTo>
                      <a:cubicBezTo>
                        <a:pt x="88" y="115"/>
                        <a:pt x="88" y="114"/>
                        <a:pt x="87" y="113"/>
                      </a:cubicBezTo>
                      <a:cubicBezTo>
                        <a:pt x="87" y="111"/>
                        <a:pt x="86" y="109"/>
                        <a:pt x="87" y="108"/>
                      </a:cubicBezTo>
                      <a:cubicBezTo>
                        <a:pt x="87" y="107"/>
                        <a:pt x="88" y="106"/>
                        <a:pt x="90" y="106"/>
                      </a:cubicBezTo>
                      <a:cubicBezTo>
                        <a:pt x="91" y="106"/>
                        <a:pt x="91" y="106"/>
                        <a:pt x="91" y="104"/>
                      </a:cubicBezTo>
                      <a:cubicBezTo>
                        <a:pt x="91" y="102"/>
                        <a:pt x="91" y="99"/>
                        <a:pt x="95" y="98"/>
                      </a:cubicBezTo>
                      <a:cubicBezTo>
                        <a:pt x="96" y="98"/>
                        <a:pt x="97" y="97"/>
                        <a:pt x="97" y="93"/>
                      </a:cubicBezTo>
                      <a:cubicBezTo>
                        <a:pt x="97" y="89"/>
                        <a:pt x="104" y="86"/>
                        <a:pt x="108" y="85"/>
                      </a:cubicBezTo>
                      <a:cubicBezTo>
                        <a:pt x="108" y="85"/>
                        <a:pt x="108" y="85"/>
                        <a:pt x="108" y="85"/>
                      </a:cubicBezTo>
                      <a:cubicBezTo>
                        <a:pt x="108" y="84"/>
                        <a:pt x="108" y="81"/>
                        <a:pt x="108" y="78"/>
                      </a:cubicBezTo>
                      <a:cubicBezTo>
                        <a:pt x="108" y="77"/>
                        <a:pt x="108" y="76"/>
                        <a:pt x="108" y="75"/>
                      </a:cubicBezTo>
                      <a:cubicBezTo>
                        <a:pt x="108" y="45"/>
                        <a:pt x="108" y="45"/>
                        <a:pt x="108" y="4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0"/>
                        <a:pt x="17" y="14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8"/>
                        <a:pt x="18" y="20"/>
                        <a:pt x="18" y="21"/>
                      </a:cubicBezTo>
                      <a:cubicBezTo>
                        <a:pt x="20" y="23"/>
                        <a:pt x="22" y="25"/>
                        <a:pt x="21" y="28"/>
                      </a:cubicBezTo>
                      <a:cubicBezTo>
                        <a:pt x="21" y="30"/>
                        <a:pt x="22" y="30"/>
                        <a:pt x="22" y="31"/>
                      </a:cubicBezTo>
                      <a:cubicBezTo>
                        <a:pt x="23" y="32"/>
                        <a:pt x="24" y="34"/>
                        <a:pt x="23" y="37"/>
                      </a:cubicBezTo>
                      <a:cubicBezTo>
                        <a:pt x="22" y="42"/>
                        <a:pt x="21" y="46"/>
                        <a:pt x="21" y="49"/>
                      </a:cubicBezTo>
                      <a:cubicBezTo>
                        <a:pt x="21" y="77"/>
                        <a:pt x="20" y="78"/>
                        <a:pt x="19" y="79"/>
                      </a:cubicBezTo>
                      <a:cubicBezTo>
                        <a:pt x="18" y="80"/>
                        <a:pt x="3" y="95"/>
                        <a:pt x="2" y="100"/>
                      </a:cubicBezTo>
                      <a:cubicBezTo>
                        <a:pt x="2" y="103"/>
                        <a:pt x="1" y="104"/>
                        <a:pt x="0" y="105"/>
                      </a:cubicBezTo>
                      <a:cubicBezTo>
                        <a:pt x="0" y="106"/>
                        <a:pt x="0" y="106"/>
                        <a:pt x="0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1" y="113"/>
                      </a:cubicBezTo>
                      <a:cubicBezTo>
                        <a:pt x="1" y="113"/>
                        <a:pt x="1" y="113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2" y="115"/>
                        <a:pt x="3" y="115"/>
                        <a:pt x="3" y="116"/>
                      </a:cubicBezTo>
                      <a:cubicBezTo>
                        <a:pt x="4" y="117"/>
                        <a:pt x="4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6" y="118"/>
                        <a:pt x="6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9"/>
                        <a:pt x="8" y="119"/>
                        <a:pt x="9" y="119"/>
                      </a:cubicBezTo>
                      <a:cubicBezTo>
                        <a:pt x="9" y="120"/>
                        <a:pt x="9" y="120"/>
                        <a:pt x="10" y="120"/>
                      </a:cubicBezTo>
                      <a:cubicBezTo>
                        <a:pt x="12" y="123"/>
                        <a:pt x="14" y="128"/>
                        <a:pt x="14" y="131"/>
                      </a:cubicBezTo>
                      <a:cubicBezTo>
                        <a:pt x="14" y="132"/>
                        <a:pt x="14" y="133"/>
                        <a:pt x="15" y="134"/>
                      </a:cubicBezTo>
                      <a:cubicBezTo>
                        <a:pt x="15" y="135"/>
                        <a:pt x="16" y="137"/>
                        <a:pt x="15" y="141"/>
                      </a:cubicBezTo>
                      <a:cubicBezTo>
                        <a:pt x="15" y="145"/>
                        <a:pt x="18" y="152"/>
                        <a:pt x="19" y="153"/>
                      </a:cubicBezTo>
                      <a:cubicBezTo>
                        <a:pt x="21" y="154"/>
                        <a:pt x="21" y="155"/>
                        <a:pt x="21" y="156"/>
                      </a:cubicBezTo>
                      <a:cubicBezTo>
                        <a:pt x="20" y="158"/>
                        <a:pt x="18" y="159"/>
                        <a:pt x="13" y="158"/>
                      </a:cubicBezTo>
                      <a:cubicBezTo>
                        <a:pt x="12" y="158"/>
                        <a:pt x="11" y="158"/>
                        <a:pt x="9" y="158"/>
                      </a:cubicBezTo>
                      <a:cubicBezTo>
                        <a:pt x="7" y="158"/>
                        <a:pt x="6" y="158"/>
                        <a:pt x="6" y="158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5" y="160"/>
                        <a:pt x="5" y="162"/>
                        <a:pt x="8" y="164"/>
                      </a:cubicBezTo>
                      <a:cubicBezTo>
                        <a:pt x="9" y="165"/>
                        <a:pt x="10" y="166"/>
                        <a:pt x="11" y="167"/>
                      </a:cubicBezTo>
                      <a:cubicBezTo>
                        <a:pt x="14" y="169"/>
                        <a:pt x="17" y="171"/>
                        <a:pt x="18" y="175"/>
                      </a:cubicBezTo>
                      <a:cubicBezTo>
                        <a:pt x="18" y="175"/>
                        <a:pt x="18" y="176"/>
                        <a:pt x="18" y="177"/>
                      </a:cubicBezTo>
                      <a:cubicBezTo>
                        <a:pt x="18" y="177"/>
                        <a:pt x="18" y="177"/>
                        <a:pt x="18" y="177"/>
                      </a:cubicBezTo>
                      <a:cubicBezTo>
                        <a:pt x="19" y="178"/>
                        <a:pt x="19" y="179"/>
                        <a:pt x="19" y="179"/>
                      </a:cubicBezTo>
                      <a:cubicBezTo>
                        <a:pt x="19" y="179"/>
                        <a:pt x="19" y="179"/>
                        <a:pt x="19" y="179"/>
                      </a:cubicBezTo>
                      <a:cubicBezTo>
                        <a:pt x="20" y="181"/>
                        <a:pt x="20" y="182"/>
                        <a:pt x="21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8" name="Freeform 1589">
                  <a:extLst>
                    <a:ext uri="{FF2B5EF4-FFF2-40B4-BE49-F238E27FC236}">
                      <a16:creationId xmlns:a16="http://schemas.microsoft.com/office/drawing/2014/main" xmlns="" id="{6EF6C5E9-4597-47AE-9154-6875E796B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9" y="2716"/>
                  <a:ext cx="80" cy="43"/>
                </a:xfrm>
                <a:custGeom>
                  <a:avLst/>
                  <a:gdLst>
                    <a:gd name="T0" fmla="*/ 0 w 80"/>
                    <a:gd name="T1" fmla="*/ 0 h 43"/>
                    <a:gd name="T2" fmla="*/ 80 w 80"/>
                    <a:gd name="T3" fmla="*/ 43 h 43"/>
                    <a:gd name="T4" fmla="*/ 80 w 80"/>
                    <a:gd name="T5" fmla="*/ 43 h 43"/>
                    <a:gd name="T6" fmla="*/ 0 w 80"/>
                    <a:gd name="T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" h="43">
                      <a:moveTo>
                        <a:pt x="0" y="0"/>
                      </a:moveTo>
                      <a:lnTo>
                        <a:pt x="80" y="43"/>
                      </a:lnTo>
                      <a:lnTo>
                        <a:pt x="8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799" name="Freeform 1590">
                  <a:extLst>
                    <a:ext uri="{FF2B5EF4-FFF2-40B4-BE49-F238E27FC236}">
                      <a16:creationId xmlns:a16="http://schemas.microsoft.com/office/drawing/2014/main" xmlns="" id="{A6803C69-04BB-4B0D-99CA-C87915749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" y="2716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8 w 8"/>
                    <a:gd name="T3" fmla="*/ 0 h 4"/>
                    <a:gd name="T4" fmla="*/ 0 w 8"/>
                    <a:gd name="T5" fmla="*/ 4 h 4"/>
                    <a:gd name="T6" fmla="*/ 0 w 8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0" name="Freeform 1591">
                  <a:extLst>
                    <a:ext uri="{FF2B5EF4-FFF2-40B4-BE49-F238E27FC236}">
                      <a16:creationId xmlns:a16="http://schemas.microsoft.com/office/drawing/2014/main" xmlns="" id="{8B6A837C-DF24-49CC-8D69-27A2D9BC7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285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1" name="Freeform 1592">
                  <a:extLst>
                    <a:ext uri="{FF2B5EF4-FFF2-40B4-BE49-F238E27FC236}">
                      <a16:creationId xmlns:a16="http://schemas.microsoft.com/office/drawing/2014/main" xmlns="" id="{B42F9DAF-0A7F-4A60-879A-908690939F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2" name="Freeform 1593">
                  <a:extLst>
                    <a:ext uri="{FF2B5EF4-FFF2-40B4-BE49-F238E27FC236}">
                      <a16:creationId xmlns:a16="http://schemas.microsoft.com/office/drawing/2014/main" xmlns="" id="{A98C9DDE-DF67-44BB-996F-B246FC085C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7" y="2850"/>
                  <a:ext cx="9" cy="4"/>
                </a:xfrm>
                <a:custGeom>
                  <a:avLst/>
                  <a:gdLst>
                    <a:gd name="T0" fmla="*/ 9 w 9"/>
                    <a:gd name="T1" fmla="*/ 0 h 4"/>
                    <a:gd name="T2" fmla="*/ 0 w 9"/>
                    <a:gd name="T3" fmla="*/ 4 h 4"/>
                    <a:gd name="T4" fmla="*/ 9 w 9"/>
                    <a:gd name="T5" fmla="*/ 0 h 4"/>
                    <a:gd name="T6" fmla="*/ 9 w 9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9" y="0"/>
                      </a:moveTo>
                      <a:cubicBezTo>
                        <a:pt x="6" y="0"/>
                        <a:pt x="2" y="3"/>
                        <a:pt x="0" y="4"/>
                      </a:cubicBezTo>
                      <a:cubicBezTo>
                        <a:pt x="2" y="3"/>
                        <a:pt x="6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3" name="Freeform 1594">
                  <a:extLst>
                    <a:ext uri="{FF2B5EF4-FFF2-40B4-BE49-F238E27FC236}">
                      <a16:creationId xmlns:a16="http://schemas.microsoft.com/office/drawing/2014/main" xmlns="" id="{4471FC4B-1310-45AA-AA86-EB597FEFF4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4" name="Freeform 1595">
                  <a:extLst>
                    <a:ext uri="{FF2B5EF4-FFF2-40B4-BE49-F238E27FC236}">
                      <a16:creationId xmlns:a16="http://schemas.microsoft.com/office/drawing/2014/main" xmlns="" id="{3532BADA-8973-4C14-B7F4-5397DCEC13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2825"/>
                  <a:ext cx="3" cy="3"/>
                </a:xfrm>
                <a:custGeom>
                  <a:avLst/>
                  <a:gdLst>
                    <a:gd name="T0" fmla="*/ 3 w 3"/>
                    <a:gd name="T1" fmla="*/ 4 h 4"/>
                    <a:gd name="T2" fmla="*/ 1 w 3"/>
                    <a:gd name="T3" fmla="*/ 2 h 4"/>
                    <a:gd name="T4" fmla="*/ 0 w 3"/>
                    <a:gd name="T5" fmla="*/ 0 h 4"/>
                    <a:gd name="T6" fmla="*/ 1 w 3"/>
                    <a:gd name="T7" fmla="*/ 2 h 4"/>
                    <a:gd name="T8" fmla="*/ 2 w 3"/>
                    <a:gd name="T9" fmla="*/ 4 h 4"/>
                    <a:gd name="T10" fmla="*/ 3 w 3"/>
                    <a:gd name="T11" fmla="*/ 4 h 4"/>
                    <a:gd name="T12" fmla="*/ 3 w 3"/>
                    <a:gd name="T13" fmla="*/ 4 h 4"/>
                    <a:gd name="T14" fmla="*/ 3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5" name="Freeform 1596">
                  <a:extLst>
                    <a:ext uri="{FF2B5EF4-FFF2-40B4-BE49-F238E27FC236}">
                      <a16:creationId xmlns:a16="http://schemas.microsoft.com/office/drawing/2014/main" xmlns="" id="{06AC571B-6848-4390-AD9F-0F3110B57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6" name="Freeform 1597">
                  <a:extLst>
                    <a:ext uri="{FF2B5EF4-FFF2-40B4-BE49-F238E27FC236}">
                      <a16:creationId xmlns:a16="http://schemas.microsoft.com/office/drawing/2014/main" xmlns="" id="{C057BCA2-2483-4BC4-AE88-19849EC68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82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  <a:gd name="T8" fmla="*/ 1 w 1"/>
                    <a:gd name="T9" fmla="*/ 1 h 2"/>
                    <a:gd name="T10" fmla="*/ 0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7" name="Freeform 1598">
                  <a:extLst>
                    <a:ext uri="{FF2B5EF4-FFF2-40B4-BE49-F238E27FC236}">
                      <a16:creationId xmlns:a16="http://schemas.microsoft.com/office/drawing/2014/main" xmlns="" id="{124A6096-B0CD-4083-90B6-731E567BF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8" name="Freeform 1599">
                  <a:extLst>
                    <a:ext uri="{FF2B5EF4-FFF2-40B4-BE49-F238E27FC236}">
                      <a16:creationId xmlns:a16="http://schemas.microsoft.com/office/drawing/2014/main" xmlns="" id="{1E7CE40B-46A4-423A-8C20-470F9EECF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3" y="2883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9" name="Freeform 1600">
                  <a:extLst>
                    <a:ext uri="{FF2B5EF4-FFF2-40B4-BE49-F238E27FC236}">
                      <a16:creationId xmlns:a16="http://schemas.microsoft.com/office/drawing/2014/main" xmlns="" id="{D4BEAEBD-8A7C-4725-B7C6-8B1E7D0DB5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2887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2 w 2"/>
                    <a:gd name="T5" fmla="*/ 3 h 3"/>
                    <a:gd name="T6" fmla="*/ 0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0" name="Freeform 1601">
                  <a:extLst>
                    <a:ext uri="{FF2B5EF4-FFF2-40B4-BE49-F238E27FC236}">
                      <a16:creationId xmlns:a16="http://schemas.microsoft.com/office/drawing/2014/main" xmlns="" id="{EC00222D-9BA8-4B9F-9BBC-E98C0AB8D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3" y="288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1" name="Freeform 1602">
                  <a:extLst>
                    <a:ext uri="{FF2B5EF4-FFF2-40B4-BE49-F238E27FC236}">
                      <a16:creationId xmlns:a16="http://schemas.microsoft.com/office/drawing/2014/main" xmlns="" id="{C92C70EF-8C20-4CD5-8F3E-AA1C2A591E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28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2" name="Freeform 1603">
                  <a:extLst>
                    <a:ext uri="{FF2B5EF4-FFF2-40B4-BE49-F238E27FC236}">
                      <a16:creationId xmlns:a16="http://schemas.microsoft.com/office/drawing/2014/main" xmlns="" id="{FB431094-1947-4E0D-B897-6C73B8A0AF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28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3" name="Freeform 1604">
                  <a:extLst>
                    <a:ext uri="{FF2B5EF4-FFF2-40B4-BE49-F238E27FC236}">
                      <a16:creationId xmlns:a16="http://schemas.microsoft.com/office/drawing/2014/main" xmlns="" id="{CA7CA1C3-7A6A-4B98-B264-4D1958F28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4" name="Freeform 1605">
                  <a:extLst>
                    <a:ext uri="{FF2B5EF4-FFF2-40B4-BE49-F238E27FC236}">
                      <a16:creationId xmlns:a16="http://schemas.microsoft.com/office/drawing/2014/main" xmlns="" id="{58B7C308-65C2-43D7-B924-FEDC89ABE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0" y="282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5" name="Freeform 1606">
                  <a:extLst>
                    <a:ext uri="{FF2B5EF4-FFF2-40B4-BE49-F238E27FC236}">
                      <a16:creationId xmlns:a16="http://schemas.microsoft.com/office/drawing/2014/main" xmlns="" id="{5FA7E81B-4CE7-4959-8D0E-00010D9AC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27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6" name="Freeform 1607">
                  <a:extLst>
                    <a:ext uri="{FF2B5EF4-FFF2-40B4-BE49-F238E27FC236}">
                      <a16:creationId xmlns:a16="http://schemas.microsoft.com/office/drawing/2014/main" xmlns="" id="{7D6929D3-8D3D-4A70-B11A-6AE3CE2F7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27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7" name="Freeform 1608">
                  <a:extLst>
                    <a:ext uri="{FF2B5EF4-FFF2-40B4-BE49-F238E27FC236}">
                      <a16:creationId xmlns:a16="http://schemas.microsoft.com/office/drawing/2014/main" xmlns="" id="{1C469405-7ACF-47A7-A9F8-32BD1C3E0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8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8" name="Freeform 1609">
                  <a:extLst>
                    <a:ext uri="{FF2B5EF4-FFF2-40B4-BE49-F238E27FC236}">
                      <a16:creationId xmlns:a16="http://schemas.microsoft.com/office/drawing/2014/main" xmlns="" id="{9939BBA8-20EF-4DB0-8765-1FBE4B8B1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2" y="2617"/>
                  <a:ext cx="112" cy="113"/>
                </a:xfrm>
                <a:custGeom>
                  <a:avLst/>
                  <a:gdLst>
                    <a:gd name="T0" fmla="*/ 108 w 117"/>
                    <a:gd name="T1" fmla="*/ 26 h 118"/>
                    <a:gd name="T2" fmla="*/ 109 w 117"/>
                    <a:gd name="T3" fmla="*/ 24 h 118"/>
                    <a:gd name="T4" fmla="*/ 109 w 117"/>
                    <a:gd name="T5" fmla="*/ 24 h 118"/>
                    <a:gd name="T6" fmla="*/ 103 w 117"/>
                    <a:gd name="T7" fmla="*/ 8 h 118"/>
                    <a:gd name="T8" fmla="*/ 98 w 117"/>
                    <a:gd name="T9" fmla="*/ 8 h 118"/>
                    <a:gd name="T10" fmla="*/ 91 w 117"/>
                    <a:gd name="T11" fmla="*/ 7 h 118"/>
                    <a:gd name="T12" fmla="*/ 75 w 117"/>
                    <a:gd name="T13" fmla="*/ 4 h 118"/>
                    <a:gd name="T14" fmla="*/ 70 w 117"/>
                    <a:gd name="T15" fmla="*/ 3 h 118"/>
                    <a:gd name="T16" fmla="*/ 54 w 117"/>
                    <a:gd name="T17" fmla="*/ 7 h 118"/>
                    <a:gd name="T18" fmla="*/ 39 w 117"/>
                    <a:gd name="T19" fmla="*/ 9 h 118"/>
                    <a:gd name="T20" fmla="*/ 37 w 117"/>
                    <a:gd name="T21" fmla="*/ 8 h 118"/>
                    <a:gd name="T22" fmla="*/ 19 w 117"/>
                    <a:gd name="T23" fmla="*/ 3 h 118"/>
                    <a:gd name="T24" fmla="*/ 3 w 117"/>
                    <a:gd name="T25" fmla="*/ 0 h 118"/>
                    <a:gd name="T26" fmla="*/ 3 w 117"/>
                    <a:gd name="T27" fmla="*/ 0 h 118"/>
                    <a:gd name="T28" fmla="*/ 3 w 117"/>
                    <a:gd name="T29" fmla="*/ 8 h 118"/>
                    <a:gd name="T30" fmla="*/ 1 w 117"/>
                    <a:gd name="T31" fmla="*/ 15 h 118"/>
                    <a:gd name="T32" fmla="*/ 1 w 117"/>
                    <a:gd name="T33" fmla="*/ 23 h 118"/>
                    <a:gd name="T34" fmla="*/ 2 w 117"/>
                    <a:gd name="T35" fmla="*/ 31 h 118"/>
                    <a:gd name="T36" fmla="*/ 2 w 117"/>
                    <a:gd name="T37" fmla="*/ 116 h 118"/>
                    <a:gd name="T38" fmla="*/ 68 w 117"/>
                    <a:gd name="T39" fmla="*/ 116 h 118"/>
                    <a:gd name="T40" fmla="*/ 71 w 117"/>
                    <a:gd name="T41" fmla="*/ 113 h 118"/>
                    <a:gd name="T42" fmla="*/ 73 w 117"/>
                    <a:gd name="T43" fmla="*/ 113 h 118"/>
                    <a:gd name="T44" fmla="*/ 79 w 117"/>
                    <a:gd name="T45" fmla="*/ 115 h 118"/>
                    <a:gd name="T46" fmla="*/ 93 w 117"/>
                    <a:gd name="T47" fmla="*/ 115 h 118"/>
                    <a:gd name="T48" fmla="*/ 94 w 117"/>
                    <a:gd name="T49" fmla="*/ 116 h 118"/>
                    <a:gd name="T50" fmla="*/ 98 w 117"/>
                    <a:gd name="T51" fmla="*/ 118 h 118"/>
                    <a:gd name="T52" fmla="*/ 99 w 117"/>
                    <a:gd name="T53" fmla="*/ 117 h 118"/>
                    <a:gd name="T54" fmla="*/ 105 w 117"/>
                    <a:gd name="T55" fmla="*/ 113 h 118"/>
                    <a:gd name="T56" fmla="*/ 108 w 117"/>
                    <a:gd name="T57" fmla="*/ 110 h 118"/>
                    <a:gd name="T58" fmla="*/ 112 w 117"/>
                    <a:gd name="T59" fmla="*/ 105 h 118"/>
                    <a:gd name="T60" fmla="*/ 114 w 117"/>
                    <a:gd name="T61" fmla="*/ 105 h 118"/>
                    <a:gd name="T62" fmla="*/ 116 w 117"/>
                    <a:gd name="T63" fmla="*/ 102 h 118"/>
                    <a:gd name="T64" fmla="*/ 117 w 117"/>
                    <a:gd name="T65" fmla="*/ 102 h 118"/>
                    <a:gd name="T66" fmla="*/ 117 w 117"/>
                    <a:gd name="T67" fmla="*/ 98 h 118"/>
                    <a:gd name="T68" fmla="*/ 115 w 117"/>
                    <a:gd name="T69" fmla="*/ 93 h 118"/>
                    <a:gd name="T70" fmla="*/ 112 w 117"/>
                    <a:gd name="T71" fmla="*/ 86 h 118"/>
                    <a:gd name="T72" fmla="*/ 105 w 117"/>
                    <a:gd name="T73" fmla="*/ 74 h 118"/>
                    <a:gd name="T74" fmla="*/ 100 w 117"/>
                    <a:gd name="T75" fmla="*/ 63 h 118"/>
                    <a:gd name="T76" fmla="*/ 97 w 117"/>
                    <a:gd name="T77" fmla="*/ 58 h 118"/>
                    <a:gd name="T78" fmla="*/ 94 w 117"/>
                    <a:gd name="T79" fmla="*/ 51 h 118"/>
                    <a:gd name="T80" fmla="*/ 92 w 117"/>
                    <a:gd name="T81" fmla="*/ 45 h 118"/>
                    <a:gd name="T82" fmla="*/ 87 w 117"/>
                    <a:gd name="T83" fmla="*/ 40 h 118"/>
                    <a:gd name="T84" fmla="*/ 81 w 117"/>
                    <a:gd name="T85" fmla="*/ 18 h 118"/>
                    <a:gd name="T86" fmla="*/ 83 w 117"/>
                    <a:gd name="T87" fmla="*/ 16 h 118"/>
                    <a:gd name="T88" fmla="*/ 84 w 117"/>
                    <a:gd name="T89" fmla="*/ 16 h 118"/>
                    <a:gd name="T90" fmla="*/ 91 w 117"/>
                    <a:gd name="T91" fmla="*/ 28 h 118"/>
                    <a:gd name="T92" fmla="*/ 93 w 117"/>
                    <a:gd name="T93" fmla="*/ 31 h 118"/>
                    <a:gd name="T94" fmla="*/ 102 w 117"/>
                    <a:gd name="T95" fmla="*/ 45 h 118"/>
                    <a:gd name="T96" fmla="*/ 105 w 117"/>
                    <a:gd name="T97" fmla="*/ 35 h 118"/>
                    <a:gd name="T98" fmla="*/ 108 w 117"/>
                    <a:gd name="T99" fmla="*/ 29 h 118"/>
                    <a:gd name="T100" fmla="*/ 108 w 117"/>
                    <a:gd name="T101" fmla="*/ 28 h 118"/>
                    <a:gd name="T102" fmla="*/ 108 w 117"/>
                    <a:gd name="T103" fmla="*/ 2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7" h="118">
                      <a:moveTo>
                        <a:pt x="108" y="26"/>
                      </a:move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8" y="8"/>
                      </a:cubicBezTo>
                      <a:cubicBezTo>
                        <a:pt x="96" y="7"/>
                        <a:pt x="93" y="7"/>
                        <a:pt x="91" y="7"/>
                      </a:cubicBezTo>
                      <a:cubicBezTo>
                        <a:pt x="85" y="9"/>
                        <a:pt x="81" y="7"/>
                        <a:pt x="75" y="4"/>
                      </a:cubicBezTo>
                      <a:cubicBezTo>
                        <a:pt x="74" y="4"/>
                        <a:pt x="73" y="3"/>
                        <a:pt x="70" y="3"/>
                      </a:cubicBezTo>
                      <a:cubicBezTo>
                        <a:pt x="63" y="3"/>
                        <a:pt x="55" y="6"/>
                        <a:pt x="54" y="7"/>
                      </a:cubicBezTo>
                      <a:cubicBezTo>
                        <a:pt x="52" y="11"/>
                        <a:pt x="45" y="12"/>
                        <a:pt x="39" y="9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3" y="7"/>
                        <a:pt x="27" y="4"/>
                        <a:pt x="19" y="3"/>
                      </a:cubicBezTo>
                      <a:cubicBezTo>
                        <a:pt x="10" y="3"/>
                        <a:pt x="5" y="2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4"/>
                        <a:pt x="2" y="6"/>
                        <a:pt x="3" y="8"/>
                      </a:cubicBezTo>
                      <a:cubicBezTo>
                        <a:pt x="3" y="10"/>
                        <a:pt x="4" y="13"/>
                        <a:pt x="1" y="15"/>
                      </a:cubicBezTo>
                      <a:cubicBezTo>
                        <a:pt x="0" y="17"/>
                        <a:pt x="0" y="19"/>
                        <a:pt x="1" y="23"/>
                      </a:cubicBezTo>
                      <a:cubicBezTo>
                        <a:pt x="1" y="25"/>
                        <a:pt x="2" y="28"/>
                        <a:pt x="2" y="31"/>
                      </a:cubicBezTo>
                      <a:cubicBezTo>
                        <a:pt x="2" y="116"/>
                        <a:pt x="2" y="116"/>
                        <a:pt x="2" y="116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71" y="113"/>
                        <a:pt x="71" y="113"/>
                        <a:pt x="71" y="113"/>
                      </a:cubicBezTo>
                      <a:cubicBezTo>
                        <a:pt x="72" y="113"/>
                        <a:pt x="73" y="113"/>
                        <a:pt x="73" y="113"/>
                      </a:cubicBezTo>
                      <a:cubicBezTo>
                        <a:pt x="76" y="113"/>
                        <a:pt x="77" y="114"/>
                        <a:pt x="79" y="115"/>
                      </a:cubicBezTo>
                      <a:cubicBezTo>
                        <a:pt x="93" y="115"/>
                        <a:pt x="93" y="115"/>
                        <a:pt x="93" y="115"/>
                      </a:cubicBezTo>
                      <a:cubicBezTo>
                        <a:pt x="94" y="116"/>
                        <a:pt x="94" y="116"/>
                        <a:pt x="94" y="116"/>
                      </a:cubicBezTo>
                      <a:cubicBezTo>
                        <a:pt x="95" y="116"/>
                        <a:pt x="96" y="118"/>
                        <a:pt x="98" y="118"/>
                      </a:cubicBezTo>
                      <a:cubicBezTo>
                        <a:pt x="99" y="118"/>
                        <a:pt x="99" y="118"/>
                        <a:pt x="99" y="117"/>
                      </a:cubicBezTo>
                      <a:cubicBezTo>
                        <a:pt x="100" y="116"/>
                        <a:pt x="101" y="113"/>
                        <a:pt x="105" y="113"/>
                      </a:cubicBezTo>
                      <a:cubicBezTo>
                        <a:pt x="106" y="113"/>
                        <a:pt x="107" y="112"/>
                        <a:pt x="108" y="110"/>
                      </a:cubicBezTo>
                      <a:cubicBezTo>
                        <a:pt x="109" y="108"/>
                        <a:pt x="110" y="105"/>
                        <a:pt x="112" y="105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5" y="105"/>
                        <a:pt x="115" y="104"/>
                        <a:pt x="116" y="102"/>
                      </a:cubicBezTo>
                      <a:cubicBezTo>
                        <a:pt x="117" y="102"/>
                        <a:pt x="117" y="102"/>
                        <a:pt x="117" y="102"/>
                      </a:cubicBezTo>
                      <a:cubicBezTo>
                        <a:pt x="117" y="100"/>
                        <a:pt x="117" y="99"/>
                        <a:pt x="117" y="98"/>
                      </a:cubicBezTo>
                      <a:cubicBezTo>
                        <a:pt x="117" y="95"/>
                        <a:pt x="117" y="95"/>
                        <a:pt x="115" y="93"/>
                      </a:cubicBezTo>
                      <a:cubicBezTo>
                        <a:pt x="114" y="92"/>
                        <a:pt x="113" y="90"/>
                        <a:pt x="112" y="86"/>
                      </a:cubicBezTo>
                      <a:cubicBezTo>
                        <a:pt x="111" y="83"/>
                        <a:pt x="108" y="78"/>
                        <a:pt x="105" y="74"/>
                      </a:cubicBezTo>
                      <a:cubicBezTo>
                        <a:pt x="102" y="68"/>
                        <a:pt x="100" y="65"/>
                        <a:pt x="100" y="63"/>
                      </a:cubicBezTo>
                      <a:cubicBezTo>
                        <a:pt x="99" y="61"/>
                        <a:pt x="98" y="60"/>
                        <a:pt x="97" y="58"/>
                      </a:cubicBezTo>
                      <a:cubicBezTo>
                        <a:pt x="96" y="56"/>
                        <a:pt x="94" y="54"/>
                        <a:pt x="94" y="51"/>
                      </a:cubicBezTo>
                      <a:cubicBezTo>
                        <a:pt x="94" y="49"/>
                        <a:pt x="94" y="48"/>
                        <a:pt x="92" y="45"/>
                      </a:cubicBezTo>
                      <a:cubicBezTo>
                        <a:pt x="90" y="44"/>
                        <a:pt x="89" y="42"/>
                        <a:pt x="87" y="40"/>
                      </a:cubicBezTo>
                      <a:cubicBezTo>
                        <a:pt x="82" y="32"/>
                        <a:pt x="80" y="21"/>
                        <a:pt x="81" y="18"/>
                      </a:cubicBezTo>
                      <a:cubicBezTo>
                        <a:pt x="82" y="16"/>
                        <a:pt x="82" y="16"/>
                        <a:pt x="83" y="16"/>
                      </a:cubicBezTo>
                      <a:cubicBezTo>
                        <a:pt x="84" y="16"/>
                        <a:pt x="84" y="16"/>
                        <a:pt x="84" y="16"/>
                      </a:cubicBezTo>
                      <a:cubicBezTo>
                        <a:pt x="86" y="16"/>
                        <a:pt x="87" y="18"/>
                        <a:pt x="91" y="28"/>
                      </a:cubicBezTo>
                      <a:cubicBezTo>
                        <a:pt x="92" y="30"/>
                        <a:pt x="92" y="31"/>
                        <a:pt x="93" y="31"/>
                      </a:cubicBezTo>
                      <a:cubicBezTo>
                        <a:pt x="96" y="39"/>
                        <a:pt x="101" y="45"/>
                        <a:pt x="102" y="45"/>
                      </a:cubicBezTo>
                      <a:cubicBezTo>
                        <a:pt x="103" y="44"/>
                        <a:pt x="105" y="38"/>
                        <a:pt x="105" y="35"/>
                      </a:cubicBezTo>
                      <a:cubicBezTo>
                        <a:pt x="106" y="32"/>
                        <a:pt x="107" y="30"/>
                        <a:pt x="108" y="29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6"/>
                        <a:pt x="108" y="26"/>
                        <a:pt x="108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19" name="Rectangle 1610">
                  <a:extLst>
                    <a:ext uri="{FF2B5EF4-FFF2-40B4-BE49-F238E27FC236}">
                      <a16:creationId xmlns:a16="http://schemas.microsoft.com/office/drawing/2014/main" xmlns="" id="{C1D83424-71AE-4B4E-BDB1-9A8000D94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5" y="261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0" name="Freeform 1611">
                  <a:extLst>
                    <a:ext uri="{FF2B5EF4-FFF2-40B4-BE49-F238E27FC236}">
                      <a16:creationId xmlns:a16="http://schemas.microsoft.com/office/drawing/2014/main" xmlns="" id="{0D01B1C6-2EF7-440C-8D61-C13F35472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6" y="2950"/>
                  <a:ext cx="56" cy="63"/>
                </a:xfrm>
                <a:custGeom>
                  <a:avLst/>
                  <a:gdLst>
                    <a:gd name="T0" fmla="*/ 29 w 58"/>
                    <a:gd name="T1" fmla="*/ 0 h 66"/>
                    <a:gd name="T2" fmla="*/ 29 w 58"/>
                    <a:gd name="T3" fmla="*/ 3 h 66"/>
                    <a:gd name="T4" fmla="*/ 29 w 58"/>
                    <a:gd name="T5" fmla="*/ 5 h 66"/>
                    <a:gd name="T6" fmla="*/ 29 w 58"/>
                    <a:gd name="T7" fmla="*/ 8 h 66"/>
                    <a:gd name="T8" fmla="*/ 29 w 58"/>
                    <a:gd name="T9" fmla="*/ 10 h 66"/>
                    <a:gd name="T10" fmla="*/ 29 w 58"/>
                    <a:gd name="T11" fmla="*/ 11 h 66"/>
                    <a:gd name="T12" fmla="*/ 29 w 58"/>
                    <a:gd name="T13" fmla="*/ 13 h 66"/>
                    <a:gd name="T14" fmla="*/ 29 w 58"/>
                    <a:gd name="T15" fmla="*/ 13 h 66"/>
                    <a:gd name="T16" fmla="*/ 29 w 58"/>
                    <a:gd name="T17" fmla="*/ 15 h 66"/>
                    <a:gd name="T18" fmla="*/ 12 w 58"/>
                    <a:gd name="T19" fmla="*/ 16 h 66"/>
                    <a:gd name="T20" fmla="*/ 11 w 58"/>
                    <a:gd name="T21" fmla="*/ 16 h 66"/>
                    <a:gd name="T22" fmla="*/ 10 w 58"/>
                    <a:gd name="T23" fmla="*/ 16 h 66"/>
                    <a:gd name="T24" fmla="*/ 9 w 58"/>
                    <a:gd name="T25" fmla="*/ 16 h 66"/>
                    <a:gd name="T26" fmla="*/ 7 w 58"/>
                    <a:gd name="T27" fmla="*/ 17 h 66"/>
                    <a:gd name="T28" fmla="*/ 7 w 58"/>
                    <a:gd name="T29" fmla="*/ 19 h 66"/>
                    <a:gd name="T30" fmla="*/ 11 w 58"/>
                    <a:gd name="T31" fmla="*/ 24 h 66"/>
                    <a:gd name="T32" fmla="*/ 5 w 58"/>
                    <a:gd name="T33" fmla="*/ 28 h 66"/>
                    <a:gd name="T34" fmla="*/ 2 w 58"/>
                    <a:gd name="T35" fmla="*/ 39 h 66"/>
                    <a:gd name="T36" fmla="*/ 13 w 58"/>
                    <a:gd name="T37" fmla="*/ 54 h 66"/>
                    <a:gd name="T38" fmla="*/ 23 w 58"/>
                    <a:gd name="T39" fmla="*/ 66 h 66"/>
                    <a:gd name="T40" fmla="*/ 23 w 58"/>
                    <a:gd name="T41" fmla="*/ 66 h 66"/>
                    <a:gd name="T42" fmla="*/ 25 w 58"/>
                    <a:gd name="T43" fmla="*/ 65 h 66"/>
                    <a:gd name="T44" fmla="*/ 26 w 58"/>
                    <a:gd name="T45" fmla="*/ 64 h 66"/>
                    <a:gd name="T46" fmla="*/ 30 w 58"/>
                    <a:gd name="T47" fmla="*/ 64 h 66"/>
                    <a:gd name="T48" fmla="*/ 28 w 58"/>
                    <a:gd name="T49" fmla="*/ 57 h 66"/>
                    <a:gd name="T50" fmla="*/ 34 w 58"/>
                    <a:gd name="T51" fmla="*/ 50 h 66"/>
                    <a:gd name="T52" fmla="*/ 37 w 58"/>
                    <a:gd name="T53" fmla="*/ 48 h 66"/>
                    <a:gd name="T54" fmla="*/ 46 w 58"/>
                    <a:gd name="T55" fmla="*/ 48 h 66"/>
                    <a:gd name="T56" fmla="*/ 52 w 58"/>
                    <a:gd name="T57" fmla="*/ 51 h 66"/>
                    <a:gd name="T58" fmla="*/ 58 w 58"/>
                    <a:gd name="T59" fmla="*/ 41 h 66"/>
                    <a:gd name="T60" fmla="*/ 56 w 58"/>
                    <a:gd name="T61" fmla="*/ 31 h 66"/>
                    <a:gd name="T62" fmla="*/ 54 w 58"/>
                    <a:gd name="T63" fmla="*/ 18 h 66"/>
                    <a:gd name="T64" fmla="*/ 55 w 58"/>
                    <a:gd name="T65" fmla="*/ 12 h 66"/>
                    <a:gd name="T66" fmla="*/ 46 w 58"/>
                    <a:gd name="T67" fmla="*/ 13 h 66"/>
                    <a:gd name="T68" fmla="*/ 45 w 58"/>
                    <a:gd name="T69" fmla="*/ 13 h 66"/>
                    <a:gd name="T70" fmla="*/ 44 w 58"/>
                    <a:gd name="T71" fmla="*/ 13 h 66"/>
                    <a:gd name="T72" fmla="*/ 43 w 58"/>
                    <a:gd name="T73" fmla="*/ 12 h 66"/>
                    <a:gd name="T74" fmla="*/ 43 w 58"/>
                    <a:gd name="T75" fmla="*/ 11 h 66"/>
                    <a:gd name="T76" fmla="*/ 43 w 58"/>
                    <a:gd name="T77" fmla="*/ 9 h 66"/>
                    <a:gd name="T78" fmla="*/ 43 w 58"/>
                    <a:gd name="T79" fmla="*/ 7 h 66"/>
                    <a:gd name="T80" fmla="*/ 44 w 58"/>
                    <a:gd name="T81" fmla="*/ 4 h 66"/>
                    <a:gd name="T82" fmla="*/ 44 w 58"/>
                    <a:gd name="T83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8" h="66">
                      <a:moveTo>
                        <a:pt x="3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5"/>
                        <a:pt x="29" y="5"/>
                      </a:cubicBezTo>
                      <a:cubicBezTo>
                        <a:pt x="29" y="6"/>
                        <a:pt x="29" y="6"/>
                        <a:pt x="29" y="7"/>
                      </a:cubicBezTo>
                      <a:cubicBezTo>
                        <a:pt x="29" y="7"/>
                        <a:pt x="29" y="7"/>
                        <a:pt x="29" y="8"/>
                      </a:cubicBezTo>
                      <a:cubicBezTo>
                        <a:pt x="29" y="8"/>
                        <a:pt x="29" y="8"/>
                        <a:pt x="29" y="9"/>
                      </a:cubicBezTo>
                      <a:cubicBezTo>
                        <a:pt x="29" y="9"/>
                        <a:pt x="29" y="9"/>
                        <a:pt x="29" y="10"/>
                      </a:cubicBezTo>
                      <a:cubicBezTo>
                        <a:pt x="29" y="10"/>
                        <a:pt x="29" y="10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6"/>
                        <a:pt x="14" y="16"/>
                        <a:pt x="12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9" y="16"/>
                        <a:pt x="9" y="16"/>
                      </a:cubicBezTo>
                      <a:cubicBezTo>
                        <a:pt x="9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7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9"/>
                      </a:cubicBezTo>
                      <a:cubicBezTo>
                        <a:pt x="9" y="20"/>
                        <a:pt x="10" y="21"/>
                        <a:pt x="11" y="22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0" y="26"/>
                        <a:pt x="8" y="26"/>
                        <a:pt x="7" y="27"/>
                      </a:cubicBezTo>
                      <a:cubicBezTo>
                        <a:pt x="6" y="27"/>
                        <a:pt x="5" y="27"/>
                        <a:pt x="5" y="28"/>
                      </a:cubicBezTo>
                      <a:cubicBezTo>
                        <a:pt x="5" y="30"/>
                        <a:pt x="3" y="33"/>
                        <a:pt x="0" y="36"/>
                      </a:cubicBezTo>
                      <a:cubicBezTo>
                        <a:pt x="0" y="37"/>
                        <a:pt x="2" y="38"/>
                        <a:pt x="2" y="39"/>
                      </a:cubicBezTo>
                      <a:cubicBezTo>
                        <a:pt x="4" y="42"/>
                        <a:pt x="5" y="43"/>
                        <a:pt x="6" y="45"/>
                      </a:cubicBezTo>
                      <a:cubicBezTo>
                        <a:pt x="6" y="46"/>
                        <a:pt x="7" y="48"/>
                        <a:pt x="13" y="54"/>
                      </a:cubicBezTo>
                      <a:cubicBezTo>
                        <a:pt x="16" y="56"/>
                        <a:pt x="17" y="58"/>
                        <a:pt x="18" y="60"/>
                      </a:cubicBezTo>
                      <a:cubicBezTo>
                        <a:pt x="19" y="62"/>
                        <a:pt x="20" y="64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4" y="65"/>
                        <a:pt x="24" y="65"/>
                      </a:cubicBezTo>
                      <a:cubicBezTo>
                        <a:pt x="24" y="65"/>
                        <a:pt x="24" y="65"/>
                        <a:pt x="25" y="65"/>
                      </a:cubicBezTo>
                      <a:cubicBezTo>
                        <a:pt x="25" y="64"/>
                        <a:pt x="25" y="64"/>
                        <a:pt x="26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7" y="64"/>
                        <a:pt x="28" y="64"/>
                        <a:pt x="28" y="64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30" y="63"/>
                        <a:pt x="29" y="61"/>
                        <a:pt x="29" y="59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7" y="55"/>
                        <a:pt x="27" y="53"/>
                        <a:pt x="28" y="52"/>
                      </a:cubicBezTo>
                      <a:cubicBezTo>
                        <a:pt x="30" y="50"/>
                        <a:pt x="33" y="50"/>
                        <a:pt x="34" y="50"/>
                      </a:cubicBezTo>
                      <a:cubicBezTo>
                        <a:pt x="37" y="50"/>
                        <a:pt x="37" y="50"/>
                        <a:pt x="37" y="50"/>
                      </a:cubicBezTo>
                      <a:cubicBezTo>
                        <a:pt x="37" y="50"/>
                        <a:pt x="37" y="48"/>
                        <a:pt x="37" y="48"/>
                      </a:cubicBezTo>
                      <a:cubicBezTo>
                        <a:pt x="38" y="46"/>
                        <a:pt x="39" y="44"/>
                        <a:pt x="42" y="44"/>
                      </a:cubicBezTo>
                      <a:cubicBezTo>
                        <a:pt x="44" y="44"/>
                        <a:pt x="45" y="46"/>
                        <a:pt x="46" y="48"/>
                      </a:cubicBezTo>
                      <a:cubicBezTo>
                        <a:pt x="47" y="49"/>
                        <a:pt x="47" y="50"/>
                        <a:pt x="48" y="51"/>
                      </a:cubicBezTo>
                      <a:cubicBezTo>
                        <a:pt x="49" y="50"/>
                        <a:pt x="51" y="51"/>
                        <a:pt x="52" y="51"/>
                      </a:cubicBezTo>
                      <a:cubicBezTo>
                        <a:pt x="54" y="52"/>
                        <a:pt x="54" y="52"/>
                        <a:pt x="56" y="52"/>
                      </a:cubicBezTo>
                      <a:cubicBezTo>
                        <a:pt x="58" y="52"/>
                        <a:pt x="58" y="44"/>
                        <a:pt x="58" y="41"/>
                      </a:cubicBezTo>
                      <a:cubicBezTo>
                        <a:pt x="58" y="40"/>
                        <a:pt x="58" y="39"/>
                        <a:pt x="58" y="38"/>
                      </a:cubicBezTo>
                      <a:cubicBezTo>
                        <a:pt x="58" y="34"/>
                        <a:pt x="58" y="32"/>
                        <a:pt x="56" y="31"/>
                      </a:cubicBezTo>
                      <a:cubicBezTo>
                        <a:pt x="53" y="29"/>
                        <a:pt x="51" y="26"/>
                        <a:pt x="51" y="23"/>
                      </a:cubicBezTo>
                      <a:cubicBezTo>
                        <a:pt x="51" y="21"/>
                        <a:pt x="52" y="19"/>
                        <a:pt x="54" y="18"/>
                      </a:cubicBezTo>
                      <a:cubicBezTo>
                        <a:pt x="55" y="17"/>
                        <a:pt x="56" y="16"/>
                        <a:pt x="56" y="15"/>
                      </a:cubicBezTo>
                      <a:cubicBezTo>
                        <a:pt x="56" y="14"/>
                        <a:pt x="56" y="13"/>
                        <a:pt x="55" y="12"/>
                      </a:cubicBezTo>
                      <a:cubicBezTo>
                        <a:pt x="54" y="12"/>
                        <a:pt x="51" y="12"/>
                        <a:pt x="49" y="13"/>
                      </a:cubicBezTo>
                      <a:cubicBezTo>
                        <a:pt x="48" y="13"/>
                        <a:pt x="47" y="13"/>
                        <a:pt x="46" y="13"/>
                      </a:cubicBezTo>
                      <a:cubicBezTo>
                        <a:pt x="46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1"/>
                        <a:pt x="43" y="11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8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6"/>
                        <a:pt x="43" y="6"/>
                        <a:pt x="44" y="5"/>
                      </a:cubicBezTo>
                      <a:cubicBezTo>
                        <a:pt x="44" y="5"/>
                        <a:pt x="44" y="4"/>
                        <a:pt x="44" y="4"/>
                      </a:cubicBezTo>
                      <a:cubicBezTo>
                        <a:pt x="44" y="3"/>
                        <a:pt x="44" y="2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37" y="1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1" name="Freeform 1612">
                  <a:extLst>
                    <a:ext uri="{FF2B5EF4-FFF2-40B4-BE49-F238E27FC236}">
                      <a16:creationId xmlns:a16="http://schemas.microsoft.com/office/drawing/2014/main" xmlns="" id="{7732C636-684C-40F9-B4FD-682298AEA1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5" y="2950"/>
                  <a:ext cx="13" cy="1"/>
                </a:xfrm>
                <a:custGeom>
                  <a:avLst/>
                  <a:gdLst>
                    <a:gd name="T0" fmla="*/ 14 w 14"/>
                    <a:gd name="T1" fmla="*/ 1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14" y="1"/>
                      </a:moveTo>
                      <a:cubicBezTo>
                        <a:pt x="7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7" y="1"/>
                        <a:pt x="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2" name="Freeform 1613">
                  <a:extLst>
                    <a:ext uri="{FF2B5EF4-FFF2-40B4-BE49-F238E27FC236}">
                      <a16:creationId xmlns:a16="http://schemas.microsoft.com/office/drawing/2014/main" xmlns="" id="{D8BE106B-710A-4D71-A95B-D21E0E7D9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2" y="2952"/>
                  <a:ext cx="18" cy="9"/>
                </a:xfrm>
                <a:custGeom>
                  <a:avLst/>
                  <a:gdLst>
                    <a:gd name="T0" fmla="*/ 6 w 19"/>
                    <a:gd name="T1" fmla="*/ 0 h 10"/>
                    <a:gd name="T2" fmla="*/ 6 w 19"/>
                    <a:gd name="T3" fmla="*/ 3 h 10"/>
                    <a:gd name="T4" fmla="*/ 1 w 19"/>
                    <a:gd name="T5" fmla="*/ 7 h 10"/>
                    <a:gd name="T6" fmla="*/ 0 w 19"/>
                    <a:gd name="T7" fmla="*/ 8 h 10"/>
                    <a:gd name="T8" fmla="*/ 0 w 19"/>
                    <a:gd name="T9" fmla="*/ 8 h 10"/>
                    <a:gd name="T10" fmla="*/ 3 w 19"/>
                    <a:gd name="T11" fmla="*/ 10 h 10"/>
                    <a:gd name="T12" fmla="*/ 3 w 19"/>
                    <a:gd name="T13" fmla="*/ 10 h 10"/>
                    <a:gd name="T14" fmla="*/ 5 w 19"/>
                    <a:gd name="T15" fmla="*/ 10 h 10"/>
                    <a:gd name="T16" fmla="*/ 5 w 19"/>
                    <a:gd name="T17" fmla="*/ 10 h 10"/>
                    <a:gd name="T18" fmla="*/ 5 w 19"/>
                    <a:gd name="T19" fmla="*/ 10 h 10"/>
                    <a:gd name="T20" fmla="*/ 5 w 19"/>
                    <a:gd name="T21" fmla="*/ 10 h 10"/>
                    <a:gd name="T22" fmla="*/ 6 w 19"/>
                    <a:gd name="T23" fmla="*/ 10 h 10"/>
                    <a:gd name="T24" fmla="*/ 19 w 19"/>
                    <a:gd name="T25" fmla="*/ 10 h 10"/>
                    <a:gd name="T26" fmla="*/ 19 w 19"/>
                    <a:gd name="T27" fmla="*/ 8 h 10"/>
                    <a:gd name="T28" fmla="*/ 19 w 19"/>
                    <a:gd name="T29" fmla="*/ 7 h 10"/>
                    <a:gd name="T30" fmla="*/ 19 w 19"/>
                    <a:gd name="T31" fmla="*/ 5 h 10"/>
                    <a:gd name="T32" fmla="*/ 19 w 19"/>
                    <a:gd name="T33" fmla="*/ 4 h 10"/>
                    <a:gd name="T34" fmla="*/ 19 w 19"/>
                    <a:gd name="T35" fmla="*/ 2 h 10"/>
                    <a:gd name="T36" fmla="*/ 19 w 19"/>
                    <a:gd name="T37" fmla="*/ 0 h 10"/>
                    <a:gd name="T38" fmla="*/ 19 w 19"/>
                    <a:gd name="T39" fmla="*/ 0 h 10"/>
                    <a:gd name="T40" fmla="*/ 19 w 19"/>
                    <a:gd name="T41" fmla="*/ 0 h 10"/>
                    <a:gd name="T42" fmla="*/ 6 w 19"/>
                    <a:gd name="T4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10">
                      <a:moveTo>
                        <a:pt x="6" y="0"/>
                      </a:moveTo>
                      <a:cubicBezTo>
                        <a:pt x="6" y="1"/>
                        <a:pt x="6" y="2"/>
                        <a:pt x="6" y="3"/>
                      </a:cubicBezTo>
                      <a:cubicBezTo>
                        <a:pt x="5" y="5"/>
                        <a:pt x="3" y="7"/>
                        <a:pt x="1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6" y="10"/>
                      </a:cubicBezTo>
                      <a:cubicBezTo>
                        <a:pt x="8" y="10"/>
                        <a:pt x="16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6"/>
                        <a:pt x="19" y="6"/>
                        <a:pt x="19" y="5"/>
                      </a:cubicBezTo>
                      <a:cubicBezTo>
                        <a:pt x="19" y="5"/>
                        <a:pt x="19" y="4"/>
                        <a:pt x="19" y="4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9" y="1"/>
                        <a:pt x="19" y="1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3" name="Freeform 1614">
                  <a:extLst>
                    <a:ext uri="{FF2B5EF4-FFF2-40B4-BE49-F238E27FC236}">
                      <a16:creationId xmlns:a16="http://schemas.microsoft.com/office/drawing/2014/main" xmlns="" id="{1632F653-0C99-43B8-BE95-CF906B92E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4" name="Freeform 1615">
                  <a:extLst>
                    <a:ext uri="{FF2B5EF4-FFF2-40B4-BE49-F238E27FC236}">
                      <a16:creationId xmlns:a16="http://schemas.microsoft.com/office/drawing/2014/main" xmlns="" id="{AECA99FB-CFDD-4315-9C90-511A02828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5" name="Freeform 1616">
                  <a:extLst>
                    <a:ext uri="{FF2B5EF4-FFF2-40B4-BE49-F238E27FC236}">
                      <a16:creationId xmlns:a16="http://schemas.microsoft.com/office/drawing/2014/main" xmlns="" id="{83D219F1-0434-44E2-88FC-E6B46157FE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2961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6" name="Freeform 1617">
                  <a:extLst>
                    <a:ext uri="{FF2B5EF4-FFF2-40B4-BE49-F238E27FC236}">
                      <a16:creationId xmlns:a16="http://schemas.microsoft.com/office/drawing/2014/main" xmlns="" id="{D17A4869-2C02-4886-A408-D28C5B19C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7" y="29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7" name="Freeform 1618">
                  <a:extLst>
                    <a:ext uri="{FF2B5EF4-FFF2-40B4-BE49-F238E27FC236}">
                      <a16:creationId xmlns:a16="http://schemas.microsoft.com/office/drawing/2014/main" xmlns="" id="{8451EC14-D768-4F2C-BA18-4DE796C0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7" y="29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8" name="Freeform 1619">
                  <a:extLst>
                    <a:ext uri="{FF2B5EF4-FFF2-40B4-BE49-F238E27FC236}">
                      <a16:creationId xmlns:a16="http://schemas.microsoft.com/office/drawing/2014/main" xmlns="" id="{108EA391-85C8-49AC-8EAF-D123D7F541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9" name="Freeform 1620">
                  <a:extLst>
                    <a:ext uri="{FF2B5EF4-FFF2-40B4-BE49-F238E27FC236}">
                      <a16:creationId xmlns:a16="http://schemas.microsoft.com/office/drawing/2014/main" xmlns="" id="{2DD9AF1D-5CFE-4A2F-B97A-8B7BF254C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" y="295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0" name="Freeform 1621">
                  <a:extLst>
                    <a:ext uri="{FF2B5EF4-FFF2-40B4-BE49-F238E27FC236}">
                      <a16:creationId xmlns:a16="http://schemas.microsoft.com/office/drawing/2014/main" xmlns="" id="{AA127FAA-D6C0-4664-A76C-A66AA45BE9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935"/>
                  <a:ext cx="71" cy="90"/>
                </a:xfrm>
                <a:custGeom>
                  <a:avLst/>
                  <a:gdLst>
                    <a:gd name="T0" fmla="*/ 62 w 74"/>
                    <a:gd name="T1" fmla="*/ 2 h 95"/>
                    <a:gd name="T2" fmla="*/ 54 w 74"/>
                    <a:gd name="T3" fmla="*/ 11 h 95"/>
                    <a:gd name="T4" fmla="*/ 54 w 74"/>
                    <a:gd name="T5" fmla="*/ 11 h 95"/>
                    <a:gd name="T6" fmla="*/ 51 w 74"/>
                    <a:gd name="T7" fmla="*/ 21 h 95"/>
                    <a:gd name="T8" fmla="*/ 51 w 74"/>
                    <a:gd name="T9" fmla="*/ 24 h 95"/>
                    <a:gd name="T10" fmla="*/ 34 w 74"/>
                    <a:gd name="T11" fmla="*/ 17 h 95"/>
                    <a:gd name="T12" fmla="*/ 29 w 74"/>
                    <a:gd name="T13" fmla="*/ 17 h 95"/>
                    <a:gd name="T14" fmla="*/ 26 w 74"/>
                    <a:gd name="T15" fmla="*/ 17 h 95"/>
                    <a:gd name="T16" fmla="*/ 23 w 74"/>
                    <a:gd name="T17" fmla="*/ 17 h 95"/>
                    <a:gd name="T18" fmla="*/ 22 w 74"/>
                    <a:gd name="T19" fmla="*/ 20 h 95"/>
                    <a:gd name="T20" fmla="*/ 21 w 74"/>
                    <a:gd name="T21" fmla="*/ 22 h 95"/>
                    <a:gd name="T22" fmla="*/ 21 w 74"/>
                    <a:gd name="T23" fmla="*/ 24 h 95"/>
                    <a:gd name="T24" fmla="*/ 21 w 74"/>
                    <a:gd name="T25" fmla="*/ 25 h 95"/>
                    <a:gd name="T26" fmla="*/ 31 w 74"/>
                    <a:gd name="T27" fmla="*/ 25 h 95"/>
                    <a:gd name="T28" fmla="*/ 30 w 74"/>
                    <a:gd name="T29" fmla="*/ 38 h 95"/>
                    <a:gd name="T30" fmla="*/ 32 w 74"/>
                    <a:gd name="T31" fmla="*/ 43 h 95"/>
                    <a:gd name="T32" fmla="*/ 36 w 74"/>
                    <a:gd name="T33" fmla="*/ 57 h 95"/>
                    <a:gd name="T34" fmla="*/ 25 w 74"/>
                    <a:gd name="T35" fmla="*/ 71 h 95"/>
                    <a:gd name="T36" fmla="*/ 21 w 74"/>
                    <a:gd name="T37" fmla="*/ 71 h 95"/>
                    <a:gd name="T38" fmla="*/ 16 w 74"/>
                    <a:gd name="T39" fmla="*/ 64 h 95"/>
                    <a:gd name="T40" fmla="*/ 11 w 74"/>
                    <a:gd name="T41" fmla="*/ 70 h 95"/>
                    <a:gd name="T42" fmla="*/ 5 w 74"/>
                    <a:gd name="T43" fmla="*/ 70 h 95"/>
                    <a:gd name="T44" fmla="*/ 6 w 74"/>
                    <a:gd name="T45" fmla="*/ 74 h 95"/>
                    <a:gd name="T46" fmla="*/ 2 w 74"/>
                    <a:gd name="T47" fmla="*/ 84 h 95"/>
                    <a:gd name="T48" fmla="*/ 1 w 74"/>
                    <a:gd name="T49" fmla="*/ 84 h 95"/>
                    <a:gd name="T50" fmla="*/ 0 w 74"/>
                    <a:gd name="T51" fmla="*/ 85 h 95"/>
                    <a:gd name="T52" fmla="*/ 9 w 74"/>
                    <a:gd name="T53" fmla="*/ 94 h 95"/>
                    <a:gd name="T54" fmla="*/ 12 w 74"/>
                    <a:gd name="T55" fmla="*/ 93 h 95"/>
                    <a:gd name="T56" fmla="*/ 13 w 74"/>
                    <a:gd name="T57" fmla="*/ 92 h 95"/>
                    <a:gd name="T58" fmla="*/ 15 w 74"/>
                    <a:gd name="T59" fmla="*/ 91 h 95"/>
                    <a:gd name="T60" fmla="*/ 16 w 74"/>
                    <a:gd name="T61" fmla="*/ 91 h 95"/>
                    <a:gd name="T62" fmla="*/ 17 w 74"/>
                    <a:gd name="T63" fmla="*/ 90 h 95"/>
                    <a:gd name="T64" fmla="*/ 18 w 74"/>
                    <a:gd name="T65" fmla="*/ 90 h 95"/>
                    <a:gd name="T66" fmla="*/ 18 w 74"/>
                    <a:gd name="T67" fmla="*/ 90 h 95"/>
                    <a:gd name="T68" fmla="*/ 21 w 74"/>
                    <a:gd name="T69" fmla="*/ 92 h 95"/>
                    <a:gd name="T70" fmla="*/ 32 w 74"/>
                    <a:gd name="T71" fmla="*/ 89 h 95"/>
                    <a:gd name="T72" fmla="*/ 38 w 74"/>
                    <a:gd name="T73" fmla="*/ 91 h 95"/>
                    <a:gd name="T74" fmla="*/ 45 w 74"/>
                    <a:gd name="T75" fmla="*/ 89 h 95"/>
                    <a:gd name="T76" fmla="*/ 45 w 74"/>
                    <a:gd name="T77" fmla="*/ 87 h 95"/>
                    <a:gd name="T78" fmla="*/ 49 w 74"/>
                    <a:gd name="T79" fmla="*/ 81 h 95"/>
                    <a:gd name="T80" fmla="*/ 50 w 74"/>
                    <a:gd name="T81" fmla="*/ 65 h 95"/>
                    <a:gd name="T82" fmla="*/ 55 w 74"/>
                    <a:gd name="T83" fmla="*/ 53 h 95"/>
                    <a:gd name="T84" fmla="*/ 64 w 74"/>
                    <a:gd name="T85" fmla="*/ 35 h 95"/>
                    <a:gd name="T86" fmla="*/ 71 w 74"/>
                    <a:gd name="T87" fmla="*/ 12 h 95"/>
                    <a:gd name="T88" fmla="*/ 73 w 74"/>
                    <a:gd name="T89" fmla="*/ 9 h 95"/>
                    <a:gd name="T90" fmla="*/ 74 w 74"/>
                    <a:gd name="T91" fmla="*/ 6 h 95"/>
                    <a:gd name="T92" fmla="*/ 74 w 74"/>
                    <a:gd name="T93" fmla="*/ 4 h 95"/>
                    <a:gd name="T94" fmla="*/ 74 w 74"/>
                    <a:gd name="T95" fmla="*/ 2 h 95"/>
                    <a:gd name="T96" fmla="*/ 66 w 74"/>
                    <a:gd name="T9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" h="95">
                      <a:moveTo>
                        <a:pt x="66" y="0"/>
                      </a:move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5"/>
                        <a:pt x="56" y="8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2" y="14"/>
                        <a:pt x="51" y="19"/>
                        <a:pt x="51" y="21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4" y="20"/>
                        <a:pt x="37" y="17"/>
                        <a:pt x="34" y="17"/>
                      </a:cubicBezTo>
                      <a:cubicBezTo>
                        <a:pt x="33" y="17"/>
                        <a:pt x="32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8" y="17"/>
                        <a:pt x="27" y="17"/>
                        <a:pt x="26" y="17"/>
                      </a:cubicBezTo>
                      <a:cubicBezTo>
                        <a:pt x="26" y="17"/>
                        <a:pt x="26" y="17"/>
                        <a:pt x="25" y="17"/>
                      </a:cubicBezTo>
                      <a:cubicBezTo>
                        <a:pt x="25" y="17"/>
                        <a:pt x="24" y="17"/>
                        <a:pt x="23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1"/>
                        <a:pt x="21" y="21"/>
                        <a:pt x="21" y="22"/>
                      </a:cubicBezTo>
                      <a:cubicBezTo>
                        <a:pt x="21" y="22"/>
                        <a:pt x="21" y="22"/>
                        <a:pt x="21" y="23"/>
                      </a:cubicBezTo>
                      <a:cubicBezTo>
                        <a:pt x="21" y="23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2" y="25"/>
                        <a:pt x="22" y="25"/>
                      </a:cubicBezTo>
                      <a:cubicBezTo>
                        <a:pt x="25" y="24"/>
                        <a:pt x="29" y="23"/>
                        <a:pt x="31" y="25"/>
                      </a:cubicBezTo>
                      <a:cubicBezTo>
                        <a:pt x="34" y="27"/>
                        <a:pt x="35" y="29"/>
                        <a:pt x="34" y="31"/>
                      </a:cubicBezTo>
                      <a:cubicBezTo>
                        <a:pt x="34" y="34"/>
                        <a:pt x="32" y="36"/>
                        <a:pt x="30" y="38"/>
                      </a:cubicBezTo>
                      <a:cubicBezTo>
                        <a:pt x="29" y="38"/>
                        <a:pt x="29" y="39"/>
                        <a:pt x="29" y="39"/>
                      </a:cubicBezTo>
                      <a:cubicBezTo>
                        <a:pt x="29" y="40"/>
                        <a:pt x="30" y="42"/>
                        <a:pt x="32" y="43"/>
                      </a:cubicBezTo>
                      <a:cubicBezTo>
                        <a:pt x="36" y="45"/>
                        <a:pt x="36" y="50"/>
                        <a:pt x="36" y="54"/>
                      </a:cubicBezTo>
                      <a:cubicBezTo>
                        <a:pt x="36" y="55"/>
                        <a:pt x="36" y="56"/>
                        <a:pt x="36" y="57"/>
                      </a:cubicBezTo>
                      <a:cubicBezTo>
                        <a:pt x="36" y="63"/>
                        <a:pt x="36" y="71"/>
                        <a:pt x="31" y="72"/>
                      </a:cubicBezTo>
                      <a:cubicBezTo>
                        <a:pt x="28" y="72"/>
                        <a:pt x="26" y="72"/>
                        <a:pt x="25" y="71"/>
                      </a:cubicBezTo>
                      <a:cubicBezTo>
                        <a:pt x="24" y="71"/>
                        <a:pt x="23" y="70"/>
                        <a:pt x="22" y="70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19" y="71"/>
                        <a:pt x="18" y="68"/>
                        <a:pt x="17" y="66"/>
                      </a:cubicBezTo>
                      <a:cubicBezTo>
                        <a:pt x="16" y="65"/>
                        <a:pt x="16" y="64"/>
                        <a:pt x="16" y="64"/>
                      </a:cubicBezTo>
                      <a:cubicBezTo>
                        <a:pt x="16" y="64"/>
                        <a:pt x="15" y="65"/>
                        <a:pt x="15" y="65"/>
                      </a:cubicBezTo>
                      <a:cubicBezTo>
                        <a:pt x="15" y="67"/>
                        <a:pt x="14" y="70"/>
                        <a:pt x="11" y="70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6" y="70"/>
                        <a:pt x="5" y="70"/>
                        <a:pt x="5" y="70"/>
                      </a:cubicBezTo>
                      <a:cubicBezTo>
                        <a:pt x="5" y="70"/>
                        <a:pt x="5" y="71"/>
                        <a:pt x="6" y="72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8" y="77"/>
                        <a:pt x="9" y="80"/>
                        <a:pt x="7" y="82"/>
                      </a:cubicBezTo>
                      <a:cubicBezTo>
                        <a:pt x="6" y="84"/>
                        <a:pt x="4" y="84"/>
                        <a:pt x="2" y="84"/>
                      </a:cubicBezTo>
                      <a:cubicBezTo>
                        <a:pt x="2" y="84"/>
                        <a:pt x="1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4"/>
                        <a:pt x="0" y="84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3" y="88"/>
                        <a:pt x="6" y="91"/>
                        <a:pt x="8" y="95"/>
                      </a:cubicBezTo>
                      <a:cubicBezTo>
                        <a:pt x="9" y="95"/>
                        <a:pt x="9" y="95"/>
                        <a:pt x="9" y="94"/>
                      </a:cubicBezTo>
                      <a:cubicBezTo>
                        <a:pt x="9" y="94"/>
                        <a:pt x="10" y="94"/>
                        <a:pt x="10" y="94"/>
                      </a:cubicBezTo>
                      <a:cubicBezTo>
                        <a:pt x="11" y="94"/>
                        <a:pt x="11" y="93"/>
                        <a:pt x="12" y="93"/>
                      </a:cubicBezTo>
                      <a:cubicBezTo>
                        <a:pt x="12" y="93"/>
                        <a:pt x="12" y="93"/>
                        <a:pt x="12" y="92"/>
                      </a:cubicBezTo>
                      <a:cubicBezTo>
                        <a:pt x="13" y="92"/>
                        <a:pt x="13" y="92"/>
                        <a:pt x="13" y="92"/>
                      </a:cubicBezTo>
                      <a:cubicBezTo>
                        <a:pt x="14" y="92"/>
                        <a:pt x="14" y="92"/>
                        <a:pt x="14" y="91"/>
                      </a:cubicBezTo>
                      <a:cubicBezTo>
                        <a:pt x="14" y="91"/>
                        <a:pt x="15" y="91"/>
                        <a:pt x="15" y="91"/>
                      </a:cubicBezTo>
                      <a:cubicBezTo>
                        <a:pt x="15" y="91"/>
                        <a:pt x="15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9" y="90"/>
                        <a:pt x="19" y="90"/>
                        <a:pt x="19" y="90"/>
                      </a:cubicBezTo>
                      <a:cubicBezTo>
                        <a:pt x="20" y="91"/>
                        <a:pt x="20" y="91"/>
                        <a:pt x="21" y="92"/>
                      </a:cubicBezTo>
                      <a:cubicBezTo>
                        <a:pt x="23" y="93"/>
                        <a:pt x="23" y="93"/>
                        <a:pt x="25" y="91"/>
                      </a:cubicBezTo>
                      <a:cubicBezTo>
                        <a:pt x="27" y="90"/>
                        <a:pt x="29" y="89"/>
                        <a:pt x="32" y="89"/>
                      </a:cubicBezTo>
                      <a:cubicBezTo>
                        <a:pt x="35" y="89"/>
                        <a:pt x="37" y="90"/>
                        <a:pt x="37" y="93"/>
                      </a:cubicBezTo>
                      <a:cubicBezTo>
                        <a:pt x="37" y="93"/>
                        <a:pt x="38" y="92"/>
                        <a:pt x="38" y="91"/>
                      </a:cubicBezTo>
                      <a:cubicBezTo>
                        <a:pt x="40" y="90"/>
                        <a:pt x="42" y="89"/>
                        <a:pt x="44" y="89"/>
                      </a:cubicBezTo>
                      <a:cubicBezTo>
                        <a:pt x="44" y="89"/>
                        <a:pt x="44" y="89"/>
                        <a:pt x="45" y="89"/>
                      </a:cubicBezTo>
                      <a:cubicBezTo>
                        <a:pt x="45" y="89"/>
                        <a:pt x="45" y="89"/>
                        <a:pt x="45" y="89"/>
                      </a:cubicBezTo>
                      <a:cubicBezTo>
                        <a:pt x="45" y="89"/>
                        <a:pt x="45" y="89"/>
                        <a:pt x="45" y="87"/>
                      </a:cubicBezTo>
                      <a:cubicBezTo>
                        <a:pt x="45" y="83"/>
                        <a:pt x="46" y="81"/>
                        <a:pt x="48" y="81"/>
                      </a:cubicBezTo>
                      <a:cubicBezTo>
                        <a:pt x="49" y="81"/>
                        <a:pt x="49" y="81"/>
                        <a:pt x="49" y="81"/>
                      </a:cubicBezTo>
                      <a:cubicBezTo>
                        <a:pt x="49" y="81"/>
                        <a:pt x="49" y="80"/>
                        <a:pt x="49" y="78"/>
                      </a:cubicBezTo>
                      <a:cubicBezTo>
                        <a:pt x="49" y="74"/>
                        <a:pt x="49" y="69"/>
                        <a:pt x="50" y="65"/>
                      </a:cubicBezTo>
                      <a:cubicBezTo>
                        <a:pt x="50" y="63"/>
                        <a:pt x="50" y="61"/>
                        <a:pt x="50" y="59"/>
                      </a:cubicBezTo>
                      <a:cubicBezTo>
                        <a:pt x="50" y="57"/>
                        <a:pt x="52" y="55"/>
                        <a:pt x="55" y="53"/>
                      </a:cubicBezTo>
                      <a:cubicBezTo>
                        <a:pt x="57" y="51"/>
                        <a:pt x="60" y="49"/>
                        <a:pt x="60" y="47"/>
                      </a:cubicBezTo>
                      <a:cubicBezTo>
                        <a:pt x="60" y="44"/>
                        <a:pt x="61" y="40"/>
                        <a:pt x="64" y="35"/>
                      </a:cubicBezTo>
                      <a:cubicBezTo>
                        <a:pt x="66" y="31"/>
                        <a:pt x="68" y="26"/>
                        <a:pt x="68" y="23"/>
                      </a:cubicBezTo>
                      <a:cubicBezTo>
                        <a:pt x="68" y="17"/>
                        <a:pt x="69" y="15"/>
                        <a:pt x="71" y="12"/>
                      </a:cubicBezTo>
                      <a:cubicBezTo>
                        <a:pt x="72" y="12"/>
                        <a:pt x="72" y="11"/>
                        <a:pt x="72" y="10"/>
                      </a:cubicBezTo>
                      <a:cubicBezTo>
                        <a:pt x="73" y="10"/>
                        <a:pt x="73" y="9"/>
                        <a:pt x="73" y="9"/>
                      </a:cubicBezTo>
                      <a:cubicBezTo>
                        <a:pt x="73" y="8"/>
                        <a:pt x="73" y="8"/>
                        <a:pt x="73" y="8"/>
                      </a:cubicBezTo>
                      <a:cubicBezTo>
                        <a:pt x="73" y="7"/>
                        <a:pt x="74" y="7"/>
                        <a:pt x="74" y="6"/>
                      </a:cubicBezTo>
                      <a:cubicBezTo>
                        <a:pt x="74" y="6"/>
                        <a:pt x="74" y="6"/>
                        <a:pt x="74" y="5"/>
                      </a:cubicBezTo>
                      <a:cubicBezTo>
                        <a:pt x="74" y="5"/>
                        <a:pt x="74" y="4"/>
                        <a:pt x="74" y="4"/>
                      </a:cubicBezTo>
                      <a:cubicBezTo>
                        <a:pt x="74" y="3"/>
                        <a:pt x="74" y="3"/>
                        <a:pt x="74" y="2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0" y="1"/>
                        <a:pt x="70" y="1"/>
                        <a:pt x="70" y="1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1" name="Freeform 1622">
                  <a:extLst>
                    <a:ext uri="{FF2B5EF4-FFF2-40B4-BE49-F238E27FC236}">
                      <a16:creationId xmlns:a16="http://schemas.microsoft.com/office/drawing/2014/main" xmlns="" id="{1CEEAF20-2803-48D2-80E9-C166C25F5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" y="29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2" name="Freeform 1623">
                  <a:extLst>
                    <a:ext uri="{FF2B5EF4-FFF2-40B4-BE49-F238E27FC236}">
                      <a16:creationId xmlns:a16="http://schemas.microsoft.com/office/drawing/2014/main" xmlns="" id="{4658590C-E829-44C7-9EFB-B459BFF932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4" y="293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4 w 4"/>
                    <a:gd name="T5" fmla="*/ 1 h 1"/>
                    <a:gd name="T6" fmla="*/ 0 w 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3" name="Freeform 1624">
                  <a:extLst>
                    <a:ext uri="{FF2B5EF4-FFF2-40B4-BE49-F238E27FC236}">
                      <a16:creationId xmlns:a16="http://schemas.microsoft.com/office/drawing/2014/main" xmlns="" id="{E8267C28-7606-4F38-A895-47BE238D6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2951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4" name="Freeform 1625">
                  <a:extLst>
                    <a:ext uri="{FF2B5EF4-FFF2-40B4-BE49-F238E27FC236}">
                      <a16:creationId xmlns:a16="http://schemas.microsoft.com/office/drawing/2014/main" xmlns="" id="{D9965758-CAD2-4591-A20F-E94528B429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" y="2951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0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5" name="Freeform 1626">
                  <a:extLst>
                    <a:ext uri="{FF2B5EF4-FFF2-40B4-BE49-F238E27FC236}">
                      <a16:creationId xmlns:a16="http://schemas.microsoft.com/office/drawing/2014/main" xmlns="" id="{3A7FB172-BDEE-442C-A461-5E7D16588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0" y="2945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10 h 10"/>
                    <a:gd name="T4" fmla="*/ 0 w 3"/>
                    <a:gd name="T5" fmla="*/ 10 h 10"/>
                    <a:gd name="T6" fmla="*/ 3 w 3"/>
                    <a:gd name="T7" fmla="*/ 1 h 10"/>
                    <a:gd name="T8" fmla="*/ 3 w 3"/>
                    <a:gd name="T9" fmla="*/ 0 h 10"/>
                    <a:gd name="T10" fmla="*/ 3 w 3"/>
                    <a:gd name="T11" fmla="*/ 1 h 10"/>
                    <a:gd name="T12" fmla="*/ 0 w 3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3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4"/>
                        <a:pt x="0" y="8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6" name="Freeform 1627">
                  <a:extLst>
                    <a:ext uri="{FF2B5EF4-FFF2-40B4-BE49-F238E27FC236}">
                      <a16:creationId xmlns:a16="http://schemas.microsoft.com/office/drawing/2014/main" xmlns="" id="{914B05AC-2A33-46CB-8128-9C33DB34C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" y="294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7" name="Freeform 1628">
                  <a:extLst>
                    <a:ext uri="{FF2B5EF4-FFF2-40B4-BE49-F238E27FC236}">
                      <a16:creationId xmlns:a16="http://schemas.microsoft.com/office/drawing/2014/main" xmlns="" id="{C095F1B0-041B-4771-A42E-17D29099A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29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8" name="Freeform 1629">
                  <a:extLst>
                    <a:ext uri="{FF2B5EF4-FFF2-40B4-BE49-F238E27FC236}">
                      <a16:creationId xmlns:a16="http://schemas.microsoft.com/office/drawing/2014/main" xmlns="" id="{246078E3-166C-4CA9-B509-10527400C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95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9" name="Freeform 1630">
                  <a:extLst>
                    <a:ext uri="{FF2B5EF4-FFF2-40B4-BE49-F238E27FC236}">
                      <a16:creationId xmlns:a16="http://schemas.microsoft.com/office/drawing/2014/main" xmlns="" id="{CBDA2655-192F-4D65-8C2A-001ACECCE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2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418" name="Group 1832">
                <a:extLst>
                  <a:ext uri="{FF2B5EF4-FFF2-40B4-BE49-F238E27FC236}">
                    <a16:creationId xmlns:a16="http://schemas.microsoft.com/office/drawing/2014/main" xmlns="" id="{ED2F6774-4C27-4D5B-9795-11B16FE8DA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1" y="2634"/>
                <a:ext cx="411" cy="636"/>
                <a:chOff x="1791" y="2634"/>
                <a:chExt cx="411" cy="636"/>
              </a:xfrm>
              <a:grpFill/>
            </p:grpSpPr>
            <p:sp>
              <p:nvSpPr>
                <p:cNvPr id="440" name="Freeform 1632">
                  <a:extLst>
                    <a:ext uri="{FF2B5EF4-FFF2-40B4-BE49-F238E27FC236}">
                      <a16:creationId xmlns:a16="http://schemas.microsoft.com/office/drawing/2014/main" xmlns="" id="{74B7F0BA-64E0-4580-BEE2-F5061FC53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9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41" name="Freeform 1633">
                  <a:extLst>
                    <a:ext uri="{FF2B5EF4-FFF2-40B4-BE49-F238E27FC236}">
                      <a16:creationId xmlns:a16="http://schemas.microsoft.com/office/drawing/2014/main" xmlns="" id="{502E6FFA-1E44-4CD6-BE3C-04E8B7CD80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30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42" name="Freeform 1634">
                  <a:extLst>
                    <a:ext uri="{FF2B5EF4-FFF2-40B4-BE49-F238E27FC236}">
                      <a16:creationId xmlns:a16="http://schemas.microsoft.com/office/drawing/2014/main" xmlns="" id="{E8F5E8FE-C002-4A3B-9BCB-EF6165289A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2" y="2719"/>
                  <a:ext cx="172" cy="214"/>
                </a:xfrm>
                <a:custGeom>
                  <a:avLst/>
                  <a:gdLst>
                    <a:gd name="T0" fmla="*/ 22 w 180"/>
                    <a:gd name="T1" fmla="*/ 44 h 223"/>
                    <a:gd name="T2" fmla="*/ 19 w 180"/>
                    <a:gd name="T3" fmla="*/ 85 h 223"/>
                    <a:gd name="T4" fmla="*/ 5 w 180"/>
                    <a:gd name="T5" fmla="*/ 100 h 223"/>
                    <a:gd name="T6" fmla="*/ 1 w 180"/>
                    <a:gd name="T7" fmla="*/ 114 h 223"/>
                    <a:gd name="T8" fmla="*/ 4 w 180"/>
                    <a:gd name="T9" fmla="*/ 118 h 223"/>
                    <a:gd name="T10" fmla="*/ 9 w 180"/>
                    <a:gd name="T11" fmla="*/ 132 h 223"/>
                    <a:gd name="T12" fmla="*/ 9 w 180"/>
                    <a:gd name="T13" fmla="*/ 139 h 223"/>
                    <a:gd name="T14" fmla="*/ 12 w 180"/>
                    <a:gd name="T15" fmla="*/ 142 h 223"/>
                    <a:gd name="T16" fmla="*/ 13 w 180"/>
                    <a:gd name="T17" fmla="*/ 143 h 223"/>
                    <a:gd name="T18" fmla="*/ 17 w 180"/>
                    <a:gd name="T19" fmla="*/ 149 h 223"/>
                    <a:gd name="T20" fmla="*/ 17 w 180"/>
                    <a:gd name="T21" fmla="*/ 150 h 223"/>
                    <a:gd name="T22" fmla="*/ 17 w 180"/>
                    <a:gd name="T23" fmla="*/ 162 h 223"/>
                    <a:gd name="T24" fmla="*/ 22 w 180"/>
                    <a:gd name="T25" fmla="*/ 167 h 223"/>
                    <a:gd name="T26" fmla="*/ 37 w 180"/>
                    <a:gd name="T27" fmla="*/ 180 h 223"/>
                    <a:gd name="T28" fmla="*/ 48 w 180"/>
                    <a:gd name="T29" fmla="*/ 193 h 223"/>
                    <a:gd name="T30" fmla="*/ 58 w 180"/>
                    <a:gd name="T31" fmla="*/ 204 h 223"/>
                    <a:gd name="T32" fmla="*/ 59 w 180"/>
                    <a:gd name="T33" fmla="*/ 205 h 223"/>
                    <a:gd name="T34" fmla="*/ 60 w 180"/>
                    <a:gd name="T35" fmla="*/ 206 h 223"/>
                    <a:gd name="T36" fmla="*/ 61 w 180"/>
                    <a:gd name="T37" fmla="*/ 209 h 223"/>
                    <a:gd name="T38" fmla="*/ 65 w 180"/>
                    <a:gd name="T39" fmla="*/ 212 h 223"/>
                    <a:gd name="T40" fmla="*/ 70 w 180"/>
                    <a:gd name="T41" fmla="*/ 213 h 223"/>
                    <a:gd name="T42" fmla="*/ 85 w 180"/>
                    <a:gd name="T43" fmla="*/ 212 h 223"/>
                    <a:gd name="T44" fmla="*/ 86 w 180"/>
                    <a:gd name="T45" fmla="*/ 214 h 223"/>
                    <a:gd name="T46" fmla="*/ 89 w 180"/>
                    <a:gd name="T47" fmla="*/ 216 h 223"/>
                    <a:gd name="T48" fmla="*/ 92 w 180"/>
                    <a:gd name="T49" fmla="*/ 218 h 223"/>
                    <a:gd name="T50" fmla="*/ 95 w 180"/>
                    <a:gd name="T51" fmla="*/ 221 h 223"/>
                    <a:gd name="T52" fmla="*/ 102 w 180"/>
                    <a:gd name="T53" fmla="*/ 220 h 223"/>
                    <a:gd name="T54" fmla="*/ 104 w 180"/>
                    <a:gd name="T55" fmla="*/ 220 h 223"/>
                    <a:gd name="T56" fmla="*/ 110 w 180"/>
                    <a:gd name="T57" fmla="*/ 223 h 223"/>
                    <a:gd name="T58" fmla="*/ 123 w 180"/>
                    <a:gd name="T59" fmla="*/ 220 h 223"/>
                    <a:gd name="T60" fmla="*/ 129 w 180"/>
                    <a:gd name="T61" fmla="*/ 216 h 223"/>
                    <a:gd name="T62" fmla="*/ 143 w 180"/>
                    <a:gd name="T63" fmla="*/ 207 h 223"/>
                    <a:gd name="T64" fmla="*/ 146 w 180"/>
                    <a:gd name="T65" fmla="*/ 208 h 223"/>
                    <a:gd name="T66" fmla="*/ 149 w 180"/>
                    <a:gd name="T67" fmla="*/ 209 h 223"/>
                    <a:gd name="T68" fmla="*/ 138 w 180"/>
                    <a:gd name="T69" fmla="*/ 195 h 223"/>
                    <a:gd name="T70" fmla="*/ 128 w 180"/>
                    <a:gd name="T71" fmla="*/ 182 h 223"/>
                    <a:gd name="T72" fmla="*/ 119 w 180"/>
                    <a:gd name="T73" fmla="*/ 171 h 223"/>
                    <a:gd name="T74" fmla="*/ 129 w 180"/>
                    <a:gd name="T75" fmla="*/ 165 h 223"/>
                    <a:gd name="T76" fmla="*/ 133 w 180"/>
                    <a:gd name="T77" fmla="*/ 148 h 223"/>
                    <a:gd name="T78" fmla="*/ 137 w 180"/>
                    <a:gd name="T79" fmla="*/ 139 h 223"/>
                    <a:gd name="T80" fmla="*/ 143 w 180"/>
                    <a:gd name="T81" fmla="*/ 127 h 223"/>
                    <a:gd name="T82" fmla="*/ 154 w 180"/>
                    <a:gd name="T83" fmla="*/ 114 h 223"/>
                    <a:gd name="T84" fmla="*/ 158 w 180"/>
                    <a:gd name="T85" fmla="*/ 101 h 223"/>
                    <a:gd name="T86" fmla="*/ 163 w 180"/>
                    <a:gd name="T87" fmla="*/ 75 h 223"/>
                    <a:gd name="T88" fmla="*/ 172 w 180"/>
                    <a:gd name="T89" fmla="*/ 65 h 223"/>
                    <a:gd name="T90" fmla="*/ 176 w 180"/>
                    <a:gd name="T91" fmla="*/ 63 h 223"/>
                    <a:gd name="T92" fmla="*/ 179 w 180"/>
                    <a:gd name="T93" fmla="*/ 59 h 223"/>
                    <a:gd name="T94" fmla="*/ 166 w 180"/>
                    <a:gd name="T95" fmla="*/ 34 h 223"/>
                    <a:gd name="T96" fmla="*/ 155 w 180"/>
                    <a:gd name="T97" fmla="*/ 6 h 223"/>
                    <a:gd name="T98" fmla="*/ 149 w 180"/>
                    <a:gd name="T99" fmla="*/ 0 h 223"/>
                    <a:gd name="T100" fmla="*/ 147 w 180"/>
                    <a:gd name="T101" fmla="*/ 2 h 223"/>
                    <a:gd name="T102" fmla="*/ 143 w 180"/>
                    <a:gd name="T103" fmla="*/ 2 h 223"/>
                    <a:gd name="T104" fmla="*/ 134 w 180"/>
                    <a:gd name="T105" fmla="*/ 12 h 223"/>
                    <a:gd name="T106" fmla="*/ 108 w 180"/>
                    <a:gd name="T107" fmla="*/ 12 h 223"/>
                    <a:gd name="T108" fmla="*/ 100 w 180"/>
                    <a:gd name="T109" fmla="*/ 13 h 223"/>
                    <a:gd name="T110" fmla="*/ 22 w 180"/>
                    <a:gd name="T111" fmla="*/ 36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0" h="223">
                      <a:moveTo>
                        <a:pt x="22" y="36"/>
                      </a:move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3" y="84"/>
                        <a:pt x="20" y="85"/>
                        <a:pt x="19" y="85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2" y="87"/>
                        <a:pt x="11" y="89"/>
                        <a:pt x="11" y="89"/>
                      </a:cubicBezTo>
                      <a:cubicBezTo>
                        <a:pt x="11" y="91"/>
                        <a:pt x="11" y="97"/>
                        <a:pt x="5" y="98"/>
                      </a:cubicBezTo>
                      <a:cubicBezTo>
                        <a:pt x="5" y="98"/>
                        <a:pt x="5" y="100"/>
                        <a:pt x="5" y="100"/>
                      </a:cubicBezTo>
                      <a:cubicBezTo>
                        <a:pt x="5" y="102"/>
                        <a:pt x="5" y="106"/>
                        <a:pt x="1" y="106"/>
                      </a:cubicBezTo>
                      <a:cubicBezTo>
                        <a:pt x="1" y="107"/>
                        <a:pt x="1" y="107"/>
                        <a:pt x="1" y="107"/>
                      </a:cubicBezTo>
                      <a:cubicBezTo>
                        <a:pt x="2" y="109"/>
                        <a:pt x="3" y="112"/>
                        <a:pt x="1" y="114"/>
                      </a:cubicBezTo>
                      <a:cubicBezTo>
                        <a:pt x="0" y="115"/>
                        <a:pt x="0" y="116"/>
                        <a:pt x="0" y="117"/>
                      </a:cubicBezTo>
                      <a:cubicBezTo>
                        <a:pt x="0" y="117"/>
                        <a:pt x="0" y="117"/>
                        <a:pt x="1" y="117"/>
                      </a:cubicBezTo>
                      <a:cubicBezTo>
                        <a:pt x="2" y="117"/>
                        <a:pt x="3" y="118"/>
                        <a:pt x="4" y="118"/>
                      </a:cubicBezTo>
                      <a:cubicBezTo>
                        <a:pt x="5" y="120"/>
                        <a:pt x="5" y="122"/>
                        <a:pt x="5" y="125"/>
                      </a:cubicBezTo>
                      <a:cubicBezTo>
                        <a:pt x="5" y="126"/>
                        <a:pt x="5" y="127"/>
                        <a:pt x="5" y="127"/>
                      </a:cubicBezTo>
                      <a:cubicBezTo>
                        <a:pt x="5" y="130"/>
                        <a:pt x="8" y="132"/>
                        <a:pt x="9" y="132"/>
                      </a:cubicBezTo>
                      <a:cubicBezTo>
                        <a:pt x="9" y="132"/>
                        <a:pt x="9" y="133"/>
                        <a:pt x="9" y="133"/>
                      </a:cubicBezTo>
                      <a:cubicBezTo>
                        <a:pt x="11" y="133"/>
                        <a:pt x="11" y="133"/>
                        <a:pt x="11" y="133"/>
                      </a:cubicBezTo>
                      <a:cubicBezTo>
                        <a:pt x="9" y="139"/>
                        <a:pt x="9" y="139"/>
                        <a:pt x="9" y="139"/>
                      </a:cubicBezTo>
                      <a:cubicBezTo>
                        <a:pt x="10" y="140"/>
                        <a:pt x="11" y="140"/>
                        <a:pt x="11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3"/>
                        <a:pt x="12" y="143"/>
                        <a:pt x="13" y="143"/>
                      </a:cubicBezTo>
                      <a:cubicBezTo>
                        <a:pt x="14" y="145"/>
                        <a:pt x="15" y="146"/>
                        <a:pt x="16" y="148"/>
                      </a:cubicBezTo>
                      <a:cubicBezTo>
                        <a:pt x="16" y="148"/>
                        <a:pt x="16" y="148"/>
                        <a:pt x="16" y="148"/>
                      </a:cubicBezTo>
                      <a:cubicBezTo>
                        <a:pt x="16" y="148"/>
                        <a:pt x="17" y="148"/>
                        <a:pt x="17" y="149"/>
                      </a:cubicBezTo>
                      <a:cubicBezTo>
                        <a:pt x="17" y="149"/>
                        <a:pt x="17" y="149"/>
                        <a:pt x="17" y="149"/>
                      </a:cubicBezTo>
                      <a:cubicBezTo>
                        <a:pt x="17" y="149"/>
                        <a:pt x="17" y="149"/>
                        <a:pt x="17" y="150"/>
                      </a:cubicBezTo>
                      <a:cubicBezTo>
                        <a:pt x="17" y="150"/>
                        <a:pt x="17" y="150"/>
                        <a:pt x="17" y="150"/>
                      </a:cubicBezTo>
                      <a:cubicBezTo>
                        <a:pt x="17" y="150"/>
                        <a:pt x="18" y="151"/>
                        <a:pt x="18" y="151"/>
                      </a:cubicBezTo>
                      <a:cubicBezTo>
                        <a:pt x="19" y="153"/>
                        <a:pt x="20" y="156"/>
                        <a:pt x="20" y="159"/>
                      </a:cubicBezTo>
                      <a:cubicBezTo>
                        <a:pt x="19" y="160"/>
                        <a:pt x="18" y="161"/>
                        <a:pt x="17" y="162"/>
                      </a:cubicBezTo>
                      <a:cubicBezTo>
                        <a:pt x="16" y="162"/>
                        <a:pt x="16" y="162"/>
                        <a:pt x="16" y="162"/>
                      </a:cubicBezTo>
                      <a:cubicBezTo>
                        <a:pt x="21" y="163"/>
                        <a:pt x="21" y="163"/>
                        <a:pt x="21" y="163"/>
                      </a:cubicBezTo>
                      <a:cubicBezTo>
                        <a:pt x="22" y="167"/>
                        <a:pt x="22" y="167"/>
                        <a:pt x="22" y="167"/>
                      </a:cubicBezTo>
                      <a:cubicBezTo>
                        <a:pt x="24" y="167"/>
                        <a:pt x="29" y="168"/>
                        <a:pt x="31" y="171"/>
                      </a:cubicBezTo>
                      <a:cubicBezTo>
                        <a:pt x="32" y="173"/>
                        <a:pt x="33" y="173"/>
                        <a:pt x="34" y="174"/>
                      </a:cubicBezTo>
                      <a:cubicBezTo>
                        <a:pt x="36" y="176"/>
                        <a:pt x="37" y="177"/>
                        <a:pt x="37" y="180"/>
                      </a:cubicBezTo>
                      <a:cubicBezTo>
                        <a:pt x="37" y="180"/>
                        <a:pt x="38" y="181"/>
                        <a:pt x="39" y="181"/>
                      </a:cubicBezTo>
                      <a:cubicBezTo>
                        <a:pt x="40" y="182"/>
                        <a:pt x="41" y="183"/>
                        <a:pt x="43" y="184"/>
                      </a:cubicBezTo>
                      <a:cubicBezTo>
                        <a:pt x="48" y="188"/>
                        <a:pt x="48" y="191"/>
                        <a:pt x="48" y="193"/>
                      </a:cubicBezTo>
                      <a:cubicBezTo>
                        <a:pt x="48" y="194"/>
                        <a:pt x="51" y="196"/>
                        <a:pt x="54" y="197"/>
                      </a:cubicBezTo>
                      <a:cubicBezTo>
                        <a:pt x="55" y="198"/>
                        <a:pt x="55" y="198"/>
                        <a:pt x="55" y="198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7"/>
                        <a:pt x="61" y="207"/>
                        <a:pt x="61" y="208"/>
                      </a:cubicBezTo>
                      <a:cubicBezTo>
                        <a:pt x="61" y="208"/>
                        <a:pt x="61" y="208"/>
                        <a:pt x="61" y="209"/>
                      </a:cubicBezTo>
                      <a:cubicBezTo>
                        <a:pt x="61" y="209"/>
                        <a:pt x="61" y="209"/>
                        <a:pt x="61" y="209"/>
                      </a:cubicBezTo>
                      <a:cubicBezTo>
                        <a:pt x="62" y="209"/>
                        <a:pt x="62" y="209"/>
                        <a:pt x="62" y="210"/>
                      </a:cubicBezTo>
                      <a:cubicBezTo>
                        <a:pt x="62" y="210"/>
                        <a:pt x="62" y="210"/>
                        <a:pt x="62" y="210"/>
                      </a:cubicBezTo>
                      <a:cubicBezTo>
                        <a:pt x="63" y="211"/>
                        <a:pt x="65" y="212"/>
                        <a:pt x="65" y="212"/>
                      </a:cubicBezTo>
                      <a:cubicBezTo>
                        <a:pt x="65" y="212"/>
                        <a:pt x="65" y="212"/>
                        <a:pt x="65" y="212"/>
                      </a:cubicBezTo>
                      <a:cubicBezTo>
                        <a:pt x="66" y="213"/>
                        <a:pt x="67" y="213"/>
                        <a:pt x="68" y="213"/>
                      </a:cubicBezTo>
                      <a:cubicBezTo>
                        <a:pt x="69" y="213"/>
                        <a:pt x="69" y="213"/>
                        <a:pt x="70" y="213"/>
                      </a:cubicBezTo>
                      <a:cubicBezTo>
                        <a:pt x="72" y="210"/>
                        <a:pt x="75" y="211"/>
                        <a:pt x="77" y="212"/>
                      </a:cubicBezTo>
                      <a:cubicBezTo>
                        <a:pt x="79" y="211"/>
                        <a:pt x="82" y="210"/>
                        <a:pt x="84" y="212"/>
                      </a:cubicBezTo>
                      <a:cubicBezTo>
                        <a:pt x="84" y="212"/>
                        <a:pt x="84" y="212"/>
                        <a:pt x="85" y="212"/>
                      </a:cubicBezTo>
                      <a:cubicBezTo>
                        <a:pt x="85" y="212"/>
                        <a:pt x="85" y="212"/>
                        <a:pt x="85" y="212"/>
                      </a:cubicBezTo>
                      <a:cubicBezTo>
                        <a:pt x="85" y="213"/>
                        <a:pt x="85" y="213"/>
                        <a:pt x="86" y="213"/>
                      </a:cubicBezTo>
                      <a:cubicBezTo>
                        <a:pt x="86" y="213"/>
                        <a:pt x="86" y="213"/>
                        <a:pt x="86" y="214"/>
                      </a:cubicBezTo>
                      <a:cubicBezTo>
                        <a:pt x="87" y="214"/>
                        <a:pt x="87" y="214"/>
                        <a:pt x="87" y="214"/>
                      </a:cubicBezTo>
                      <a:cubicBezTo>
                        <a:pt x="87" y="214"/>
                        <a:pt x="88" y="215"/>
                        <a:pt x="88" y="215"/>
                      </a:cubicBezTo>
                      <a:cubicBezTo>
                        <a:pt x="88" y="215"/>
                        <a:pt x="89" y="215"/>
                        <a:pt x="89" y="216"/>
                      </a:cubicBezTo>
                      <a:cubicBezTo>
                        <a:pt x="89" y="216"/>
                        <a:pt x="90" y="216"/>
                        <a:pt x="90" y="216"/>
                      </a:cubicBezTo>
                      <a:cubicBezTo>
                        <a:pt x="90" y="217"/>
                        <a:pt x="90" y="217"/>
                        <a:pt x="91" y="217"/>
                      </a:cubicBezTo>
                      <a:cubicBezTo>
                        <a:pt x="91" y="217"/>
                        <a:pt x="91" y="218"/>
                        <a:pt x="92" y="218"/>
                      </a:cubicBezTo>
                      <a:cubicBezTo>
                        <a:pt x="92" y="218"/>
                        <a:pt x="92" y="219"/>
                        <a:pt x="93" y="219"/>
                      </a:cubicBezTo>
                      <a:cubicBezTo>
                        <a:pt x="93" y="219"/>
                        <a:pt x="93" y="219"/>
                        <a:pt x="94" y="220"/>
                      </a:cubicBezTo>
                      <a:cubicBezTo>
                        <a:pt x="94" y="220"/>
                        <a:pt x="94" y="220"/>
                        <a:pt x="95" y="221"/>
                      </a:cubicBezTo>
                      <a:cubicBezTo>
                        <a:pt x="95" y="221"/>
                        <a:pt x="95" y="221"/>
                        <a:pt x="96" y="222"/>
                      </a:cubicBezTo>
                      <a:cubicBezTo>
                        <a:pt x="96" y="222"/>
                        <a:pt x="96" y="222"/>
                        <a:pt x="96" y="222"/>
                      </a:cubicBezTo>
                      <a:cubicBezTo>
                        <a:pt x="98" y="222"/>
                        <a:pt x="100" y="221"/>
                        <a:pt x="102" y="220"/>
                      </a:cubicBezTo>
                      <a:cubicBezTo>
                        <a:pt x="102" y="220"/>
                        <a:pt x="102" y="220"/>
                        <a:pt x="102" y="220"/>
                      </a:cubicBezTo>
                      <a:cubicBezTo>
                        <a:pt x="103" y="220"/>
                        <a:pt x="103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6" y="220"/>
                        <a:pt x="108" y="221"/>
                        <a:pt x="109" y="222"/>
                      </a:cubicBezTo>
                      <a:cubicBezTo>
                        <a:pt x="109" y="222"/>
                        <a:pt x="110" y="222"/>
                        <a:pt x="110" y="223"/>
                      </a:cubicBezTo>
                      <a:cubicBezTo>
                        <a:pt x="112" y="221"/>
                        <a:pt x="116" y="219"/>
                        <a:pt x="118" y="219"/>
                      </a:cubicBezTo>
                      <a:cubicBezTo>
                        <a:pt x="119" y="219"/>
                        <a:pt x="120" y="220"/>
                        <a:pt x="120" y="220"/>
                      </a:cubicBezTo>
                      <a:cubicBezTo>
                        <a:pt x="121" y="220"/>
                        <a:pt x="122" y="220"/>
                        <a:pt x="123" y="220"/>
                      </a:cubicBezTo>
                      <a:cubicBezTo>
                        <a:pt x="124" y="220"/>
                        <a:pt x="124" y="220"/>
                        <a:pt x="125" y="220"/>
                      </a:cubicBezTo>
                      <a:cubicBezTo>
                        <a:pt x="125" y="219"/>
                        <a:pt x="126" y="218"/>
                        <a:pt x="128" y="217"/>
                      </a:cubicBezTo>
                      <a:cubicBezTo>
                        <a:pt x="128" y="217"/>
                        <a:pt x="129" y="216"/>
                        <a:pt x="129" y="216"/>
                      </a:cubicBezTo>
                      <a:cubicBezTo>
                        <a:pt x="130" y="215"/>
                        <a:pt x="130" y="215"/>
                        <a:pt x="130" y="215"/>
                      </a:cubicBezTo>
                      <a:cubicBezTo>
                        <a:pt x="131" y="212"/>
                        <a:pt x="138" y="208"/>
                        <a:pt x="140" y="208"/>
                      </a:cubicBezTo>
                      <a:cubicBezTo>
                        <a:pt x="141" y="207"/>
                        <a:pt x="142" y="207"/>
                        <a:pt x="143" y="207"/>
                      </a:cubicBezTo>
                      <a:cubicBezTo>
                        <a:pt x="143" y="207"/>
                        <a:pt x="144" y="207"/>
                        <a:pt x="144" y="207"/>
                      </a:cubicBezTo>
                      <a:cubicBezTo>
                        <a:pt x="145" y="207"/>
                        <a:pt x="145" y="207"/>
                        <a:pt x="146" y="207"/>
                      </a:cubicBezTo>
                      <a:cubicBezTo>
                        <a:pt x="146" y="207"/>
                        <a:pt x="146" y="208"/>
                        <a:pt x="146" y="208"/>
                      </a:cubicBezTo>
                      <a:cubicBezTo>
                        <a:pt x="147" y="208"/>
                        <a:pt x="147" y="208"/>
                        <a:pt x="147" y="208"/>
                      </a:cubicBezTo>
                      <a:cubicBezTo>
                        <a:pt x="148" y="208"/>
                        <a:pt x="148" y="208"/>
                        <a:pt x="148" y="208"/>
                      </a:cubicBezTo>
                      <a:cubicBezTo>
                        <a:pt x="148" y="209"/>
                        <a:pt x="149" y="209"/>
                        <a:pt x="149" y="209"/>
                      </a:cubicBezTo>
                      <a:cubicBezTo>
                        <a:pt x="149" y="208"/>
                        <a:pt x="149" y="208"/>
                        <a:pt x="149" y="207"/>
                      </a:cubicBezTo>
                      <a:cubicBezTo>
                        <a:pt x="149" y="206"/>
                        <a:pt x="149" y="205"/>
                        <a:pt x="149" y="204"/>
                      </a:cubicBezTo>
                      <a:cubicBezTo>
                        <a:pt x="146" y="204"/>
                        <a:pt x="140" y="200"/>
                        <a:pt x="138" y="195"/>
                      </a:cubicBezTo>
                      <a:cubicBezTo>
                        <a:pt x="138" y="194"/>
                        <a:pt x="137" y="193"/>
                        <a:pt x="137" y="193"/>
                      </a:cubicBezTo>
                      <a:cubicBezTo>
                        <a:pt x="136" y="191"/>
                        <a:pt x="134" y="189"/>
                        <a:pt x="133" y="187"/>
                      </a:cubicBezTo>
                      <a:cubicBezTo>
                        <a:pt x="131" y="186"/>
                        <a:pt x="129" y="184"/>
                        <a:pt x="128" y="182"/>
                      </a:cubicBezTo>
                      <a:cubicBezTo>
                        <a:pt x="128" y="181"/>
                        <a:pt x="126" y="181"/>
                        <a:pt x="124" y="180"/>
                      </a:cubicBezTo>
                      <a:cubicBezTo>
                        <a:pt x="122" y="179"/>
                        <a:pt x="119" y="179"/>
                        <a:pt x="118" y="177"/>
                      </a:cubicBezTo>
                      <a:cubicBezTo>
                        <a:pt x="117" y="174"/>
                        <a:pt x="118" y="172"/>
                        <a:pt x="119" y="171"/>
                      </a:cubicBezTo>
                      <a:cubicBezTo>
                        <a:pt x="120" y="171"/>
                        <a:pt x="120" y="170"/>
                        <a:pt x="120" y="169"/>
                      </a:cubicBezTo>
                      <a:cubicBezTo>
                        <a:pt x="120" y="168"/>
                        <a:pt x="121" y="165"/>
                        <a:pt x="126" y="165"/>
                      </a:cubicBezTo>
                      <a:cubicBezTo>
                        <a:pt x="127" y="165"/>
                        <a:pt x="128" y="165"/>
                        <a:pt x="129" y="165"/>
                      </a:cubicBezTo>
                      <a:cubicBezTo>
                        <a:pt x="129" y="165"/>
                        <a:pt x="129" y="165"/>
                        <a:pt x="129" y="166"/>
                      </a:cubicBezTo>
                      <a:cubicBezTo>
                        <a:pt x="130" y="163"/>
                        <a:pt x="130" y="158"/>
                        <a:pt x="130" y="155"/>
                      </a:cubicBezTo>
                      <a:cubicBezTo>
                        <a:pt x="130" y="152"/>
                        <a:pt x="132" y="150"/>
                        <a:pt x="133" y="148"/>
                      </a:cubicBezTo>
                      <a:cubicBezTo>
                        <a:pt x="133" y="147"/>
                        <a:pt x="134" y="146"/>
                        <a:pt x="134" y="146"/>
                      </a:cubicBezTo>
                      <a:cubicBezTo>
                        <a:pt x="133" y="145"/>
                        <a:pt x="133" y="144"/>
                        <a:pt x="133" y="143"/>
                      </a:cubicBezTo>
                      <a:cubicBezTo>
                        <a:pt x="134" y="141"/>
                        <a:pt x="135" y="140"/>
                        <a:pt x="137" y="139"/>
                      </a:cubicBezTo>
                      <a:cubicBezTo>
                        <a:pt x="138" y="139"/>
                        <a:pt x="139" y="138"/>
                        <a:pt x="139" y="138"/>
                      </a:cubicBezTo>
                      <a:cubicBezTo>
                        <a:pt x="140" y="137"/>
                        <a:pt x="140" y="136"/>
                        <a:pt x="140" y="134"/>
                      </a:cubicBezTo>
                      <a:cubicBezTo>
                        <a:pt x="141" y="132"/>
                        <a:pt x="141" y="129"/>
                        <a:pt x="143" y="127"/>
                      </a:cubicBezTo>
                      <a:cubicBezTo>
                        <a:pt x="144" y="126"/>
                        <a:pt x="145" y="124"/>
                        <a:pt x="146" y="123"/>
                      </a:cubicBezTo>
                      <a:cubicBezTo>
                        <a:pt x="147" y="120"/>
                        <a:pt x="149" y="118"/>
                        <a:pt x="151" y="118"/>
                      </a:cubicBezTo>
                      <a:cubicBezTo>
                        <a:pt x="152" y="118"/>
                        <a:pt x="154" y="116"/>
                        <a:pt x="154" y="114"/>
                      </a:cubicBezTo>
                      <a:cubicBezTo>
                        <a:pt x="154" y="113"/>
                        <a:pt x="155" y="111"/>
                        <a:pt x="156" y="109"/>
                      </a:cubicBezTo>
                      <a:cubicBezTo>
                        <a:pt x="157" y="107"/>
                        <a:pt x="158" y="104"/>
                        <a:pt x="158" y="101"/>
                      </a:cubicBezTo>
                      <a:cubicBezTo>
                        <a:pt x="158" y="101"/>
                        <a:pt x="158" y="101"/>
                        <a:pt x="158" y="101"/>
                      </a:cubicBezTo>
                      <a:cubicBezTo>
                        <a:pt x="158" y="101"/>
                        <a:pt x="158" y="100"/>
                        <a:pt x="158" y="99"/>
                      </a:cubicBezTo>
                      <a:cubicBezTo>
                        <a:pt x="157" y="94"/>
                        <a:pt x="156" y="89"/>
                        <a:pt x="159" y="85"/>
                      </a:cubicBezTo>
                      <a:cubicBezTo>
                        <a:pt x="162" y="81"/>
                        <a:pt x="164" y="78"/>
                        <a:pt x="163" y="75"/>
                      </a:cubicBezTo>
                      <a:cubicBezTo>
                        <a:pt x="162" y="71"/>
                        <a:pt x="166" y="70"/>
                        <a:pt x="168" y="68"/>
                      </a:cubicBezTo>
                      <a:cubicBezTo>
                        <a:pt x="169" y="68"/>
                        <a:pt x="169" y="67"/>
                        <a:pt x="170" y="67"/>
                      </a:cubicBezTo>
                      <a:cubicBezTo>
                        <a:pt x="170" y="66"/>
                        <a:pt x="171" y="66"/>
                        <a:pt x="172" y="65"/>
                      </a:cubicBezTo>
                      <a:cubicBezTo>
                        <a:pt x="173" y="65"/>
                        <a:pt x="173" y="65"/>
                        <a:pt x="174" y="64"/>
                      </a:cubicBezTo>
                      <a:cubicBezTo>
                        <a:pt x="174" y="64"/>
                        <a:pt x="174" y="64"/>
                        <a:pt x="174" y="64"/>
                      </a:cubicBezTo>
                      <a:cubicBezTo>
                        <a:pt x="175" y="63"/>
                        <a:pt x="175" y="63"/>
                        <a:pt x="176" y="63"/>
                      </a:cubicBezTo>
                      <a:cubicBezTo>
                        <a:pt x="176" y="62"/>
                        <a:pt x="176" y="62"/>
                        <a:pt x="177" y="62"/>
                      </a:cubicBezTo>
                      <a:cubicBezTo>
                        <a:pt x="177" y="61"/>
                        <a:pt x="178" y="61"/>
                        <a:pt x="178" y="61"/>
                      </a:cubicBezTo>
                      <a:cubicBezTo>
                        <a:pt x="178" y="60"/>
                        <a:pt x="178" y="60"/>
                        <a:pt x="179" y="59"/>
                      </a:cubicBezTo>
                      <a:cubicBezTo>
                        <a:pt x="179" y="59"/>
                        <a:pt x="179" y="59"/>
                        <a:pt x="180" y="58"/>
                      </a:cubicBezTo>
                      <a:cubicBezTo>
                        <a:pt x="177" y="56"/>
                        <a:pt x="175" y="54"/>
                        <a:pt x="174" y="54"/>
                      </a:cubicBezTo>
                      <a:cubicBezTo>
                        <a:pt x="169" y="52"/>
                        <a:pt x="166" y="44"/>
                        <a:pt x="166" y="34"/>
                      </a:cubicBezTo>
                      <a:cubicBezTo>
                        <a:pt x="166" y="28"/>
                        <a:pt x="165" y="23"/>
                        <a:pt x="165" y="19"/>
                      </a:cubicBezTo>
                      <a:cubicBezTo>
                        <a:pt x="164" y="18"/>
                        <a:pt x="164" y="17"/>
                        <a:pt x="164" y="16"/>
                      </a:cubicBezTo>
                      <a:cubicBezTo>
                        <a:pt x="164" y="14"/>
                        <a:pt x="160" y="8"/>
                        <a:pt x="155" y="6"/>
                      </a:cubicBezTo>
                      <a:cubicBezTo>
                        <a:pt x="152" y="4"/>
                        <a:pt x="150" y="2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8" y="1"/>
                        <a:pt x="148" y="1"/>
                      </a:cubicBezTo>
                      <a:cubicBezTo>
                        <a:pt x="148" y="1"/>
                        <a:pt x="148" y="1"/>
                        <a:pt x="148" y="1"/>
                      </a:cubicBezTo>
                      <a:cubicBezTo>
                        <a:pt x="147" y="1"/>
                        <a:pt x="147" y="1"/>
                        <a:pt x="147" y="2"/>
                      </a:cubicBezTo>
                      <a:cubicBezTo>
                        <a:pt x="147" y="2"/>
                        <a:pt x="147" y="2"/>
                        <a:pt x="147" y="2"/>
                      </a:cubicBezTo>
                      <a:cubicBezTo>
                        <a:pt x="146" y="2"/>
                        <a:pt x="146" y="2"/>
                        <a:pt x="145" y="2"/>
                      </a:cubicBezTo>
                      <a:cubicBezTo>
                        <a:pt x="143" y="2"/>
                        <a:pt x="143" y="2"/>
                        <a:pt x="143" y="2"/>
                      </a:cubicBezTo>
                      <a:cubicBezTo>
                        <a:pt x="143" y="2"/>
                        <a:pt x="143" y="3"/>
                        <a:pt x="143" y="4"/>
                      </a:cubicBezTo>
                      <a:cubicBezTo>
                        <a:pt x="142" y="6"/>
                        <a:pt x="140" y="10"/>
                        <a:pt x="136" y="10"/>
                      </a:cubicBezTo>
                      <a:cubicBezTo>
                        <a:pt x="134" y="10"/>
                        <a:pt x="134" y="10"/>
                        <a:pt x="134" y="12"/>
                      </a:cubicBezTo>
                      <a:cubicBezTo>
                        <a:pt x="133" y="13"/>
                        <a:pt x="132" y="15"/>
                        <a:pt x="129" y="15"/>
                      </a:cubicBezTo>
                      <a:cubicBezTo>
                        <a:pt x="126" y="15"/>
                        <a:pt x="124" y="13"/>
                        <a:pt x="123" y="12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7" y="11"/>
                        <a:pt x="107" y="11"/>
                        <a:pt x="107" y="11"/>
                      </a:cubicBezTo>
                      <a:cubicBezTo>
                        <a:pt x="107" y="11"/>
                        <a:pt x="105" y="10"/>
                        <a:pt x="104" y="10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lnTo>
                        <a:pt x="2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43" name="Freeform 1635">
                  <a:extLst>
                    <a:ext uri="{FF2B5EF4-FFF2-40B4-BE49-F238E27FC236}">
                      <a16:creationId xmlns:a16="http://schemas.microsoft.com/office/drawing/2014/main" xmlns="" id="{85CC2813-067D-4354-96E3-FC19283EB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44" name="Freeform 1636">
                  <a:extLst>
                    <a:ext uri="{FF2B5EF4-FFF2-40B4-BE49-F238E27FC236}">
                      <a16:creationId xmlns:a16="http://schemas.microsoft.com/office/drawing/2014/main" xmlns="" id="{F093C672-9632-4642-AE12-BC74551C2B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2909"/>
                  <a:ext cx="3" cy="6"/>
                </a:xfrm>
                <a:custGeom>
                  <a:avLst/>
                  <a:gdLst>
                    <a:gd name="T0" fmla="*/ 3 w 3"/>
                    <a:gd name="T1" fmla="*/ 6 h 6"/>
                    <a:gd name="T2" fmla="*/ 0 w 3"/>
                    <a:gd name="T3" fmla="*/ 0 h 6"/>
                    <a:gd name="T4" fmla="*/ 3 w 3"/>
                    <a:gd name="T5" fmla="*/ 6 h 6"/>
                    <a:gd name="T6" fmla="*/ 3 w 3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0" y="0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45" name="Freeform 1637">
                  <a:extLst>
                    <a:ext uri="{FF2B5EF4-FFF2-40B4-BE49-F238E27FC236}">
                      <a16:creationId xmlns:a16="http://schemas.microsoft.com/office/drawing/2014/main" xmlns="" id="{9A2FA4BE-7D5F-4F10-BA5A-1EA1DCBE5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8" y="28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46" name="Freeform 1638">
                  <a:extLst>
                    <a:ext uri="{FF2B5EF4-FFF2-40B4-BE49-F238E27FC236}">
                      <a16:creationId xmlns:a16="http://schemas.microsoft.com/office/drawing/2014/main" xmlns="" id="{07B69E0B-16B3-4A5E-A51F-57990C30A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47" name="Freeform 1639">
                  <a:extLst>
                    <a:ext uri="{FF2B5EF4-FFF2-40B4-BE49-F238E27FC236}">
                      <a16:creationId xmlns:a16="http://schemas.microsoft.com/office/drawing/2014/main" xmlns="" id="{61A05451-7D8C-4D3B-BD97-449CBEFD4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286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48" name="Freeform 1640">
                  <a:extLst>
                    <a:ext uri="{FF2B5EF4-FFF2-40B4-BE49-F238E27FC236}">
                      <a16:creationId xmlns:a16="http://schemas.microsoft.com/office/drawing/2014/main" xmlns="" id="{E17E65CB-5485-4FC4-904F-607DAA43E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6"/>
                  <a:ext cx="3" cy="5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1" y="2"/>
                        <a:pt x="2" y="3"/>
                        <a:pt x="3" y="5"/>
                      </a:cubicBezTo>
                      <a:cubicBezTo>
                        <a:pt x="2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49" name="Freeform 1641">
                  <a:extLst>
                    <a:ext uri="{FF2B5EF4-FFF2-40B4-BE49-F238E27FC236}">
                      <a16:creationId xmlns:a16="http://schemas.microsoft.com/office/drawing/2014/main" xmlns="" id="{CA68ADE0-244C-4F43-89FA-6A2B6EF16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1" y="2846"/>
                  <a:ext cx="2" cy="6"/>
                </a:xfrm>
                <a:custGeom>
                  <a:avLst/>
                  <a:gdLst>
                    <a:gd name="T0" fmla="*/ 2 w 2"/>
                    <a:gd name="T1" fmla="*/ 1 h 7"/>
                    <a:gd name="T2" fmla="*/ 0 w 2"/>
                    <a:gd name="T3" fmla="*/ 7 h 7"/>
                    <a:gd name="T4" fmla="*/ 0 w 2"/>
                    <a:gd name="T5" fmla="*/ 7 h 7"/>
                    <a:gd name="T6" fmla="*/ 2 w 2"/>
                    <a:gd name="T7" fmla="*/ 1 h 7"/>
                    <a:gd name="T8" fmla="*/ 0 w 2"/>
                    <a:gd name="T9" fmla="*/ 1 h 7"/>
                    <a:gd name="T10" fmla="*/ 0 w 2"/>
                    <a:gd name="T11" fmla="*/ 0 h 7"/>
                    <a:gd name="T12" fmla="*/ 0 w 2"/>
                    <a:gd name="T13" fmla="*/ 1 h 7"/>
                    <a:gd name="T14" fmla="*/ 2 w 2"/>
                    <a:gd name="T1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7">
                      <a:moveTo>
                        <a:pt x="2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50" name="Freeform 1642">
                  <a:extLst>
                    <a:ext uri="{FF2B5EF4-FFF2-40B4-BE49-F238E27FC236}">
                      <a16:creationId xmlns:a16="http://schemas.microsoft.com/office/drawing/2014/main" xmlns="" id="{ABE492CE-1FA9-4BC2-9660-AF9EE9E98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51" name="Oval 1643">
                  <a:extLst>
                    <a:ext uri="{FF2B5EF4-FFF2-40B4-BE49-F238E27FC236}">
                      <a16:creationId xmlns:a16="http://schemas.microsoft.com/office/drawing/2014/main" xmlns="" id="{D07CCA54-0B58-48EE-AE30-20CA4B1659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4" y="285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52" name="Freeform 1644">
                  <a:extLst>
                    <a:ext uri="{FF2B5EF4-FFF2-40B4-BE49-F238E27FC236}">
                      <a16:creationId xmlns:a16="http://schemas.microsoft.com/office/drawing/2014/main" xmlns="" id="{7DEA215C-64AC-475A-981E-AC7DEDB50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7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53" name="Freeform 1645">
                  <a:extLst>
                    <a:ext uri="{FF2B5EF4-FFF2-40B4-BE49-F238E27FC236}">
                      <a16:creationId xmlns:a16="http://schemas.microsoft.com/office/drawing/2014/main" xmlns="" id="{9C431C0B-CFEA-4B7A-A9C0-60179F97C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7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54" name="Freeform 1646">
                  <a:extLst>
                    <a:ext uri="{FF2B5EF4-FFF2-40B4-BE49-F238E27FC236}">
                      <a16:creationId xmlns:a16="http://schemas.microsoft.com/office/drawing/2014/main" xmlns="" id="{1D1D91C9-060C-4561-A38B-58418E2E6B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5" y="27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55" name="Freeform 1647">
                  <a:extLst>
                    <a:ext uri="{FF2B5EF4-FFF2-40B4-BE49-F238E27FC236}">
                      <a16:creationId xmlns:a16="http://schemas.microsoft.com/office/drawing/2014/main" xmlns="" id="{CD10CCB6-477A-4328-8363-C972C8012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837"/>
                  <a:ext cx="16" cy="15"/>
                </a:xfrm>
                <a:custGeom>
                  <a:avLst/>
                  <a:gdLst>
                    <a:gd name="T0" fmla="*/ 4 w 16"/>
                    <a:gd name="T1" fmla="*/ 5 h 16"/>
                    <a:gd name="T2" fmla="*/ 4 w 16"/>
                    <a:gd name="T3" fmla="*/ 6 h 16"/>
                    <a:gd name="T4" fmla="*/ 3 w 16"/>
                    <a:gd name="T5" fmla="*/ 7 h 16"/>
                    <a:gd name="T6" fmla="*/ 3 w 16"/>
                    <a:gd name="T7" fmla="*/ 8 h 16"/>
                    <a:gd name="T8" fmla="*/ 1 w 16"/>
                    <a:gd name="T9" fmla="*/ 9 h 16"/>
                    <a:gd name="T10" fmla="*/ 1 w 16"/>
                    <a:gd name="T11" fmla="*/ 16 h 16"/>
                    <a:gd name="T12" fmla="*/ 2 w 16"/>
                    <a:gd name="T13" fmla="*/ 16 h 16"/>
                    <a:gd name="T14" fmla="*/ 5 w 16"/>
                    <a:gd name="T15" fmla="*/ 15 h 16"/>
                    <a:gd name="T16" fmla="*/ 6 w 16"/>
                    <a:gd name="T17" fmla="*/ 15 h 16"/>
                    <a:gd name="T18" fmla="*/ 6 w 16"/>
                    <a:gd name="T19" fmla="*/ 14 h 16"/>
                    <a:gd name="T20" fmla="*/ 8 w 16"/>
                    <a:gd name="T21" fmla="*/ 14 h 16"/>
                    <a:gd name="T22" fmla="*/ 8 w 16"/>
                    <a:gd name="T23" fmla="*/ 14 h 16"/>
                    <a:gd name="T24" fmla="*/ 9 w 16"/>
                    <a:gd name="T25" fmla="*/ 15 h 16"/>
                    <a:gd name="T26" fmla="*/ 10 w 16"/>
                    <a:gd name="T27" fmla="*/ 15 h 16"/>
                    <a:gd name="T28" fmla="*/ 10 w 16"/>
                    <a:gd name="T29" fmla="*/ 16 h 16"/>
                    <a:gd name="T30" fmla="*/ 11 w 16"/>
                    <a:gd name="T31" fmla="*/ 16 h 16"/>
                    <a:gd name="T32" fmla="*/ 12 w 16"/>
                    <a:gd name="T33" fmla="*/ 14 h 16"/>
                    <a:gd name="T34" fmla="*/ 11 w 16"/>
                    <a:gd name="T35" fmla="*/ 13 h 16"/>
                    <a:gd name="T36" fmla="*/ 8 w 16"/>
                    <a:gd name="T37" fmla="*/ 12 h 16"/>
                    <a:gd name="T38" fmla="*/ 8 w 16"/>
                    <a:gd name="T39" fmla="*/ 9 h 16"/>
                    <a:gd name="T40" fmla="*/ 16 w 16"/>
                    <a:gd name="T41" fmla="*/ 3 h 16"/>
                    <a:gd name="T42" fmla="*/ 14 w 16"/>
                    <a:gd name="T43" fmla="*/ 0 h 16"/>
                    <a:gd name="T44" fmla="*/ 13 w 16"/>
                    <a:gd name="T45" fmla="*/ 0 h 16"/>
                    <a:gd name="T46" fmla="*/ 13 w 16"/>
                    <a:gd name="T47" fmla="*/ 0 h 16"/>
                    <a:gd name="T48" fmla="*/ 13 w 16"/>
                    <a:gd name="T49" fmla="*/ 0 h 16"/>
                    <a:gd name="T50" fmla="*/ 12 w 16"/>
                    <a:gd name="T51" fmla="*/ 1 h 16"/>
                    <a:gd name="T52" fmla="*/ 12 w 16"/>
                    <a:gd name="T53" fmla="*/ 1 h 16"/>
                    <a:gd name="T54" fmla="*/ 12 w 16"/>
                    <a:gd name="T55" fmla="*/ 1 h 16"/>
                    <a:gd name="T56" fmla="*/ 12 w 16"/>
                    <a:gd name="T57" fmla="*/ 1 h 16"/>
                    <a:gd name="T58" fmla="*/ 9 w 16"/>
                    <a:gd name="T59" fmla="*/ 2 h 16"/>
                    <a:gd name="T60" fmla="*/ 9 w 16"/>
                    <a:gd name="T61" fmla="*/ 2 h 16"/>
                    <a:gd name="T62" fmla="*/ 6 w 16"/>
                    <a:gd name="T63" fmla="*/ 2 h 16"/>
                    <a:gd name="T64" fmla="*/ 4 w 16"/>
                    <a:gd name="T65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" h="16">
                      <a:moveTo>
                        <a:pt x="4" y="5"/>
                      </a:move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6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2" y="8"/>
                        <a:pt x="2" y="9"/>
                        <a:pt x="1" y="9"/>
                      </a:cubicBezTo>
                      <a:cubicBezTo>
                        <a:pt x="0" y="11"/>
                        <a:pt x="1" y="15"/>
                        <a:pt x="1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3" y="16"/>
                        <a:pt x="4" y="16"/>
                        <a:pt x="5" y="15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5"/>
                        <a:pt x="9" y="15"/>
                        <a:pt x="9" y="15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5"/>
                        <a:pt x="12" y="14"/>
                        <a:pt x="12" y="14"/>
                      </a:cubicBezTo>
                      <a:cubicBezTo>
                        <a:pt x="12" y="14"/>
                        <a:pt x="11" y="13"/>
                        <a:pt x="11" y="13"/>
                      </a:cubicBezTo>
                      <a:cubicBezTo>
                        <a:pt x="10" y="13"/>
                        <a:pt x="9" y="13"/>
                        <a:pt x="8" y="12"/>
                      </a:cubicBezTo>
                      <a:cubicBezTo>
                        <a:pt x="8" y="11"/>
                        <a:pt x="7" y="10"/>
                        <a:pt x="8" y="9"/>
                      </a:cubicBezTo>
                      <a:cubicBezTo>
                        <a:pt x="8" y="7"/>
                        <a:pt x="13" y="4"/>
                        <a:pt x="16" y="3"/>
                      </a:cubicBezTo>
                      <a:cubicBezTo>
                        <a:pt x="16" y="3"/>
                        <a:pt x="16" y="2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7" y="2"/>
                        <a:pt x="6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56" name="Freeform 1648">
                  <a:extLst>
                    <a:ext uri="{FF2B5EF4-FFF2-40B4-BE49-F238E27FC236}">
                      <a16:creationId xmlns:a16="http://schemas.microsoft.com/office/drawing/2014/main" xmlns="" id="{300A9A82-8B70-4060-B3AC-2FA5AB6540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" y="285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57" name="Freeform 1649">
                  <a:extLst>
                    <a:ext uri="{FF2B5EF4-FFF2-40B4-BE49-F238E27FC236}">
                      <a16:creationId xmlns:a16="http://schemas.microsoft.com/office/drawing/2014/main" xmlns="" id="{CCF91687-56D6-4B29-8A56-9CAE0415B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779"/>
                  <a:ext cx="68" cy="56"/>
                </a:xfrm>
                <a:custGeom>
                  <a:avLst/>
                  <a:gdLst>
                    <a:gd name="T0" fmla="*/ 2 w 71"/>
                    <a:gd name="T1" fmla="*/ 37 h 59"/>
                    <a:gd name="T2" fmla="*/ 5 w 71"/>
                    <a:gd name="T3" fmla="*/ 37 h 59"/>
                    <a:gd name="T4" fmla="*/ 10 w 71"/>
                    <a:gd name="T5" fmla="*/ 38 h 59"/>
                    <a:gd name="T6" fmla="*/ 11 w 71"/>
                    <a:gd name="T7" fmla="*/ 35 h 59"/>
                    <a:gd name="T8" fmla="*/ 16 w 71"/>
                    <a:gd name="T9" fmla="*/ 31 h 59"/>
                    <a:gd name="T10" fmla="*/ 20 w 71"/>
                    <a:gd name="T11" fmla="*/ 33 h 59"/>
                    <a:gd name="T12" fmla="*/ 21 w 71"/>
                    <a:gd name="T13" fmla="*/ 34 h 59"/>
                    <a:gd name="T14" fmla="*/ 24 w 71"/>
                    <a:gd name="T15" fmla="*/ 36 h 59"/>
                    <a:gd name="T16" fmla="*/ 30 w 71"/>
                    <a:gd name="T17" fmla="*/ 35 h 59"/>
                    <a:gd name="T18" fmla="*/ 31 w 71"/>
                    <a:gd name="T19" fmla="*/ 36 h 59"/>
                    <a:gd name="T20" fmla="*/ 33 w 71"/>
                    <a:gd name="T21" fmla="*/ 36 h 59"/>
                    <a:gd name="T22" fmla="*/ 36 w 71"/>
                    <a:gd name="T23" fmla="*/ 36 h 59"/>
                    <a:gd name="T24" fmla="*/ 42 w 71"/>
                    <a:gd name="T25" fmla="*/ 35 h 59"/>
                    <a:gd name="T26" fmla="*/ 67 w 71"/>
                    <a:gd name="T27" fmla="*/ 59 h 59"/>
                    <a:gd name="T28" fmla="*/ 67 w 71"/>
                    <a:gd name="T29" fmla="*/ 59 h 59"/>
                    <a:gd name="T30" fmla="*/ 68 w 71"/>
                    <a:gd name="T31" fmla="*/ 59 h 59"/>
                    <a:gd name="T32" fmla="*/ 68 w 71"/>
                    <a:gd name="T33" fmla="*/ 59 h 59"/>
                    <a:gd name="T34" fmla="*/ 69 w 71"/>
                    <a:gd name="T35" fmla="*/ 59 h 59"/>
                    <a:gd name="T36" fmla="*/ 70 w 71"/>
                    <a:gd name="T37" fmla="*/ 59 h 59"/>
                    <a:gd name="T38" fmla="*/ 70 w 71"/>
                    <a:gd name="T39" fmla="*/ 59 h 59"/>
                    <a:gd name="T40" fmla="*/ 70 w 71"/>
                    <a:gd name="T41" fmla="*/ 58 h 59"/>
                    <a:gd name="T42" fmla="*/ 71 w 71"/>
                    <a:gd name="T43" fmla="*/ 58 h 59"/>
                    <a:gd name="T44" fmla="*/ 60 w 71"/>
                    <a:gd name="T45" fmla="*/ 46 h 59"/>
                    <a:gd name="T46" fmla="*/ 44 w 71"/>
                    <a:gd name="T47" fmla="*/ 35 h 59"/>
                    <a:gd name="T48" fmla="*/ 38 w 71"/>
                    <a:gd name="T49" fmla="*/ 29 h 59"/>
                    <a:gd name="T50" fmla="*/ 36 w 71"/>
                    <a:gd name="T51" fmla="*/ 27 h 59"/>
                    <a:gd name="T52" fmla="*/ 26 w 71"/>
                    <a:gd name="T53" fmla="*/ 9 h 59"/>
                    <a:gd name="T54" fmla="*/ 22 w 71"/>
                    <a:gd name="T55" fmla="*/ 0 h 59"/>
                    <a:gd name="T56" fmla="*/ 22 w 71"/>
                    <a:gd name="T57" fmla="*/ 0 h 59"/>
                    <a:gd name="T58" fmla="*/ 21 w 71"/>
                    <a:gd name="T59" fmla="*/ 1 h 59"/>
                    <a:gd name="T60" fmla="*/ 19 w 71"/>
                    <a:gd name="T61" fmla="*/ 3 h 59"/>
                    <a:gd name="T62" fmla="*/ 18 w 71"/>
                    <a:gd name="T63" fmla="*/ 4 h 59"/>
                    <a:gd name="T64" fmla="*/ 17 w 71"/>
                    <a:gd name="T65" fmla="*/ 5 h 59"/>
                    <a:gd name="T66" fmla="*/ 16 w 71"/>
                    <a:gd name="T67" fmla="*/ 5 h 59"/>
                    <a:gd name="T68" fmla="*/ 14 w 71"/>
                    <a:gd name="T69" fmla="*/ 7 h 59"/>
                    <a:gd name="T70" fmla="*/ 13 w 71"/>
                    <a:gd name="T71" fmla="*/ 8 h 59"/>
                    <a:gd name="T72" fmla="*/ 10 w 71"/>
                    <a:gd name="T73" fmla="*/ 10 h 59"/>
                    <a:gd name="T74" fmla="*/ 7 w 71"/>
                    <a:gd name="T75" fmla="*/ 12 h 59"/>
                    <a:gd name="T76" fmla="*/ 2 w 71"/>
                    <a:gd name="T77" fmla="*/ 25 h 59"/>
                    <a:gd name="T78" fmla="*/ 2 w 71"/>
                    <a:gd name="T79" fmla="*/ 36 h 59"/>
                    <a:gd name="T80" fmla="*/ 2 w 71"/>
                    <a:gd name="T81" fmla="*/ 36 h 59"/>
                    <a:gd name="T82" fmla="*/ 2 w 71"/>
                    <a:gd name="T83" fmla="*/ 37 h 59"/>
                    <a:gd name="T84" fmla="*/ 2 w 71"/>
                    <a:gd name="T85" fmla="*/ 3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1" h="59">
                      <a:moveTo>
                        <a:pt x="2" y="37"/>
                      </a:moveTo>
                      <a:cubicBezTo>
                        <a:pt x="3" y="37"/>
                        <a:pt x="4" y="37"/>
                        <a:pt x="5" y="37"/>
                      </a:cubicBezTo>
                      <a:cubicBezTo>
                        <a:pt x="8" y="37"/>
                        <a:pt x="10" y="37"/>
                        <a:pt x="10" y="38"/>
                      </a:cubicBezTo>
                      <a:cubicBezTo>
                        <a:pt x="11" y="37"/>
                        <a:pt x="11" y="36"/>
                        <a:pt x="11" y="35"/>
                      </a:cubicBezTo>
                      <a:cubicBezTo>
                        <a:pt x="12" y="32"/>
                        <a:pt x="14" y="31"/>
                        <a:pt x="16" y="31"/>
                      </a:cubicBezTo>
                      <a:cubicBezTo>
                        <a:pt x="17" y="31"/>
                        <a:pt x="18" y="32"/>
                        <a:pt x="20" y="33"/>
                      </a:cubicBezTo>
                      <a:cubicBezTo>
                        <a:pt x="20" y="34"/>
                        <a:pt x="21" y="34"/>
                        <a:pt x="21" y="34"/>
                      </a:cubicBezTo>
                      <a:cubicBezTo>
                        <a:pt x="22" y="36"/>
                        <a:pt x="23" y="36"/>
                        <a:pt x="24" y="36"/>
                      </a:cubicBezTo>
                      <a:cubicBezTo>
                        <a:pt x="28" y="34"/>
                        <a:pt x="30" y="35"/>
                        <a:pt x="30" y="35"/>
                      </a:cubicBezTo>
                      <a:cubicBezTo>
                        <a:pt x="31" y="35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3" y="36"/>
                      </a:cubicBezTo>
                      <a:cubicBezTo>
                        <a:pt x="34" y="36"/>
                        <a:pt x="35" y="36"/>
                        <a:pt x="36" y="36"/>
                      </a:cubicBezTo>
                      <a:cubicBezTo>
                        <a:pt x="39" y="35"/>
                        <a:pt x="41" y="35"/>
                        <a:pt x="42" y="35"/>
                      </a:cubicBezTo>
                      <a:cubicBezTo>
                        <a:pt x="43" y="36"/>
                        <a:pt x="45" y="36"/>
                        <a:pt x="67" y="59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67" y="59"/>
                        <a:pt x="67" y="59"/>
                        <a:pt x="68" y="59"/>
                      </a:cubicBezTo>
                      <a:cubicBezTo>
                        <a:pt x="68" y="59"/>
                        <a:pt x="68" y="59"/>
                        <a:pt x="68" y="59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69" y="59"/>
                        <a:pt x="69" y="59"/>
                        <a:pt x="70" y="59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0" y="58"/>
                        <a:pt x="70" y="58"/>
                        <a:pt x="70" y="58"/>
                      </a:cubicBezTo>
                      <a:cubicBezTo>
                        <a:pt x="70" y="58"/>
                        <a:pt x="70" y="58"/>
                        <a:pt x="71" y="58"/>
                      </a:cubicBezTo>
                      <a:cubicBezTo>
                        <a:pt x="67" y="55"/>
                        <a:pt x="64" y="51"/>
                        <a:pt x="60" y="46"/>
                      </a:cubicBezTo>
                      <a:cubicBezTo>
                        <a:pt x="54" y="38"/>
                        <a:pt x="47" y="35"/>
                        <a:pt x="44" y="35"/>
                      </a:cubicBezTo>
                      <a:cubicBezTo>
                        <a:pt x="40" y="35"/>
                        <a:pt x="39" y="32"/>
                        <a:pt x="38" y="29"/>
                      </a:cubicBezTo>
                      <a:cubicBezTo>
                        <a:pt x="37" y="29"/>
                        <a:pt x="37" y="28"/>
                        <a:pt x="36" y="27"/>
                      </a:cubicBezTo>
                      <a:cubicBezTo>
                        <a:pt x="32" y="27"/>
                        <a:pt x="27" y="15"/>
                        <a:pt x="26" y="9"/>
                      </a:cubicBezTo>
                      <a:cubicBezTo>
                        <a:pt x="26" y="7"/>
                        <a:pt x="25" y="3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2"/>
                        <a:pt x="20" y="2"/>
                        <a:pt x="19" y="3"/>
                      </a:cubicBezTo>
                      <a:cubicBezTo>
                        <a:pt x="19" y="3"/>
                        <a:pt x="19" y="3"/>
                        <a:pt x="18" y="4"/>
                      </a:cubicBezTo>
                      <a:cubicBezTo>
                        <a:pt x="18" y="4"/>
                        <a:pt x="17" y="5"/>
                        <a:pt x="17" y="5"/>
                      </a:cubicBezTo>
                      <a:cubicBezTo>
                        <a:pt x="17" y="5"/>
                        <a:pt x="16" y="5"/>
                        <a:pt x="16" y="5"/>
                      </a:cubicBezTo>
                      <a:cubicBezTo>
                        <a:pt x="16" y="6"/>
                        <a:pt x="15" y="6"/>
                        <a:pt x="14" y="7"/>
                      </a:cubicBezTo>
                      <a:cubicBezTo>
                        <a:pt x="14" y="7"/>
                        <a:pt x="13" y="7"/>
                        <a:pt x="13" y="8"/>
                      </a:cubicBezTo>
                      <a:cubicBezTo>
                        <a:pt x="12" y="9"/>
                        <a:pt x="11" y="9"/>
                        <a:pt x="10" y="10"/>
                      </a:cubicBezTo>
                      <a:cubicBezTo>
                        <a:pt x="7" y="11"/>
                        <a:pt x="7" y="12"/>
                        <a:pt x="7" y="12"/>
                      </a:cubicBezTo>
                      <a:cubicBezTo>
                        <a:pt x="8" y="16"/>
                        <a:pt x="6" y="20"/>
                        <a:pt x="2" y="25"/>
                      </a:cubicBezTo>
                      <a:cubicBezTo>
                        <a:pt x="0" y="28"/>
                        <a:pt x="1" y="32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58" name="Freeform 1650">
                  <a:extLst>
                    <a:ext uri="{FF2B5EF4-FFF2-40B4-BE49-F238E27FC236}">
                      <a16:creationId xmlns:a16="http://schemas.microsoft.com/office/drawing/2014/main" xmlns="" id="{5B4EA3DC-1493-478A-BDB2-655D5872D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2" y="278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59" name="Freeform 1651">
                  <a:extLst>
                    <a:ext uri="{FF2B5EF4-FFF2-40B4-BE49-F238E27FC236}">
                      <a16:creationId xmlns:a16="http://schemas.microsoft.com/office/drawing/2014/main" xmlns="" id="{937A8667-B160-4654-9DF6-5F366EDCB5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278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0" name="Freeform 1652">
                  <a:extLst>
                    <a:ext uri="{FF2B5EF4-FFF2-40B4-BE49-F238E27FC236}">
                      <a16:creationId xmlns:a16="http://schemas.microsoft.com/office/drawing/2014/main" xmlns="" id="{0E69F53F-0938-44D9-A2BA-795DA6680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277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1" name="Freeform 1653">
                  <a:extLst>
                    <a:ext uri="{FF2B5EF4-FFF2-40B4-BE49-F238E27FC236}">
                      <a16:creationId xmlns:a16="http://schemas.microsoft.com/office/drawing/2014/main" xmlns="" id="{69483394-E9C6-4FBE-BB93-C84550589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803"/>
                  <a:ext cx="2" cy="10"/>
                </a:xfrm>
                <a:custGeom>
                  <a:avLst/>
                  <a:gdLst>
                    <a:gd name="T0" fmla="*/ 2 w 2"/>
                    <a:gd name="T1" fmla="*/ 0 h 11"/>
                    <a:gd name="T2" fmla="*/ 2 w 2"/>
                    <a:gd name="T3" fmla="*/ 11 h 11"/>
                    <a:gd name="T4" fmla="*/ 2 w 2"/>
                    <a:gd name="T5" fmla="*/ 11 h 11"/>
                    <a:gd name="T6" fmla="*/ 2 w 2"/>
                    <a:gd name="T7" fmla="*/ 11 h 11"/>
                    <a:gd name="T8" fmla="*/ 2 w 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1">
                      <a:moveTo>
                        <a:pt x="2" y="0"/>
                      </a:moveTo>
                      <a:cubicBezTo>
                        <a:pt x="0" y="3"/>
                        <a:pt x="1" y="7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7"/>
                        <a:pt x="0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2" name="Freeform 1654">
                  <a:extLst>
                    <a:ext uri="{FF2B5EF4-FFF2-40B4-BE49-F238E27FC236}">
                      <a16:creationId xmlns:a16="http://schemas.microsoft.com/office/drawing/2014/main" xmlns="" id="{22385BAD-FE0F-43B7-BD69-975E10105E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1" y="2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3" name="Freeform 1655">
                  <a:extLst>
                    <a:ext uri="{FF2B5EF4-FFF2-40B4-BE49-F238E27FC236}">
                      <a16:creationId xmlns:a16="http://schemas.microsoft.com/office/drawing/2014/main" xmlns="" id="{86C74E3F-F080-487A-83D8-8806EA761A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2" y="28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4" name="Freeform 1656">
                  <a:extLst>
                    <a:ext uri="{FF2B5EF4-FFF2-40B4-BE49-F238E27FC236}">
                      <a16:creationId xmlns:a16="http://schemas.microsoft.com/office/drawing/2014/main" xmlns="" id="{5607C0D3-23C5-42F4-AC55-F984E6F94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5" name="Freeform 1657">
                  <a:extLst>
                    <a:ext uri="{FF2B5EF4-FFF2-40B4-BE49-F238E27FC236}">
                      <a16:creationId xmlns:a16="http://schemas.microsoft.com/office/drawing/2014/main" xmlns="" id="{013417FE-8724-45A9-B492-BCBB9C2A4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6" name="Freeform 1658">
                  <a:extLst>
                    <a:ext uri="{FF2B5EF4-FFF2-40B4-BE49-F238E27FC236}">
                      <a16:creationId xmlns:a16="http://schemas.microsoft.com/office/drawing/2014/main" xmlns="" id="{8C791428-69B9-434F-A769-AD0E3F9F6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8" y="2812"/>
                  <a:ext cx="156" cy="122"/>
                </a:xfrm>
                <a:custGeom>
                  <a:avLst/>
                  <a:gdLst>
                    <a:gd name="T0" fmla="*/ 41 w 163"/>
                    <a:gd name="T1" fmla="*/ 8 h 127"/>
                    <a:gd name="T2" fmla="*/ 40 w 163"/>
                    <a:gd name="T3" fmla="*/ 11 h 127"/>
                    <a:gd name="T4" fmla="*/ 38 w 163"/>
                    <a:gd name="T5" fmla="*/ 14 h 127"/>
                    <a:gd name="T6" fmla="*/ 30 w 163"/>
                    <a:gd name="T7" fmla="*/ 25 h 127"/>
                    <a:gd name="T8" fmla="*/ 25 w 163"/>
                    <a:gd name="T9" fmla="*/ 33 h 127"/>
                    <a:gd name="T10" fmla="*/ 21 w 163"/>
                    <a:gd name="T11" fmla="*/ 44 h 127"/>
                    <a:gd name="T12" fmla="*/ 17 w 163"/>
                    <a:gd name="T13" fmla="*/ 47 h 127"/>
                    <a:gd name="T14" fmla="*/ 13 w 163"/>
                    <a:gd name="T15" fmla="*/ 58 h 127"/>
                    <a:gd name="T16" fmla="*/ 7 w 163"/>
                    <a:gd name="T17" fmla="*/ 72 h 127"/>
                    <a:gd name="T18" fmla="*/ 3 w 163"/>
                    <a:gd name="T19" fmla="*/ 73 h 127"/>
                    <a:gd name="T20" fmla="*/ 0 w 163"/>
                    <a:gd name="T21" fmla="*/ 78 h 127"/>
                    <a:gd name="T22" fmla="*/ 11 w 163"/>
                    <a:gd name="T23" fmla="*/ 84 h 127"/>
                    <a:gd name="T24" fmla="*/ 21 w 163"/>
                    <a:gd name="T25" fmla="*/ 96 h 127"/>
                    <a:gd name="T26" fmla="*/ 32 w 163"/>
                    <a:gd name="T27" fmla="*/ 104 h 127"/>
                    <a:gd name="T28" fmla="*/ 32 w 163"/>
                    <a:gd name="T29" fmla="*/ 111 h 127"/>
                    <a:gd name="T30" fmla="*/ 31 w 163"/>
                    <a:gd name="T31" fmla="*/ 114 h 127"/>
                    <a:gd name="T32" fmla="*/ 33 w 163"/>
                    <a:gd name="T33" fmla="*/ 114 h 127"/>
                    <a:gd name="T34" fmla="*/ 34 w 163"/>
                    <a:gd name="T35" fmla="*/ 115 h 127"/>
                    <a:gd name="T36" fmla="*/ 46 w 163"/>
                    <a:gd name="T37" fmla="*/ 117 h 127"/>
                    <a:gd name="T38" fmla="*/ 71 w 163"/>
                    <a:gd name="T39" fmla="*/ 127 h 127"/>
                    <a:gd name="T40" fmla="*/ 77 w 163"/>
                    <a:gd name="T41" fmla="*/ 121 h 127"/>
                    <a:gd name="T42" fmla="*/ 89 w 163"/>
                    <a:gd name="T43" fmla="*/ 120 h 127"/>
                    <a:gd name="T44" fmla="*/ 98 w 163"/>
                    <a:gd name="T45" fmla="*/ 120 h 127"/>
                    <a:gd name="T46" fmla="*/ 98 w 163"/>
                    <a:gd name="T47" fmla="*/ 119 h 127"/>
                    <a:gd name="T48" fmla="*/ 103 w 163"/>
                    <a:gd name="T49" fmla="*/ 118 h 127"/>
                    <a:gd name="T50" fmla="*/ 106 w 163"/>
                    <a:gd name="T51" fmla="*/ 118 h 127"/>
                    <a:gd name="T52" fmla="*/ 108 w 163"/>
                    <a:gd name="T53" fmla="*/ 118 h 127"/>
                    <a:gd name="T54" fmla="*/ 123 w 163"/>
                    <a:gd name="T55" fmla="*/ 110 h 127"/>
                    <a:gd name="T56" fmla="*/ 134 w 163"/>
                    <a:gd name="T57" fmla="*/ 109 h 127"/>
                    <a:gd name="T58" fmla="*/ 161 w 163"/>
                    <a:gd name="T59" fmla="*/ 79 h 127"/>
                    <a:gd name="T60" fmla="*/ 122 w 163"/>
                    <a:gd name="T61" fmla="*/ 68 h 127"/>
                    <a:gd name="T62" fmla="*/ 115 w 163"/>
                    <a:gd name="T63" fmla="*/ 61 h 127"/>
                    <a:gd name="T64" fmla="*/ 106 w 163"/>
                    <a:gd name="T65" fmla="*/ 49 h 127"/>
                    <a:gd name="T66" fmla="*/ 107 w 163"/>
                    <a:gd name="T67" fmla="*/ 47 h 127"/>
                    <a:gd name="T68" fmla="*/ 107 w 163"/>
                    <a:gd name="T69" fmla="*/ 46 h 127"/>
                    <a:gd name="T70" fmla="*/ 108 w 163"/>
                    <a:gd name="T71" fmla="*/ 45 h 127"/>
                    <a:gd name="T72" fmla="*/ 107 w 163"/>
                    <a:gd name="T73" fmla="*/ 45 h 127"/>
                    <a:gd name="T74" fmla="*/ 106 w 163"/>
                    <a:gd name="T75" fmla="*/ 44 h 127"/>
                    <a:gd name="T76" fmla="*/ 101 w 163"/>
                    <a:gd name="T77" fmla="*/ 46 h 127"/>
                    <a:gd name="T78" fmla="*/ 97 w 163"/>
                    <a:gd name="T79" fmla="*/ 32 h 127"/>
                    <a:gd name="T80" fmla="*/ 99 w 163"/>
                    <a:gd name="T81" fmla="*/ 31 h 127"/>
                    <a:gd name="T82" fmla="*/ 100 w 163"/>
                    <a:gd name="T83" fmla="*/ 29 h 127"/>
                    <a:gd name="T84" fmla="*/ 102 w 163"/>
                    <a:gd name="T85" fmla="*/ 27 h 127"/>
                    <a:gd name="T86" fmla="*/ 91 w 163"/>
                    <a:gd name="T87" fmla="*/ 15 h 127"/>
                    <a:gd name="T88" fmla="*/ 88 w 163"/>
                    <a:gd name="T89" fmla="*/ 12 h 127"/>
                    <a:gd name="T90" fmla="*/ 85 w 163"/>
                    <a:gd name="T91" fmla="*/ 9 h 127"/>
                    <a:gd name="T92" fmla="*/ 83 w 163"/>
                    <a:gd name="T93" fmla="*/ 7 h 127"/>
                    <a:gd name="T94" fmla="*/ 80 w 163"/>
                    <a:gd name="T95" fmla="*/ 4 h 127"/>
                    <a:gd name="T96" fmla="*/ 76 w 163"/>
                    <a:gd name="T97" fmla="*/ 5 h 127"/>
                    <a:gd name="T98" fmla="*/ 69 w 163"/>
                    <a:gd name="T99" fmla="*/ 4 h 127"/>
                    <a:gd name="T100" fmla="*/ 65 w 163"/>
                    <a:gd name="T101" fmla="*/ 4 h 127"/>
                    <a:gd name="T102" fmla="*/ 57 w 163"/>
                    <a:gd name="T103" fmla="*/ 2 h 127"/>
                    <a:gd name="T104" fmla="*/ 55 w 163"/>
                    <a:gd name="T105" fmla="*/ 0 h 127"/>
                    <a:gd name="T106" fmla="*/ 54 w 163"/>
                    <a:gd name="T107" fmla="*/ 3 h 127"/>
                    <a:gd name="T108" fmla="*/ 47 w 163"/>
                    <a:gd name="T109" fmla="*/ 6 h 127"/>
                    <a:gd name="T110" fmla="*/ 41 w 163"/>
                    <a:gd name="T111" fmla="*/ 6 h 127"/>
                    <a:gd name="T112" fmla="*/ 41 w 163"/>
                    <a:gd name="T113" fmla="*/ 6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63" h="127">
                      <a:moveTo>
                        <a:pt x="41" y="8"/>
                      </a:move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9"/>
                        <a:pt x="40" y="9"/>
                        <a:pt x="40" y="10"/>
                      </a:cubicBezTo>
                      <a:cubicBezTo>
                        <a:pt x="40" y="10"/>
                        <a:pt x="40" y="11"/>
                        <a:pt x="40" y="11"/>
                      </a:cubicBezTo>
                      <a:cubicBezTo>
                        <a:pt x="40" y="11"/>
                        <a:pt x="40" y="12"/>
                        <a:pt x="39" y="12"/>
                      </a:cubicBezTo>
                      <a:cubicBezTo>
                        <a:pt x="39" y="13"/>
                        <a:pt x="39" y="13"/>
                        <a:pt x="38" y="14"/>
                      </a:cubicBezTo>
                      <a:cubicBezTo>
                        <a:pt x="38" y="15"/>
                        <a:pt x="37" y="17"/>
                        <a:pt x="37" y="17"/>
                      </a:cubicBezTo>
                      <a:cubicBezTo>
                        <a:pt x="37" y="21"/>
                        <a:pt x="33" y="25"/>
                        <a:pt x="30" y="25"/>
                      </a:cubicBezTo>
                      <a:cubicBezTo>
                        <a:pt x="30" y="25"/>
                        <a:pt x="29" y="27"/>
                        <a:pt x="28" y="28"/>
                      </a:cubicBezTo>
                      <a:cubicBezTo>
                        <a:pt x="27" y="30"/>
                        <a:pt x="26" y="31"/>
                        <a:pt x="25" y="33"/>
                      </a:cubicBezTo>
                      <a:cubicBezTo>
                        <a:pt x="24" y="34"/>
                        <a:pt x="24" y="35"/>
                        <a:pt x="23" y="37"/>
                      </a:cubicBezTo>
                      <a:cubicBezTo>
                        <a:pt x="23" y="40"/>
                        <a:pt x="23" y="42"/>
                        <a:pt x="21" y="44"/>
                      </a:cubicBezTo>
                      <a:cubicBezTo>
                        <a:pt x="20" y="45"/>
                        <a:pt x="19" y="45"/>
                        <a:pt x="18" y="46"/>
                      </a:cubicBezTo>
                      <a:cubicBezTo>
                        <a:pt x="17" y="46"/>
                        <a:pt x="17" y="46"/>
                        <a:pt x="17" y="47"/>
                      </a:cubicBezTo>
                      <a:cubicBezTo>
                        <a:pt x="18" y="49"/>
                        <a:pt x="17" y="51"/>
                        <a:pt x="15" y="53"/>
                      </a:cubicBezTo>
                      <a:cubicBezTo>
                        <a:pt x="14" y="55"/>
                        <a:pt x="13" y="56"/>
                        <a:pt x="13" y="58"/>
                      </a:cubicBezTo>
                      <a:cubicBezTo>
                        <a:pt x="13" y="58"/>
                        <a:pt x="13" y="70"/>
                        <a:pt x="11" y="72"/>
                      </a:cubicBezTo>
                      <a:cubicBezTo>
                        <a:pt x="10" y="73"/>
                        <a:pt x="9" y="73"/>
                        <a:pt x="7" y="72"/>
                      </a:cubicBezTo>
                      <a:cubicBezTo>
                        <a:pt x="7" y="72"/>
                        <a:pt x="6" y="72"/>
                        <a:pt x="5" y="72"/>
                      </a:cubicBezTo>
                      <a:cubicBezTo>
                        <a:pt x="3" y="72"/>
                        <a:pt x="3" y="73"/>
                        <a:pt x="3" y="73"/>
                      </a:cubicBezTo>
                      <a:cubicBezTo>
                        <a:pt x="3" y="75"/>
                        <a:pt x="2" y="76"/>
                        <a:pt x="1" y="77"/>
                      </a:cubicBezTo>
                      <a:cubicBezTo>
                        <a:pt x="1" y="77"/>
                        <a:pt x="0" y="78"/>
                        <a:pt x="0" y="78"/>
                      </a:cubicBezTo>
                      <a:cubicBezTo>
                        <a:pt x="1" y="78"/>
                        <a:pt x="3" y="79"/>
                        <a:pt x="4" y="79"/>
                      </a:cubicBezTo>
                      <a:cubicBezTo>
                        <a:pt x="7" y="80"/>
                        <a:pt x="10" y="81"/>
                        <a:pt x="11" y="84"/>
                      </a:cubicBezTo>
                      <a:cubicBezTo>
                        <a:pt x="12" y="85"/>
                        <a:pt x="13" y="86"/>
                        <a:pt x="14" y="88"/>
                      </a:cubicBezTo>
                      <a:cubicBezTo>
                        <a:pt x="17" y="90"/>
                        <a:pt x="19" y="93"/>
                        <a:pt x="21" y="96"/>
                      </a:cubicBezTo>
                      <a:cubicBezTo>
                        <a:pt x="23" y="101"/>
                        <a:pt x="27" y="103"/>
                        <a:pt x="29" y="103"/>
                      </a:cubicBezTo>
                      <a:cubicBezTo>
                        <a:pt x="30" y="103"/>
                        <a:pt x="31" y="104"/>
                        <a:pt x="32" y="104"/>
                      </a:cubicBezTo>
                      <a:cubicBezTo>
                        <a:pt x="32" y="105"/>
                        <a:pt x="32" y="106"/>
                        <a:pt x="32" y="107"/>
                      </a:cubicBezTo>
                      <a:cubicBezTo>
                        <a:pt x="32" y="108"/>
                        <a:pt x="32" y="109"/>
                        <a:pt x="32" y="111"/>
                      </a:cubicBezTo>
                      <a:cubicBezTo>
                        <a:pt x="32" y="112"/>
                        <a:pt x="32" y="112"/>
                        <a:pt x="32" y="113"/>
                      </a:cubicBezTo>
                      <a:cubicBezTo>
                        <a:pt x="31" y="113"/>
                        <a:pt x="31" y="114"/>
                        <a:pt x="31" y="114"/>
                      </a:cubicBezTo>
                      <a:cubicBezTo>
                        <a:pt x="32" y="114"/>
                        <a:pt x="32" y="114"/>
                        <a:pt x="32" y="114"/>
                      </a:cubicBezTo>
                      <a:cubicBezTo>
                        <a:pt x="33" y="114"/>
                        <a:pt x="33" y="114"/>
                        <a:pt x="33" y="114"/>
                      </a:cubicBezTo>
                      <a:cubicBezTo>
                        <a:pt x="33" y="114"/>
                        <a:pt x="33" y="115"/>
                        <a:pt x="33" y="115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ubicBezTo>
                        <a:pt x="34" y="115"/>
                        <a:pt x="36" y="115"/>
                        <a:pt x="37" y="115"/>
                      </a:cubicBezTo>
                      <a:cubicBezTo>
                        <a:pt x="40" y="115"/>
                        <a:pt x="44" y="116"/>
                        <a:pt x="46" y="117"/>
                      </a:cubicBezTo>
                      <a:cubicBezTo>
                        <a:pt x="48" y="120"/>
                        <a:pt x="56" y="124"/>
                        <a:pt x="57" y="124"/>
                      </a:cubicBezTo>
                      <a:cubicBezTo>
                        <a:pt x="59" y="124"/>
                        <a:pt x="68" y="125"/>
                        <a:pt x="71" y="127"/>
                      </a:cubicBezTo>
                      <a:cubicBezTo>
                        <a:pt x="71" y="126"/>
                        <a:pt x="72" y="126"/>
                        <a:pt x="72" y="125"/>
                      </a:cubicBezTo>
                      <a:cubicBezTo>
                        <a:pt x="73" y="124"/>
                        <a:pt x="75" y="122"/>
                        <a:pt x="77" y="121"/>
                      </a:cubicBezTo>
                      <a:cubicBezTo>
                        <a:pt x="80" y="119"/>
                        <a:pt x="83" y="118"/>
                        <a:pt x="86" y="118"/>
                      </a:cubicBezTo>
                      <a:cubicBezTo>
                        <a:pt x="88" y="118"/>
                        <a:pt x="89" y="119"/>
                        <a:pt x="89" y="120"/>
                      </a:cubicBezTo>
                      <a:cubicBezTo>
                        <a:pt x="90" y="121"/>
                        <a:pt x="91" y="122"/>
                        <a:pt x="92" y="121"/>
                      </a:cubicBezTo>
                      <a:cubicBezTo>
                        <a:pt x="93" y="121"/>
                        <a:pt x="96" y="120"/>
                        <a:pt x="98" y="120"/>
                      </a:cubicBezTo>
                      <a:cubicBezTo>
                        <a:pt x="98" y="120"/>
                        <a:pt x="98" y="120"/>
                        <a:pt x="98" y="120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4" y="118"/>
                        <a:pt x="105" y="118"/>
                        <a:pt x="106" y="118"/>
                      </a:cubicBezTo>
                      <a:cubicBezTo>
                        <a:pt x="106" y="118"/>
                        <a:pt x="107" y="118"/>
                        <a:pt x="108" y="118"/>
                      </a:cubicBezTo>
                      <a:cubicBezTo>
                        <a:pt x="108" y="118"/>
                        <a:pt x="108" y="118"/>
                        <a:pt x="108" y="118"/>
                      </a:cubicBezTo>
                      <a:cubicBezTo>
                        <a:pt x="108" y="118"/>
                        <a:pt x="109" y="117"/>
                        <a:pt x="110" y="116"/>
                      </a:cubicBezTo>
                      <a:cubicBezTo>
                        <a:pt x="113" y="114"/>
                        <a:pt x="117" y="110"/>
                        <a:pt x="123" y="110"/>
                      </a:cubicBezTo>
                      <a:cubicBezTo>
                        <a:pt x="124" y="110"/>
                        <a:pt x="126" y="110"/>
                        <a:pt x="127" y="110"/>
                      </a:cubicBezTo>
                      <a:cubicBezTo>
                        <a:pt x="130" y="110"/>
                        <a:pt x="132" y="111"/>
                        <a:pt x="134" y="109"/>
                      </a:cubicBezTo>
                      <a:cubicBezTo>
                        <a:pt x="136" y="106"/>
                        <a:pt x="157" y="85"/>
                        <a:pt x="163" y="79"/>
                      </a:cubicBezTo>
                      <a:cubicBezTo>
                        <a:pt x="162" y="79"/>
                        <a:pt x="162" y="79"/>
                        <a:pt x="161" y="79"/>
                      </a:cubicBezTo>
                      <a:cubicBezTo>
                        <a:pt x="159" y="79"/>
                        <a:pt x="154" y="79"/>
                        <a:pt x="145" y="76"/>
                      </a:cubicBezTo>
                      <a:cubicBezTo>
                        <a:pt x="137" y="73"/>
                        <a:pt x="125" y="68"/>
                        <a:pt x="122" y="68"/>
                      </a:cubicBezTo>
                      <a:cubicBezTo>
                        <a:pt x="121" y="67"/>
                        <a:pt x="119" y="66"/>
                        <a:pt x="117" y="64"/>
                      </a:cubicBezTo>
                      <a:cubicBezTo>
                        <a:pt x="116" y="63"/>
                        <a:pt x="115" y="61"/>
                        <a:pt x="115" y="61"/>
                      </a:cubicBezTo>
                      <a:cubicBezTo>
                        <a:pt x="111" y="59"/>
                        <a:pt x="107" y="51"/>
                        <a:pt x="107" y="50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8"/>
                        <a:pt x="106" y="48"/>
                        <a:pt x="107" y="47"/>
                      </a:cubicBezTo>
                      <a:cubicBezTo>
                        <a:pt x="107" y="47"/>
                        <a:pt x="107" y="47"/>
                        <a:pt x="107" y="47"/>
                      </a:cubicBezTo>
                      <a:cubicBezTo>
                        <a:pt x="107" y="47"/>
                        <a:pt x="107" y="46"/>
                        <a:pt x="107" y="46"/>
                      </a:cubicBezTo>
                      <a:cubicBezTo>
                        <a:pt x="107" y="46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8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4"/>
                        <a:pt x="107" y="44"/>
                      </a:cubicBezTo>
                      <a:cubicBezTo>
                        <a:pt x="106" y="44"/>
                        <a:pt x="106" y="44"/>
                        <a:pt x="106" y="44"/>
                      </a:cubicBezTo>
                      <a:cubicBezTo>
                        <a:pt x="106" y="44"/>
                        <a:pt x="106" y="44"/>
                        <a:pt x="106" y="45"/>
                      </a:cubicBezTo>
                      <a:cubicBezTo>
                        <a:pt x="104" y="46"/>
                        <a:pt x="102" y="46"/>
                        <a:pt x="101" y="46"/>
                      </a:cubicBezTo>
                      <a:cubicBezTo>
                        <a:pt x="98" y="46"/>
                        <a:pt x="97" y="45"/>
                        <a:pt x="97" y="44"/>
                      </a:cubicBezTo>
                      <a:cubicBezTo>
                        <a:pt x="96" y="43"/>
                        <a:pt x="94" y="36"/>
                        <a:pt x="97" y="32"/>
                      </a:cubicBezTo>
                      <a:cubicBezTo>
                        <a:pt x="98" y="32"/>
                        <a:pt x="98" y="31"/>
                        <a:pt x="99" y="31"/>
                      </a:cubicBezTo>
                      <a:cubicBezTo>
                        <a:pt x="99" y="31"/>
                        <a:pt x="99" y="31"/>
                        <a:pt x="99" y="31"/>
                      </a:cubicBezTo>
                      <a:cubicBezTo>
                        <a:pt x="99" y="30"/>
                        <a:pt x="100" y="30"/>
                        <a:pt x="100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101" y="28"/>
                        <a:pt x="101" y="27"/>
                        <a:pt x="101" y="27"/>
                      </a:cubicBezTo>
                      <a:cubicBezTo>
                        <a:pt x="101" y="27"/>
                        <a:pt x="101" y="27"/>
                        <a:pt x="102" y="27"/>
                      </a:cubicBezTo>
                      <a:cubicBezTo>
                        <a:pt x="102" y="26"/>
                        <a:pt x="102" y="26"/>
                        <a:pt x="102" y="26"/>
                      </a:cubicBezTo>
                      <a:cubicBezTo>
                        <a:pt x="98" y="22"/>
                        <a:pt x="95" y="18"/>
                        <a:pt x="91" y="15"/>
                      </a:cubicBezTo>
                      <a:cubicBezTo>
                        <a:pt x="91" y="15"/>
                        <a:pt x="91" y="15"/>
                        <a:pt x="91" y="15"/>
                      </a:cubicBezTo>
                      <a:cubicBezTo>
                        <a:pt x="90" y="14"/>
                        <a:pt x="89" y="13"/>
                        <a:pt x="88" y="1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7" y="11"/>
                        <a:pt x="86" y="10"/>
                        <a:pt x="85" y="9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4" y="7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1" y="5"/>
                        <a:pt x="80" y="5"/>
                        <a:pt x="80" y="4"/>
                      </a:cubicBezTo>
                      <a:cubicBezTo>
                        <a:pt x="80" y="4"/>
                        <a:pt x="80" y="4"/>
                        <a:pt x="79" y="4"/>
                      </a:cubicBezTo>
                      <a:cubicBezTo>
                        <a:pt x="78" y="4"/>
                        <a:pt x="77" y="4"/>
                        <a:pt x="76" y="5"/>
                      </a:cubicBezTo>
                      <a:cubicBezTo>
                        <a:pt x="74" y="5"/>
                        <a:pt x="73" y="5"/>
                        <a:pt x="72" y="5"/>
                      </a:cubicBezTo>
                      <a:cubicBezTo>
                        <a:pt x="70" y="5"/>
                        <a:pt x="69" y="5"/>
                        <a:pt x="69" y="4"/>
                      </a:cubicBezTo>
                      <a:cubicBezTo>
                        <a:pt x="68" y="4"/>
                        <a:pt x="68" y="4"/>
                        <a:pt x="67" y="4"/>
                      </a:cubicBezTo>
                      <a:cubicBezTo>
                        <a:pt x="67" y="4"/>
                        <a:pt x="67" y="4"/>
                        <a:pt x="65" y="4"/>
                      </a:cubicBezTo>
                      <a:cubicBezTo>
                        <a:pt x="64" y="5"/>
                        <a:pt x="63" y="5"/>
                        <a:pt x="62" y="5"/>
                      </a:cubicBezTo>
                      <a:cubicBezTo>
                        <a:pt x="60" y="5"/>
                        <a:pt x="58" y="3"/>
                        <a:pt x="57" y="2"/>
                      </a:cubicBezTo>
                      <a:cubicBezTo>
                        <a:pt x="57" y="2"/>
                        <a:pt x="56" y="2"/>
                        <a:pt x="56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4" y="1"/>
                        <a:pt x="54" y="2"/>
                      </a:cubicBezTo>
                      <a:cubicBezTo>
                        <a:pt x="54" y="2"/>
                        <a:pt x="54" y="2"/>
                        <a:pt x="54" y="3"/>
                      </a:cubicBezTo>
                      <a:cubicBezTo>
                        <a:pt x="53" y="5"/>
                        <a:pt x="52" y="7"/>
                        <a:pt x="50" y="7"/>
                      </a:cubicBezTo>
                      <a:cubicBezTo>
                        <a:pt x="49" y="7"/>
                        <a:pt x="48" y="7"/>
                        <a:pt x="47" y="6"/>
                      </a:cubicBezTo>
                      <a:cubicBezTo>
                        <a:pt x="47" y="6"/>
                        <a:pt x="47" y="6"/>
                        <a:pt x="44" y="6"/>
                      </a:cubicBezTo>
                      <a:cubicBezTo>
                        <a:pt x="43" y="6"/>
                        <a:pt x="42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7"/>
                        <a:pt x="41" y="7"/>
                        <a:pt x="4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7" name="Freeform 1659">
                  <a:extLst>
                    <a:ext uri="{FF2B5EF4-FFF2-40B4-BE49-F238E27FC236}">
                      <a16:creationId xmlns:a16="http://schemas.microsoft.com/office/drawing/2014/main" xmlns="" id="{A7660DB7-333C-49CA-91A7-95CB7B3DC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8" name="Freeform 1660">
                  <a:extLst>
                    <a:ext uri="{FF2B5EF4-FFF2-40B4-BE49-F238E27FC236}">
                      <a16:creationId xmlns:a16="http://schemas.microsoft.com/office/drawing/2014/main" xmlns="" id="{B92DDF12-27F7-45FC-8B7E-DABF3D1D0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285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69" name="Freeform 1661">
                  <a:extLst>
                    <a:ext uri="{FF2B5EF4-FFF2-40B4-BE49-F238E27FC236}">
                      <a16:creationId xmlns:a16="http://schemas.microsoft.com/office/drawing/2014/main" xmlns="" id="{73FC2984-8968-4033-AF75-DC0506050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0" name="Freeform 1662">
                  <a:extLst>
                    <a:ext uri="{FF2B5EF4-FFF2-40B4-BE49-F238E27FC236}">
                      <a16:creationId xmlns:a16="http://schemas.microsoft.com/office/drawing/2014/main" xmlns="" id="{AC0A1F7C-146E-4E5B-AAE3-02336582EA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92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1" name="Freeform 1663">
                  <a:extLst>
                    <a:ext uri="{FF2B5EF4-FFF2-40B4-BE49-F238E27FC236}">
                      <a16:creationId xmlns:a16="http://schemas.microsoft.com/office/drawing/2014/main" xmlns="" id="{F1A8EAD6-017F-4E61-8A7D-D32F40CE3B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82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2" name="Freeform 1664">
                  <a:extLst>
                    <a:ext uri="{FF2B5EF4-FFF2-40B4-BE49-F238E27FC236}">
                      <a16:creationId xmlns:a16="http://schemas.microsoft.com/office/drawing/2014/main" xmlns="" id="{D03EFB99-29BD-413D-A1B0-F2C76BB80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" y="292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3" name="Freeform 1665">
                  <a:extLst>
                    <a:ext uri="{FF2B5EF4-FFF2-40B4-BE49-F238E27FC236}">
                      <a16:creationId xmlns:a16="http://schemas.microsoft.com/office/drawing/2014/main" xmlns="" id="{A6B8D4B9-F2C6-4E29-922C-29717F931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2915"/>
                  <a:ext cx="0" cy="3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4" name="Freeform 1666">
                  <a:extLst>
                    <a:ext uri="{FF2B5EF4-FFF2-40B4-BE49-F238E27FC236}">
                      <a16:creationId xmlns:a16="http://schemas.microsoft.com/office/drawing/2014/main" xmlns="" id="{1986BBF5-1F39-46D7-9614-4BB8E26E8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282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5" name="Freeform 1667">
                  <a:extLst>
                    <a:ext uri="{FF2B5EF4-FFF2-40B4-BE49-F238E27FC236}">
                      <a16:creationId xmlns:a16="http://schemas.microsoft.com/office/drawing/2014/main" xmlns="" id="{D502CE8A-1F6B-4ED1-B441-33830A950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281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6" name="Freeform 1668">
                  <a:extLst>
                    <a:ext uri="{FF2B5EF4-FFF2-40B4-BE49-F238E27FC236}">
                      <a16:creationId xmlns:a16="http://schemas.microsoft.com/office/drawing/2014/main" xmlns="" id="{BEC208F0-F928-4852-90B9-88C9791850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2837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7" name="Freeform 1669">
                  <a:extLst>
                    <a:ext uri="{FF2B5EF4-FFF2-40B4-BE49-F238E27FC236}">
                      <a16:creationId xmlns:a16="http://schemas.microsoft.com/office/drawing/2014/main" xmlns="" id="{E2827AB6-F957-4E75-8080-F0AEB53C3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2840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8" name="Freeform 1670">
                  <a:extLst>
                    <a:ext uri="{FF2B5EF4-FFF2-40B4-BE49-F238E27FC236}">
                      <a16:creationId xmlns:a16="http://schemas.microsoft.com/office/drawing/2014/main" xmlns="" id="{5AEB28E8-5ADD-4800-885C-332493CE87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79" name="Freeform 1671">
                  <a:extLst>
                    <a:ext uri="{FF2B5EF4-FFF2-40B4-BE49-F238E27FC236}">
                      <a16:creationId xmlns:a16="http://schemas.microsoft.com/office/drawing/2014/main" xmlns="" id="{B7F5CCD7-A7F9-4F8A-B67E-E20DF70DE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85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0" name="Freeform 1672">
                  <a:extLst>
                    <a:ext uri="{FF2B5EF4-FFF2-40B4-BE49-F238E27FC236}">
                      <a16:creationId xmlns:a16="http://schemas.microsoft.com/office/drawing/2014/main" xmlns="" id="{D097CA26-30AA-46AF-8F7A-D79FB13C2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1" y="284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1" name="Freeform 1673">
                  <a:extLst>
                    <a:ext uri="{FF2B5EF4-FFF2-40B4-BE49-F238E27FC236}">
                      <a16:creationId xmlns:a16="http://schemas.microsoft.com/office/drawing/2014/main" xmlns="" id="{9ECAD7CB-B55D-490D-9DD3-16C8072724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3" y="2838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2" name="Freeform 1674">
                  <a:extLst>
                    <a:ext uri="{FF2B5EF4-FFF2-40B4-BE49-F238E27FC236}">
                      <a16:creationId xmlns:a16="http://schemas.microsoft.com/office/drawing/2014/main" xmlns="" id="{836FB6D9-4C7B-4C19-9206-23C46D589D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7" y="28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3" name="Freeform 1675">
                  <a:extLst>
                    <a:ext uri="{FF2B5EF4-FFF2-40B4-BE49-F238E27FC236}">
                      <a16:creationId xmlns:a16="http://schemas.microsoft.com/office/drawing/2014/main" xmlns="" id="{63761EC3-1F38-4326-B75A-B87D62650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2816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4" name="Freeform 1676">
                  <a:extLst>
                    <a:ext uri="{FF2B5EF4-FFF2-40B4-BE49-F238E27FC236}">
                      <a16:creationId xmlns:a16="http://schemas.microsoft.com/office/drawing/2014/main" xmlns="" id="{CA3A4F7B-98E9-4023-8E01-6C66CF4C5B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28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5" name="Freeform 1677">
                  <a:extLst>
                    <a:ext uri="{FF2B5EF4-FFF2-40B4-BE49-F238E27FC236}">
                      <a16:creationId xmlns:a16="http://schemas.microsoft.com/office/drawing/2014/main" xmlns="" id="{96614DF2-CB3A-4A82-BEF6-2CDC8C35F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" y="28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6" name="Freeform 1678">
                  <a:extLst>
                    <a:ext uri="{FF2B5EF4-FFF2-40B4-BE49-F238E27FC236}">
                      <a16:creationId xmlns:a16="http://schemas.microsoft.com/office/drawing/2014/main" xmlns="" id="{799978D7-888A-4BD6-B23D-1C2DCA5A7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" y="28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7" name="Freeform 1679">
                  <a:extLst>
                    <a:ext uri="{FF2B5EF4-FFF2-40B4-BE49-F238E27FC236}">
                      <a16:creationId xmlns:a16="http://schemas.microsoft.com/office/drawing/2014/main" xmlns="" id="{6904E413-797C-4E9A-A849-672466EC0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28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8" name="Freeform 1680">
                  <a:extLst>
                    <a:ext uri="{FF2B5EF4-FFF2-40B4-BE49-F238E27FC236}">
                      <a16:creationId xmlns:a16="http://schemas.microsoft.com/office/drawing/2014/main" xmlns="" id="{62C436E5-401C-43A1-9D1F-464479E77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6" y="2815"/>
                  <a:ext cx="3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4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2" y="4"/>
                        <a:pt x="0" y="4"/>
                      </a:cubicBezTo>
                      <a:cubicBezTo>
                        <a:pt x="2" y="4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89" name="Freeform 1681">
                  <a:extLst>
                    <a:ext uri="{FF2B5EF4-FFF2-40B4-BE49-F238E27FC236}">
                      <a16:creationId xmlns:a16="http://schemas.microsoft.com/office/drawing/2014/main" xmlns="" id="{5553FAF9-B5A6-43E3-A4C5-C88147FD3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26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0" name="Freeform 1682">
                  <a:extLst>
                    <a:ext uri="{FF2B5EF4-FFF2-40B4-BE49-F238E27FC236}">
                      <a16:creationId xmlns:a16="http://schemas.microsoft.com/office/drawing/2014/main" xmlns="" id="{E3D19533-88F2-4738-A6A7-EC8882390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6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1" name="Freeform 1683">
                  <a:extLst>
                    <a:ext uri="{FF2B5EF4-FFF2-40B4-BE49-F238E27FC236}">
                      <a16:creationId xmlns:a16="http://schemas.microsoft.com/office/drawing/2014/main" xmlns="" id="{D8B9759A-C945-4CC2-89CC-9FFE86577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63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2" name="Freeform 1684">
                  <a:extLst>
                    <a:ext uri="{FF2B5EF4-FFF2-40B4-BE49-F238E27FC236}">
                      <a16:creationId xmlns:a16="http://schemas.microsoft.com/office/drawing/2014/main" xmlns="" id="{A5380D88-8D2A-493F-A42A-32B3580EA3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8" y="264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3" name="Freeform 1685">
                  <a:extLst>
                    <a:ext uri="{FF2B5EF4-FFF2-40B4-BE49-F238E27FC236}">
                      <a16:creationId xmlns:a16="http://schemas.microsoft.com/office/drawing/2014/main" xmlns="" id="{B251990B-AB3B-4F7C-99DA-5BD292585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26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4" name="Freeform 1686">
                  <a:extLst>
                    <a:ext uri="{FF2B5EF4-FFF2-40B4-BE49-F238E27FC236}">
                      <a16:creationId xmlns:a16="http://schemas.microsoft.com/office/drawing/2014/main" xmlns="" id="{D8E69800-2928-46B1-883C-997C1E711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5" name="Freeform 1687">
                  <a:extLst>
                    <a:ext uri="{FF2B5EF4-FFF2-40B4-BE49-F238E27FC236}">
                      <a16:creationId xmlns:a16="http://schemas.microsoft.com/office/drawing/2014/main" xmlns="" id="{2E1FEFD9-4E66-47F0-8A86-90CB9E95A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6" name="Freeform 1688">
                  <a:extLst>
                    <a:ext uri="{FF2B5EF4-FFF2-40B4-BE49-F238E27FC236}">
                      <a16:creationId xmlns:a16="http://schemas.microsoft.com/office/drawing/2014/main" xmlns="" id="{D435D7E2-A219-4494-B61C-7D796BB19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7" name="Freeform 1689">
                  <a:extLst>
                    <a:ext uri="{FF2B5EF4-FFF2-40B4-BE49-F238E27FC236}">
                      <a16:creationId xmlns:a16="http://schemas.microsoft.com/office/drawing/2014/main" xmlns="" id="{10DD2501-3155-4501-AD7C-F297AF5354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64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8" name="Freeform 1690">
                  <a:extLst>
                    <a:ext uri="{FF2B5EF4-FFF2-40B4-BE49-F238E27FC236}">
                      <a16:creationId xmlns:a16="http://schemas.microsoft.com/office/drawing/2014/main" xmlns="" id="{C07AF1D6-8F0F-4268-BB71-0A85DEC65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64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99" name="Freeform 1691">
                  <a:extLst>
                    <a:ext uri="{FF2B5EF4-FFF2-40B4-BE49-F238E27FC236}">
                      <a16:creationId xmlns:a16="http://schemas.microsoft.com/office/drawing/2014/main" xmlns="" id="{A276E33A-0160-46DB-AC31-8E23ECF647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26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0" name="Freeform 1692">
                  <a:extLst>
                    <a:ext uri="{FF2B5EF4-FFF2-40B4-BE49-F238E27FC236}">
                      <a16:creationId xmlns:a16="http://schemas.microsoft.com/office/drawing/2014/main" xmlns="" id="{9598A0F7-2733-446E-BC69-D74261E0F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64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1" name="Freeform 1693">
                  <a:extLst>
                    <a:ext uri="{FF2B5EF4-FFF2-40B4-BE49-F238E27FC236}">
                      <a16:creationId xmlns:a16="http://schemas.microsoft.com/office/drawing/2014/main" xmlns="" id="{0E670F55-4F05-4887-8A53-83FC38BF6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2" name="Freeform 1694">
                  <a:extLst>
                    <a:ext uri="{FF2B5EF4-FFF2-40B4-BE49-F238E27FC236}">
                      <a16:creationId xmlns:a16="http://schemas.microsoft.com/office/drawing/2014/main" xmlns="" id="{EC8514E5-8CFD-44B1-962A-FC423F5CB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21"/>
                  <a:ext cx="81" cy="101"/>
                </a:xfrm>
                <a:custGeom>
                  <a:avLst/>
                  <a:gdLst>
                    <a:gd name="T0" fmla="*/ 76 w 84"/>
                    <a:gd name="T1" fmla="*/ 8 h 105"/>
                    <a:gd name="T2" fmla="*/ 65 w 84"/>
                    <a:gd name="T3" fmla="*/ 14 h 105"/>
                    <a:gd name="T4" fmla="*/ 59 w 84"/>
                    <a:gd name="T5" fmla="*/ 16 h 105"/>
                    <a:gd name="T6" fmla="*/ 33 w 84"/>
                    <a:gd name="T7" fmla="*/ 6 h 105"/>
                    <a:gd name="T8" fmla="*/ 22 w 84"/>
                    <a:gd name="T9" fmla="*/ 4 h 105"/>
                    <a:gd name="T10" fmla="*/ 21 w 84"/>
                    <a:gd name="T11" fmla="*/ 4 h 105"/>
                    <a:gd name="T12" fmla="*/ 18 w 84"/>
                    <a:gd name="T13" fmla="*/ 3 h 105"/>
                    <a:gd name="T14" fmla="*/ 17 w 84"/>
                    <a:gd name="T15" fmla="*/ 2 h 105"/>
                    <a:gd name="T16" fmla="*/ 16 w 84"/>
                    <a:gd name="T17" fmla="*/ 2 h 105"/>
                    <a:gd name="T18" fmla="*/ 10 w 84"/>
                    <a:gd name="T19" fmla="*/ 1 h 105"/>
                    <a:gd name="T20" fmla="*/ 2 w 84"/>
                    <a:gd name="T21" fmla="*/ 6 h 105"/>
                    <a:gd name="T22" fmla="*/ 6 w 84"/>
                    <a:gd name="T23" fmla="*/ 10 h 105"/>
                    <a:gd name="T24" fmla="*/ 12 w 84"/>
                    <a:gd name="T25" fmla="*/ 22 h 105"/>
                    <a:gd name="T26" fmla="*/ 12 w 84"/>
                    <a:gd name="T27" fmla="*/ 33 h 105"/>
                    <a:gd name="T28" fmla="*/ 3 w 84"/>
                    <a:gd name="T29" fmla="*/ 47 h 105"/>
                    <a:gd name="T30" fmla="*/ 3 w 84"/>
                    <a:gd name="T31" fmla="*/ 47 h 105"/>
                    <a:gd name="T32" fmla="*/ 3 w 84"/>
                    <a:gd name="T33" fmla="*/ 48 h 105"/>
                    <a:gd name="T34" fmla="*/ 3 w 84"/>
                    <a:gd name="T35" fmla="*/ 48 h 105"/>
                    <a:gd name="T36" fmla="*/ 3 w 84"/>
                    <a:gd name="T37" fmla="*/ 49 h 105"/>
                    <a:gd name="T38" fmla="*/ 2 w 84"/>
                    <a:gd name="T39" fmla="*/ 50 h 105"/>
                    <a:gd name="T40" fmla="*/ 1 w 84"/>
                    <a:gd name="T41" fmla="*/ 51 h 105"/>
                    <a:gd name="T42" fmla="*/ 4 w 84"/>
                    <a:gd name="T43" fmla="*/ 61 h 105"/>
                    <a:gd name="T44" fmla="*/ 43 w 84"/>
                    <a:gd name="T45" fmla="*/ 87 h 105"/>
                    <a:gd name="T46" fmla="*/ 46 w 84"/>
                    <a:gd name="T47" fmla="*/ 97 h 105"/>
                    <a:gd name="T48" fmla="*/ 48 w 84"/>
                    <a:gd name="T49" fmla="*/ 98 h 105"/>
                    <a:gd name="T50" fmla="*/ 50 w 84"/>
                    <a:gd name="T51" fmla="*/ 100 h 105"/>
                    <a:gd name="T52" fmla="*/ 53 w 84"/>
                    <a:gd name="T53" fmla="*/ 101 h 105"/>
                    <a:gd name="T54" fmla="*/ 55 w 84"/>
                    <a:gd name="T55" fmla="*/ 103 h 105"/>
                    <a:gd name="T56" fmla="*/ 58 w 84"/>
                    <a:gd name="T57" fmla="*/ 105 h 105"/>
                    <a:gd name="T58" fmla="*/ 68 w 84"/>
                    <a:gd name="T59" fmla="*/ 83 h 105"/>
                    <a:gd name="T60" fmla="*/ 76 w 84"/>
                    <a:gd name="T61" fmla="*/ 77 h 105"/>
                    <a:gd name="T62" fmla="*/ 80 w 84"/>
                    <a:gd name="T63" fmla="*/ 75 h 105"/>
                    <a:gd name="T64" fmla="*/ 82 w 84"/>
                    <a:gd name="T65" fmla="*/ 73 h 105"/>
                    <a:gd name="T66" fmla="*/ 77 w 84"/>
                    <a:gd name="T67" fmla="*/ 64 h 105"/>
                    <a:gd name="T68" fmla="*/ 82 w 84"/>
                    <a:gd name="T69" fmla="*/ 14 h 105"/>
                    <a:gd name="T70" fmla="*/ 84 w 84"/>
                    <a:gd name="T71" fmla="*/ 1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4" h="105">
                      <a:moveTo>
                        <a:pt x="84" y="11"/>
                      </a:moveTo>
                      <a:cubicBezTo>
                        <a:pt x="81" y="12"/>
                        <a:pt x="78" y="11"/>
                        <a:pt x="76" y="8"/>
                      </a:cubicBezTo>
                      <a:cubicBezTo>
                        <a:pt x="74" y="8"/>
                        <a:pt x="71" y="9"/>
                        <a:pt x="69" y="10"/>
                      </a:cubicBezTo>
                      <a:cubicBezTo>
                        <a:pt x="67" y="11"/>
                        <a:pt x="66" y="13"/>
                        <a:pt x="65" y="14"/>
                      </a:cubicBezTo>
                      <a:cubicBezTo>
                        <a:pt x="64" y="16"/>
                        <a:pt x="62" y="17"/>
                        <a:pt x="61" y="17"/>
                      </a:cubicBezTo>
                      <a:cubicBezTo>
                        <a:pt x="60" y="17"/>
                        <a:pt x="60" y="17"/>
                        <a:pt x="59" y="16"/>
                      </a:cubicBezTo>
                      <a:cubicBezTo>
                        <a:pt x="58" y="16"/>
                        <a:pt x="50" y="14"/>
                        <a:pt x="47" y="14"/>
                      </a:cubicBezTo>
                      <a:cubicBezTo>
                        <a:pt x="44" y="14"/>
                        <a:pt x="35" y="8"/>
                        <a:pt x="33" y="6"/>
                      </a:cubicBezTo>
                      <a:cubicBezTo>
                        <a:pt x="32" y="6"/>
                        <a:pt x="29" y="5"/>
                        <a:pt x="27" y="5"/>
                      </a:cubicBezTo>
                      <a:cubicBezTo>
                        <a:pt x="25" y="5"/>
                        <a:pt x="23" y="5"/>
                        <a:pt x="22" y="4"/>
                      </a:cubicBezTo>
                      <a:cubicBezTo>
                        <a:pt x="22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6" y="2"/>
                        <a:pt x="15" y="1"/>
                        <a:pt x="15" y="1"/>
                      </a:cubicBezTo>
                      <a:cubicBezTo>
                        <a:pt x="15" y="0"/>
                        <a:pt x="13" y="0"/>
                        <a:pt x="10" y="1"/>
                      </a:cubicBezTo>
                      <a:cubicBezTo>
                        <a:pt x="8" y="1"/>
                        <a:pt x="3" y="4"/>
                        <a:pt x="3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8"/>
                        <a:pt x="12" y="33"/>
                      </a:cubicBezTo>
                      <a:cubicBezTo>
                        <a:pt x="11" y="38"/>
                        <a:pt x="6" y="44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2" y="50"/>
                        <a:pt x="2" y="50"/>
                        <a:pt x="2" y="51"/>
                      </a:cubicBezTo>
                      <a:cubicBezTo>
                        <a:pt x="2" y="51"/>
                        <a:pt x="1" y="51"/>
                        <a:pt x="1" y="51"/>
                      </a:cubicBezTo>
                      <a:cubicBezTo>
                        <a:pt x="5" y="53"/>
                        <a:pt x="9" y="55"/>
                        <a:pt x="8" y="57"/>
                      </a:cubicBezTo>
                      <a:cubicBezTo>
                        <a:pt x="8" y="60"/>
                        <a:pt x="6" y="60"/>
                        <a:pt x="4" y="61"/>
                      </a:cubicBezTo>
                      <a:cubicBezTo>
                        <a:pt x="1" y="62"/>
                        <a:pt x="0" y="62"/>
                        <a:pt x="0" y="64"/>
                      </a:cubicBezTo>
                      <a:cubicBezTo>
                        <a:pt x="43" y="87"/>
                        <a:pt x="43" y="87"/>
                        <a:pt x="43" y="87"/>
                      </a:cubicBezTo>
                      <a:cubicBezTo>
                        <a:pt x="42" y="94"/>
                        <a:pt x="42" y="94"/>
                        <a:pt x="42" y="94"/>
                      </a:cubicBezTo>
                      <a:cubicBezTo>
                        <a:pt x="43" y="94"/>
                        <a:pt x="44" y="96"/>
                        <a:pt x="46" y="97"/>
                      </a:cubicBezTo>
                      <a:cubicBezTo>
                        <a:pt x="46" y="97"/>
                        <a:pt x="46" y="97"/>
                        <a:pt x="47" y="97"/>
                      </a:cubicBezTo>
                      <a:cubicBezTo>
                        <a:pt x="47" y="97"/>
                        <a:pt x="48" y="98"/>
                        <a:pt x="48" y="98"/>
                      </a:cubicBezTo>
                      <a:cubicBezTo>
                        <a:pt x="48" y="98"/>
                        <a:pt x="48" y="98"/>
                        <a:pt x="49" y="99"/>
                      </a:cubicBezTo>
                      <a:cubicBezTo>
                        <a:pt x="49" y="99"/>
                        <a:pt x="50" y="99"/>
                        <a:pt x="50" y="100"/>
                      </a:cubicBezTo>
                      <a:cubicBezTo>
                        <a:pt x="50" y="100"/>
                        <a:pt x="51" y="100"/>
                        <a:pt x="51" y="100"/>
                      </a:cubicBezTo>
                      <a:cubicBezTo>
                        <a:pt x="52" y="101"/>
                        <a:pt x="52" y="101"/>
                        <a:pt x="53" y="101"/>
                      </a:cubicBezTo>
                      <a:cubicBezTo>
                        <a:pt x="53" y="102"/>
                        <a:pt x="53" y="102"/>
                        <a:pt x="54" y="102"/>
                      </a:cubicBezTo>
                      <a:cubicBezTo>
                        <a:pt x="54" y="102"/>
                        <a:pt x="55" y="103"/>
                        <a:pt x="55" y="103"/>
                      </a:cubicBezTo>
                      <a:cubicBezTo>
                        <a:pt x="55" y="103"/>
                        <a:pt x="56" y="104"/>
                        <a:pt x="56" y="104"/>
                      </a:cubicBezTo>
                      <a:cubicBezTo>
                        <a:pt x="57" y="104"/>
                        <a:pt x="57" y="105"/>
                        <a:pt x="58" y="105"/>
                      </a:cubicBezTo>
                      <a:cubicBezTo>
                        <a:pt x="58" y="105"/>
                        <a:pt x="58" y="105"/>
                        <a:pt x="58" y="105"/>
                      </a:cubicBezTo>
                      <a:cubicBezTo>
                        <a:pt x="62" y="96"/>
                        <a:pt x="67" y="85"/>
                        <a:pt x="68" y="83"/>
                      </a:cubicBezTo>
                      <a:cubicBezTo>
                        <a:pt x="70" y="80"/>
                        <a:pt x="72" y="79"/>
                        <a:pt x="73" y="78"/>
                      </a:cubicBezTo>
                      <a:cubicBezTo>
                        <a:pt x="74" y="78"/>
                        <a:pt x="75" y="77"/>
                        <a:pt x="76" y="77"/>
                      </a:cubicBezTo>
                      <a:cubicBezTo>
                        <a:pt x="77" y="75"/>
                        <a:pt x="78" y="75"/>
                        <a:pt x="79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1" y="74"/>
                        <a:pt x="82" y="73"/>
                      </a:cubicBezTo>
                      <a:cubicBezTo>
                        <a:pt x="82" y="73"/>
                        <a:pt x="82" y="73"/>
                        <a:pt x="82" y="72"/>
                      </a:cubicBezTo>
                      <a:cubicBezTo>
                        <a:pt x="77" y="64"/>
                        <a:pt x="77" y="64"/>
                        <a:pt x="77" y="64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82" y="14"/>
                        <a:pt x="82" y="14"/>
                        <a:pt x="82" y="14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3" name="Freeform 1695">
                  <a:extLst>
                    <a:ext uri="{FF2B5EF4-FFF2-40B4-BE49-F238E27FC236}">
                      <a16:creationId xmlns:a16="http://schemas.microsoft.com/office/drawing/2014/main" xmlns="" id="{7507E256-16A5-467D-97AD-745F8F6B8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0" y="2932"/>
                  <a:ext cx="8" cy="11"/>
                </a:xfrm>
                <a:custGeom>
                  <a:avLst/>
                  <a:gdLst>
                    <a:gd name="T0" fmla="*/ 0 w 8"/>
                    <a:gd name="T1" fmla="*/ 11 h 11"/>
                    <a:gd name="T2" fmla="*/ 8 w 8"/>
                    <a:gd name="T3" fmla="*/ 0 h 11"/>
                    <a:gd name="T4" fmla="*/ 6 w 8"/>
                    <a:gd name="T5" fmla="*/ 3 h 11"/>
                    <a:gd name="T6" fmla="*/ 0 w 8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1">
                      <a:moveTo>
                        <a:pt x="0" y="11"/>
                      </a:move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4" name="Freeform 1696">
                  <a:extLst>
                    <a:ext uri="{FF2B5EF4-FFF2-40B4-BE49-F238E27FC236}">
                      <a16:creationId xmlns:a16="http://schemas.microsoft.com/office/drawing/2014/main" xmlns="" id="{3FADE8E1-0FF0-4B85-8328-148C07F06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" y="2982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0 w 5"/>
                    <a:gd name="T3" fmla="*/ 0 h 8"/>
                    <a:gd name="T4" fmla="*/ 5 w 5"/>
                    <a:gd name="T5" fmla="*/ 8 h 8"/>
                    <a:gd name="T6" fmla="*/ 5 w 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8">
                      <a:moveTo>
                        <a:pt x="5" y="8"/>
                      </a:moveTo>
                      <a:lnTo>
                        <a:pt x="0" y="0"/>
                      </a:lnTo>
                      <a:lnTo>
                        <a:pt x="5" y="8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5" name="Freeform 1697">
                  <a:extLst>
                    <a:ext uri="{FF2B5EF4-FFF2-40B4-BE49-F238E27FC236}">
                      <a16:creationId xmlns:a16="http://schemas.microsoft.com/office/drawing/2014/main" xmlns="" id="{79DD15D0-588F-4053-8254-3605C064A0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2924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6" name="Freeform 1698">
                  <a:extLst>
                    <a:ext uri="{FF2B5EF4-FFF2-40B4-BE49-F238E27FC236}">
                      <a16:creationId xmlns:a16="http://schemas.microsoft.com/office/drawing/2014/main" xmlns="" id="{CB0D7607-0F58-4C5B-8E97-0B8A6FBCE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9" y="292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7" name="Freeform 1699">
                  <a:extLst>
                    <a:ext uri="{FF2B5EF4-FFF2-40B4-BE49-F238E27FC236}">
                      <a16:creationId xmlns:a16="http://schemas.microsoft.com/office/drawing/2014/main" xmlns="" id="{EB0C8043-DCA1-42B5-BD0D-C33C41E6D9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292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8" name="Freeform 1700">
                  <a:extLst>
                    <a:ext uri="{FF2B5EF4-FFF2-40B4-BE49-F238E27FC236}">
                      <a16:creationId xmlns:a16="http://schemas.microsoft.com/office/drawing/2014/main" xmlns="" id="{38BB151D-B596-4D3D-8B9A-B28A8140F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8" y="29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09" name="Freeform 1701">
                  <a:extLst>
                    <a:ext uri="{FF2B5EF4-FFF2-40B4-BE49-F238E27FC236}">
                      <a16:creationId xmlns:a16="http://schemas.microsoft.com/office/drawing/2014/main" xmlns="" id="{041E9834-25FF-4DE1-9E02-D1300C1C1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" y="292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0" name="Freeform 1702">
                  <a:extLst>
                    <a:ext uri="{FF2B5EF4-FFF2-40B4-BE49-F238E27FC236}">
                      <a16:creationId xmlns:a16="http://schemas.microsoft.com/office/drawing/2014/main" xmlns="" id="{3D3113CF-09E4-48E7-9C52-A46783378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30"/>
                  <a:ext cx="54" cy="56"/>
                </a:xfrm>
                <a:custGeom>
                  <a:avLst/>
                  <a:gdLst>
                    <a:gd name="T0" fmla="*/ 45 w 56"/>
                    <a:gd name="T1" fmla="*/ 2 h 59"/>
                    <a:gd name="T2" fmla="*/ 36 w 56"/>
                    <a:gd name="T3" fmla="*/ 3 h 59"/>
                    <a:gd name="T4" fmla="*/ 34 w 56"/>
                    <a:gd name="T5" fmla="*/ 3 h 59"/>
                    <a:gd name="T6" fmla="*/ 28 w 56"/>
                    <a:gd name="T7" fmla="*/ 7 h 59"/>
                    <a:gd name="T8" fmla="*/ 21 w 56"/>
                    <a:gd name="T9" fmla="*/ 4 h 59"/>
                    <a:gd name="T10" fmla="*/ 19 w 56"/>
                    <a:gd name="T11" fmla="*/ 4 h 59"/>
                    <a:gd name="T12" fmla="*/ 17 w 56"/>
                    <a:gd name="T13" fmla="*/ 5 h 59"/>
                    <a:gd name="T14" fmla="*/ 14 w 56"/>
                    <a:gd name="T15" fmla="*/ 14 h 59"/>
                    <a:gd name="T16" fmla="*/ 17 w 56"/>
                    <a:gd name="T17" fmla="*/ 20 h 59"/>
                    <a:gd name="T18" fmla="*/ 14 w 56"/>
                    <a:gd name="T19" fmla="*/ 26 h 59"/>
                    <a:gd name="T20" fmla="*/ 7 w 56"/>
                    <a:gd name="T21" fmla="*/ 33 h 59"/>
                    <a:gd name="T22" fmla="*/ 3 w 56"/>
                    <a:gd name="T23" fmla="*/ 40 h 59"/>
                    <a:gd name="T24" fmla="*/ 0 w 56"/>
                    <a:gd name="T25" fmla="*/ 53 h 59"/>
                    <a:gd name="T26" fmla="*/ 0 w 56"/>
                    <a:gd name="T27" fmla="*/ 56 h 59"/>
                    <a:gd name="T28" fmla="*/ 0 w 56"/>
                    <a:gd name="T29" fmla="*/ 59 h 59"/>
                    <a:gd name="T30" fmla="*/ 0 w 56"/>
                    <a:gd name="T31" fmla="*/ 59 h 59"/>
                    <a:gd name="T32" fmla="*/ 6 w 56"/>
                    <a:gd name="T33" fmla="*/ 57 h 59"/>
                    <a:gd name="T34" fmla="*/ 8 w 56"/>
                    <a:gd name="T35" fmla="*/ 56 h 59"/>
                    <a:gd name="T36" fmla="*/ 10 w 56"/>
                    <a:gd name="T37" fmla="*/ 55 h 59"/>
                    <a:gd name="T38" fmla="*/ 11 w 56"/>
                    <a:gd name="T39" fmla="*/ 55 h 59"/>
                    <a:gd name="T40" fmla="*/ 12 w 56"/>
                    <a:gd name="T41" fmla="*/ 55 h 59"/>
                    <a:gd name="T42" fmla="*/ 13 w 56"/>
                    <a:gd name="T43" fmla="*/ 54 h 59"/>
                    <a:gd name="T44" fmla="*/ 22 w 56"/>
                    <a:gd name="T45" fmla="*/ 54 h 59"/>
                    <a:gd name="T46" fmla="*/ 45 w 56"/>
                    <a:gd name="T47" fmla="*/ 41 h 59"/>
                    <a:gd name="T48" fmla="*/ 46 w 56"/>
                    <a:gd name="T49" fmla="*/ 41 h 59"/>
                    <a:gd name="T50" fmla="*/ 46 w 56"/>
                    <a:gd name="T51" fmla="*/ 39 h 59"/>
                    <a:gd name="T52" fmla="*/ 47 w 56"/>
                    <a:gd name="T53" fmla="*/ 38 h 59"/>
                    <a:gd name="T54" fmla="*/ 47 w 56"/>
                    <a:gd name="T55" fmla="*/ 37 h 59"/>
                    <a:gd name="T56" fmla="*/ 48 w 56"/>
                    <a:gd name="T57" fmla="*/ 37 h 59"/>
                    <a:gd name="T58" fmla="*/ 48 w 56"/>
                    <a:gd name="T59" fmla="*/ 36 h 59"/>
                    <a:gd name="T60" fmla="*/ 48 w 56"/>
                    <a:gd name="T61" fmla="*/ 36 h 59"/>
                    <a:gd name="T62" fmla="*/ 56 w 56"/>
                    <a:gd name="T63" fmla="*/ 23 h 59"/>
                    <a:gd name="T64" fmla="*/ 56 w 56"/>
                    <a:gd name="T65" fmla="*/ 15 h 59"/>
                    <a:gd name="T66" fmla="*/ 50 w 56"/>
                    <a:gd name="T67" fmla="*/ 3 h 59"/>
                    <a:gd name="T68" fmla="*/ 47 w 56"/>
                    <a:gd name="T6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6" h="59">
                      <a:moveTo>
                        <a:pt x="47" y="0"/>
                      </a:moveTo>
                      <a:cubicBezTo>
                        <a:pt x="47" y="1"/>
                        <a:pt x="46" y="1"/>
                        <a:pt x="45" y="2"/>
                      </a:cubicBezTo>
                      <a:cubicBezTo>
                        <a:pt x="45" y="2"/>
                        <a:pt x="45" y="4"/>
                        <a:pt x="40" y="4"/>
                      </a:cubicBezTo>
                      <a:cubicBezTo>
                        <a:pt x="39" y="4"/>
                        <a:pt x="37" y="4"/>
                        <a:pt x="36" y="3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4" y="3"/>
                      </a:cubicBezTo>
                      <a:cubicBezTo>
                        <a:pt x="33" y="4"/>
                        <a:pt x="30" y="5"/>
                        <a:pt x="30" y="6"/>
                      </a:cubicBezTo>
                      <a:cubicBezTo>
                        <a:pt x="29" y="6"/>
                        <a:pt x="28" y="7"/>
                        <a:pt x="28" y="7"/>
                      </a:cubicBezTo>
                      <a:cubicBezTo>
                        <a:pt x="26" y="7"/>
                        <a:pt x="25" y="6"/>
                        <a:pt x="24" y="5"/>
                      </a:cubicBezTo>
                      <a:cubicBezTo>
                        <a:pt x="23" y="5"/>
                        <a:pt x="22" y="4"/>
                        <a:pt x="21" y="4"/>
                      </a:cubicBezTo>
                      <a:cubicBezTo>
                        <a:pt x="21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19" y="4"/>
                      </a:cubicBezTo>
                      <a:cubicBezTo>
                        <a:pt x="19" y="4"/>
                        <a:pt x="18" y="5"/>
                        <a:pt x="18" y="5"/>
                      </a:cubicBezTo>
                      <a:cubicBezTo>
                        <a:pt x="18" y="5"/>
                        <a:pt x="18" y="5"/>
                        <a:pt x="17" y="5"/>
                      </a:cubicBezTo>
                      <a:cubicBezTo>
                        <a:pt x="16" y="5"/>
                        <a:pt x="15" y="6"/>
                        <a:pt x="14" y="6"/>
                      </a:cubicBezTo>
                      <a:cubicBezTo>
                        <a:pt x="14" y="8"/>
                        <a:pt x="14" y="12"/>
                        <a:pt x="14" y="14"/>
                      </a:cubicBezTo>
                      <a:cubicBezTo>
                        <a:pt x="14" y="15"/>
                        <a:pt x="14" y="15"/>
                        <a:pt x="15" y="16"/>
                      </a:cubicBezTo>
                      <a:cubicBezTo>
                        <a:pt x="16" y="16"/>
                        <a:pt x="17" y="18"/>
                        <a:pt x="17" y="20"/>
                      </a:cubicBezTo>
                      <a:cubicBezTo>
                        <a:pt x="17" y="22"/>
                        <a:pt x="16" y="23"/>
                        <a:pt x="15" y="25"/>
                      </a:cubicBezTo>
                      <a:cubicBezTo>
                        <a:pt x="15" y="25"/>
                        <a:pt x="14" y="26"/>
                        <a:pt x="14" y="26"/>
                      </a:cubicBezTo>
                      <a:cubicBezTo>
                        <a:pt x="14" y="29"/>
                        <a:pt x="10" y="30"/>
                        <a:pt x="8" y="31"/>
                      </a:cubicBezTo>
                      <a:cubicBezTo>
                        <a:pt x="8" y="31"/>
                        <a:pt x="7" y="32"/>
                        <a:pt x="7" y="33"/>
                      </a:cubicBezTo>
                      <a:cubicBezTo>
                        <a:pt x="6" y="34"/>
                        <a:pt x="6" y="35"/>
                        <a:pt x="4" y="37"/>
                      </a:cubicBezTo>
                      <a:cubicBezTo>
                        <a:pt x="4" y="37"/>
                        <a:pt x="4" y="38"/>
                        <a:pt x="3" y="40"/>
                      </a:cubicBezTo>
                      <a:cubicBezTo>
                        <a:pt x="3" y="41"/>
                        <a:pt x="3" y="42"/>
                        <a:pt x="2" y="44"/>
                      </a:cubicBezTo>
                      <a:cubicBezTo>
                        <a:pt x="1" y="46"/>
                        <a:pt x="0" y="50"/>
                        <a:pt x="0" y="53"/>
                      </a:cubicBezTo>
                      <a:cubicBezTo>
                        <a:pt x="0" y="53"/>
                        <a:pt x="0" y="54"/>
                        <a:pt x="0" y="55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7"/>
                        <a:pt x="0" y="58"/>
                        <a:pt x="0" y="58"/>
                      </a:cubicBezTo>
                      <a:cubicBezTo>
                        <a:pt x="0" y="58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8"/>
                        <a:pt x="1" y="58"/>
                        <a:pt x="1" y="58"/>
                      </a:cubicBezTo>
                      <a:cubicBezTo>
                        <a:pt x="2" y="58"/>
                        <a:pt x="2" y="57"/>
                        <a:pt x="6" y="57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1" y="55"/>
                        <a:pt x="11" y="55"/>
                      </a:cubicBezTo>
                      <a:cubicBezTo>
                        <a:pt x="11" y="55"/>
                        <a:pt x="12" y="55"/>
                        <a:pt x="1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5"/>
                        <a:pt x="13" y="55"/>
                        <a:pt x="13" y="55"/>
                      </a:cubicBezTo>
                      <a:cubicBezTo>
                        <a:pt x="13" y="55"/>
                        <a:pt x="13" y="54"/>
                        <a:pt x="13" y="54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3" y="49"/>
                        <a:pt x="27" y="43"/>
                        <a:pt x="31" y="41"/>
                      </a:cubicBezTo>
                      <a:cubicBezTo>
                        <a:pt x="35" y="40"/>
                        <a:pt x="40" y="40"/>
                        <a:pt x="45" y="41"/>
                      </a:cubicBezTo>
                      <a:cubicBezTo>
                        <a:pt x="45" y="41"/>
                        <a:pt x="45" y="41"/>
                        <a:pt x="46" y="41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46" y="40"/>
                        <a:pt x="46" y="40"/>
                        <a:pt x="46" y="40"/>
                      </a:cubicBezTo>
                      <a:cubicBezTo>
                        <a:pt x="46" y="40"/>
                        <a:pt x="46" y="39"/>
                        <a:pt x="46" y="39"/>
                      </a:cubicBezTo>
                      <a:cubicBezTo>
                        <a:pt x="46" y="39"/>
                        <a:pt x="47" y="39"/>
                        <a:pt x="47" y="39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7"/>
                        <a:pt x="47" y="37"/>
                      </a:cubicBezTo>
                      <a:cubicBezTo>
                        <a:pt x="47" y="37"/>
                        <a:pt x="47" y="37"/>
                        <a:pt x="48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9" y="35"/>
                        <a:pt x="49" y="35"/>
                      </a:cubicBezTo>
                      <a:cubicBezTo>
                        <a:pt x="51" y="33"/>
                        <a:pt x="55" y="27"/>
                        <a:pt x="56" y="23"/>
                      </a:cubicBezTo>
                      <a:cubicBezTo>
                        <a:pt x="56" y="22"/>
                        <a:pt x="56" y="22"/>
                        <a:pt x="56" y="21"/>
                      </a:cubicBezTo>
                      <a:cubicBezTo>
                        <a:pt x="56" y="18"/>
                        <a:pt x="56" y="16"/>
                        <a:pt x="56" y="15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1" name="Freeform 1703">
                  <a:extLst>
                    <a:ext uri="{FF2B5EF4-FFF2-40B4-BE49-F238E27FC236}">
                      <a16:creationId xmlns:a16="http://schemas.microsoft.com/office/drawing/2014/main" xmlns="" id="{704297C6-2D69-44B7-B648-C557A14C35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2984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1 h 1"/>
                    <a:gd name="T4" fmla="*/ 5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2" name="Freeform 1704">
                  <a:extLst>
                    <a:ext uri="{FF2B5EF4-FFF2-40B4-BE49-F238E27FC236}">
                      <a16:creationId xmlns:a16="http://schemas.microsoft.com/office/drawing/2014/main" xmlns="" id="{A508903D-BC25-4C29-B132-6974FF449D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8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3" name="Freeform 1705">
                  <a:extLst>
                    <a:ext uri="{FF2B5EF4-FFF2-40B4-BE49-F238E27FC236}">
                      <a16:creationId xmlns:a16="http://schemas.microsoft.com/office/drawing/2014/main" xmlns="" id="{4B372D6A-EE26-40F9-ACCC-005952A3A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2982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4" name="Freeform 1706">
                  <a:extLst>
                    <a:ext uri="{FF2B5EF4-FFF2-40B4-BE49-F238E27FC236}">
                      <a16:creationId xmlns:a16="http://schemas.microsoft.com/office/drawing/2014/main" xmlns="" id="{3D336E8D-2A21-4BFE-8AFC-2E2722DCFC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5" name="Freeform 1707">
                  <a:extLst>
                    <a:ext uri="{FF2B5EF4-FFF2-40B4-BE49-F238E27FC236}">
                      <a16:creationId xmlns:a16="http://schemas.microsoft.com/office/drawing/2014/main" xmlns="" id="{240B8E69-3DC3-4F78-AE0D-CF12E56CEF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5" y="2935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6" name="Freeform 1708">
                  <a:extLst>
                    <a:ext uri="{FF2B5EF4-FFF2-40B4-BE49-F238E27FC236}">
                      <a16:creationId xmlns:a16="http://schemas.microsoft.com/office/drawing/2014/main" xmlns="" id="{08F7DECC-433D-4A5B-B7D1-892C533F3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" y="293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7" name="Freeform 1709">
                  <a:extLst>
                    <a:ext uri="{FF2B5EF4-FFF2-40B4-BE49-F238E27FC236}">
                      <a16:creationId xmlns:a16="http://schemas.microsoft.com/office/drawing/2014/main" xmlns="" id="{A5A88772-B717-4196-979C-474F07151B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293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8" name="Freeform 1710">
                  <a:extLst>
                    <a:ext uri="{FF2B5EF4-FFF2-40B4-BE49-F238E27FC236}">
                      <a16:creationId xmlns:a16="http://schemas.microsoft.com/office/drawing/2014/main" xmlns="" id="{BA60EF69-F0E9-47FD-BA2F-80290B9A3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5" y="29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19" name="Freeform 1711">
                  <a:extLst>
                    <a:ext uri="{FF2B5EF4-FFF2-40B4-BE49-F238E27FC236}">
                      <a16:creationId xmlns:a16="http://schemas.microsoft.com/office/drawing/2014/main" xmlns="" id="{57664CDD-E7DA-4309-A3B2-4D833A051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0" name="Freeform 1712">
                  <a:extLst>
                    <a:ext uri="{FF2B5EF4-FFF2-40B4-BE49-F238E27FC236}">
                      <a16:creationId xmlns:a16="http://schemas.microsoft.com/office/drawing/2014/main" xmlns="" id="{F54E024C-6EC1-40EA-8BE7-1328B0C8DE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" y="296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1" name="Freeform 1713">
                  <a:extLst>
                    <a:ext uri="{FF2B5EF4-FFF2-40B4-BE49-F238E27FC236}">
                      <a16:creationId xmlns:a16="http://schemas.microsoft.com/office/drawing/2014/main" xmlns="" id="{C7A74EB1-220C-422A-961D-5C61A3C42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2" name="Freeform 1714">
                  <a:extLst>
                    <a:ext uri="{FF2B5EF4-FFF2-40B4-BE49-F238E27FC236}">
                      <a16:creationId xmlns:a16="http://schemas.microsoft.com/office/drawing/2014/main" xmlns="" id="{3CEDCF56-10FE-48E7-83F4-FF8D56E13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3" name="Freeform 1715">
                  <a:extLst>
                    <a:ext uri="{FF2B5EF4-FFF2-40B4-BE49-F238E27FC236}">
                      <a16:creationId xmlns:a16="http://schemas.microsoft.com/office/drawing/2014/main" xmlns="" id="{20179946-8E34-4BCF-AA12-690CDDAF37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5" y="294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6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4" name="Freeform 1716">
                  <a:extLst>
                    <a:ext uri="{FF2B5EF4-FFF2-40B4-BE49-F238E27FC236}">
                      <a16:creationId xmlns:a16="http://schemas.microsoft.com/office/drawing/2014/main" xmlns="" id="{328516C2-A301-4690-80A7-55BCECCB1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" y="29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5" name="Freeform 1717">
                  <a:extLst>
                    <a:ext uri="{FF2B5EF4-FFF2-40B4-BE49-F238E27FC236}">
                      <a16:creationId xmlns:a16="http://schemas.microsoft.com/office/drawing/2014/main" xmlns="" id="{8D2A00DB-82F8-4FE8-BA11-4E63C6C60D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5" y="29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6" name="Freeform 1718">
                  <a:extLst>
                    <a:ext uri="{FF2B5EF4-FFF2-40B4-BE49-F238E27FC236}">
                      <a16:creationId xmlns:a16="http://schemas.microsoft.com/office/drawing/2014/main" xmlns="" id="{8A813CE0-069E-4A6C-810D-F6EAD6073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3108"/>
                  <a:ext cx="75" cy="147"/>
                </a:xfrm>
                <a:custGeom>
                  <a:avLst/>
                  <a:gdLst>
                    <a:gd name="T0" fmla="*/ 69 w 79"/>
                    <a:gd name="T1" fmla="*/ 4 h 154"/>
                    <a:gd name="T2" fmla="*/ 67 w 79"/>
                    <a:gd name="T3" fmla="*/ 0 h 154"/>
                    <a:gd name="T4" fmla="*/ 65 w 79"/>
                    <a:gd name="T5" fmla="*/ 2 h 154"/>
                    <a:gd name="T6" fmla="*/ 64 w 79"/>
                    <a:gd name="T7" fmla="*/ 9 h 154"/>
                    <a:gd name="T8" fmla="*/ 63 w 79"/>
                    <a:gd name="T9" fmla="*/ 13 h 154"/>
                    <a:gd name="T10" fmla="*/ 55 w 79"/>
                    <a:gd name="T11" fmla="*/ 16 h 154"/>
                    <a:gd name="T12" fmla="*/ 52 w 79"/>
                    <a:gd name="T13" fmla="*/ 17 h 154"/>
                    <a:gd name="T14" fmla="*/ 52 w 79"/>
                    <a:gd name="T15" fmla="*/ 18 h 154"/>
                    <a:gd name="T16" fmla="*/ 51 w 79"/>
                    <a:gd name="T17" fmla="*/ 23 h 154"/>
                    <a:gd name="T18" fmla="*/ 51 w 79"/>
                    <a:gd name="T19" fmla="*/ 24 h 154"/>
                    <a:gd name="T20" fmla="*/ 51 w 79"/>
                    <a:gd name="T21" fmla="*/ 28 h 154"/>
                    <a:gd name="T22" fmla="*/ 42 w 79"/>
                    <a:gd name="T23" fmla="*/ 34 h 154"/>
                    <a:gd name="T24" fmla="*/ 36 w 79"/>
                    <a:gd name="T25" fmla="*/ 37 h 154"/>
                    <a:gd name="T26" fmla="*/ 25 w 79"/>
                    <a:gd name="T27" fmla="*/ 42 h 154"/>
                    <a:gd name="T28" fmla="*/ 19 w 79"/>
                    <a:gd name="T29" fmla="*/ 43 h 154"/>
                    <a:gd name="T30" fmla="*/ 11 w 79"/>
                    <a:gd name="T31" fmla="*/ 45 h 154"/>
                    <a:gd name="T32" fmla="*/ 11 w 79"/>
                    <a:gd name="T33" fmla="*/ 49 h 154"/>
                    <a:gd name="T34" fmla="*/ 8 w 79"/>
                    <a:gd name="T35" fmla="*/ 59 h 154"/>
                    <a:gd name="T36" fmla="*/ 10 w 79"/>
                    <a:gd name="T37" fmla="*/ 77 h 154"/>
                    <a:gd name="T38" fmla="*/ 7 w 79"/>
                    <a:gd name="T39" fmla="*/ 102 h 154"/>
                    <a:gd name="T40" fmla="*/ 3 w 79"/>
                    <a:gd name="T41" fmla="*/ 127 h 154"/>
                    <a:gd name="T42" fmla="*/ 6 w 79"/>
                    <a:gd name="T43" fmla="*/ 137 h 154"/>
                    <a:gd name="T44" fmla="*/ 10 w 79"/>
                    <a:gd name="T45" fmla="*/ 148 h 154"/>
                    <a:gd name="T46" fmla="*/ 24 w 79"/>
                    <a:gd name="T47" fmla="*/ 154 h 154"/>
                    <a:gd name="T48" fmla="*/ 27 w 79"/>
                    <a:gd name="T49" fmla="*/ 153 h 154"/>
                    <a:gd name="T50" fmla="*/ 34 w 79"/>
                    <a:gd name="T51" fmla="*/ 151 h 154"/>
                    <a:gd name="T52" fmla="*/ 39 w 79"/>
                    <a:gd name="T53" fmla="*/ 149 h 154"/>
                    <a:gd name="T54" fmla="*/ 49 w 79"/>
                    <a:gd name="T55" fmla="*/ 119 h 154"/>
                    <a:gd name="T56" fmla="*/ 55 w 79"/>
                    <a:gd name="T57" fmla="*/ 102 h 154"/>
                    <a:gd name="T58" fmla="*/ 67 w 79"/>
                    <a:gd name="T59" fmla="*/ 59 h 154"/>
                    <a:gd name="T60" fmla="*/ 68 w 79"/>
                    <a:gd name="T61" fmla="*/ 52 h 154"/>
                    <a:gd name="T62" fmla="*/ 69 w 79"/>
                    <a:gd name="T63" fmla="*/ 47 h 154"/>
                    <a:gd name="T64" fmla="*/ 69 w 79"/>
                    <a:gd name="T65" fmla="*/ 37 h 154"/>
                    <a:gd name="T66" fmla="*/ 72 w 79"/>
                    <a:gd name="T67" fmla="*/ 36 h 154"/>
                    <a:gd name="T68" fmla="*/ 75 w 79"/>
                    <a:gd name="T69" fmla="*/ 38 h 154"/>
                    <a:gd name="T70" fmla="*/ 77 w 79"/>
                    <a:gd name="T71" fmla="*/ 40 h 154"/>
                    <a:gd name="T72" fmla="*/ 78 w 79"/>
                    <a:gd name="T73" fmla="*/ 37 h 154"/>
                    <a:gd name="T74" fmla="*/ 77 w 79"/>
                    <a:gd name="T75" fmla="*/ 28 h 154"/>
                    <a:gd name="T76" fmla="*/ 74 w 79"/>
                    <a:gd name="T77" fmla="*/ 16 h 154"/>
                    <a:gd name="T78" fmla="*/ 69 w 79"/>
                    <a:gd name="T7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9" h="154">
                      <a:moveTo>
                        <a:pt x="69" y="4"/>
                      </a:moveTo>
                      <a:cubicBezTo>
                        <a:pt x="68" y="2"/>
                        <a:pt x="67" y="1"/>
                        <a:pt x="67" y="0"/>
                      </a:cubicBezTo>
                      <a:cubicBezTo>
                        <a:pt x="66" y="1"/>
                        <a:pt x="66" y="2"/>
                        <a:pt x="65" y="2"/>
                      </a:cubicBezTo>
                      <a:cubicBezTo>
                        <a:pt x="65" y="3"/>
                        <a:pt x="64" y="6"/>
                        <a:pt x="64" y="9"/>
                      </a:cubicBezTo>
                      <a:cubicBezTo>
                        <a:pt x="65" y="10"/>
                        <a:pt x="64" y="11"/>
                        <a:pt x="63" y="13"/>
                      </a:cubicBezTo>
                      <a:cubicBezTo>
                        <a:pt x="61" y="15"/>
                        <a:pt x="58" y="16"/>
                        <a:pt x="55" y="16"/>
                      </a:cubicBezTo>
                      <a:cubicBezTo>
                        <a:pt x="54" y="16"/>
                        <a:pt x="53" y="16"/>
                        <a:pt x="52" y="17"/>
                      </a:cubicBezTo>
                      <a:cubicBezTo>
                        <a:pt x="52" y="17"/>
                        <a:pt x="52" y="18"/>
                        <a:pt x="52" y="18"/>
                      </a:cubicBezTo>
                      <a:cubicBezTo>
                        <a:pt x="53" y="21"/>
                        <a:pt x="52" y="23"/>
                        <a:pt x="51" y="23"/>
                      </a:cubicBezTo>
                      <a:cubicBezTo>
                        <a:pt x="51" y="23"/>
                        <a:pt x="51" y="24"/>
                        <a:pt x="51" y="24"/>
                      </a:cubicBezTo>
                      <a:cubicBezTo>
                        <a:pt x="52" y="25"/>
                        <a:pt x="52" y="27"/>
                        <a:pt x="51" y="28"/>
                      </a:cubicBezTo>
                      <a:cubicBezTo>
                        <a:pt x="50" y="31"/>
                        <a:pt x="46" y="34"/>
                        <a:pt x="42" y="34"/>
                      </a:cubicBezTo>
                      <a:cubicBezTo>
                        <a:pt x="40" y="34"/>
                        <a:pt x="38" y="36"/>
                        <a:pt x="36" y="37"/>
                      </a:cubicBezTo>
                      <a:cubicBezTo>
                        <a:pt x="32" y="40"/>
                        <a:pt x="29" y="42"/>
                        <a:pt x="25" y="42"/>
                      </a:cubicBezTo>
                      <a:cubicBezTo>
                        <a:pt x="23" y="42"/>
                        <a:pt x="21" y="42"/>
                        <a:pt x="19" y="43"/>
                      </a:cubicBezTo>
                      <a:cubicBezTo>
                        <a:pt x="16" y="44"/>
                        <a:pt x="14" y="45"/>
                        <a:pt x="11" y="45"/>
                      </a:cubicBezTo>
                      <a:cubicBezTo>
                        <a:pt x="11" y="45"/>
                        <a:pt x="11" y="47"/>
                        <a:pt x="11" y="49"/>
                      </a:cubicBezTo>
                      <a:cubicBezTo>
                        <a:pt x="10" y="52"/>
                        <a:pt x="10" y="55"/>
                        <a:pt x="8" y="59"/>
                      </a:cubicBezTo>
                      <a:cubicBezTo>
                        <a:pt x="6" y="63"/>
                        <a:pt x="6" y="69"/>
                        <a:pt x="10" y="77"/>
                      </a:cubicBezTo>
                      <a:cubicBezTo>
                        <a:pt x="13" y="85"/>
                        <a:pt x="16" y="92"/>
                        <a:pt x="7" y="102"/>
                      </a:cubicBezTo>
                      <a:cubicBezTo>
                        <a:pt x="0" y="111"/>
                        <a:pt x="0" y="121"/>
                        <a:pt x="3" y="127"/>
                      </a:cubicBezTo>
                      <a:cubicBezTo>
                        <a:pt x="4" y="130"/>
                        <a:pt x="5" y="133"/>
                        <a:pt x="6" y="137"/>
                      </a:cubicBezTo>
                      <a:cubicBezTo>
                        <a:pt x="7" y="141"/>
                        <a:pt x="8" y="145"/>
                        <a:pt x="10" y="148"/>
                      </a:cubicBezTo>
                      <a:cubicBezTo>
                        <a:pt x="13" y="151"/>
                        <a:pt x="19" y="154"/>
                        <a:pt x="24" y="154"/>
                      </a:cubicBezTo>
                      <a:cubicBezTo>
                        <a:pt x="25" y="154"/>
                        <a:pt x="26" y="153"/>
                        <a:pt x="27" y="153"/>
                      </a:cubicBezTo>
                      <a:cubicBezTo>
                        <a:pt x="29" y="151"/>
                        <a:pt x="32" y="151"/>
                        <a:pt x="34" y="151"/>
                      </a:cubicBezTo>
                      <a:cubicBezTo>
                        <a:pt x="36" y="151"/>
                        <a:pt x="37" y="150"/>
                        <a:pt x="39" y="149"/>
                      </a:cubicBezTo>
                      <a:cubicBezTo>
                        <a:pt x="41" y="146"/>
                        <a:pt x="45" y="132"/>
                        <a:pt x="49" y="119"/>
                      </a:cubicBezTo>
                      <a:cubicBezTo>
                        <a:pt x="51" y="113"/>
                        <a:pt x="53" y="107"/>
                        <a:pt x="55" y="102"/>
                      </a:cubicBezTo>
                      <a:cubicBezTo>
                        <a:pt x="59" y="89"/>
                        <a:pt x="67" y="63"/>
                        <a:pt x="67" y="59"/>
                      </a:cubicBezTo>
                      <a:cubicBezTo>
                        <a:pt x="66" y="56"/>
                        <a:pt x="67" y="54"/>
                        <a:pt x="68" y="52"/>
                      </a:cubicBezTo>
                      <a:cubicBezTo>
                        <a:pt x="69" y="50"/>
                        <a:pt x="70" y="49"/>
                        <a:pt x="69" y="47"/>
                      </a:cubicBezTo>
                      <a:cubicBezTo>
                        <a:pt x="67" y="43"/>
                        <a:pt x="68" y="39"/>
                        <a:pt x="69" y="37"/>
                      </a:cubicBezTo>
                      <a:cubicBezTo>
                        <a:pt x="70" y="36"/>
                        <a:pt x="72" y="36"/>
                        <a:pt x="72" y="36"/>
                      </a:cubicBezTo>
                      <a:cubicBezTo>
                        <a:pt x="73" y="36"/>
                        <a:pt x="74" y="36"/>
                        <a:pt x="75" y="38"/>
                      </a:cubicBezTo>
                      <a:cubicBezTo>
                        <a:pt x="76" y="39"/>
                        <a:pt x="77" y="40"/>
                        <a:pt x="77" y="40"/>
                      </a:cubicBezTo>
                      <a:cubicBezTo>
                        <a:pt x="77" y="40"/>
                        <a:pt x="78" y="39"/>
                        <a:pt x="78" y="37"/>
                      </a:cubicBezTo>
                      <a:cubicBezTo>
                        <a:pt x="79" y="35"/>
                        <a:pt x="78" y="31"/>
                        <a:pt x="77" y="28"/>
                      </a:cubicBezTo>
                      <a:cubicBezTo>
                        <a:pt x="76" y="24"/>
                        <a:pt x="74" y="20"/>
                        <a:pt x="74" y="16"/>
                      </a:cubicBezTo>
                      <a:cubicBezTo>
                        <a:pt x="74" y="12"/>
                        <a:pt x="71" y="7"/>
                        <a:pt x="6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7" name="Freeform 1719">
                  <a:extLst>
                    <a:ext uri="{FF2B5EF4-FFF2-40B4-BE49-F238E27FC236}">
                      <a16:creationId xmlns:a16="http://schemas.microsoft.com/office/drawing/2014/main" xmlns="" id="{9FBA1B38-51AC-424D-8D6E-6E5A2464C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7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8" name="Freeform 1720">
                  <a:extLst>
                    <a:ext uri="{FF2B5EF4-FFF2-40B4-BE49-F238E27FC236}">
                      <a16:creationId xmlns:a16="http://schemas.microsoft.com/office/drawing/2014/main" xmlns="" id="{F605F7FE-71A1-4E02-8354-30CED247C1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9" name="Freeform 1721">
                  <a:extLst>
                    <a:ext uri="{FF2B5EF4-FFF2-40B4-BE49-F238E27FC236}">
                      <a16:creationId xmlns:a16="http://schemas.microsoft.com/office/drawing/2014/main" xmlns="" id="{EC087D23-F7C0-45BC-95C4-3575EA9EB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0" name="Freeform 1722">
                  <a:extLst>
                    <a:ext uri="{FF2B5EF4-FFF2-40B4-BE49-F238E27FC236}">
                      <a16:creationId xmlns:a16="http://schemas.microsoft.com/office/drawing/2014/main" xmlns="" id="{65B360E0-318C-48C0-9BA5-1FBB065B38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6" y="279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1" name="Freeform 1723">
                  <a:extLst>
                    <a:ext uri="{FF2B5EF4-FFF2-40B4-BE49-F238E27FC236}">
                      <a16:creationId xmlns:a16="http://schemas.microsoft.com/office/drawing/2014/main" xmlns="" id="{812536D2-066C-45E3-BF4E-CF4225DC1A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7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2" name="Freeform 1724">
                  <a:extLst>
                    <a:ext uri="{FF2B5EF4-FFF2-40B4-BE49-F238E27FC236}">
                      <a16:creationId xmlns:a16="http://schemas.microsoft.com/office/drawing/2014/main" xmlns="" id="{17DBCF6E-8F16-4474-AA30-EEAF96D58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3" name="Freeform 1725">
                  <a:extLst>
                    <a:ext uri="{FF2B5EF4-FFF2-40B4-BE49-F238E27FC236}">
                      <a16:creationId xmlns:a16="http://schemas.microsoft.com/office/drawing/2014/main" xmlns="" id="{E0C2016C-82AE-4AE2-A0B2-427EED4840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5" y="27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4" name="Freeform 1726">
                  <a:extLst>
                    <a:ext uri="{FF2B5EF4-FFF2-40B4-BE49-F238E27FC236}">
                      <a16:creationId xmlns:a16="http://schemas.microsoft.com/office/drawing/2014/main" xmlns="" id="{8859F4DF-54B0-49B5-A278-0EEA7BBAD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3108"/>
                  <a:ext cx="10" cy="9"/>
                </a:xfrm>
                <a:custGeom>
                  <a:avLst/>
                  <a:gdLst>
                    <a:gd name="T0" fmla="*/ 4 w 10"/>
                    <a:gd name="T1" fmla="*/ 9 h 10"/>
                    <a:gd name="T2" fmla="*/ 9 w 10"/>
                    <a:gd name="T3" fmla="*/ 9 h 10"/>
                    <a:gd name="T4" fmla="*/ 10 w 10"/>
                    <a:gd name="T5" fmla="*/ 6 h 10"/>
                    <a:gd name="T6" fmla="*/ 10 w 10"/>
                    <a:gd name="T7" fmla="*/ 0 h 10"/>
                    <a:gd name="T8" fmla="*/ 10 w 10"/>
                    <a:gd name="T9" fmla="*/ 1 h 10"/>
                    <a:gd name="T10" fmla="*/ 3 w 10"/>
                    <a:gd name="T11" fmla="*/ 2 h 10"/>
                    <a:gd name="T12" fmla="*/ 0 w 10"/>
                    <a:gd name="T13" fmla="*/ 0 h 10"/>
                    <a:gd name="T14" fmla="*/ 0 w 10"/>
                    <a:gd name="T15" fmla="*/ 1 h 10"/>
                    <a:gd name="T16" fmla="*/ 4 w 10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4" y="9"/>
                      </a:moveTo>
                      <a:cubicBezTo>
                        <a:pt x="5" y="10"/>
                        <a:pt x="8" y="9"/>
                        <a:pt x="9" y="9"/>
                      </a:cubicBezTo>
                      <a:cubicBezTo>
                        <a:pt x="10" y="9"/>
                        <a:pt x="10" y="8"/>
                        <a:pt x="10" y="6"/>
                      </a:cubicBezTo>
                      <a:cubicBezTo>
                        <a:pt x="10" y="5"/>
                        <a:pt x="10" y="2"/>
                        <a:pt x="10" y="0"/>
                      </a:cubicBezTo>
                      <a:cubicBezTo>
                        <a:pt x="10" y="0"/>
                        <a:pt x="10" y="1"/>
                        <a:pt x="10" y="1"/>
                      </a:cubicBezTo>
                      <a:cubicBezTo>
                        <a:pt x="8" y="2"/>
                        <a:pt x="6" y="3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2" y="8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5" name="Freeform 1727">
                  <a:extLst>
                    <a:ext uri="{FF2B5EF4-FFF2-40B4-BE49-F238E27FC236}">
                      <a16:creationId xmlns:a16="http://schemas.microsoft.com/office/drawing/2014/main" xmlns="" id="{8B64DAB3-2618-4D14-A598-E02B0B2DF4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2916"/>
                  <a:ext cx="193" cy="191"/>
                </a:xfrm>
                <a:custGeom>
                  <a:avLst/>
                  <a:gdLst>
                    <a:gd name="T0" fmla="*/ 128 w 202"/>
                    <a:gd name="T1" fmla="*/ 182 h 199"/>
                    <a:gd name="T2" fmla="*/ 131 w 202"/>
                    <a:gd name="T3" fmla="*/ 186 h 199"/>
                    <a:gd name="T4" fmla="*/ 141 w 202"/>
                    <a:gd name="T5" fmla="*/ 191 h 199"/>
                    <a:gd name="T6" fmla="*/ 159 w 202"/>
                    <a:gd name="T7" fmla="*/ 190 h 199"/>
                    <a:gd name="T8" fmla="*/ 173 w 202"/>
                    <a:gd name="T9" fmla="*/ 195 h 199"/>
                    <a:gd name="T10" fmla="*/ 174 w 202"/>
                    <a:gd name="T11" fmla="*/ 176 h 199"/>
                    <a:gd name="T12" fmla="*/ 176 w 202"/>
                    <a:gd name="T13" fmla="*/ 159 h 199"/>
                    <a:gd name="T14" fmla="*/ 192 w 202"/>
                    <a:gd name="T15" fmla="*/ 152 h 199"/>
                    <a:gd name="T16" fmla="*/ 186 w 202"/>
                    <a:gd name="T17" fmla="*/ 141 h 199"/>
                    <a:gd name="T18" fmla="*/ 180 w 202"/>
                    <a:gd name="T19" fmla="*/ 91 h 199"/>
                    <a:gd name="T20" fmla="*/ 178 w 202"/>
                    <a:gd name="T21" fmla="*/ 88 h 199"/>
                    <a:gd name="T22" fmla="*/ 183 w 202"/>
                    <a:gd name="T23" fmla="*/ 74 h 199"/>
                    <a:gd name="T24" fmla="*/ 188 w 202"/>
                    <a:gd name="T25" fmla="*/ 56 h 199"/>
                    <a:gd name="T26" fmla="*/ 196 w 202"/>
                    <a:gd name="T27" fmla="*/ 41 h 199"/>
                    <a:gd name="T28" fmla="*/ 201 w 202"/>
                    <a:gd name="T29" fmla="*/ 33 h 199"/>
                    <a:gd name="T30" fmla="*/ 199 w 202"/>
                    <a:gd name="T31" fmla="*/ 26 h 199"/>
                    <a:gd name="T32" fmla="*/ 199 w 202"/>
                    <a:gd name="T33" fmla="*/ 23 h 199"/>
                    <a:gd name="T34" fmla="*/ 199 w 202"/>
                    <a:gd name="T35" fmla="*/ 20 h 199"/>
                    <a:gd name="T36" fmla="*/ 198 w 202"/>
                    <a:gd name="T37" fmla="*/ 18 h 199"/>
                    <a:gd name="T38" fmla="*/ 194 w 202"/>
                    <a:gd name="T39" fmla="*/ 14 h 199"/>
                    <a:gd name="T40" fmla="*/ 191 w 202"/>
                    <a:gd name="T41" fmla="*/ 11 h 199"/>
                    <a:gd name="T42" fmla="*/ 188 w 202"/>
                    <a:gd name="T43" fmla="*/ 10 h 199"/>
                    <a:gd name="T44" fmla="*/ 184 w 202"/>
                    <a:gd name="T45" fmla="*/ 10 h 199"/>
                    <a:gd name="T46" fmla="*/ 178 w 202"/>
                    <a:gd name="T47" fmla="*/ 9 h 199"/>
                    <a:gd name="T48" fmla="*/ 163 w 202"/>
                    <a:gd name="T49" fmla="*/ 2 h 199"/>
                    <a:gd name="T50" fmla="*/ 153 w 202"/>
                    <a:gd name="T51" fmla="*/ 3 h 199"/>
                    <a:gd name="T52" fmla="*/ 136 w 202"/>
                    <a:gd name="T53" fmla="*/ 4 h 199"/>
                    <a:gd name="T54" fmla="*/ 113 w 202"/>
                    <a:gd name="T55" fmla="*/ 7 h 199"/>
                    <a:gd name="T56" fmla="*/ 85 w 202"/>
                    <a:gd name="T57" fmla="*/ 9 h 199"/>
                    <a:gd name="T58" fmla="*/ 68 w 202"/>
                    <a:gd name="T59" fmla="*/ 20 h 199"/>
                    <a:gd name="T60" fmla="*/ 57 w 202"/>
                    <a:gd name="T61" fmla="*/ 56 h 199"/>
                    <a:gd name="T62" fmla="*/ 43 w 202"/>
                    <a:gd name="T63" fmla="*/ 85 h 199"/>
                    <a:gd name="T64" fmla="*/ 34 w 202"/>
                    <a:gd name="T65" fmla="*/ 112 h 199"/>
                    <a:gd name="T66" fmla="*/ 24 w 202"/>
                    <a:gd name="T67" fmla="*/ 116 h 199"/>
                    <a:gd name="T68" fmla="*/ 23 w 202"/>
                    <a:gd name="T69" fmla="*/ 115 h 199"/>
                    <a:gd name="T70" fmla="*/ 22 w 202"/>
                    <a:gd name="T71" fmla="*/ 112 h 199"/>
                    <a:gd name="T72" fmla="*/ 8 w 202"/>
                    <a:gd name="T73" fmla="*/ 113 h 199"/>
                    <a:gd name="T74" fmla="*/ 4 w 202"/>
                    <a:gd name="T75" fmla="*/ 115 h 199"/>
                    <a:gd name="T76" fmla="*/ 3 w 202"/>
                    <a:gd name="T77" fmla="*/ 127 h 199"/>
                    <a:gd name="T78" fmla="*/ 6 w 202"/>
                    <a:gd name="T79" fmla="*/ 125 h 199"/>
                    <a:gd name="T80" fmla="*/ 8 w 202"/>
                    <a:gd name="T81" fmla="*/ 125 h 199"/>
                    <a:gd name="T82" fmla="*/ 47 w 202"/>
                    <a:gd name="T83" fmla="*/ 126 h 199"/>
                    <a:gd name="T84" fmla="*/ 58 w 202"/>
                    <a:gd name="T85" fmla="*/ 150 h 199"/>
                    <a:gd name="T86" fmla="*/ 78 w 202"/>
                    <a:gd name="T87" fmla="*/ 138 h 199"/>
                    <a:gd name="T88" fmla="*/ 89 w 202"/>
                    <a:gd name="T89" fmla="*/ 140 h 199"/>
                    <a:gd name="T90" fmla="*/ 102 w 202"/>
                    <a:gd name="T91" fmla="*/ 144 h 199"/>
                    <a:gd name="T92" fmla="*/ 108 w 202"/>
                    <a:gd name="T93" fmla="*/ 178 h 199"/>
                    <a:gd name="T94" fmla="*/ 115 w 202"/>
                    <a:gd name="T95" fmla="*/ 182 h 199"/>
                    <a:gd name="T96" fmla="*/ 126 w 202"/>
                    <a:gd name="T97" fmla="*/ 181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2" h="199">
                      <a:moveTo>
                        <a:pt x="126" y="181"/>
                      </a:moveTo>
                      <a:cubicBezTo>
                        <a:pt x="126" y="181"/>
                        <a:pt x="126" y="181"/>
                        <a:pt x="126" y="181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9" y="183"/>
                        <a:pt x="129" y="184"/>
                        <a:pt x="130" y="184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6"/>
                        <a:pt x="131" y="186"/>
                        <a:pt x="131" y="186"/>
                      </a:cubicBezTo>
                      <a:cubicBezTo>
                        <a:pt x="132" y="186"/>
                        <a:pt x="135" y="185"/>
                        <a:pt x="137" y="185"/>
                      </a:cubicBezTo>
                      <a:cubicBezTo>
                        <a:pt x="138" y="185"/>
                        <a:pt x="139" y="185"/>
                        <a:pt x="140" y="186"/>
                      </a:cubicBezTo>
                      <a:cubicBezTo>
                        <a:pt x="140" y="187"/>
                        <a:pt x="141" y="188"/>
                        <a:pt x="140" y="188"/>
                      </a:cubicBezTo>
                      <a:cubicBezTo>
                        <a:pt x="140" y="189"/>
                        <a:pt x="141" y="191"/>
                        <a:pt x="141" y="191"/>
                      </a:cubicBezTo>
                      <a:cubicBezTo>
                        <a:pt x="143" y="191"/>
                        <a:pt x="146" y="192"/>
                        <a:pt x="148" y="193"/>
                      </a:cubicBezTo>
                      <a:cubicBezTo>
                        <a:pt x="149" y="194"/>
                        <a:pt x="151" y="194"/>
                        <a:pt x="151" y="194"/>
                      </a:cubicBezTo>
                      <a:cubicBezTo>
                        <a:pt x="152" y="194"/>
                        <a:pt x="154" y="194"/>
                        <a:pt x="154" y="194"/>
                      </a:cubicBezTo>
                      <a:cubicBezTo>
                        <a:pt x="155" y="192"/>
                        <a:pt x="157" y="190"/>
                        <a:pt x="159" y="190"/>
                      </a:cubicBezTo>
                      <a:cubicBezTo>
                        <a:pt x="161" y="190"/>
                        <a:pt x="162" y="191"/>
                        <a:pt x="162" y="192"/>
                      </a:cubicBezTo>
                      <a:cubicBezTo>
                        <a:pt x="164" y="196"/>
                        <a:pt x="166" y="197"/>
                        <a:pt x="166" y="197"/>
                      </a:cubicBezTo>
                      <a:cubicBezTo>
                        <a:pt x="169" y="197"/>
                        <a:pt x="173" y="197"/>
                        <a:pt x="175" y="199"/>
                      </a:cubicBezTo>
                      <a:cubicBezTo>
                        <a:pt x="175" y="198"/>
                        <a:pt x="174" y="196"/>
                        <a:pt x="173" y="195"/>
                      </a:cubicBezTo>
                      <a:cubicBezTo>
                        <a:pt x="173" y="194"/>
                        <a:pt x="172" y="193"/>
                        <a:pt x="172" y="193"/>
                      </a:cubicBezTo>
                      <a:cubicBezTo>
                        <a:pt x="170" y="192"/>
                        <a:pt x="171" y="189"/>
                        <a:pt x="172" y="185"/>
                      </a:cubicBezTo>
                      <a:cubicBezTo>
                        <a:pt x="173" y="184"/>
                        <a:pt x="173" y="182"/>
                        <a:pt x="173" y="181"/>
                      </a:cubicBezTo>
                      <a:cubicBezTo>
                        <a:pt x="173" y="180"/>
                        <a:pt x="174" y="178"/>
                        <a:pt x="174" y="176"/>
                      </a:cubicBezTo>
                      <a:cubicBezTo>
                        <a:pt x="174" y="174"/>
                        <a:pt x="175" y="171"/>
                        <a:pt x="175" y="170"/>
                      </a:cubicBezTo>
                      <a:cubicBezTo>
                        <a:pt x="174" y="169"/>
                        <a:pt x="173" y="168"/>
                        <a:pt x="173" y="167"/>
                      </a:cubicBezTo>
                      <a:cubicBezTo>
                        <a:pt x="173" y="165"/>
                        <a:pt x="174" y="163"/>
                        <a:pt x="176" y="161"/>
                      </a:cubicBezTo>
                      <a:cubicBezTo>
                        <a:pt x="176" y="161"/>
                        <a:pt x="176" y="159"/>
                        <a:pt x="176" y="159"/>
                      </a:cubicBezTo>
                      <a:cubicBezTo>
                        <a:pt x="176" y="157"/>
                        <a:pt x="176" y="155"/>
                        <a:pt x="177" y="154"/>
                      </a:cubicBezTo>
                      <a:cubicBezTo>
                        <a:pt x="178" y="153"/>
                        <a:pt x="179" y="153"/>
                        <a:pt x="180" y="153"/>
                      </a:cubicBezTo>
                      <a:cubicBezTo>
                        <a:pt x="184" y="153"/>
                        <a:pt x="184" y="153"/>
                        <a:pt x="184" y="153"/>
                      </a:cubicBezTo>
                      <a:cubicBezTo>
                        <a:pt x="190" y="153"/>
                        <a:pt x="192" y="152"/>
                        <a:pt x="192" y="152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2" y="150"/>
                        <a:pt x="192" y="149"/>
                        <a:pt x="192" y="149"/>
                      </a:cubicBezTo>
                      <a:cubicBezTo>
                        <a:pt x="190" y="146"/>
                        <a:pt x="188" y="142"/>
                        <a:pt x="186" y="141"/>
                      </a:cubicBezTo>
                      <a:cubicBezTo>
                        <a:pt x="180" y="138"/>
                        <a:pt x="178" y="110"/>
                        <a:pt x="179" y="101"/>
                      </a:cubicBezTo>
                      <a:cubicBezTo>
                        <a:pt x="179" y="98"/>
                        <a:pt x="179" y="97"/>
                        <a:pt x="181" y="96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79" y="91"/>
                        <a:pt x="179" y="91"/>
                      </a:cubicBezTo>
                      <a:cubicBezTo>
                        <a:pt x="179" y="90"/>
                        <a:pt x="179" y="90"/>
                        <a:pt x="179" y="90"/>
                      </a:cubicBezTo>
                      <a:cubicBezTo>
                        <a:pt x="179" y="90"/>
                        <a:pt x="178" y="90"/>
                        <a:pt x="178" y="89"/>
                      </a:cubicBezTo>
                      <a:cubicBezTo>
                        <a:pt x="178" y="89"/>
                        <a:pt x="178" y="89"/>
                        <a:pt x="178" y="88"/>
                      </a:cubicBezTo>
                      <a:cubicBezTo>
                        <a:pt x="178" y="88"/>
                        <a:pt x="178" y="88"/>
                        <a:pt x="178" y="88"/>
                      </a:cubicBezTo>
                      <a:cubicBezTo>
                        <a:pt x="177" y="88"/>
                        <a:pt x="177" y="87"/>
                        <a:pt x="177" y="86"/>
                      </a:cubicBezTo>
                      <a:cubicBezTo>
                        <a:pt x="177" y="84"/>
                        <a:pt x="179" y="83"/>
                        <a:pt x="180" y="82"/>
                      </a:cubicBezTo>
                      <a:cubicBezTo>
                        <a:pt x="180" y="79"/>
                        <a:pt x="180" y="75"/>
                        <a:pt x="183" y="74"/>
                      </a:cubicBezTo>
                      <a:cubicBezTo>
                        <a:pt x="184" y="74"/>
                        <a:pt x="184" y="74"/>
                        <a:pt x="184" y="74"/>
                      </a:cubicBezTo>
                      <a:cubicBezTo>
                        <a:pt x="184" y="73"/>
                        <a:pt x="184" y="73"/>
                        <a:pt x="185" y="72"/>
                      </a:cubicBezTo>
                      <a:cubicBezTo>
                        <a:pt x="185" y="71"/>
                        <a:pt x="185" y="69"/>
                        <a:pt x="185" y="67"/>
                      </a:cubicBezTo>
                      <a:cubicBezTo>
                        <a:pt x="185" y="63"/>
                        <a:pt x="186" y="59"/>
                        <a:pt x="188" y="56"/>
                      </a:cubicBezTo>
                      <a:cubicBezTo>
                        <a:pt x="188" y="55"/>
                        <a:pt x="188" y="54"/>
                        <a:pt x="188" y="53"/>
                      </a:cubicBezTo>
                      <a:cubicBezTo>
                        <a:pt x="189" y="51"/>
                        <a:pt x="189" y="49"/>
                        <a:pt x="191" y="47"/>
                      </a:cubicBezTo>
                      <a:cubicBezTo>
                        <a:pt x="191" y="47"/>
                        <a:pt x="192" y="46"/>
                        <a:pt x="192" y="45"/>
                      </a:cubicBezTo>
                      <a:cubicBezTo>
                        <a:pt x="193" y="44"/>
                        <a:pt x="194" y="41"/>
                        <a:pt x="196" y="41"/>
                      </a:cubicBezTo>
                      <a:cubicBezTo>
                        <a:pt x="199" y="40"/>
                        <a:pt x="199" y="39"/>
                        <a:pt x="199" y="39"/>
                      </a:cubicBezTo>
                      <a:cubicBezTo>
                        <a:pt x="199" y="38"/>
                        <a:pt x="200" y="37"/>
                        <a:pt x="201" y="36"/>
                      </a:cubicBezTo>
                      <a:cubicBezTo>
                        <a:pt x="202" y="35"/>
                        <a:pt x="202" y="34"/>
                        <a:pt x="202" y="34"/>
                      </a:cubicBezTo>
                      <a:cubicBezTo>
                        <a:pt x="202" y="33"/>
                        <a:pt x="202" y="33"/>
                        <a:pt x="201" y="33"/>
                      </a:cubicBezTo>
                      <a:cubicBezTo>
                        <a:pt x="200" y="32"/>
                        <a:pt x="199" y="31"/>
                        <a:pt x="199" y="28"/>
                      </a:cubicBezTo>
                      <a:cubicBezTo>
                        <a:pt x="199" y="28"/>
                        <a:pt x="199" y="27"/>
                        <a:pt x="199" y="27"/>
                      </a:cubicBezTo>
                      <a:cubicBezTo>
                        <a:pt x="199" y="27"/>
                        <a:pt x="199" y="27"/>
                        <a:pt x="199" y="27"/>
                      </a:cubicBezTo>
                      <a:cubicBezTo>
                        <a:pt x="199" y="26"/>
                        <a:pt x="199" y="26"/>
                        <a:pt x="199" y="26"/>
                      </a:cubicBezTo>
                      <a:cubicBezTo>
                        <a:pt x="199" y="25"/>
                        <a:pt x="199" y="25"/>
                        <a:pt x="199" y="25"/>
                      </a:cubicBezTo>
                      <a:cubicBezTo>
                        <a:pt x="199" y="25"/>
                        <a:pt x="199" y="25"/>
                        <a:pt x="199" y="24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9" y="23"/>
                        <a:pt x="199" y="23"/>
                        <a:pt x="199" y="23"/>
                      </a:cubicBezTo>
                      <a:cubicBezTo>
                        <a:pt x="199" y="22"/>
                        <a:pt x="199" y="22"/>
                        <a:pt x="199" y="21"/>
                      </a:cubicBezTo>
                      <a:cubicBezTo>
                        <a:pt x="199" y="21"/>
                        <a:pt x="199" y="21"/>
                        <a:pt x="199" y="21"/>
                      </a:cubicBezTo>
                      <a:cubicBezTo>
                        <a:pt x="199" y="21"/>
                        <a:pt x="199" y="20"/>
                        <a:pt x="199" y="20"/>
                      </a:cubicBezTo>
                      <a:cubicBezTo>
                        <a:pt x="199" y="20"/>
                        <a:pt x="199" y="20"/>
                        <a:pt x="199" y="20"/>
                      </a:cubicBezTo>
                      <a:cubicBezTo>
                        <a:pt x="199" y="20"/>
                        <a:pt x="200" y="19"/>
                        <a:pt x="200" y="19"/>
                      </a:cubicBezTo>
                      <a:cubicBezTo>
                        <a:pt x="200" y="19"/>
                        <a:pt x="200" y="19"/>
                        <a:pt x="200" y="19"/>
                      </a:cubicBezTo>
                      <a:cubicBezTo>
                        <a:pt x="199" y="19"/>
                        <a:pt x="199" y="19"/>
                        <a:pt x="199" y="18"/>
                      </a:cubicBezTo>
                      <a:cubicBezTo>
                        <a:pt x="199" y="18"/>
                        <a:pt x="198" y="18"/>
                        <a:pt x="198" y="18"/>
                      </a:cubicBezTo>
                      <a:cubicBezTo>
                        <a:pt x="198" y="17"/>
                        <a:pt x="197" y="17"/>
                        <a:pt x="197" y="17"/>
                      </a:cubicBezTo>
                      <a:cubicBezTo>
                        <a:pt x="197" y="16"/>
                        <a:pt x="196" y="16"/>
                        <a:pt x="196" y="16"/>
                      </a:cubicBezTo>
                      <a:cubicBezTo>
                        <a:pt x="196" y="16"/>
                        <a:pt x="195" y="15"/>
                        <a:pt x="195" y="15"/>
                      </a:cubicBezTo>
                      <a:cubicBezTo>
                        <a:pt x="195" y="15"/>
                        <a:pt x="194" y="14"/>
                        <a:pt x="194" y="14"/>
                      </a:cubicBezTo>
                      <a:cubicBezTo>
                        <a:pt x="194" y="14"/>
                        <a:pt x="194" y="14"/>
                        <a:pt x="193" y="14"/>
                      </a:cubicBezTo>
                      <a:cubicBezTo>
                        <a:pt x="193" y="13"/>
                        <a:pt x="193" y="13"/>
                        <a:pt x="192" y="13"/>
                      </a:cubicBezTo>
                      <a:cubicBezTo>
                        <a:pt x="192" y="12"/>
                        <a:pt x="192" y="12"/>
                        <a:pt x="192" y="12"/>
                      </a:cubicBezTo>
                      <a:cubicBezTo>
                        <a:pt x="191" y="12"/>
                        <a:pt x="191" y="12"/>
                        <a:pt x="191" y="11"/>
                      </a:cubicBezTo>
                      <a:cubicBezTo>
                        <a:pt x="190" y="11"/>
                        <a:pt x="190" y="11"/>
                        <a:pt x="190" y="11"/>
                      </a:cubicBezTo>
                      <a:cubicBezTo>
                        <a:pt x="190" y="11"/>
                        <a:pt x="190" y="10"/>
                        <a:pt x="189" y="10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89" y="10"/>
                        <a:pt x="188" y="10"/>
                        <a:pt x="188" y="10"/>
                      </a:cubicBezTo>
                      <a:cubicBezTo>
                        <a:pt x="188" y="9"/>
                        <a:pt x="188" y="9"/>
                        <a:pt x="188" y="9"/>
                      </a:cubicBezTo>
                      <a:cubicBezTo>
                        <a:pt x="187" y="9"/>
                        <a:pt x="185" y="10"/>
                        <a:pt x="185" y="10"/>
                      </a:cubicBezTo>
                      <a:cubicBezTo>
                        <a:pt x="185" y="10"/>
                        <a:pt x="185" y="10"/>
                        <a:pt x="184" y="10"/>
                      </a:cubicBezTo>
                      <a:cubicBezTo>
                        <a:pt x="184" y="10"/>
                        <a:pt x="184" y="10"/>
                        <a:pt x="184" y="10"/>
                      </a:cubicBezTo>
                      <a:cubicBezTo>
                        <a:pt x="183" y="11"/>
                        <a:pt x="183" y="11"/>
                        <a:pt x="183" y="11"/>
                      </a:cubicBezTo>
                      <a:cubicBezTo>
                        <a:pt x="182" y="10"/>
                        <a:pt x="182" y="10"/>
                        <a:pt x="182" y="10"/>
                      </a:cubicBezTo>
                      <a:cubicBezTo>
                        <a:pt x="181" y="10"/>
                        <a:pt x="180" y="9"/>
                        <a:pt x="179" y="9"/>
                      </a:cubicBezTo>
                      <a:cubicBezTo>
                        <a:pt x="179" y="9"/>
                        <a:pt x="179" y="9"/>
                        <a:pt x="178" y="9"/>
                      </a:cubicBezTo>
                      <a:cubicBezTo>
                        <a:pt x="177" y="11"/>
                        <a:pt x="176" y="11"/>
                        <a:pt x="174" y="11"/>
                      </a:cubicBezTo>
                      <a:cubicBezTo>
                        <a:pt x="171" y="11"/>
                        <a:pt x="169" y="10"/>
                        <a:pt x="169" y="10"/>
                      </a:cubicBezTo>
                      <a:cubicBezTo>
                        <a:pt x="169" y="10"/>
                        <a:pt x="165" y="7"/>
                        <a:pt x="163" y="3"/>
                      </a:cubicBezTo>
                      <a:cubicBezTo>
                        <a:pt x="163" y="3"/>
                        <a:pt x="163" y="3"/>
                        <a:pt x="163" y="2"/>
                      </a:cubicBezTo>
                      <a:cubicBezTo>
                        <a:pt x="163" y="2"/>
                        <a:pt x="163" y="2"/>
                        <a:pt x="162" y="2"/>
                      </a:cubicBezTo>
                      <a:cubicBezTo>
                        <a:pt x="162" y="2"/>
                        <a:pt x="162" y="2"/>
                        <a:pt x="162" y="2"/>
                      </a:cubicBezTo>
                      <a:cubicBezTo>
                        <a:pt x="154" y="3"/>
                        <a:pt x="154" y="3"/>
                        <a:pt x="154" y="3"/>
                      </a:cubicBezTo>
                      <a:cubicBezTo>
                        <a:pt x="153" y="3"/>
                        <a:pt x="153" y="3"/>
                        <a:pt x="153" y="3"/>
                      </a:cubicBezTo>
                      <a:cubicBezTo>
                        <a:pt x="152" y="2"/>
                        <a:pt x="147" y="0"/>
                        <a:pt x="145" y="0"/>
                      </a:cubicBezTo>
                      <a:cubicBezTo>
                        <a:pt x="144" y="0"/>
                        <a:pt x="143" y="1"/>
                        <a:pt x="143" y="1"/>
                      </a:cubicBezTo>
                      <a:cubicBezTo>
                        <a:pt x="143" y="2"/>
                        <a:pt x="141" y="4"/>
                        <a:pt x="139" y="4"/>
                      </a:cubicBezTo>
                      <a:cubicBezTo>
                        <a:pt x="138" y="4"/>
                        <a:pt x="137" y="4"/>
                        <a:pt x="136" y="4"/>
                      </a:cubicBezTo>
                      <a:cubicBezTo>
                        <a:pt x="135" y="4"/>
                        <a:pt x="134" y="3"/>
                        <a:pt x="132" y="3"/>
                      </a:cubicBezTo>
                      <a:cubicBezTo>
                        <a:pt x="128" y="3"/>
                        <a:pt x="124" y="5"/>
                        <a:pt x="122" y="7"/>
                      </a:cubicBezTo>
                      <a:cubicBezTo>
                        <a:pt x="120" y="8"/>
                        <a:pt x="117" y="7"/>
                        <a:pt x="115" y="7"/>
                      </a:cubicBezTo>
                      <a:cubicBezTo>
                        <a:pt x="114" y="7"/>
                        <a:pt x="113" y="7"/>
                        <a:pt x="113" y="7"/>
                      </a:cubicBezTo>
                      <a:cubicBezTo>
                        <a:pt x="112" y="7"/>
                        <a:pt x="111" y="10"/>
                        <a:pt x="110" y="13"/>
                      </a:cubicBezTo>
                      <a:cubicBezTo>
                        <a:pt x="110" y="15"/>
                        <a:pt x="110" y="15"/>
                        <a:pt x="110" y="15"/>
                      </a:cubicBezTo>
                      <a:cubicBezTo>
                        <a:pt x="85" y="10"/>
                        <a:pt x="85" y="10"/>
                        <a:pt x="85" y="10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1" y="4"/>
                        <a:pt x="78" y="4"/>
                      </a:cubicBezTo>
                      <a:cubicBezTo>
                        <a:pt x="75" y="4"/>
                        <a:pt x="70" y="8"/>
                        <a:pt x="68" y="12"/>
                      </a:cubicBezTo>
                      <a:cubicBezTo>
                        <a:pt x="68" y="19"/>
                        <a:pt x="68" y="19"/>
                        <a:pt x="68" y="19"/>
                      </a:cubicBezTo>
                      <a:cubicBezTo>
                        <a:pt x="68" y="19"/>
                        <a:pt x="68" y="20"/>
                        <a:pt x="68" y="20"/>
                      </a:cubicBezTo>
                      <a:cubicBezTo>
                        <a:pt x="68" y="25"/>
                        <a:pt x="67" y="29"/>
                        <a:pt x="66" y="31"/>
                      </a:cubicBezTo>
                      <a:cubicBezTo>
                        <a:pt x="65" y="32"/>
                        <a:pt x="65" y="33"/>
                        <a:pt x="65" y="33"/>
                      </a:cubicBezTo>
                      <a:cubicBezTo>
                        <a:pt x="63" y="36"/>
                        <a:pt x="62" y="37"/>
                        <a:pt x="62" y="42"/>
                      </a:cubicBezTo>
                      <a:cubicBezTo>
                        <a:pt x="62" y="46"/>
                        <a:pt x="59" y="51"/>
                        <a:pt x="57" y="56"/>
                      </a:cubicBezTo>
                      <a:cubicBezTo>
                        <a:pt x="55" y="60"/>
                        <a:pt x="54" y="64"/>
                        <a:pt x="54" y="66"/>
                      </a:cubicBezTo>
                      <a:cubicBezTo>
                        <a:pt x="54" y="70"/>
                        <a:pt x="50" y="73"/>
                        <a:pt x="47" y="75"/>
                      </a:cubicBezTo>
                      <a:cubicBezTo>
                        <a:pt x="46" y="76"/>
                        <a:pt x="44" y="78"/>
                        <a:pt x="44" y="78"/>
                      </a:cubicBezTo>
                      <a:cubicBezTo>
                        <a:pt x="44" y="80"/>
                        <a:pt x="44" y="82"/>
                        <a:pt x="43" y="85"/>
                      </a:cubicBezTo>
                      <a:cubicBezTo>
                        <a:pt x="43" y="88"/>
                        <a:pt x="43" y="93"/>
                        <a:pt x="43" y="97"/>
                      </a:cubicBezTo>
                      <a:cubicBezTo>
                        <a:pt x="43" y="102"/>
                        <a:pt x="42" y="103"/>
                        <a:pt x="39" y="104"/>
                      </a:cubicBezTo>
                      <a:cubicBezTo>
                        <a:pt x="39" y="104"/>
                        <a:pt x="39" y="104"/>
                        <a:pt x="39" y="106"/>
                      </a:cubicBezTo>
                      <a:cubicBezTo>
                        <a:pt x="39" y="111"/>
                        <a:pt x="37" y="112"/>
                        <a:pt x="34" y="112"/>
                      </a:cubicBezTo>
                      <a:cubicBezTo>
                        <a:pt x="33" y="112"/>
                        <a:pt x="32" y="112"/>
                        <a:pt x="31" y="113"/>
                      </a:cubicBezTo>
                      <a:cubicBezTo>
                        <a:pt x="29" y="116"/>
                        <a:pt x="27" y="117"/>
                        <a:pt x="26" y="117"/>
                      </a:cubicBezTo>
                      <a:cubicBezTo>
                        <a:pt x="25" y="117"/>
                        <a:pt x="25" y="117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5"/>
                      </a:cubicBezTo>
                      <a:cubicBezTo>
                        <a:pt x="24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4"/>
                        <a:pt x="23" y="114"/>
                        <a:pt x="23" y="113"/>
                      </a:cubicBezTo>
                      <a:cubicBezTo>
                        <a:pt x="23" y="112"/>
                        <a:pt x="23" y="112"/>
                        <a:pt x="22" y="112"/>
                      </a:cubicBezTo>
                      <a:cubicBezTo>
                        <a:pt x="20" y="112"/>
                        <a:pt x="19" y="112"/>
                        <a:pt x="17" y="113"/>
                      </a:cubicBezTo>
                      <a:cubicBezTo>
                        <a:pt x="16" y="115"/>
                        <a:pt x="14" y="115"/>
                        <a:pt x="13" y="115"/>
                      </a:cubicBezTo>
                      <a:cubicBezTo>
                        <a:pt x="11" y="115"/>
                        <a:pt x="10" y="114"/>
                        <a:pt x="9" y="114"/>
                      </a:cubicBezTo>
                      <a:cubicBezTo>
                        <a:pt x="8" y="114"/>
                        <a:pt x="8" y="113"/>
                        <a:pt x="8" y="113"/>
                      </a:cubicBezTo>
                      <a:cubicBezTo>
                        <a:pt x="8" y="113"/>
                        <a:pt x="7" y="113"/>
                        <a:pt x="7" y="114"/>
                      </a:cubicBezTo>
                      <a:cubicBezTo>
                        <a:pt x="7" y="114"/>
                        <a:pt x="6" y="114"/>
                        <a:pt x="6" y="114"/>
                      </a:cubicBezTo>
                      <a:cubicBezTo>
                        <a:pt x="6" y="114"/>
                        <a:pt x="6" y="114"/>
                        <a:pt x="5" y="115"/>
                      </a:cubicBezTo>
                      <a:cubicBezTo>
                        <a:pt x="5" y="115"/>
                        <a:pt x="4" y="115"/>
                        <a:pt x="4" y="115"/>
                      </a:cubicBezTo>
                      <a:cubicBezTo>
                        <a:pt x="4" y="115"/>
                        <a:pt x="3" y="116"/>
                        <a:pt x="3" y="116"/>
                      </a:cubicBezTo>
                      <a:cubicBezTo>
                        <a:pt x="2" y="116"/>
                        <a:pt x="2" y="117"/>
                        <a:pt x="1" y="117"/>
                      </a:cubicBezTo>
                      <a:cubicBezTo>
                        <a:pt x="1" y="117"/>
                        <a:pt x="1" y="117"/>
                        <a:pt x="0" y="118"/>
                      </a:cubicBezTo>
                      <a:cubicBezTo>
                        <a:pt x="2" y="121"/>
                        <a:pt x="3" y="124"/>
                        <a:pt x="3" y="127"/>
                      </a:cubicBezTo>
                      <a:cubicBezTo>
                        <a:pt x="3" y="127"/>
                        <a:pt x="3" y="127"/>
                        <a:pt x="3" y="127"/>
                      </a:cubicBezTo>
                      <a:cubicBezTo>
                        <a:pt x="4" y="127"/>
                        <a:pt x="5" y="126"/>
                        <a:pt x="5" y="126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5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7" y="125"/>
                        <a:pt x="7" y="125"/>
                        <a:pt x="7" y="125"/>
                      </a:cubicBezTo>
                      <a:cubicBezTo>
                        <a:pt x="7" y="125"/>
                        <a:pt x="7" y="125"/>
                        <a:pt x="8" y="125"/>
                      </a:cubicBezTo>
                      <a:cubicBezTo>
                        <a:pt x="8" y="125"/>
                        <a:pt x="8" y="125"/>
                        <a:pt x="8" y="125"/>
                      </a:cubicBezTo>
                      <a:cubicBezTo>
                        <a:pt x="9" y="125"/>
                        <a:pt x="11" y="125"/>
                        <a:pt x="19" y="125"/>
                      </a:cubicBezTo>
                      <a:cubicBezTo>
                        <a:pt x="30" y="125"/>
                        <a:pt x="45" y="125"/>
                        <a:pt x="45" y="125"/>
                      </a:cubicBezTo>
                      <a:cubicBezTo>
                        <a:pt x="46" y="125"/>
                        <a:pt x="46" y="125"/>
                        <a:pt x="46" y="125"/>
                      </a:cubicBezTo>
                      <a:cubicBezTo>
                        <a:pt x="47" y="126"/>
                        <a:pt x="47" y="126"/>
                        <a:pt x="47" y="126"/>
                      </a:cubicBezTo>
                      <a:cubicBezTo>
                        <a:pt x="47" y="126"/>
                        <a:pt x="50" y="132"/>
                        <a:pt x="49" y="137"/>
                      </a:cubicBezTo>
                      <a:cubicBezTo>
                        <a:pt x="49" y="138"/>
                        <a:pt x="49" y="138"/>
                        <a:pt x="49" y="139"/>
                      </a:cubicBezTo>
                      <a:cubicBezTo>
                        <a:pt x="50" y="140"/>
                        <a:pt x="52" y="141"/>
                        <a:pt x="53" y="144"/>
                      </a:cubicBezTo>
                      <a:cubicBezTo>
                        <a:pt x="55" y="149"/>
                        <a:pt x="57" y="150"/>
                        <a:pt x="58" y="150"/>
                      </a:cubicBezTo>
                      <a:cubicBezTo>
                        <a:pt x="59" y="150"/>
                        <a:pt x="60" y="150"/>
                        <a:pt x="60" y="150"/>
                      </a:cubicBezTo>
                      <a:cubicBezTo>
                        <a:pt x="65" y="149"/>
                        <a:pt x="71" y="148"/>
                        <a:pt x="73" y="148"/>
                      </a:cubicBezTo>
                      <a:cubicBezTo>
                        <a:pt x="73" y="147"/>
                        <a:pt x="74" y="146"/>
                        <a:pt x="74" y="146"/>
                      </a:cubicBezTo>
                      <a:cubicBezTo>
                        <a:pt x="74" y="143"/>
                        <a:pt x="75" y="139"/>
                        <a:pt x="78" y="138"/>
                      </a:cubicBezTo>
                      <a:cubicBezTo>
                        <a:pt x="79" y="138"/>
                        <a:pt x="80" y="137"/>
                        <a:pt x="82" y="137"/>
                      </a:cubicBezTo>
                      <a:cubicBezTo>
                        <a:pt x="85" y="137"/>
                        <a:pt x="88" y="138"/>
                        <a:pt x="88" y="138"/>
                      </a:cubicBezTo>
                      <a:cubicBezTo>
                        <a:pt x="89" y="138"/>
                        <a:pt x="89" y="138"/>
                        <a:pt x="89" y="138"/>
                      </a:cubicBezTo>
                      <a:cubicBezTo>
                        <a:pt x="89" y="140"/>
                        <a:pt x="89" y="140"/>
                        <a:pt x="89" y="140"/>
                      </a:cubicBezTo>
                      <a:cubicBezTo>
                        <a:pt x="89" y="140"/>
                        <a:pt x="90" y="140"/>
                        <a:pt x="93" y="140"/>
                      </a:cubicBezTo>
                      <a:cubicBezTo>
                        <a:pt x="94" y="140"/>
                        <a:pt x="96" y="140"/>
                        <a:pt x="97" y="140"/>
                      </a:cubicBezTo>
                      <a:cubicBezTo>
                        <a:pt x="97" y="140"/>
                        <a:pt x="98" y="140"/>
                        <a:pt x="99" y="140"/>
                      </a:cubicBezTo>
                      <a:cubicBezTo>
                        <a:pt x="100" y="140"/>
                        <a:pt x="102" y="140"/>
                        <a:pt x="102" y="144"/>
                      </a:cubicBezTo>
                      <a:cubicBezTo>
                        <a:pt x="102" y="148"/>
                        <a:pt x="103" y="151"/>
                        <a:pt x="104" y="151"/>
                      </a:cubicBezTo>
                      <a:cubicBezTo>
                        <a:pt x="105" y="153"/>
                        <a:pt x="105" y="156"/>
                        <a:pt x="104" y="160"/>
                      </a:cubicBezTo>
                      <a:cubicBezTo>
                        <a:pt x="103" y="162"/>
                        <a:pt x="102" y="167"/>
                        <a:pt x="102" y="168"/>
                      </a:cubicBezTo>
                      <a:cubicBezTo>
                        <a:pt x="104" y="169"/>
                        <a:pt x="109" y="174"/>
                        <a:pt x="108" y="178"/>
                      </a:cubicBezTo>
                      <a:cubicBezTo>
                        <a:pt x="108" y="179"/>
                        <a:pt x="108" y="179"/>
                        <a:pt x="108" y="179"/>
                      </a:cubicBezTo>
                      <a:cubicBezTo>
                        <a:pt x="108" y="180"/>
                        <a:pt x="107" y="183"/>
                        <a:pt x="107" y="184"/>
                      </a:cubicBezTo>
                      <a:cubicBezTo>
                        <a:pt x="108" y="183"/>
                        <a:pt x="110" y="182"/>
                        <a:pt x="112" y="182"/>
                      </a:cubicBezTo>
                      <a:cubicBezTo>
                        <a:pt x="113" y="182"/>
                        <a:pt x="114" y="182"/>
                        <a:pt x="115" y="182"/>
                      </a:cubicBezTo>
                      <a:cubicBezTo>
                        <a:pt x="117" y="182"/>
                        <a:pt x="119" y="182"/>
                        <a:pt x="122" y="181"/>
                      </a:cubicBezTo>
                      <a:cubicBezTo>
                        <a:pt x="122" y="181"/>
                        <a:pt x="123" y="181"/>
                        <a:pt x="124" y="181"/>
                      </a:cubicBezTo>
                      <a:cubicBezTo>
                        <a:pt x="124" y="180"/>
                        <a:pt x="124" y="180"/>
                        <a:pt x="124" y="180"/>
                      </a:cubicBezTo>
                      <a:lnTo>
                        <a:pt x="126" y="1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6" name="Freeform 1728">
                  <a:extLst>
                    <a:ext uri="{FF2B5EF4-FFF2-40B4-BE49-F238E27FC236}">
                      <a16:creationId xmlns:a16="http://schemas.microsoft.com/office/drawing/2014/main" xmlns="" id="{240207F1-9D2A-44DE-A032-E76C0F2E3A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" y="30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7" name="Freeform 1729">
                  <a:extLst>
                    <a:ext uri="{FF2B5EF4-FFF2-40B4-BE49-F238E27FC236}">
                      <a16:creationId xmlns:a16="http://schemas.microsoft.com/office/drawing/2014/main" xmlns="" id="{48A87A72-8F5D-456A-8B72-9A3AC5FD1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303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8" name="Freeform 1730">
                  <a:extLst>
                    <a:ext uri="{FF2B5EF4-FFF2-40B4-BE49-F238E27FC236}">
                      <a16:creationId xmlns:a16="http://schemas.microsoft.com/office/drawing/2014/main" xmlns="" id="{059F3388-1136-49E1-8EA2-60FA299F26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9" name="Freeform 1731">
                  <a:extLst>
                    <a:ext uri="{FF2B5EF4-FFF2-40B4-BE49-F238E27FC236}">
                      <a16:creationId xmlns:a16="http://schemas.microsoft.com/office/drawing/2014/main" xmlns="" id="{B6B61003-71A8-4BD8-907B-FCD2A7281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30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0" name="Freeform 1732">
                  <a:extLst>
                    <a:ext uri="{FF2B5EF4-FFF2-40B4-BE49-F238E27FC236}">
                      <a16:creationId xmlns:a16="http://schemas.microsoft.com/office/drawing/2014/main" xmlns="" id="{C2D7B1AB-013E-4C78-BCCF-B67EBF6DE9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4" y="3037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1" name="Freeform 1733">
                  <a:extLst>
                    <a:ext uri="{FF2B5EF4-FFF2-40B4-BE49-F238E27FC236}">
                      <a16:creationId xmlns:a16="http://schemas.microsoft.com/office/drawing/2014/main" xmlns="" id="{EA9A89E0-02D8-4023-B03B-EC515E40B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4" y="306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2" name="Freeform 1734">
                  <a:extLst>
                    <a:ext uri="{FF2B5EF4-FFF2-40B4-BE49-F238E27FC236}">
                      <a16:creationId xmlns:a16="http://schemas.microsoft.com/office/drawing/2014/main" xmlns="" id="{0886D9F2-7E1D-483F-8F62-162D22444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3" y="3091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3" name="Freeform 1735">
                  <a:extLst>
                    <a:ext uri="{FF2B5EF4-FFF2-40B4-BE49-F238E27FC236}">
                      <a16:creationId xmlns:a16="http://schemas.microsoft.com/office/drawing/2014/main" xmlns="" id="{2815DA5C-D015-487C-9981-AE92E0EC4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308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  <a:gd name="T8" fmla="*/ 0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4" name="Freeform 1736">
                  <a:extLst>
                    <a:ext uri="{FF2B5EF4-FFF2-40B4-BE49-F238E27FC236}">
                      <a16:creationId xmlns:a16="http://schemas.microsoft.com/office/drawing/2014/main" xmlns="" id="{5CE0D9D5-7182-4D2C-A4A9-C5D72D49F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2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5" name="Freeform 1737">
                  <a:extLst>
                    <a:ext uri="{FF2B5EF4-FFF2-40B4-BE49-F238E27FC236}">
                      <a16:creationId xmlns:a16="http://schemas.microsoft.com/office/drawing/2014/main" xmlns="" id="{7A5D520F-D694-40C7-AE4C-7F545E6BD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0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6" name="Freeform 1738">
                  <a:extLst>
                    <a:ext uri="{FF2B5EF4-FFF2-40B4-BE49-F238E27FC236}">
                      <a16:creationId xmlns:a16="http://schemas.microsoft.com/office/drawing/2014/main" xmlns="" id="{D03CE4FB-A428-4E42-B7EF-BEA1A079D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7" name="Freeform 1739">
                  <a:extLst>
                    <a:ext uri="{FF2B5EF4-FFF2-40B4-BE49-F238E27FC236}">
                      <a16:creationId xmlns:a16="http://schemas.microsoft.com/office/drawing/2014/main" xmlns="" id="{9B856BCA-DD4B-435F-898E-7474BBA3C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30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8" name="Freeform 1740">
                  <a:extLst>
                    <a:ext uri="{FF2B5EF4-FFF2-40B4-BE49-F238E27FC236}">
                      <a16:creationId xmlns:a16="http://schemas.microsoft.com/office/drawing/2014/main" xmlns="" id="{56561716-67A0-4FCA-9EA8-CFF4F11C2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7" y="3025"/>
                  <a:ext cx="1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9" name="Freeform 1741">
                  <a:extLst>
                    <a:ext uri="{FF2B5EF4-FFF2-40B4-BE49-F238E27FC236}">
                      <a16:creationId xmlns:a16="http://schemas.microsoft.com/office/drawing/2014/main" xmlns="" id="{FA0D0D5F-873D-4F7A-A6B4-E9103FEC4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302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0" name="Freeform 1742">
                  <a:extLst>
                    <a:ext uri="{FF2B5EF4-FFF2-40B4-BE49-F238E27FC236}">
                      <a16:creationId xmlns:a16="http://schemas.microsoft.com/office/drawing/2014/main" xmlns="" id="{4AE92A06-B6F0-405C-B139-2579FE3EA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30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1" name="Freeform 1743">
                  <a:extLst>
                    <a:ext uri="{FF2B5EF4-FFF2-40B4-BE49-F238E27FC236}">
                      <a16:creationId xmlns:a16="http://schemas.microsoft.com/office/drawing/2014/main" xmlns="" id="{7BF57F68-B51E-42FC-BCE4-6FA07D7BF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6" y="293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2" name="Freeform 1744">
                  <a:extLst>
                    <a:ext uri="{FF2B5EF4-FFF2-40B4-BE49-F238E27FC236}">
                      <a16:creationId xmlns:a16="http://schemas.microsoft.com/office/drawing/2014/main" xmlns="" id="{C838E245-0997-4305-A168-D33E1A995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5" y="302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3" name="Freeform 1745">
                  <a:extLst>
                    <a:ext uri="{FF2B5EF4-FFF2-40B4-BE49-F238E27FC236}">
                      <a16:creationId xmlns:a16="http://schemas.microsoft.com/office/drawing/2014/main" xmlns="" id="{7D54B2A6-00F7-4355-81AB-68ABC7FDE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4" name="Freeform 1746">
                  <a:extLst>
                    <a:ext uri="{FF2B5EF4-FFF2-40B4-BE49-F238E27FC236}">
                      <a16:creationId xmlns:a16="http://schemas.microsoft.com/office/drawing/2014/main" xmlns="" id="{9D0E9C1C-BC83-4AF5-AB0D-502673F80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5" name="Freeform 1747">
                  <a:extLst>
                    <a:ext uri="{FF2B5EF4-FFF2-40B4-BE49-F238E27FC236}">
                      <a16:creationId xmlns:a16="http://schemas.microsoft.com/office/drawing/2014/main" xmlns="" id="{8D29E667-B426-4E16-9A99-2FD0AD4BB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302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6" name="Freeform 1748">
                  <a:extLst>
                    <a:ext uri="{FF2B5EF4-FFF2-40B4-BE49-F238E27FC236}">
                      <a16:creationId xmlns:a16="http://schemas.microsoft.com/office/drawing/2014/main" xmlns="" id="{B77883F4-1E07-4892-B937-79BC6CAF6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4" y="302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7" name="Freeform 1749">
                  <a:extLst>
                    <a:ext uri="{FF2B5EF4-FFF2-40B4-BE49-F238E27FC236}">
                      <a16:creationId xmlns:a16="http://schemas.microsoft.com/office/drawing/2014/main" xmlns="" id="{42D3A5D1-9F25-44C4-8681-67C8D9822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293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8" name="Freeform 1750">
                  <a:extLst>
                    <a:ext uri="{FF2B5EF4-FFF2-40B4-BE49-F238E27FC236}">
                      <a16:creationId xmlns:a16="http://schemas.microsoft.com/office/drawing/2014/main" xmlns="" id="{CEDC1204-A27B-43F3-829E-7D77AA1389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293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9" name="Freeform 1751">
                  <a:extLst>
                    <a:ext uri="{FF2B5EF4-FFF2-40B4-BE49-F238E27FC236}">
                      <a16:creationId xmlns:a16="http://schemas.microsoft.com/office/drawing/2014/main" xmlns="" id="{0ACCADF8-BDA1-4657-8C52-EE8DB003A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9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0" name="Freeform 1752">
                  <a:extLst>
                    <a:ext uri="{FF2B5EF4-FFF2-40B4-BE49-F238E27FC236}">
                      <a16:creationId xmlns:a16="http://schemas.microsoft.com/office/drawing/2014/main" xmlns="" id="{25CEDA4F-74DB-4A6A-B199-4D1CEA61CD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1" name="Freeform 1753">
                  <a:extLst>
                    <a:ext uri="{FF2B5EF4-FFF2-40B4-BE49-F238E27FC236}">
                      <a16:creationId xmlns:a16="http://schemas.microsoft.com/office/drawing/2014/main" xmlns="" id="{2539CB60-7E3A-45C3-83A3-39EEC8593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7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2" name="Freeform 1754">
                  <a:extLst>
                    <a:ext uri="{FF2B5EF4-FFF2-40B4-BE49-F238E27FC236}">
                      <a16:creationId xmlns:a16="http://schemas.microsoft.com/office/drawing/2014/main" xmlns="" id="{0FD6390F-B470-4289-A864-48D8B7CD4B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292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3" name="Freeform 1755">
                  <a:extLst>
                    <a:ext uri="{FF2B5EF4-FFF2-40B4-BE49-F238E27FC236}">
                      <a16:creationId xmlns:a16="http://schemas.microsoft.com/office/drawing/2014/main" xmlns="" id="{B8C6B28C-0496-425B-963C-25A03F9B9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4" y="292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4" name="Freeform 1756">
                  <a:extLst>
                    <a:ext uri="{FF2B5EF4-FFF2-40B4-BE49-F238E27FC236}">
                      <a16:creationId xmlns:a16="http://schemas.microsoft.com/office/drawing/2014/main" xmlns="" id="{14CAD38A-1A09-4C7A-9DC8-AFD091F66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2931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5" name="Freeform 1757">
                  <a:extLst>
                    <a:ext uri="{FF2B5EF4-FFF2-40B4-BE49-F238E27FC236}">
                      <a16:creationId xmlns:a16="http://schemas.microsoft.com/office/drawing/2014/main" xmlns="" id="{F8856712-BB00-4548-89CB-7954D4B59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" y="292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6" name="Freeform 1758">
                  <a:extLst>
                    <a:ext uri="{FF2B5EF4-FFF2-40B4-BE49-F238E27FC236}">
                      <a16:creationId xmlns:a16="http://schemas.microsoft.com/office/drawing/2014/main" xmlns="" id="{C9967DD3-E30D-4EFB-8AD2-9F8D6E6980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925"/>
                  <a:ext cx="2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0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7" name="Freeform 1759">
                  <a:extLst>
                    <a:ext uri="{FF2B5EF4-FFF2-40B4-BE49-F238E27FC236}">
                      <a16:creationId xmlns:a16="http://schemas.microsoft.com/office/drawing/2014/main" xmlns="" id="{DB564997-42CB-4632-844A-9EB88A45E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292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8" name="Freeform 1760">
                  <a:extLst>
                    <a:ext uri="{FF2B5EF4-FFF2-40B4-BE49-F238E27FC236}">
                      <a16:creationId xmlns:a16="http://schemas.microsoft.com/office/drawing/2014/main" xmlns="" id="{B700FDE7-36C2-4EA7-A0C6-798AD7636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6" y="29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69" name="Freeform 1761">
                  <a:extLst>
                    <a:ext uri="{FF2B5EF4-FFF2-40B4-BE49-F238E27FC236}">
                      <a16:creationId xmlns:a16="http://schemas.microsoft.com/office/drawing/2014/main" xmlns="" id="{E6EF05A5-4D60-4C83-BAA9-FBB57EB11F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0" name="Freeform 1762">
                  <a:extLst>
                    <a:ext uri="{FF2B5EF4-FFF2-40B4-BE49-F238E27FC236}">
                      <a16:creationId xmlns:a16="http://schemas.microsoft.com/office/drawing/2014/main" xmlns="" id="{539240D0-D4DA-4AF2-8FBD-43EFAEEEA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1" name="Freeform 1763">
                  <a:extLst>
                    <a:ext uri="{FF2B5EF4-FFF2-40B4-BE49-F238E27FC236}">
                      <a16:creationId xmlns:a16="http://schemas.microsoft.com/office/drawing/2014/main" xmlns="" id="{C304C47F-1134-49B4-AC22-7665F064C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2" name="Freeform 1764">
                  <a:extLst>
                    <a:ext uri="{FF2B5EF4-FFF2-40B4-BE49-F238E27FC236}">
                      <a16:creationId xmlns:a16="http://schemas.microsoft.com/office/drawing/2014/main" xmlns="" id="{691FD2A1-A9DB-4FFA-8212-31BD4A10F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3" name="Freeform 1765">
                  <a:extLst>
                    <a:ext uri="{FF2B5EF4-FFF2-40B4-BE49-F238E27FC236}">
                      <a16:creationId xmlns:a16="http://schemas.microsoft.com/office/drawing/2014/main" xmlns="" id="{9EE09228-A4C7-4007-8A58-083084D83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2981"/>
                  <a:ext cx="0" cy="4"/>
                </a:xfrm>
                <a:custGeom>
                  <a:avLst/>
                  <a:gdLst>
                    <a:gd name="T0" fmla="*/ 5 h 5"/>
                    <a:gd name="T1" fmla="*/ 0 h 5"/>
                    <a:gd name="T2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4" name="Freeform 1766">
                  <a:extLst>
                    <a:ext uri="{FF2B5EF4-FFF2-40B4-BE49-F238E27FC236}">
                      <a16:creationId xmlns:a16="http://schemas.microsoft.com/office/drawing/2014/main" xmlns="" id="{E1908500-4CFF-4FF3-BFA6-2F72E04BE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5" name="Freeform 1767">
                  <a:extLst>
                    <a:ext uri="{FF2B5EF4-FFF2-40B4-BE49-F238E27FC236}">
                      <a16:creationId xmlns:a16="http://schemas.microsoft.com/office/drawing/2014/main" xmlns="" id="{431C231D-8A40-4BE9-B600-5196D897B2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93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6" name="Freeform 1768">
                  <a:extLst>
                    <a:ext uri="{FF2B5EF4-FFF2-40B4-BE49-F238E27FC236}">
                      <a16:creationId xmlns:a16="http://schemas.microsoft.com/office/drawing/2014/main" xmlns="" id="{A04D4099-C1AA-4E70-B48B-B638618EE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2"/>
                  <a:ext cx="11" cy="17"/>
                </a:xfrm>
                <a:custGeom>
                  <a:avLst/>
                  <a:gdLst>
                    <a:gd name="T0" fmla="*/ 8 w 12"/>
                    <a:gd name="T1" fmla="*/ 0 h 18"/>
                    <a:gd name="T2" fmla="*/ 8 w 12"/>
                    <a:gd name="T3" fmla="*/ 0 h 18"/>
                    <a:gd name="T4" fmla="*/ 8 w 12"/>
                    <a:gd name="T5" fmla="*/ 0 h 18"/>
                    <a:gd name="T6" fmla="*/ 8 w 12"/>
                    <a:gd name="T7" fmla="*/ 1 h 18"/>
                    <a:gd name="T8" fmla="*/ 7 w 12"/>
                    <a:gd name="T9" fmla="*/ 1 h 18"/>
                    <a:gd name="T10" fmla="*/ 6 w 12"/>
                    <a:gd name="T11" fmla="*/ 2 h 18"/>
                    <a:gd name="T12" fmla="*/ 6 w 12"/>
                    <a:gd name="T13" fmla="*/ 2 h 18"/>
                    <a:gd name="T14" fmla="*/ 5 w 12"/>
                    <a:gd name="T15" fmla="*/ 3 h 18"/>
                    <a:gd name="T16" fmla="*/ 4 w 12"/>
                    <a:gd name="T17" fmla="*/ 3 h 18"/>
                    <a:gd name="T18" fmla="*/ 3 w 12"/>
                    <a:gd name="T19" fmla="*/ 3 h 18"/>
                    <a:gd name="T20" fmla="*/ 2 w 12"/>
                    <a:gd name="T21" fmla="*/ 3 h 18"/>
                    <a:gd name="T22" fmla="*/ 2 w 12"/>
                    <a:gd name="T23" fmla="*/ 3 h 18"/>
                    <a:gd name="T24" fmla="*/ 0 w 12"/>
                    <a:gd name="T25" fmla="*/ 3 h 18"/>
                    <a:gd name="T26" fmla="*/ 0 w 12"/>
                    <a:gd name="T27" fmla="*/ 3 h 18"/>
                    <a:gd name="T28" fmla="*/ 0 w 12"/>
                    <a:gd name="T29" fmla="*/ 9 h 18"/>
                    <a:gd name="T30" fmla="*/ 0 w 12"/>
                    <a:gd name="T31" fmla="*/ 9 h 18"/>
                    <a:gd name="T32" fmla="*/ 2 w 12"/>
                    <a:gd name="T33" fmla="*/ 18 h 18"/>
                    <a:gd name="T34" fmla="*/ 3 w 12"/>
                    <a:gd name="T35" fmla="*/ 17 h 18"/>
                    <a:gd name="T36" fmla="*/ 4 w 12"/>
                    <a:gd name="T37" fmla="*/ 17 h 18"/>
                    <a:gd name="T38" fmla="*/ 4 w 12"/>
                    <a:gd name="T39" fmla="*/ 17 h 18"/>
                    <a:gd name="T40" fmla="*/ 4 w 12"/>
                    <a:gd name="T41" fmla="*/ 17 h 18"/>
                    <a:gd name="T42" fmla="*/ 5 w 12"/>
                    <a:gd name="T43" fmla="*/ 16 h 18"/>
                    <a:gd name="T44" fmla="*/ 12 w 12"/>
                    <a:gd name="T45" fmla="*/ 6 h 18"/>
                    <a:gd name="T46" fmla="*/ 10 w 12"/>
                    <a:gd name="T47" fmla="*/ 4 h 18"/>
                    <a:gd name="T48" fmla="*/ 10 w 12"/>
                    <a:gd name="T49" fmla="*/ 3 h 18"/>
                    <a:gd name="T50" fmla="*/ 10 w 12"/>
                    <a:gd name="T51" fmla="*/ 3 h 18"/>
                    <a:gd name="T52" fmla="*/ 10 w 12"/>
                    <a:gd name="T53" fmla="*/ 3 h 18"/>
                    <a:gd name="T54" fmla="*/ 10 w 12"/>
                    <a:gd name="T55" fmla="*/ 2 h 18"/>
                    <a:gd name="T56" fmla="*/ 10 w 12"/>
                    <a:gd name="T57" fmla="*/ 1 h 18"/>
                    <a:gd name="T58" fmla="*/ 10 w 12"/>
                    <a:gd name="T59" fmla="*/ 0 h 18"/>
                    <a:gd name="T60" fmla="*/ 10 w 12"/>
                    <a:gd name="T61" fmla="*/ 0 h 18"/>
                    <a:gd name="T62" fmla="*/ 10 w 12"/>
                    <a:gd name="T63" fmla="*/ 0 h 18"/>
                    <a:gd name="T64" fmla="*/ 8 w 12"/>
                    <a:gd name="T6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" h="18"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1"/>
                        <a:pt x="1" y="14"/>
                        <a:pt x="2" y="18"/>
                      </a:cubicBezTo>
                      <a:cubicBezTo>
                        <a:pt x="3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5" y="17"/>
                        <a:pt x="5" y="17"/>
                        <a:pt x="5" y="16"/>
                      </a:cubicBezTo>
                      <a:cubicBezTo>
                        <a:pt x="6" y="16"/>
                        <a:pt x="9" y="11"/>
                        <a:pt x="12" y="6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7" name="Freeform 1769">
                  <a:extLst>
                    <a:ext uri="{FF2B5EF4-FFF2-40B4-BE49-F238E27FC236}">
                      <a16:creationId xmlns:a16="http://schemas.microsoft.com/office/drawing/2014/main" xmlns="" id="{5D523981-8419-4A58-AC05-7AA76FFE2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8" name="Freeform 1770">
                  <a:extLst>
                    <a:ext uri="{FF2B5EF4-FFF2-40B4-BE49-F238E27FC236}">
                      <a16:creationId xmlns:a16="http://schemas.microsoft.com/office/drawing/2014/main" xmlns="" id="{54027ABB-D85F-40F8-957D-92275E3CC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3002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2 w 2"/>
                    <a:gd name="T4" fmla="*/ 2 w 2"/>
                    <a:gd name="T5" fmla="*/ 0 w 2"/>
                    <a:gd name="T6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79" name="Freeform 1771">
                  <a:extLst>
                    <a:ext uri="{FF2B5EF4-FFF2-40B4-BE49-F238E27FC236}">
                      <a16:creationId xmlns:a16="http://schemas.microsoft.com/office/drawing/2014/main" xmlns="" id="{7CC8FD2B-7CD1-47E2-BF82-453891CB9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300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0" name="Freeform 1772">
                  <a:extLst>
                    <a:ext uri="{FF2B5EF4-FFF2-40B4-BE49-F238E27FC236}">
                      <a16:creationId xmlns:a16="http://schemas.microsoft.com/office/drawing/2014/main" xmlns="" id="{99FB5FA9-D7E2-416C-BD2F-E2BA9F4D6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04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1" name="Freeform 1773">
                  <a:extLst>
                    <a:ext uri="{FF2B5EF4-FFF2-40B4-BE49-F238E27FC236}">
                      <a16:creationId xmlns:a16="http://schemas.microsoft.com/office/drawing/2014/main" xmlns="" id="{BA8C54CD-BB66-4506-B222-52B7B08C0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300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2" name="Freeform 1774">
                  <a:extLst>
                    <a:ext uri="{FF2B5EF4-FFF2-40B4-BE49-F238E27FC236}">
                      <a16:creationId xmlns:a16="http://schemas.microsoft.com/office/drawing/2014/main" xmlns="" id="{975202BE-ECE0-4864-BC95-91C153388D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3003"/>
                  <a:ext cx="2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3" name="Freeform 1775">
                  <a:extLst>
                    <a:ext uri="{FF2B5EF4-FFF2-40B4-BE49-F238E27FC236}">
                      <a16:creationId xmlns:a16="http://schemas.microsoft.com/office/drawing/2014/main" xmlns="" id="{46B19287-E450-4079-8BD6-F0CEC609E5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" y="30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4" name="Freeform 1776">
                  <a:extLst>
                    <a:ext uri="{FF2B5EF4-FFF2-40B4-BE49-F238E27FC236}">
                      <a16:creationId xmlns:a16="http://schemas.microsoft.com/office/drawing/2014/main" xmlns="" id="{5A62AEC2-E955-48D2-8E13-9A7D589CB8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091"/>
                  <a:ext cx="110" cy="179"/>
                </a:xfrm>
                <a:custGeom>
                  <a:avLst/>
                  <a:gdLst>
                    <a:gd name="T0" fmla="*/ 56 w 115"/>
                    <a:gd name="T1" fmla="*/ 35 h 187"/>
                    <a:gd name="T2" fmla="*/ 59 w 115"/>
                    <a:gd name="T3" fmla="*/ 38 h 187"/>
                    <a:gd name="T4" fmla="*/ 61 w 115"/>
                    <a:gd name="T5" fmla="*/ 40 h 187"/>
                    <a:gd name="T6" fmla="*/ 63 w 115"/>
                    <a:gd name="T7" fmla="*/ 54 h 187"/>
                    <a:gd name="T8" fmla="*/ 56 w 115"/>
                    <a:gd name="T9" fmla="*/ 68 h 187"/>
                    <a:gd name="T10" fmla="*/ 54 w 115"/>
                    <a:gd name="T11" fmla="*/ 74 h 187"/>
                    <a:gd name="T12" fmla="*/ 44 w 115"/>
                    <a:gd name="T13" fmla="*/ 44 h 187"/>
                    <a:gd name="T14" fmla="*/ 37 w 115"/>
                    <a:gd name="T15" fmla="*/ 44 h 187"/>
                    <a:gd name="T16" fmla="*/ 30 w 115"/>
                    <a:gd name="T17" fmla="*/ 39 h 187"/>
                    <a:gd name="T18" fmla="*/ 0 w 115"/>
                    <a:gd name="T19" fmla="*/ 49 h 187"/>
                    <a:gd name="T20" fmla="*/ 4 w 115"/>
                    <a:gd name="T21" fmla="*/ 58 h 187"/>
                    <a:gd name="T22" fmla="*/ 7 w 115"/>
                    <a:gd name="T23" fmla="*/ 59 h 187"/>
                    <a:gd name="T24" fmla="*/ 10 w 115"/>
                    <a:gd name="T25" fmla="*/ 59 h 187"/>
                    <a:gd name="T26" fmla="*/ 13 w 115"/>
                    <a:gd name="T27" fmla="*/ 60 h 187"/>
                    <a:gd name="T28" fmla="*/ 15 w 115"/>
                    <a:gd name="T29" fmla="*/ 61 h 187"/>
                    <a:gd name="T30" fmla="*/ 30 w 115"/>
                    <a:gd name="T31" fmla="*/ 66 h 187"/>
                    <a:gd name="T32" fmla="*/ 29 w 115"/>
                    <a:gd name="T33" fmla="*/ 93 h 187"/>
                    <a:gd name="T34" fmla="*/ 31 w 115"/>
                    <a:gd name="T35" fmla="*/ 102 h 187"/>
                    <a:gd name="T36" fmla="*/ 25 w 115"/>
                    <a:gd name="T37" fmla="*/ 117 h 187"/>
                    <a:gd name="T38" fmla="*/ 12 w 115"/>
                    <a:gd name="T39" fmla="*/ 135 h 187"/>
                    <a:gd name="T40" fmla="*/ 12 w 115"/>
                    <a:gd name="T41" fmla="*/ 136 h 187"/>
                    <a:gd name="T42" fmla="*/ 13 w 115"/>
                    <a:gd name="T43" fmla="*/ 138 h 187"/>
                    <a:gd name="T44" fmla="*/ 18 w 115"/>
                    <a:gd name="T45" fmla="*/ 154 h 187"/>
                    <a:gd name="T46" fmla="*/ 20 w 115"/>
                    <a:gd name="T47" fmla="*/ 179 h 187"/>
                    <a:gd name="T48" fmla="*/ 23 w 115"/>
                    <a:gd name="T49" fmla="*/ 187 h 187"/>
                    <a:gd name="T50" fmla="*/ 26 w 115"/>
                    <a:gd name="T51" fmla="*/ 183 h 187"/>
                    <a:gd name="T52" fmla="*/ 26 w 115"/>
                    <a:gd name="T53" fmla="*/ 183 h 187"/>
                    <a:gd name="T54" fmla="*/ 53 w 115"/>
                    <a:gd name="T55" fmla="*/ 157 h 187"/>
                    <a:gd name="T56" fmla="*/ 54 w 115"/>
                    <a:gd name="T57" fmla="*/ 135 h 187"/>
                    <a:gd name="T58" fmla="*/ 47 w 115"/>
                    <a:gd name="T59" fmla="*/ 113 h 187"/>
                    <a:gd name="T60" fmla="*/ 53 w 115"/>
                    <a:gd name="T61" fmla="*/ 99 h 187"/>
                    <a:gd name="T62" fmla="*/ 64 w 115"/>
                    <a:gd name="T63" fmla="*/ 90 h 187"/>
                    <a:gd name="T64" fmla="*/ 89 w 115"/>
                    <a:gd name="T65" fmla="*/ 71 h 187"/>
                    <a:gd name="T66" fmla="*/ 112 w 115"/>
                    <a:gd name="T67" fmla="*/ 24 h 187"/>
                    <a:gd name="T68" fmla="*/ 111 w 115"/>
                    <a:gd name="T69" fmla="*/ 0 h 187"/>
                    <a:gd name="T70" fmla="*/ 108 w 115"/>
                    <a:gd name="T71" fmla="*/ 1 h 187"/>
                    <a:gd name="T72" fmla="*/ 105 w 115"/>
                    <a:gd name="T73" fmla="*/ 3 h 187"/>
                    <a:gd name="T74" fmla="*/ 104 w 115"/>
                    <a:gd name="T75" fmla="*/ 3 h 187"/>
                    <a:gd name="T76" fmla="*/ 103 w 115"/>
                    <a:gd name="T77" fmla="*/ 4 h 187"/>
                    <a:gd name="T78" fmla="*/ 99 w 115"/>
                    <a:gd name="T79" fmla="*/ 6 h 187"/>
                    <a:gd name="T80" fmla="*/ 88 w 115"/>
                    <a:gd name="T81" fmla="*/ 7 h 187"/>
                    <a:gd name="T82" fmla="*/ 81 w 115"/>
                    <a:gd name="T83" fmla="*/ 12 h 187"/>
                    <a:gd name="T84" fmla="*/ 67 w 115"/>
                    <a:gd name="T85" fmla="*/ 13 h 187"/>
                    <a:gd name="T86" fmla="*/ 59 w 115"/>
                    <a:gd name="T87" fmla="*/ 10 h 187"/>
                    <a:gd name="T88" fmla="*/ 55 w 115"/>
                    <a:gd name="T89" fmla="*/ 11 h 187"/>
                    <a:gd name="T90" fmla="*/ 52 w 115"/>
                    <a:gd name="T91" fmla="*/ 1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5" h="187">
                      <a:moveTo>
                        <a:pt x="51" y="13"/>
                      </a:moveTo>
                      <a:cubicBezTo>
                        <a:pt x="50" y="16"/>
                        <a:pt x="52" y="22"/>
                        <a:pt x="54" y="27"/>
                      </a:cubicBezTo>
                      <a:cubicBezTo>
                        <a:pt x="55" y="30"/>
                        <a:pt x="56" y="33"/>
                        <a:pt x="56" y="35"/>
                      </a:cubicBezTo>
                      <a:cubicBezTo>
                        <a:pt x="56" y="35"/>
                        <a:pt x="57" y="36"/>
                        <a:pt x="57" y="36"/>
                      </a:cubicBezTo>
                      <a:cubicBezTo>
                        <a:pt x="57" y="36"/>
                        <a:pt x="58" y="36"/>
                        <a:pt x="58" y="37"/>
                      </a:cubicBezTo>
                      <a:cubicBezTo>
                        <a:pt x="58" y="37"/>
                        <a:pt x="59" y="37"/>
                        <a:pt x="59" y="38"/>
                      </a:cubicBezTo>
                      <a:cubicBezTo>
                        <a:pt x="59" y="38"/>
                        <a:pt x="60" y="38"/>
                        <a:pt x="60" y="38"/>
                      </a:cubicBezTo>
                      <a:cubicBezTo>
                        <a:pt x="60" y="39"/>
                        <a:pt x="61" y="39"/>
                        <a:pt x="61" y="39"/>
                      </a:cubicBezTo>
                      <a:cubicBezTo>
                        <a:pt x="61" y="40"/>
                        <a:pt x="61" y="40"/>
                        <a:pt x="61" y="40"/>
                      </a:cubicBezTo>
                      <a:cubicBezTo>
                        <a:pt x="62" y="40"/>
                        <a:pt x="62" y="41"/>
                        <a:pt x="63" y="41"/>
                      </a:cubicBezTo>
                      <a:cubicBezTo>
                        <a:pt x="65" y="44"/>
                        <a:pt x="65" y="45"/>
                        <a:pt x="64" y="48"/>
                      </a:cubicBezTo>
                      <a:cubicBezTo>
                        <a:pt x="64" y="49"/>
                        <a:pt x="63" y="51"/>
                        <a:pt x="63" y="54"/>
                      </a:cubicBezTo>
                      <a:cubicBezTo>
                        <a:pt x="64" y="60"/>
                        <a:pt x="62" y="61"/>
                        <a:pt x="59" y="62"/>
                      </a:cubicBezTo>
                      <a:cubicBezTo>
                        <a:pt x="58" y="62"/>
                        <a:pt x="57" y="62"/>
                        <a:pt x="56" y="63"/>
                      </a:cubicBezTo>
                      <a:cubicBezTo>
                        <a:pt x="55" y="64"/>
                        <a:pt x="56" y="66"/>
                        <a:pt x="56" y="68"/>
                      </a:cubicBezTo>
                      <a:cubicBezTo>
                        <a:pt x="56" y="70"/>
                        <a:pt x="56" y="71"/>
                        <a:pt x="56" y="72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4" y="74"/>
                        <a:pt x="54" y="74"/>
                        <a:pt x="54" y="74"/>
                      </a:cubicBezTo>
                      <a:cubicBezTo>
                        <a:pt x="50" y="74"/>
                        <a:pt x="42" y="59"/>
                        <a:pt x="42" y="59"/>
                      </a:cubicBezTo>
                      <a:cubicBezTo>
                        <a:pt x="41" y="57"/>
                        <a:pt x="42" y="55"/>
                        <a:pt x="43" y="52"/>
                      </a:cubicBezTo>
                      <a:cubicBezTo>
                        <a:pt x="44" y="49"/>
                        <a:pt x="45" y="46"/>
                        <a:pt x="44" y="44"/>
                      </a:cubicBezTo>
                      <a:cubicBezTo>
                        <a:pt x="44" y="43"/>
                        <a:pt x="44" y="43"/>
                        <a:pt x="43" y="43"/>
                      </a:cubicBezTo>
                      <a:cubicBezTo>
                        <a:pt x="42" y="43"/>
                        <a:pt x="40" y="43"/>
                        <a:pt x="39" y="43"/>
                      </a:cubicBezTo>
                      <a:cubicBezTo>
                        <a:pt x="38" y="44"/>
                        <a:pt x="38" y="44"/>
                        <a:pt x="37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5" y="44"/>
                        <a:pt x="33" y="42"/>
                        <a:pt x="31" y="40"/>
                      </a:cubicBezTo>
                      <a:cubicBezTo>
                        <a:pt x="30" y="40"/>
                        <a:pt x="30" y="40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6" y="40"/>
                        <a:pt x="11" y="45"/>
                        <a:pt x="0" y="49"/>
                      </a:cubicBez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8"/>
                        <a:pt x="3" y="58"/>
                        <a:pt x="4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4" y="58"/>
                        <a:pt x="5" y="58"/>
                        <a:pt x="5" y="58"/>
                      </a:cubicBezTo>
                      <a:cubicBezTo>
                        <a:pt x="5" y="58"/>
                        <a:pt x="6" y="58"/>
                        <a:pt x="6" y="58"/>
                      </a:cubicBezTo>
                      <a:cubicBezTo>
                        <a:pt x="6" y="58"/>
                        <a:pt x="6" y="58"/>
                        <a:pt x="7" y="59"/>
                      </a:cubicBezTo>
                      <a:cubicBezTo>
                        <a:pt x="7" y="59"/>
                        <a:pt x="7" y="59"/>
                        <a:pt x="8" y="59"/>
                      </a:cubicBezTo>
                      <a:cubicBezTo>
                        <a:pt x="8" y="59"/>
                        <a:pt x="8" y="59"/>
                        <a:pt x="9" y="59"/>
                      </a:cubicBezTo>
                      <a:cubicBezTo>
                        <a:pt x="9" y="59"/>
                        <a:pt x="9" y="59"/>
                        <a:pt x="10" y="59"/>
                      </a:cubicBezTo>
                      <a:cubicBezTo>
                        <a:pt x="10" y="59"/>
                        <a:pt x="10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2" y="60"/>
                        <a:pt x="12" y="60"/>
                        <a:pt x="13" y="60"/>
                      </a:cubicBezTo>
                      <a:cubicBezTo>
                        <a:pt x="13" y="60"/>
                        <a:pt x="13" y="60"/>
                        <a:pt x="14" y="60"/>
                      </a:cubicBezTo>
                      <a:cubicBezTo>
                        <a:pt x="14" y="60"/>
                        <a:pt x="14" y="60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6" y="61"/>
                        <a:pt x="17" y="61"/>
                        <a:pt x="17" y="62"/>
                      </a:cubicBezTo>
                      <a:cubicBezTo>
                        <a:pt x="20" y="63"/>
                        <a:pt x="23" y="64"/>
                        <a:pt x="26" y="65"/>
                      </a:cubicBezTo>
                      <a:cubicBezTo>
                        <a:pt x="28" y="65"/>
                        <a:pt x="29" y="66"/>
                        <a:pt x="30" y="66"/>
                      </a:cubicBezTo>
                      <a:cubicBezTo>
                        <a:pt x="32" y="67"/>
                        <a:pt x="32" y="70"/>
                        <a:pt x="31" y="77"/>
                      </a:cubicBezTo>
                      <a:cubicBezTo>
                        <a:pt x="31" y="80"/>
                        <a:pt x="31" y="83"/>
                        <a:pt x="31" y="85"/>
                      </a:cubicBezTo>
                      <a:cubicBezTo>
                        <a:pt x="32" y="89"/>
                        <a:pt x="30" y="91"/>
                        <a:pt x="29" y="93"/>
                      </a:cubicBezTo>
                      <a:cubicBezTo>
                        <a:pt x="28" y="93"/>
                        <a:pt x="28" y="94"/>
                        <a:pt x="28" y="94"/>
                      </a:cubicBezTo>
                      <a:cubicBezTo>
                        <a:pt x="30" y="96"/>
                        <a:pt x="30" y="99"/>
                        <a:pt x="31" y="101"/>
                      </a:cubicBezTo>
                      <a:cubicBezTo>
                        <a:pt x="31" y="101"/>
                        <a:pt x="31" y="102"/>
                        <a:pt x="31" y="102"/>
                      </a:cubicBezTo>
                      <a:cubicBezTo>
                        <a:pt x="32" y="102"/>
                        <a:pt x="32" y="103"/>
                        <a:pt x="32" y="104"/>
                      </a:cubicBezTo>
                      <a:cubicBezTo>
                        <a:pt x="33" y="107"/>
                        <a:pt x="27" y="113"/>
                        <a:pt x="25" y="114"/>
                      </a:cubicBezTo>
                      <a:cubicBezTo>
                        <a:pt x="25" y="114"/>
                        <a:pt x="25" y="116"/>
                        <a:pt x="25" y="117"/>
                      </a:cubicBezTo>
                      <a:cubicBezTo>
                        <a:pt x="25" y="119"/>
                        <a:pt x="24" y="122"/>
                        <a:pt x="23" y="125"/>
                      </a:cubicBezTo>
                      <a:cubicBezTo>
                        <a:pt x="21" y="127"/>
                        <a:pt x="18" y="130"/>
                        <a:pt x="14" y="133"/>
                      </a:cubicBezTo>
                      <a:cubicBezTo>
                        <a:pt x="14" y="134"/>
                        <a:pt x="13" y="134"/>
                        <a:pt x="12" y="135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2" y="135"/>
                        <a:pt x="12" y="136"/>
                        <a:pt x="12" y="136"/>
                      </a:cubicBezTo>
                      <a:cubicBezTo>
                        <a:pt x="12" y="136"/>
                        <a:pt x="12" y="136"/>
                        <a:pt x="12" y="136"/>
                      </a:cubicBezTo>
                      <a:cubicBezTo>
                        <a:pt x="12" y="136"/>
                        <a:pt x="12" y="137"/>
                        <a:pt x="13" y="137"/>
                      </a:cubicBezTo>
                      <a:cubicBezTo>
                        <a:pt x="13" y="137"/>
                        <a:pt x="13" y="137"/>
                        <a:pt x="13" y="137"/>
                      </a:cubicBezTo>
                      <a:cubicBezTo>
                        <a:pt x="13" y="138"/>
                        <a:pt x="13" y="138"/>
                        <a:pt x="13" y="138"/>
                      </a:cubicBezTo>
                      <a:cubicBezTo>
                        <a:pt x="13" y="138"/>
                        <a:pt x="13" y="138"/>
                        <a:pt x="13" y="139"/>
                      </a:cubicBezTo>
                      <a:cubicBezTo>
                        <a:pt x="13" y="139"/>
                        <a:pt x="13" y="140"/>
                        <a:pt x="13" y="140"/>
                      </a:cubicBezTo>
                      <a:cubicBezTo>
                        <a:pt x="14" y="144"/>
                        <a:pt x="17" y="153"/>
                        <a:pt x="18" y="154"/>
                      </a:cubicBezTo>
                      <a:cubicBezTo>
                        <a:pt x="23" y="157"/>
                        <a:pt x="20" y="177"/>
                        <a:pt x="20" y="177"/>
                      </a:cubicBezTo>
                      <a:cubicBezTo>
                        <a:pt x="20" y="177"/>
                        <a:pt x="20" y="178"/>
                        <a:pt x="20" y="178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20" y="181"/>
                        <a:pt x="21" y="185"/>
                        <a:pt x="21" y="187"/>
                      </a:cubicBezTo>
                      <a:cubicBezTo>
                        <a:pt x="21" y="187"/>
                        <a:pt x="22" y="187"/>
                        <a:pt x="23" y="187"/>
                      </a:cubicBezTo>
                      <a:cubicBezTo>
                        <a:pt x="23" y="187"/>
                        <a:pt x="23" y="187"/>
                        <a:pt x="23" y="187"/>
                      </a:cubicBezTo>
                      <a:cubicBezTo>
                        <a:pt x="24" y="187"/>
                        <a:pt x="25" y="187"/>
                        <a:pt x="26" y="187"/>
                      </a:cubicBezTo>
                      <a:cubicBezTo>
                        <a:pt x="26" y="187"/>
                        <a:pt x="26" y="187"/>
                        <a:pt x="26" y="187"/>
                      </a:cubicBezTo>
                      <a:cubicBezTo>
                        <a:pt x="26" y="186"/>
                        <a:pt x="26" y="184"/>
                        <a:pt x="26" y="183"/>
                      </a:cubicBezTo>
                      <a:cubicBezTo>
                        <a:pt x="26" y="183"/>
                        <a:pt x="26" y="183"/>
                        <a:pt x="26" y="182"/>
                      </a:cubicBezTo>
                      <a:cubicBezTo>
                        <a:pt x="26" y="182"/>
                        <a:pt x="26" y="182"/>
                        <a:pt x="26" y="182"/>
                      </a:cubicBezTo>
                      <a:cubicBezTo>
                        <a:pt x="26" y="183"/>
                        <a:pt x="26" y="183"/>
                        <a:pt x="26" y="183"/>
                      </a:cubicBezTo>
                      <a:cubicBezTo>
                        <a:pt x="24" y="183"/>
                        <a:pt x="22" y="182"/>
                        <a:pt x="22" y="180"/>
                      </a:cubicBezTo>
                      <a:cubicBezTo>
                        <a:pt x="19" y="174"/>
                        <a:pt x="35" y="166"/>
                        <a:pt x="41" y="164"/>
                      </a:cubicBezTo>
                      <a:cubicBezTo>
                        <a:pt x="50" y="161"/>
                        <a:pt x="53" y="159"/>
                        <a:pt x="53" y="157"/>
                      </a:cubicBezTo>
                      <a:cubicBezTo>
                        <a:pt x="54" y="155"/>
                        <a:pt x="54" y="153"/>
                        <a:pt x="54" y="150"/>
                      </a:cubicBezTo>
                      <a:cubicBezTo>
                        <a:pt x="54" y="146"/>
                        <a:pt x="54" y="143"/>
                        <a:pt x="55" y="140"/>
                      </a:cubicBezTo>
                      <a:cubicBezTo>
                        <a:pt x="55" y="139"/>
                        <a:pt x="55" y="138"/>
                        <a:pt x="54" y="135"/>
                      </a:cubicBezTo>
                      <a:cubicBezTo>
                        <a:pt x="54" y="133"/>
                        <a:pt x="53" y="131"/>
                        <a:pt x="53" y="127"/>
                      </a:cubicBezTo>
                      <a:cubicBezTo>
                        <a:pt x="52" y="122"/>
                        <a:pt x="51" y="120"/>
                        <a:pt x="49" y="118"/>
                      </a:cubicBezTo>
                      <a:cubicBezTo>
                        <a:pt x="49" y="116"/>
                        <a:pt x="48" y="115"/>
                        <a:pt x="47" y="113"/>
                      </a:cubicBezTo>
                      <a:cubicBezTo>
                        <a:pt x="46" y="110"/>
                        <a:pt x="46" y="106"/>
                        <a:pt x="47" y="104"/>
                      </a:cubicBezTo>
                      <a:cubicBezTo>
                        <a:pt x="48" y="103"/>
                        <a:pt x="49" y="102"/>
                        <a:pt x="51" y="102"/>
                      </a:cubicBezTo>
                      <a:cubicBezTo>
                        <a:pt x="52" y="102"/>
                        <a:pt x="52" y="102"/>
                        <a:pt x="53" y="99"/>
                      </a:cubicBezTo>
                      <a:cubicBezTo>
                        <a:pt x="53" y="99"/>
                        <a:pt x="54" y="98"/>
                        <a:pt x="54" y="97"/>
                      </a:cubicBezTo>
                      <a:cubicBezTo>
                        <a:pt x="56" y="94"/>
                        <a:pt x="58" y="93"/>
                        <a:pt x="60" y="92"/>
                      </a:cubicBezTo>
                      <a:cubicBezTo>
                        <a:pt x="61" y="92"/>
                        <a:pt x="63" y="91"/>
                        <a:pt x="64" y="90"/>
                      </a:cubicBezTo>
                      <a:cubicBezTo>
                        <a:pt x="66" y="89"/>
                        <a:pt x="67" y="88"/>
                        <a:pt x="68" y="86"/>
                      </a:cubicBezTo>
                      <a:cubicBezTo>
                        <a:pt x="70" y="83"/>
                        <a:pt x="72" y="81"/>
                        <a:pt x="76" y="77"/>
                      </a:cubicBezTo>
                      <a:cubicBezTo>
                        <a:pt x="80" y="74"/>
                        <a:pt x="85" y="73"/>
                        <a:pt x="89" y="71"/>
                      </a:cubicBezTo>
                      <a:cubicBezTo>
                        <a:pt x="92" y="70"/>
                        <a:pt x="96" y="69"/>
                        <a:pt x="98" y="68"/>
                      </a:cubicBezTo>
                      <a:cubicBezTo>
                        <a:pt x="105" y="64"/>
                        <a:pt x="115" y="49"/>
                        <a:pt x="115" y="46"/>
                      </a:cubicBezTo>
                      <a:cubicBezTo>
                        <a:pt x="114" y="44"/>
                        <a:pt x="112" y="30"/>
                        <a:pt x="112" y="24"/>
                      </a:cubicBezTo>
                      <a:cubicBezTo>
                        <a:pt x="113" y="21"/>
                        <a:pt x="112" y="14"/>
                        <a:pt x="112" y="8"/>
                      </a:cubicBezTo>
                      <a:cubicBezTo>
                        <a:pt x="112" y="5"/>
                        <a:pt x="112" y="2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09" y="1"/>
                        <a:pt x="109" y="1"/>
                      </a:cubicBezTo>
                      <a:cubicBezTo>
                        <a:pt x="108" y="1"/>
                        <a:pt x="108" y="1"/>
                        <a:pt x="108" y="1"/>
                      </a:cubicBezTo>
                      <a:cubicBezTo>
                        <a:pt x="108" y="1"/>
                        <a:pt x="107" y="2"/>
                        <a:pt x="107" y="2"/>
                      </a:cubicBezTo>
                      <a:cubicBezTo>
                        <a:pt x="107" y="2"/>
                        <a:pt x="106" y="2"/>
                        <a:pt x="106" y="2"/>
                      </a:cubicBezTo>
                      <a:cubicBezTo>
                        <a:pt x="106" y="2"/>
                        <a:pt x="106" y="2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4" y="3"/>
                      </a:cubicBezTo>
                      <a:cubicBezTo>
                        <a:pt x="104" y="3"/>
                        <a:pt x="104" y="3"/>
                        <a:pt x="104" y="3"/>
                      </a:cubicBezTo>
                      <a:cubicBezTo>
                        <a:pt x="104" y="3"/>
                        <a:pt x="104" y="3"/>
                        <a:pt x="104" y="4"/>
                      </a:cubicBezTo>
                      <a:cubicBezTo>
                        <a:pt x="104" y="4"/>
                        <a:pt x="104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2" y="6"/>
                        <a:pt x="100" y="6"/>
                        <a:pt x="99" y="6"/>
                      </a:cubicBezTo>
                      <a:cubicBezTo>
                        <a:pt x="97" y="6"/>
                        <a:pt x="97" y="6"/>
                        <a:pt x="97" y="6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2" y="9"/>
                        <a:pt x="90" y="8"/>
                        <a:pt x="88" y="7"/>
                      </a:cubicBezTo>
                      <a:cubicBezTo>
                        <a:pt x="87" y="7"/>
                        <a:pt x="87" y="7"/>
                        <a:pt x="86" y="7"/>
                      </a:cubicBezTo>
                      <a:cubicBezTo>
                        <a:pt x="86" y="7"/>
                        <a:pt x="85" y="8"/>
                        <a:pt x="85" y="9"/>
                      </a:cubicBezTo>
                      <a:cubicBezTo>
                        <a:pt x="85" y="10"/>
                        <a:pt x="84" y="12"/>
                        <a:pt x="81" y="12"/>
                      </a:cubicBezTo>
                      <a:cubicBezTo>
                        <a:pt x="79" y="12"/>
                        <a:pt x="77" y="12"/>
                        <a:pt x="76" y="12"/>
                      </a:cubicBezTo>
                      <a:cubicBezTo>
                        <a:pt x="75" y="11"/>
                        <a:pt x="74" y="12"/>
                        <a:pt x="72" y="12"/>
                      </a:cubicBezTo>
                      <a:cubicBezTo>
                        <a:pt x="70" y="13"/>
                        <a:pt x="68" y="13"/>
                        <a:pt x="67" y="13"/>
                      </a:cubicBezTo>
                      <a:cubicBezTo>
                        <a:pt x="64" y="13"/>
                        <a:pt x="63" y="11"/>
                        <a:pt x="63" y="10"/>
                      </a:cubicBezTo>
                      <a:cubicBezTo>
                        <a:pt x="63" y="10"/>
                        <a:pt x="63" y="10"/>
                        <a:pt x="62" y="9"/>
                      </a:cubicBezTo>
                      <a:cubicBezTo>
                        <a:pt x="61" y="9"/>
                        <a:pt x="60" y="10"/>
                        <a:pt x="59" y="10"/>
                      </a:cubicBezTo>
                      <a:cubicBezTo>
                        <a:pt x="58" y="10"/>
                        <a:pt x="57" y="11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5" y="11"/>
                        <a:pt x="55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3" y="11"/>
                        <a:pt x="53" y="11"/>
                        <a:pt x="52" y="10"/>
                      </a:cubicBezTo>
                      <a:cubicBezTo>
                        <a:pt x="52" y="11"/>
                        <a:pt x="52" y="12"/>
                        <a:pt x="5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5" name="Freeform 1777">
                  <a:extLst>
                    <a:ext uri="{FF2B5EF4-FFF2-40B4-BE49-F238E27FC236}">
                      <a16:creationId xmlns:a16="http://schemas.microsoft.com/office/drawing/2014/main" xmlns="" id="{CA89E070-050C-4686-B030-E074D71D3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4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6" name="Freeform 1778">
                  <a:extLst>
                    <a:ext uri="{FF2B5EF4-FFF2-40B4-BE49-F238E27FC236}">
                      <a16:creationId xmlns:a16="http://schemas.microsoft.com/office/drawing/2014/main" xmlns="" id="{DC78D045-756B-49F0-967F-4A0E030850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7" name="Freeform 1779">
                  <a:extLst>
                    <a:ext uri="{FF2B5EF4-FFF2-40B4-BE49-F238E27FC236}">
                      <a16:creationId xmlns:a16="http://schemas.microsoft.com/office/drawing/2014/main" xmlns="" id="{6D6C7040-0222-4E5A-B99B-91B3E840D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2" y="3147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8" name="Freeform 1780">
                  <a:extLst>
                    <a:ext uri="{FF2B5EF4-FFF2-40B4-BE49-F238E27FC236}">
                      <a16:creationId xmlns:a16="http://schemas.microsoft.com/office/drawing/2014/main" xmlns="" id="{ED794DE4-5CE5-4B53-98BF-28D7E65326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19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89" name="Freeform 1781">
                  <a:extLst>
                    <a:ext uri="{FF2B5EF4-FFF2-40B4-BE49-F238E27FC236}">
                      <a16:creationId xmlns:a16="http://schemas.microsoft.com/office/drawing/2014/main" xmlns="" id="{E5A954E9-844A-4294-9D09-CD54AB430E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14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0" name="Freeform 1782">
                  <a:extLst>
                    <a:ext uri="{FF2B5EF4-FFF2-40B4-BE49-F238E27FC236}">
                      <a16:creationId xmlns:a16="http://schemas.microsoft.com/office/drawing/2014/main" xmlns="" id="{63F1A0D2-A21B-4425-BCF7-F298F5B65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14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1" name="Freeform 1783">
                  <a:extLst>
                    <a:ext uri="{FF2B5EF4-FFF2-40B4-BE49-F238E27FC236}">
                      <a16:creationId xmlns:a16="http://schemas.microsoft.com/office/drawing/2014/main" xmlns="" id="{A762F456-798D-426D-A784-51C809EFD0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2" y="31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2" name="Freeform 1784">
                  <a:extLst>
                    <a:ext uri="{FF2B5EF4-FFF2-40B4-BE49-F238E27FC236}">
                      <a16:creationId xmlns:a16="http://schemas.microsoft.com/office/drawing/2014/main" xmlns="" id="{A7B7C437-C970-408F-B599-D97446838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3" name="Freeform 1785">
                  <a:extLst>
                    <a:ext uri="{FF2B5EF4-FFF2-40B4-BE49-F238E27FC236}">
                      <a16:creationId xmlns:a16="http://schemas.microsoft.com/office/drawing/2014/main" xmlns="" id="{943C956E-C3BD-489A-A1AF-6BED400BA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2"/>
                  <a:ext cx="1" cy="8"/>
                </a:xfrm>
                <a:custGeom>
                  <a:avLst/>
                  <a:gdLst>
                    <a:gd name="T0" fmla="*/ 0 w 1"/>
                    <a:gd name="T1" fmla="*/ 2 h 9"/>
                    <a:gd name="T2" fmla="*/ 1 w 1"/>
                    <a:gd name="T3" fmla="*/ 9 h 9"/>
                    <a:gd name="T4" fmla="*/ 1 w 1"/>
                    <a:gd name="T5" fmla="*/ 9 h 9"/>
                    <a:gd name="T6" fmla="*/ 0 w 1"/>
                    <a:gd name="T7" fmla="*/ 1 h 9"/>
                    <a:gd name="T8" fmla="*/ 0 w 1"/>
                    <a:gd name="T9" fmla="*/ 0 h 9"/>
                    <a:gd name="T10" fmla="*/ 0 w 1"/>
                    <a:gd name="T11" fmla="*/ 1 h 9"/>
                    <a:gd name="T12" fmla="*/ 0 w 1"/>
                    <a:gd name="T1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9">
                      <a:moveTo>
                        <a:pt x="0" y="2"/>
                      </a:moveTo>
                      <a:cubicBezTo>
                        <a:pt x="0" y="4"/>
                        <a:pt x="1" y="7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7"/>
                        <a:pt x="0" y="3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4" name="Freeform 1786">
                  <a:extLst>
                    <a:ext uri="{FF2B5EF4-FFF2-40B4-BE49-F238E27FC236}">
                      <a16:creationId xmlns:a16="http://schemas.microsoft.com/office/drawing/2014/main" xmlns="" id="{D256D6D7-1B94-41BF-8579-85C376135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9" y="327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5" name="Freeform 1787">
                  <a:extLst>
                    <a:ext uri="{FF2B5EF4-FFF2-40B4-BE49-F238E27FC236}">
                      <a16:creationId xmlns:a16="http://schemas.microsoft.com/office/drawing/2014/main" xmlns="" id="{CA2FF66B-021C-4462-A106-44278A4CB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2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6" name="Freeform 1788">
                  <a:extLst>
                    <a:ext uri="{FF2B5EF4-FFF2-40B4-BE49-F238E27FC236}">
                      <a16:creationId xmlns:a16="http://schemas.microsoft.com/office/drawing/2014/main" xmlns="" id="{23577D2A-E432-43E1-9B66-87BA3498B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7" name="Freeform 1789">
                  <a:extLst>
                    <a:ext uri="{FF2B5EF4-FFF2-40B4-BE49-F238E27FC236}">
                      <a16:creationId xmlns:a16="http://schemas.microsoft.com/office/drawing/2014/main" xmlns="" id="{3F73CC00-8D0D-46A4-AC5B-8637FBE6A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0" y="32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8" name="Freeform 1790">
                  <a:extLst>
                    <a:ext uri="{FF2B5EF4-FFF2-40B4-BE49-F238E27FC236}">
                      <a16:creationId xmlns:a16="http://schemas.microsoft.com/office/drawing/2014/main" xmlns="" id="{09360F8F-DBD4-4DEB-B131-E1058F30E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99" name="Freeform 1791">
                  <a:extLst>
                    <a:ext uri="{FF2B5EF4-FFF2-40B4-BE49-F238E27FC236}">
                      <a16:creationId xmlns:a16="http://schemas.microsoft.com/office/drawing/2014/main" xmlns="" id="{34D2340B-FABC-49C5-A645-B72E0EF51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2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0" name="Freeform 1792">
                  <a:extLst>
                    <a:ext uri="{FF2B5EF4-FFF2-40B4-BE49-F238E27FC236}">
                      <a16:creationId xmlns:a16="http://schemas.microsoft.com/office/drawing/2014/main" xmlns="" id="{D70FE9C8-60E5-4E56-AC00-B74B89EA1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7" y="327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1" name="Freeform 1793">
                  <a:extLst>
                    <a:ext uri="{FF2B5EF4-FFF2-40B4-BE49-F238E27FC236}">
                      <a16:creationId xmlns:a16="http://schemas.microsoft.com/office/drawing/2014/main" xmlns="" id="{328CE5A9-A75E-4058-B668-68ED36CE9D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326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1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2" name="Freeform 1794">
                  <a:extLst>
                    <a:ext uri="{FF2B5EF4-FFF2-40B4-BE49-F238E27FC236}">
                      <a16:creationId xmlns:a16="http://schemas.microsoft.com/office/drawing/2014/main" xmlns="" id="{D10F4FC0-94AF-4D58-8CC8-5B3DDCCA6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7" y="32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3" name="Freeform 1795">
                  <a:extLst>
                    <a:ext uri="{FF2B5EF4-FFF2-40B4-BE49-F238E27FC236}">
                      <a16:creationId xmlns:a16="http://schemas.microsoft.com/office/drawing/2014/main" xmlns="" id="{BE6EC365-6F45-4978-BFE4-71FC5D996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129"/>
                  <a:ext cx="28" cy="9"/>
                </a:xfrm>
                <a:custGeom>
                  <a:avLst/>
                  <a:gdLst>
                    <a:gd name="T0" fmla="*/ 0 w 29"/>
                    <a:gd name="T1" fmla="*/ 10 h 10"/>
                    <a:gd name="T2" fmla="*/ 29 w 29"/>
                    <a:gd name="T3" fmla="*/ 0 h 10"/>
                    <a:gd name="T4" fmla="*/ 29 w 29"/>
                    <a:gd name="T5" fmla="*/ 0 h 10"/>
                    <a:gd name="T6" fmla="*/ 0 w 29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0">
                      <a:moveTo>
                        <a:pt x="0" y="10"/>
                      </a:moveTo>
                      <a:cubicBezTo>
                        <a:pt x="11" y="6"/>
                        <a:pt x="26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6" y="1"/>
                        <a:pt x="11" y="6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4" name="Freeform 1796">
                  <a:extLst>
                    <a:ext uri="{FF2B5EF4-FFF2-40B4-BE49-F238E27FC236}">
                      <a16:creationId xmlns:a16="http://schemas.microsoft.com/office/drawing/2014/main" xmlns="" id="{25B0F619-68E8-4654-9902-144427739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" y="3138"/>
                  <a:ext cx="3" cy="9"/>
                </a:xfrm>
                <a:custGeom>
                  <a:avLst/>
                  <a:gdLst>
                    <a:gd name="T0" fmla="*/ 3 w 3"/>
                    <a:gd name="T1" fmla="*/ 9 h 9"/>
                    <a:gd name="T2" fmla="*/ 0 w 3"/>
                    <a:gd name="T3" fmla="*/ 0 h 9"/>
                    <a:gd name="T4" fmla="*/ 3 w 3"/>
                    <a:gd name="T5" fmla="*/ 9 h 9"/>
                    <a:gd name="T6" fmla="*/ 3 w 3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5" name="Freeform 1797">
                  <a:extLst>
                    <a:ext uri="{FF2B5EF4-FFF2-40B4-BE49-F238E27FC236}">
                      <a16:creationId xmlns:a16="http://schemas.microsoft.com/office/drawing/2014/main" xmlns="" id="{80E984DB-3DCC-4406-B1EB-E124073FC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2985"/>
                  <a:ext cx="113" cy="115"/>
                </a:xfrm>
                <a:custGeom>
                  <a:avLst/>
                  <a:gdLst>
                    <a:gd name="T0" fmla="*/ 45 w 118"/>
                    <a:gd name="T1" fmla="*/ 16 h 120"/>
                    <a:gd name="T2" fmla="*/ 25 w 118"/>
                    <a:gd name="T3" fmla="*/ 17 h 120"/>
                    <a:gd name="T4" fmla="*/ 21 w 118"/>
                    <a:gd name="T5" fmla="*/ 0 h 120"/>
                    <a:gd name="T6" fmla="*/ 13 w 118"/>
                    <a:gd name="T7" fmla="*/ 4 h 120"/>
                    <a:gd name="T8" fmla="*/ 14 w 118"/>
                    <a:gd name="T9" fmla="*/ 14 h 120"/>
                    <a:gd name="T10" fmla="*/ 11 w 118"/>
                    <a:gd name="T11" fmla="*/ 16 h 120"/>
                    <a:gd name="T12" fmla="*/ 11 w 118"/>
                    <a:gd name="T13" fmla="*/ 18 h 120"/>
                    <a:gd name="T14" fmla="*/ 14 w 118"/>
                    <a:gd name="T15" fmla="*/ 21 h 120"/>
                    <a:gd name="T16" fmla="*/ 3 w 118"/>
                    <a:gd name="T17" fmla="*/ 37 h 120"/>
                    <a:gd name="T18" fmla="*/ 2 w 118"/>
                    <a:gd name="T19" fmla="*/ 38 h 120"/>
                    <a:gd name="T20" fmla="*/ 0 w 118"/>
                    <a:gd name="T21" fmla="*/ 39 h 120"/>
                    <a:gd name="T22" fmla="*/ 13 w 118"/>
                    <a:gd name="T23" fmla="*/ 74 h 120"/>
                    <a:gd name="T24" fmla="*/ 16 w 118"/>
                    <a:gd name="T25" fmla="*/ 84 h 120"/>
                    <a:gd name="T26" fmla="*/ 19 w 118"/>
                    <a:gd name="T27" fmla="*/ 85 h 120"/>
                    <a:gd name="T28" fmla="*/ 41 w 118"/>
                    <a:gd name="T29" fmla="*/ 95 h 120"/>
                    <a:gd name="T30" fmla="*/ 44 w 118"/>
                    <a:gd name="T31" fmla="*/ 95 h 120"/>
                    <a:gd name="T32" fmla="*/ 47 w 118"/>
                    <a:gd name="T33" fmla="*/ 95 h 120"/>
                    <a:gd name="T34" fmla="*/ 52 w 118"/>
                    <a:gd name="T35" fmla="*/ 96 h 120"/>
                    <a:gd name="T36" fmla="*/ 59 w 118"/>
                    <a:gd name="T37" fmla="*/ 118 h 120"/>
                    <a:gd name="T38" fmla="*/ 61 w 118"/>
                    <a:gd name="T39" fmla="*/ 118 h 120"/>
                    <a:gd name="T40" fmla="*/ 63 w 118"/>
                    <a:gd name="T41" fmla="*/ 118 h 120"/>
                    <a:gd name="T42" fmla="*/ 69 w 118"/>
                    <a:gd name="T43" fmla="*/ 116 h 120"/>
                    <a:gd name="T44" fmla="*/ 72 w 118"/>
                    <a:gd name="T45" fmla="*/ 117 h 120"/>
                    <a:gd name="T46" fmla="*/ 74 w 118"/>
                    <a:gd name="T47" fmla="*/ 120 h 120"/>
                    <a:gd name="T48" fmla="*/ 88 w 118"/>
                    <a:gd name="T49" fmla="*/ 119 h 120"/>
                    <a:gd name="T50" fmla="*/ 96 w 118"/>
                    <a:gd name="T51" fmla="*/ 114 h 120"/>
                    <a:gd name="T52" fmla="*/ 104 w 118"/>
                    <a:gd name="T53" fmla="*/ 113 h 120"/>
                    <a:gd name="T54" fmla="*/ 107 w 118"/>
                    <a:gd name="T55" fmla="*/ 113 h 120"/>
                    <a:gd name="T56" fmla="*/ 107 w 118"/>
                    <a:gd name="T57" fmla="*/ 112 h 120"/>
                    <a:gd name="T58" fmla="*/ 107 w 118"/>
                    <a:gd name="T59" fmla="*/ 112 h 120"/>
                    <a:gd name="T60" fmla="*/ 108 w 118"/>
                    <a:gd name="T61" fmla="*/ 112 h 120"/>
                    <a:gd name="T62" fmla="*/ 108 w 118"/>
                    <a:gd name="T63" fmla="*/ 111 h 120"/>
                    <a:gd name="T64" fmla="*/ 109 w 118"/>
                    <a:gd name="T65" fmla="*/ 111 h 120"/>
                    <a:gd name="T66" fmla="*/ 110 w 118"/>
                    <a:gd name="T67" fmla="*/ 110 h 120"/>
                    <a:gd name="T68" fmla="*/ 112 w 118"/>
                    <a:gd name="T69" fmla="*/ 109 h 120"/>
                    <a:gd name="T70" fmla="*/ 114 w 118"/>
                    <a:gd name="T71" fmla="*/ 108 h 120"/>
                    <a:gd name="T72" fmla="*/ 116 w 118"/>
                    <a:gd name="T73" fmla="*/ 107 h 120"/>
                    <a:gd name="T74" fmla="*/ 118 w 118"/>
                    <a:gd name="T75" fmla="*/ 106 h 120"/>
                    <a:gd name="T76" fmla="*/ 108 w 118"/>
                    <a:gd name="T77" fmla="*/ 92 h 120"/>
                    <a:gd name="T78" fmla="*/ 106 w 118"/>
                    <a:gd name="T79" fmla="*/ 78 h 120"/>
                    <a:gd name="T80" fmla="*/ 108 w 118"/>
                    <a:gd name="T81" fmla="*/ 66 h 120"/>
                    <a:gd name="T82" fmla="*/ 106 w 118"/>
                    <a:gd name="T83" fmla="*/ 42 h 120"/>
                    <a:gd name="T84" fmla="*/ 101 w 118"/>
                    <a:gd name="T85" fmla="*/ 39 h 120"/>
                    <a:gd name="T86" fmla="*/ 97 w 118"/>
                    <a:gd name="T87" fmla="*/ 36 h 120"/>
                    <a:gd name="T88" fmla="*/ 92 w 118"/>
                    <a:gd name="T89" fmla="*/ 33 h 120"/>
                    <a:gd name="T90" fmla="*/ 90 w 118"/>
                    <a:gd name="T91" fmla="*/ 31 h 120"/>
                    <a:gd name="T92" fmla="*/ 87 w 118"/>
                    <a:gd name="T93" fmla="*/ 29 h 120"/>
                    <a:gd name="T94" fmla="*/ 43 w 118"/>
                    <a:gd name="T95" fmla="*/ 1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18" h="120">
                      <a:moveTo>
                        <a:pt x="43" y="10"/>
                      </a:moveTo>
                      <a:cubicBezTo>
                        <a:pt x="43" y="11"/>
                        <a:pt x="44" y="11"/>
                        <a:pt x="44" y="12"/>
                      </a:cubicBezTo>
                      <a:cubicBezTo>
                        <a:pt x="45" y="13"/>
                        <a:pt x="46" y="14"/>
                        <a:pt x="45" y="16"/>
                      </a:cubicBezTo>
                      <a:cubicBezTo>
                        <a:pt x="45" y="17"/>
                        <a:pt x="44" y="18"/>
                        <a:pt x="43" y="18"/>
                      </a:cubicBezTo>
                      <a:cubicBezTo>
                        <a:pt x="41" y="18"/>
                        <a:pt x="39" y="18"/>
                        <a:pt x="36" y="17"/>
                      </a:cubicBezTo>
                      <a:cubicBezTo>
                        <a:pt x="32" y="16"/>
                        <a:pt x="28" y="16"/>
                        <a:pt x="25" y="17"/>
                      </a:cubicBezTo>
                      <a:cubicBezTo>
                        <a:pt x="23" y="17"/>
                        <a:pt x="22" y="17"/>
                        <a:pt x="21" y="16"/>
                      </a:cubicBezTo>
                      <a:cubicBezTo>
                        <a:pt x="18" y="13"/>
                        <a:pt x="20" y="5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1"/>
                        <a:pt x="12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6" y="9"/>
                        <a:pt x="15" y="13"/>
                      </a:cubicBezTo>
                      <a:cubicBezTo>
                        <a:pt x="15" y="13"/>
                        <a:pt x="15" y="13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2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2" y="27"/>
                        <a:pt x="7" y="36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1" y="38"/>
                        <a:pt x="1" y="38"/>
                      </a:cubicBezTo>
                      <a:cubicBezTo>
                        <a:pt x="1" y="39"/>
                        <a:pt x="1" y="39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" y="46"/>
                        <a:pt x="3" y="56"/>
                        <a:pt x="6" y="58"/>
                      </a:cubicBezTo>
                      <a:cubicBezTo>
                        <a:pt x="11" y="62"/>
                        <a:pt x="11" y="67"/>
                        <a:pt x="12" y="71"/>
                      </a:cubicBezTo>
                      <a:cubicBezTo>
                        <a:pt x="12" y="72"/>
                        <a:pt x="12" y="73"/>
                        <a:pt x="13" y="74"/>
                      </a:cubicBezTo>
                      <a:cubicBezTo>
                        <a:pt x="13" y="75"/>
                        <a:pt x="14" y="76"/>
                        <a:pt x="14" y="77"/>
                      </a:cubicBezTo>
                      <a:cubicBezTo>
                        <a:pt x="16" y="79"/>
                        <a:pt x="17" y="81"/>
                        <a:pt x="16" y="83"/>
                      </a:cubicBezTo>
                      <a:cubicBezTo>
                        <a:pt x="16" y="83"/>
                        <a:pt x="16" y="83"/>
                        <a:pt x="16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7" y="84"/>
                        <a:pt x="18" y="84"/>
                        <a:pt x="18" y="85"/>
                      </a:cubicBezTo>
                      <a:cubicBezTo>
                        <a:pt x="18" y="85"/>
                        <a:pt x="19" y="85"/>
                        <a:pt x="19" y="85"/>
                      </a:cubicBezTo>
                      <a:cubicBezTo>
                        <a:pt x="20" y="85"/>
                        <a:pt x="20" y="86"/>
                        <a:pt x="21" y="86"/>
                      </a:cubicBezTo>
                      <a:cubicBezTo>
                        <a:pt x="22" y="87"/>
                        <a:pt x="24" y="87"/>
                        <a:pt x="25" y="88"/>
                      </a:cubicBezTo>
                      <a:cubicBezTo>
                        <a:pt x="28" y="88"/>
                        <a:pt x="39" y="92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5"/>
                        <a:pt x="43" y="95"/>
                        <a:pt x="44" y="95"/>
                      </a:cubicBezTo>
                      <a:cubicBezTo>
                        <a:pt x="44" y="95"/>
                        <a:pt x="44" y="95"/>
                        <a:pt x="44" y="95"/>
                      </a:cubicBezTo>
                      <a:cubicBezTo>
                        <a:pt x="45" y="95"/>
                        <a:pt x="46" y="95"/>
                        <a:pt x="46" y="95"/>
                      </a:cubicBezTo>
                      <a:cubicBezTo>
                        <a:pt x="46" y="95"/>
                        <a:pt x="47" y="95"/>
                        <a:pt x="47" y="95"/>
                      </a:cubicBezTo>
                      <a:cubicBezTo>
                        <a:pt x="48" y="94"/>
                        <a:pt x="50" y="94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6" y="100"/>
                        <a:pt x="59" y="110"/>
                        <a:pt x="59" y="117"/>
                      </a:cubicBezTo>
                      <a:cubicBezTo>
                        <a:pt x="59" y="117"/>
                        <a:pt x="59" y="118"/>
                        <a:pt x="59" y="118"/>
                      </a:cubicBezTo>
                      <a:cubicBezTo>
                        <a:pt x="59" y="118"/>
                        <a:pt x="60" y="118"/>
                        <a:pt x="60" y="118"/>
                      </a:cubicBezTo>
                      <a:cubicBezTo>
                        <a:pt x="60" y="118"/>
                        <a:pt x="61" y="118"/>
                        <a:pt x="61" y="118"/>
                      </a:cubicBezTo>
                      <a:cubicBezTo>
                        <a:pt x="61" y="118"/>
                        <a:pt x="61" y="118"/>
                        <a:pt x="61" y="118"/>
                      </a:cubicBezTo>
                      <a:cubicBezTo>
                        <a:pt x="62" y="118"/>
                        <a:pt x="62" y="118"/>
                        <a:pt x="62" y="118"/>
                      </a:cubicBezTo>
                      <a:cubicBezTo>
                        <a:pt x="62" y="118"/>
                        <a:pt x="63" y="118"/>
                        <a:pt x="63" y="118"/>
                      </a:cubicBezTo>
                      <a:cubicBezTo>
                        <a:pt x="63" y="118"/>
                        <a:pt x="63" y="118"/>
                        <a:pt x="63" y="118"/>
                      </a:cubicBezTo>
                      <a:cubicBezTo>
                        <a:pt x="64" y="118"/>
                        <a:pt x="64" y="118"/>
                        <a:pt x="65" y="117"/>
                      </a:cubicBezTo>
                      <a:cubicBezTo>
                        <a:pt x="66" y="117"/>
                        <a:pt x="67" y="116"/>
                        <a:pt x="69" y="116"/>
                      </a:cubicBezTo>
                      <a:cubicBezTo>
                        <a:pt x="69" y="116"/>
                        <a:pt x="69" y="116"/>
                        <a:pt x="69" y="116"/>
                      </a:cubicBezTo>
                      <a:cubicBezTo>
                        <a:pt x="69" y="116"/>
                        <a:pt x="70" y="116"/>
                        <a:pt x="71" y="117"/>
                      </a:cubicBezTo>
                      <a:cubicBezTo>
                        <a:pt x="71" y="117"/>
                        <a:pt x="72" y="117"/>
                        <a:pt x="72" y="117"/>
                      </a:cubicBezTo>
                      <a:cubicBezTo>
                        <a:pt x="72" y="117"/>
                        <a:pt x="72" y="117"/>
                        <a:pt x="72" y="117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4" y="119"/>
                        <a:pt x="74" y="119"/>
                        <a:pt x="74" y="120"/>
                      </a:cubicBezTo>
                      <a:cubicBezTo>
                        <a:pt x="75" y="120"/>
                        <a:pt x="77" y="120"/>
                        <a:pt x="78" y="119"/>
                      </a:cubicBezTo>
                      <a:cubicBezTo>
                        <a:pt x="81" y="119"/>
                        <a:pt x="83" y="118"/>
                        <a:pt x="84" y="119"/>
                      </a:cubicBezTo>
                      <a:cubicBezTo>
                        <a:pt x="85" y="119"/>
                        <a:pt x="86" y="119"/>
                        <a:pt x="88" y="119"/>
                      </a:cubicBezTo>
                      <a:cubicBezTo>
                        <a:pt x="88" y="119"/>
                        <a:pt x="88" y="119"/>
                        <a:pt x="88" y="119"/>
                      </a:cubicBezTo>
                      <a:cubicBezTo>
                        <a:pt x="89" y="115"/>
                        <a:pt x="91" y="113"/>
                        <a:pt x="94" y="114"/>
                      </a:cubicBezTo>
                      <a:cubicBezTo>
                        <a:pt x="95" y="114"/>
                        <a:pt x="96" y="114"/>
                        <a:pt x="96" y="114"/>
                      </a:cubicBezTo>
                      <a:cubicBezTo>
                        <a:pt x="97" y="115"/>
                        <a:pt x="97" y="115"/>
                        <a:pt x="98" y="115"/>
                      </a:cubicBezTo>
                      <a:cubicBezTo>
                        <a:pt x="98" y="115"/>
                        <a:pt x="98" y="115"/>
                        <a:pt x="99" y="114"/>
                      </a:cubicBezTo>
                      <a:cubicBezTo>
                        <a:pt x="101" y="113"/>
                        <a:pt x="103" y="113"/>
                        <a:pt x="104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1"/>
                        <a:pt x="108" y="111"/>
                      </a:cubicBezTo>
                      <a:cubicBezTo>
                        <a:pt x="108" y="111"/>
                        <a:pt x="108" y="111"/>
                        <a:pt x="108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10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10" y="110"/>
                        <a:pt x="110" y="110"/>
                        <a:pt x="111" y="110"/>
                      </a:cubicBezTo>
                      <a:cubicBezTo>
                        <a:pt x="111" y="110"/>
                        <a:pt x="111" y="110"/>
                        <a:pt x="111" y="110"/>
                      </a:cubicBezTo>
                      <a:cubicBezTo>
                        <a:pt x="111" y="110"/>
                        <a:pt x="111" y="110"/>
                        <a:pt x="112" y="109"/>
                      </a:cubicBezTo>
                      <a:cubicBezTo>
                        <a:pt x="112" y="109"/>
                        <a:pt x="112" y="109"/>
                        <a:pt x="112" y="109"/>
                      </a:cubicBezTo>
                      <a:cubicBezTo>
                        <a:pt x="112" y="109"/>
                        <a:pt x="113" y="109"/>
                        <a:pt x="113" y="109"/>
                      </a:cubicBezTo>
                      <a:cubicBezTo>
                        <a:pt x="113" y="109"/>
                        <a:pt x="113" y="109"/>
                        <a:pt x="114" y="108"/>
                      </a:cubicBezTo>
                      <a:cubicBezTo>
                        <a:pt x="114" y="108"/>
                        <a:pt x="114" y="108"/>
                        <a:pt x="114" y="108"/>
                      </a:cubicBezTo>
                      <a:cubicBezTo>
                        <a:pt x="115" y="108"/>
                        <a:pt x="115" y="108"/>
                        <a:pt x="115" y="108"/>
                      </a:cubicBezTo>
                      <a:cubicBezTo>
                        <a:pt x="115" y="108"/>
                        <a:pt x="116" y="107"/>
                        <a:pt x="116" y="107"/>
                      </a:cubicBezTo>
                      <a:cubicBezTo>
                        <a:pt x="116" y="107"/>
                        <a:pt x="117" y="107"/>
                        <a:pt x="117" y="107"/>
                      </a:cubicBezTo>
                      <a:cubicBezTo>
                        <a:pt x="117" y="107"/>
                        <a:pt x="117" y="107"/>
                        <a:pt x="118" y="107"/>
                      </a:cubicBezTo>
                      <a:cubicBezTo>
                        <a:pt x="118" y="106"/>
                        <a:pt x="118" y="106"/>
                        <a:pt x="118" y="106"/>
                      </a:cubicBezTo>
                      <a:cubicBezTo>
                        <a:pt x="118" y="105"/>
                        <a:pt x="117" y="105"/>
                        <a:pt x="116" y="104"/>
                      </a:cubicBezTo>
                      <a:cubicBezTo>
                        <a:pt x="114" y="103"/>
                        <a:pt x="111" y="102"/>
                        <a:pt x="110" y="97"/>
                      </a:cubicBezTo>
                      <a:cubicBezTo>
                        <a:pt x="110" y="94"/>
                        <a:pt x="109" y="93"/>
                        <a:pt x="108" y="92"/>
                      </a:cubicBezTo>
                      <a:cubicBezTo>
                        <a:pt x="107" y="90"/>
                        <a:pt x="106" y="89"/>
                        <a:pt x="106" y="86"/>
                      </a:cubicBezTo>
                      <a:cubicBezTo>
                        <a:pt x="106" y="84"/>
                        <a:pt x="106" y="84"/>
                        <a:pt x="106" y="84"/>
                      </a:cubicBezTo>
                      <a:cubicBezTo>
                        <a:pt x="106" y="82"/>
                        <a:pt x="106" y="79"/>
                        <a:pt x="106" y="78"/>
                      </a:cubicBezTo>
                      <a:cubicBezTo>
                        <a:pt x="105" y="78"/>
                        <a:pt x="105" y="77"/>
                        <a:pt x="104" y="76"/>
                      </a:cubicBezTo>
                      <a:cubicBezTo>
                        <a:pt x="104" y="74"/>
                        <a:pt x="105" y="70"/>
                        <a:pt x="107" y="67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6" y="65"/>
                        <a:pt x="106" y="65"/>
                      </a:cubicBezTo>
                      <a:cubicBezTo>
                        <a:pt x="104" y="64"/>
                        <a:pt x="102" y="62"/>
                        <a:pt x="101" y="59"/>
                      </a:cubicBezTo>
                      <a:cubicBezTo>
                        <a:pt x="101" y="58"/>
                        <a:pt x="100" y="56"/>
                        <a:pt x="106" y="42"/>
                      </a:cubicBezTo>
                      <a:cubicBezTo>
                        <a:pt x="105" y="42"/>
                        <a:pt x="105" y="42"/>
                        <a:pt x="105" y="41"/>
                      </a:cubicBezTo>
                      <a:cubicBezTo>
                        <a:pt x="104" y="41"/>
                        <a:pt x="103" y="40"/>
                        <a:pt x="103" y="40"/>
                      </a:cubicBezTo>
                      <a:cubicBezTo>
                        <a:pt x="102" y="40"/>
                        <a:pt x="102" y="39"/>
                        <a:pt x="101" y="39"/>
                      </a:cubicBezTo>
                      <a:cubicBezTo>
                        <a:pt x="100" y="38"/>
                        <a:pt x="100" y="38"/>
                        <a:pt x="100" y="38"/>
                      </a:cubicBezTo>
                      <a:cubicBezTo>
                        <a:pt x="99" y="37"/>
                        <a:pt x="98" y="37"/>
                        <a:pt x="97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96" y="35"/>
                        <a:pt x="95" y="35"/>
                        <a:pt x="95" y="34"/>
                      </a:cubicBezTo>
                      <a:cubicBezTo>
                        <a:pt x="94" y="34"/>
                        <a:pt x="94" y="34"/>
                        <a:pt x="94" y="34"/>
                      </a:cubicBezTo>
                      <a:cubicBezTo>
                        <a:pt x="93" y="33"/>
                        <a:pt x="93" y="33"/>
                        <a:pt x="92" y="33"/>
                      </a:cubicBezTo>
                      <a:cubicBezTo>
                        <a:pt x="92" y="32"/>
                        <a:pt x="92" y="32"/>
                        <a:pt x="91" y="32"/>
                      </a:cubicBezTo>
                      <a:cubicBezTo>
                        <a:pt x="91" y="32"/>
                        <a:pt x="91" y="31"/>
                        <a:pt x="90" y="31"/>
                      </a:cubicBezTo>
                      <a:cubicBezTo>
                        <a:pt x="90" y="31"/>
                        <a:pt x="90" y="31"/>
                        <a:pt x="90" y="31"/>
                      </a:cubicBezTo>
                      <a:cubicBezTo>
                        <a:pt x="89" y="31"/>
                        <a:pt x="89" y="31"/>
                        <a:pt x="89" y="31"/>
                      </a:cubicBezTo>
                      <a:cubicBezTo>
                        <a:pt x="89" y="30"/>
                        <a:pt x="88" y="29"/>
                        <a:pt x="88" y="29"/>
                      </a:cubicBezTo>
                      <a:cubicBezTo>
                        <a:pt x="87" y="29"/>
                        <a:pt x="87" y="29"/>
                        <a:pt x="87" y="29"/>
                      </a:cubicBezTo>
                      <a:cubicBezTo>
                        <a:pt x="88" y="22"/>
                        <a:pt x="88" y="22"/>
                        <a:pt x="88" y="2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6"/>
                        <a:pt x="46" y="9"/>
                        <a:pt x="4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6" name="Freeform 1798">
                  <a:extLst>
                    <a:ext uri="{FF2B5EF4-FFF2-40B4-BE49-F238E27FC236}">
                      <a16:creationId xmlns:a16="http://schemas.microsoft.com/office/drawing/2014/main" xmlns="" id="{E383BD69-3F1C-4CFA-B342-EAD6BDEB8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30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7" name="Freeform 1799">
                  <a:extLst>
                    <a:ext uri="{FF2B5EF4-FFF2-40B4-BE49-F238E27FC236}">
                      <a16:creationId xmlns:a16="http://schemas.microsoft.com/office/drawing/2014/main" xmlns="" id="{A713EC7C-1610-4CCC-B168-1EC5E533A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9" y="306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8" name="Freeform 1800">
                  <a:extLst>
                    <a:ext uri="{FF2B5EF4-FFF2-40B4-BE49-F238E27FC236}">
                      <a16:creationId xmlns:a16="http://schemas.microsoft.com/office/drawing/2014/main" xmlns="" id="{597F22A7-431E-47A0-B58F-C82ABDD71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4" y="299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09" name="Freeform 1801">
                  <a:extLst>
                    <a:ext uri="{FF2B5EF4-FFF2-40B4-BE49-F238E27FC236}">
                      <a16:creationId xmlns:a16="http://schemas.microsoft.com/office/drawing/2014/main" xmlns="" id="{26108DD6-14DE-4685-91E5-B8E64C53C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0" name="Freeform 1802">
                  <a:extLst>
                    <a:ext uri="{FF2B5EF4-FFF2-40B4-BE49-F238E27FC236}">
                      <a16:creationId xmlns:a16="http://schemas.microsoft.com/office/drawing/2014/main" xmlns="" id="{4B185F25-7052-4A69-9617-20649880EB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2999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1" name="Freeform 1803">
                  <a:extLst>
                    <a:ext uri="{FF2B5EF4-FFF2-40B4-BE49-F238E27FC236}">
                      <a16:creationId xmlns:a16="http://schemas.microsoft.com/office/drawing/2014/main" xmlns="" id="{4FD63817-FF29-4E6F-8400-298E3EA423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301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2" name="Freeform 1804">
                  <a:extLst>
                    <a:ext uri="{FF2B5EF4-FFF2-40B4-BE49-F238E27FC236}">
                      <a16:creationId xmlns:a16="http://schemas.microsoft.com/office/drawing/2014/main" xmlns="" id="{ED0A7D36-2201-4EC1-960F-E043E7F7B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7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3" name="Freeform 1805">
                  <a:extLst>
                    <a:ext uri="{FF2B5EF4-FFF2-40B4-BE49-F238E27FC236}">
                      <a16:creationId xmlns:a16="http://schemas.microsoft.com/office/drawing/2014/main" xmlns="" id="{FC7FAB03-7009-4F2A-A0CA-2230E9C2C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30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4" name="Freeform 1806">
                  <a:extLst>
                    <a:ext uri="{FF2B5EF4-FFF2-40B4-BE49-F238E27FC236}">
                      <a16:creationId xmlns:a16="http://schemas.microsoft.com/office/drawing/2014/main" xmlns="" id="{1883A70B-D656-459C-BBCC-E965D4082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3016"/>
                  <a:ext cx="0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5" name="Freeform 1807">
                  <a:extLst>
                    <a:ext uri="{FF2B5EF4-FFF2-40B4-BE49-F238E27FC236}">
                      <a16:creationId xmlns:a16="http://schemas.microsoft.com/office/drawing/2014/main" xmlns="" id="{162EF1BD-8285-4BA3-A44D-F2F7DA5531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30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6" name="Freeform 1808">
                  <a:extLst>
                    <a:ext uri="{FF2B5EF4-FFF2-40B4-BE49-F238E27FC236}">
                      <a16:creationId xmlns:a16="http://schemas.microsoft.com/office/drawing/2014/main" xmlns="" id="{0C8BCBE5-7421-445D-A5FA-D816C0308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301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7" name="Freeform 1809">
                  <a:extLst>
                    <a:ext uri="{FF2B5EF4-FFF2-40B4-BE49-F238E27FC236}">
                      <a16:creationId xmlns:a16="http://schemas.microsoft.com/office/drawing/2014/main" xmlns="" id="{C6E8EDF4-47CD-4858-8F60-42013073E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30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8" name="Rectangle 1810">
                  <a:extLst>
                    <a:ext uri="{FF2B5EF4-FFF2-40B4-BE49-F238E27FC236}">
                      <a16:creationId xmlns:a16="http://schemas.microsoft.com/office/drawing/2014/main" xmlns="" id="{8A9B3C31-B3D7-4C7E-9999-45A95F58B7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1" y="298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19" name="Freeform 1811">
                  <a:extLst>
                    <a:ext uri="{FF2B5EF4-FFF2-40B4-BE49-F238E27FC236}">
                      <a16:creationId xmlns:a16="http://schemas.microsoft.com/office/drawing/2014/main" xmlns="" id="{DE935108-F541-4A27-ADC6-95F34C5F2C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302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0" name="Freeform 1812">
                  <a:extLst>
                    <a:ext uri="{FF2B5EF4-FFF2-40B4-BE49-F238E27FC236}">
                      <a16:creationId xmlns:a16="http://schemas.microsoft.com/office/drawing/2014/main" xmlns="" id="{D88FC935-7681-43C2-9A31-43E26E0EA7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302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1" name="Freeform 1813">
                  <a:extLst>
                    <a:ext uri="{FF2B5EF4-FFF2-40B4-BE49-F238E27FC236}">
                      <a16:creationId xmlns:a16="http://schemas.microsoft.com/office/drawing/2014/main" xmlns="" id="{8DD936D5-E802-4C72-B208-C30927D66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0" y="302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2" name="Freeform 1814">
                  <a:extLst>
                    <a:ext uri="{FF2B5EF4-FFF2-40B4-BE49-F238E27FC236}">
                      <a16:creationId xmlns:a16="http://schemas.microsoft.com/office/drawing/2014/main" xmlns="" id="{90B05141-8C4E-420A-9075-AF0F05177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30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3" name="Freeform 1815">
                  <a:extLst>
                    <a:ext uri="{FF2B5EF4-FFF2-40B4-BE49-F238E27FC236}">
                      <a16:creationId xmlns:a16="http://schemas.microsoft.com/office/drawing/2014/main" xmlns="" id="{422EF3E1-8A21-40D7-AADE-689E87D37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4" name="Freeform 1816">
                  <a:extLst>
                    <a:ext uri="{FF2B5EF4-FFF2-40B4-BE49-F238E27FC236}">
                      <a16:creationId xmlns:a16="http://schemas.microsoft.com/office/drawing/2014/main" xmlns="" id="{BC0FACCB-F2D0-4DDF-96E8-866D5CF355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300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5" name="Freeform 1817">
                  <a:extLst>
                    <a:ext uri="{FF2B5EF4-FFF2-40B4-BE49-F238E27FC236}">
                      <a16:creationId xmlns:a16="http://schemas.microsoft.com/office/drawing/2014/main" xmlns="" id="{442AA327-9E2B-4AFD-9509-41936583FB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6" name="Freeform 1818">
                  <a:extLst>
                    <a:ext uri="{FF2B5EF4-FFF2-40B4-BE49-F238E27FC236}">
                      <a16:creationId xmlns:a16="http://schemas.microsoft.com/office/drawing/2014/main" xmlns="" id="{90B8BEF2-EFD2-4A16-BF4F-C71E16BFF9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5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7" name="Freeform 1819">
                  <a:extLst>
                    <a:ext uri="{FF2B5EF4-FFF2-40B4-BE49-F238E27FC236}">
                      <a16:creationId xmlns:a16="http://schemas.microsoft.com/office/drawing/2014/main" xmlns="" id="{76E49705-BF8C-4419-AFB8-B0C24BFC2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5" y="3091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8" name="Freeform 1820">
                  <a:extLst>
                    <a:ext uri="{FF2B5EF4-FFF2-40B4-BE49-F238E27FC236}">
                      <a16:creationId xmlns:a16="http://schemas.microsoft.com/office/drawing/2014/main" xmlns="" id="{E2D6C19B-1036-47E4-9AAC-5C651DAEF6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9" name="Freeform 1821">
                  <a:extLst>
                    <a:ext uri="{FF2B5EF4-FFF2-40B4-BE49-F238E27FC236}">
                      <a16:creationId xmlns:a16="http://schemas.microsoft.com/office/drawing/2014/main" xmlns="" id="{70594911-35CA-4159-BBD9-3E3AF19B0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308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0" name="Freeform 1822">
                  <a:extLst>
                    <a:ext uri="{FF2B5EF4-FFF2-40B4-BE49-F238E27FC236}">
                      <a16:creationId xmlns:a16="http://schemas.microsoft.com/office/drawing/2014/main" xmlns="" id="{31609FA6-D04B-41E1-967B-744E23CB6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7" y="309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1" name="Freeform 1823">
                  <a:extLst>
                    <a:ext uri="{FF2B5EF4-FFF2-40B4-BE49-F238E27FC236}">
                      <a16:creationId xmlns:a16="http://schemas.microsoft.com/office/drawing/2014/main" xmlns="" id="{452C1D70-EBF2-4565-8834-831B6DCC1A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2" name="Freeform 1824">
                  <a:extLst>
                    <a:ext uri="{FF2B5EF4-FFF2-40B4-BE49-F238E27FC236}">
                      <a16:creationId xmlns:a16="http://schemas.microsoft.com/office/drawing/2014/main" xmlns="" id="{5C348B25-4207-4025-B961-FC3A4D2E4F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8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3" name="Freeform 1825">
                  <a:extLst>
                    <a:ext uri="{FF2B5EF4-FFF2-40B4-BE49-F238E27FC236}">
                      <a16:creationId xmlns:a16="http://schemas.microsoft.com/office/drawing/2014/main" xmlns="" id="{FDD365BF-AAA3-4699-9B48-1B18675DA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30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4" name="Freeform 1826">
                  <a:extLst>
                    <a:ext uri="{FF2B5EF4-FFF2-40B4-BE49-F238E27FC236}">
                      <a16:creationId xmlns:a16="http://schemas.microsoft.com/office/drawing/2014/main" xmlns="" id="{AF7EEE7E-E03D-459C-A97D-25D1EA367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5" name="Freeform 1827">
                  <a:extLst>
                    <a:ext uri="{FF2B5EF4-FFF2-40B4-BE49-F238E27FC236}">
                      <a16:creationId xmlns:a16="http://schemas.microsoft.com/office/drawing/2014/main" xmlns="" id="{68EAB8B8-FB6F-473C-B33C-08FBAC3BC6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6" name="Freeform 1828">
                  <a:extLst>
                    <a:ext uri="{FF2B5EF4-FFF2-40B4-BE49-F238E27FC236}">
                      <a16:creationId xmlns:a16="http://schemas.microsoft.com/office/drawing/2014/main" xmlns="" id="{75013BFD-26DE-4037-8F8C-F953B9746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7" name="Freeform 1829">
                  <a:extLst>
                    <a:ext uri="{FF2B5EF4-FFF2-40B4-BE49-F238E27FC236}">
                      <a16:creationId xmlns:a16="http://schemas.microsoft.com/office/drawing/2014/main" xmlns="" id="{244D010F-00D8-4523-ADEB-F6F98B07A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30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8" name="Freeform 1830">
                  <a:extLst>
                    <a:ext uri="{FF2B5EF4-FFF2-40B4-BE49-F238E27FC236}">
                      <a16:creationId xmlns:a16="http://schemas.microsoft.com/office/drawing/2014/main" xmlns="" id="{3E746CB4-0CAA-4B09-8009-4520A2485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0" y="308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39" name="Freeform 1831">
                  <a:extLst>
                    <a:ext uri="{FF2B5EF4-FFF2-40B4-BE49-F238E27FC236}">
                      <a16:creationId xmlns:a16="http://schemas.microsoft.com/office/drawing/2014/main" xmlns="" id="{8D27377D-DC51-4019-8BDC-DAD580F4B2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" y="309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419" name="Freeform 1833">
                <a:extLst>
                  <a:ext uri="{FF2B5EF4-FFF2-40B4-BE49-F238E27FC236}">
                    <a16:creationId xmlns:a16="http://schemas.microsoft.com/office/drawing/2014/main" xmlns="" id="{BD5E70D4-1EF1-4187-BDDF-86B09F1DF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309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1 w 5"/>
                  <a:gd name="T3" fmla="*/ 2 h 2"/>
                  <a:gd name="T4" fmla="*/ 5 w 5"/>
                  <a:gd name="T5" fmla="*/ 1 h 2"/>
                  <a:gd name="T6" fmla="*/ 1 w 5"/>
                  <a:gd name="T7" fmla="*/ 2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" name="Freeform 1834">
                <a:extLst>
                  <a:ext uri="{FF2B5EF4-FFF2-40B4-BE49-F238E27FC236}">
                    <a16:creationId xmlns:a16="http://schemas.microsoft.com/office/drawing/2014/main" xmlns="" id="{7BF6FE3A-194C-40E8-A909-7CC573EF3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30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1" name="Freeform 1835">
                <a:extLst>
                  <a:ext uri="{FF2B5EF4-FFF2-40B4-BE49-F238E27FC236}">
                    <a16:creationId xmlns:a16="http://schemas.microsoft.com/office/drawing/2014/main" xmlns="" id="{08CD0B75-B950-4E0B-BBD8-72248780D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309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2" name="Freeform 1836">
                <a:extLst>
                  <a:ext uri="{FF2B5EF4-FFF2-40B4-BE49-F238E27FC236}">
                    <a16:creationId xmlns:a16="http://schemas.microsoft.com/office/drawing/2014/main" xmlns="" id="{CBFFCDFC-6AEF-4EDA-98A1-69B67007E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3" name="Freeform 1837">
                <a:extLst>
                  <a:ext uri="{FF2B5EF4-FFF2-40B4-BE49-F238E27FC236}">
                    <a16:creationId xmlns:a16="http://schemas.microsoft.com/office/drawing/2014/main" xmlns="" id="{A6254585-4BF6-4AEF-AC06-6A6E996E5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309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4" name="Freeform 1838">
                <a:extLst>
                  <a:ext uri="{FF2B5EF4-FFF2-40B4-BE49-F238E27FC236}">
                    <a16:creationId xmlns:a16="http://schemas.microsoft.com/office/drawing/2014/main" xmlns="" id="{FAB4942B-B743-4EEF-919F-7D77FCF36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5" name="Freeform 1839">
                <a:extLst>
                  <a:ext uri="{FF2B5EF4-FFF2-40B4-BE49-F238E27FC236}">
                    <a16:creationId xmlns:a16="http://schemas.microsoft.com/office/drawing/2014/main" xmlns="" id="{A41C1107-7A0D-4FB2-81E4-2E0922B47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7" y="309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6" name="Freeform 1840">
                <a:extLst>
                  <a:ext uri="{FF2B5EF4-FFF2-40B4-BE49-F238E27FC236}">
                    <a16:creationId xmlns:a16="http://schemas.microsoft.com/office/drawing/2014/main" xmlns="" id="{01D8D365-4AE5-4220-BF09-52778E8AA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09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7" name="Freeform 1841">
                <a:extLst>
                  <a:ext uri="{FF2B5EF4-FFF2-40B4-BE49-F238E27FC236}">
                    <a16:creationId xmlns:a16="http://schemas.microsoft.com/office/drawing/2014/main" xmlns="" id="{4DA07A4A-C1BD-4EEF-89D3-DD9B7F217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3089"/>
                <a:ext cx="31" cy="67"/>
              </a:xfrm>
              <a:custGeom>
                <a:avLst/>
                <a:gdLst>
                  <a:gd name="T0" fmla="*/ 10 w 32"/>
                  <a:gd name="T1" fmla="*/ 2 h 70"/>
                  <a:gd name="T2" fmla="*/ 9 w 32"/>
                  <a:gd name="T3" fmla="*/ 2 h 70"/>
                  <a:gd name="T4" fmla="*/ 9 w 32"/>
                  <a:gd name="T5" fmla="*/ 2 h 70"/>
                  <a:gd name="T6" fmla="*/ 9 w 32"/>
                  <a:gd name="T7" fmla="*/ 2 h 70"/>
                  <a:gd name="T8" fmla="*/ 8 w 32"/>
                  <a:gd name="T9" fmla="*/ 3 h 70"/>
                  <a:gd name="T10" fmla="*/ 8 w 32"/>
                  <a:gd name="T11" fmla="*/ 3 h 70"/>
                  <a:gd name="T12" fmla="*/ 7 w 32"/>
                  <a:gd name="T13" fmla="*/ 3 h 70"/>
                  <a:gd name="T14" fmla="*/ 7 w 32"/>
                  <a:gd name="T15" fmla="*/ 3 h 70"/>
                  <a:gd name="T16" fmla="*/ 6 w 32"/>
                  <a:gd name="T17" fmla="*/ 3 h 70"/>
                  <a:gd name="T18" fmla="*/ 6 w 32"/>
                  <a:gd name="T19" fmla="*/ 19 h 70"/>
                  <a:gd name="T20" fmla="*/ 7 w 32"/>
                  <a:gd name="T21" fmla="*/ 22 h 70"/>
                  <a:gd name="T22" fmla="*/ 3 w 32"/>
                  <a:gd name="T23" fmla="*/ 24 h 70"/>
                  <a:gd name="T24" fmla="*/ 2 w 32"/>
                  <a:gd name="T25" fmla="*/ 24 h 70"/>
                  <a:gd name="T26" fmla="*/ 0 w 32"/>
                  <a:gd name="T27" fmla="*/ 35 h 70"/>
                  <a:gd name="T28" fmla="*/ 1 w 32"/>
                  <a:gd name="T29" fmla="*/ 37 h 70"/>
                  <a:gd name="T30" fmla="*/ 2 w 32"/>
                  <a:gd name="T31" fmla="*/ 38 h 70"/>
                  <a:gd name="T32" fmla="*/ 2 w 32"/>
                  <a:gd name="T33" fmla="*/ 38 h 70"/>
                  <a:gd name="T34" fmla="*/ 3 w 32"/>
                  <a:gd name="T35" fmla="*/ 39 h 70"/>
                  <a:gd name="T36" fmla="*/ 3 w 32"/>
                  <a:gd name="T37" fmla="*/ 39 h 70"/>
                  <a:gd name="T38" fmla="*/ 4 w 32"/>
                  <a:gd name="T39" fmla="*/ 40 h 70"/>
                  <a:gd name="T40" fmla="*/ 8 w 32"/>
                  <a:gd name="T41" fmla="*/ 43 h 70"/>
                  <a:gd name="T42" fmla="*/ 9 w 32"/>
                  <a:gd name="T43" fmla="*/ 43 h 70"/>
                  <a:gd name="T44" fmla="*/ 14 w 32"/>
                  <a:gd name="T45" fmla="*/ 42 h 70"/>
                  <a:gd name="T46" fmla="*/ 19 w 32"/>
                  <a:gd name="T47" fmla="*/ 46 h 70"/>
                  <a:gd name="T48" fmla="*/ 18 w 32"/>
                  <a:gd name="T49" fmla="*/ 56 h 70"/>
                  <a:gd name="T50" fmla="*/ 17 w 32"/>
                  <a:gd name="T51" fmla="*/ 60 h 70"/>
                  <a:gd name="T52" fmla="*/ 17 w 32"/>
                  <a:gd name="T53" fmla="*/ 61 h 70"/>
                  <a:gd name="T54" fmla="*/ 23 w 32"/>
                  <a:gd name="T55" fmla="*/ 70 h 70"/>
                  <a:gd name="T56" fmla="*/ 25 w 32"/>
                  <a:gd name="T57" fmla="*/ 63 h 70"/>
                  <a:gd name="T58" fmla="*/ 29 w 32"/>
                  <a:gd name="T59" fmla="*/ 61 h 70"/>
                  <a:gd name="T60" fmla="*/ 30 w 32"/>
                  <a:gd name="T61" fmla="*/ 57 h 70"/>
                  <a:gd name="T62" fmla="*/ 31 w 32"/>
                  <a:gd name="T63" fmla="*/ 50 h 70"/>
                  <a:gd name="T64" fmla="*/ 31 w 32"/>
                  <a:gd name="T65" fmla="*/ 47 h 70"/>
                  <a:gd name="T66" fmla="*/ 30 w 32"/>
                  <a:gd name="T67" fmla="*/ 46 h 70"/>
                  <a:gd name="T68" fmla="*/ 29 w 32"/>
                  <a:gd name="T69" fmla="*/ 45 h 70"/>
                  <a:gd name="T70" fmla="*/ 28 w 32"/>
                  <a:gd name="T71" fmla="*/ 44 h 70"/>
                  <a:gd name="T72" fmla="*/ 28 w 32"/>
                  <a:gd name="T73" fmla="*/ 44 h 70"/>
                  <a:gd name="T74" fmla="*/ 26 w 32"/>
                  <a:gd name="T75" fmla="*/ 43 h 70"/>
                  <a:gd name="T76" fmla="*/ 23 w 32"/>
                  <a:gd name="T77" fmla="*/ 44 h 70"/>
                  <a:gd name="T78" fmla="*/ 23 w 32"/>
                  <a:gd name="T79" fmla="*/ 44 h 70"/>
                  <a:gd name="T80" fmla="*/ 11 w 32"/>
                  <a:gd name="T81" fmla="*/ 24 h 70"/>
                  <a:gd name="T82" fmla="*/ 12 w 32"/>
                  <a:gd name="T83" fmla="*/ 14 h 70"/>
                  <a:gd name="T84" fmla="*/ 12 w 32"/>
                  <a:gd name="T85" fmla="*/ 4 h 70"/>
                  <a:gd name="T86" fmla="*/ 10 w 32"/>
                  <a:gd name="T87" fmla="*/ 0 h 70"/>
                  <a:gd name="T88" fmla="*/ 10 w 32"/>
                  <a:gd name="T89" fmla="*/ 0 h 70"/>
                  <a:gd name="T90" fmla="*/ 10 w 32"/>
                  <a:gd name="T91" fmla="*/ 1 h 70"/>
                  <a:gd name="T92" fmla="*/ 10 w 32"/>
                  <a:gd name="T93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" h="70">
                    <a:moveTo>
                      <a:pt x="10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6"/>
                      <a:pt x="5" y="18"/>
                      <a:pt x="6" y="19"/>
                    </a:cubicBezTo>
                    <a:cubicBezTo>
                      <a:pt x="7" y="21"/>
                      <a:pt x="7" y="22"/>
                      <a:pt x="7" y="22"/>
                    </a:cubicBezTo>
                    <a:cubicBezTo>
                      <a:pt x="6" y="24"/>
                      <a:pt x="5" y="24"/>
                      <a:pt x="3" y="24"/>
                    </a:cubicBezTo>
                    <a:cubicBezTo>
                      <a:pt x="3" y="24"/>
                      <a:pt x="2" y="24"/>
                      <a:pt x="2" y="24"/>
                    </a:cubicBezTo>
                    <a:cubicBezTo>
                      <a:pt x="2" y="27"/>
                      <a:pt x="2" y="33"/>
                      <a:pt x="0" y="35"/>
                    </a:cubicBezTo>
                    <a:cubicBezTo>
                      <a:pt x="0" y="36"/>
                      <a:pt x="1" y="36"/>
                      <a:pt x="1" y="37"/>
                    </a:cubicBezTo>
                    <a:cubicBezTo>
                      <a:pt x="1" y="37"/>
                      <a:pt x="1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4" y="40"/>
                      <a:pt x="4" y="40"/>
                    </a:cubicBezTo>
                    <a:cubicBezTo>
                      <a:pt x="5" y="41"/>
                      <a:pt x="7" y="43"/>
                      <a:pt x="8" y="43"/>
                    </a:cubicBezTo>
                    <a:cubicBezTo>
                      <a:pt x="8" y="43"/>
                      <a:pt x="9" y="43"/>
                      <a:pt x="9" y="43"/>
                    </a:cubicBezTo>
                    <a:cubicBezTo>
                      <a:pt x="10" y="42"/>
                      <a:pt x="12" y="42"/>
                      <a:pt x="14" y="42"/>
                    </a:cubicBezTo>
                    <a:cubicBezTo>
                      <a:pt x="17" y="42"/>
                      <a:pt x="18" y="43"/>
                      <a:pt x="19" y="46"/>
                    </a:cubicBezTo>
                    <a:cubicBezTo>
                      <a:pt x="20" y="49"/>
                      <a:pt x="19" y="53"/>
                      <a:pt x="18" y="56"/>
                    </a:cubicBezTo>
                    <a:cubicBezTo>
                      <a:pt x="17" y="58"/>
                      <a:pt x="17" y="60"/>
                      <a:pt x="17" y="6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8" y="63"/>
                      <a:pt x="20" y="67"/>
                      <a:pt x="23" y="70"/>
                    </a:cubicBezTo>
                    <a:cubicBezTo>
                      <a:pt x="22" y="67"/>
                      <a:pt x="23" y="65"/>
                      <a:pt x="25" y="63"/>
                    </a:cubicBezTo>
                    <a:cubicBezTo>
                      <a:pt x="26" y="61"/>
                      <a:pt x="28" y="61"/>
                      <a:pt x="29" y="61"/>
                    </a:cubicBezTo>
                    <a:cubicBezTo>
                      <a:pt x="30" y="61"/>
                      <a:pt x="31" y="61"/>
                      <a:pt x="30" y="57"/>
                    </a:cubicBezTo>
                    <a:cubicBezTo>
                      <a:pt x="30" y="53"/>
                      <a:pt x="31" y="51"/>
                      <a:pt x="31" y="50"/>
                    </a:cubicBezTo>
                    <a:cubicBezTo>
                      <a:pt x="32" y="48"/>
                      <a:pt x="32" y="48"/>
                      <a:pt x="31" y="47"/>
                    </a:cubicBezTo>
                    <a:cubicBezTo>
                      <a:pt x="30" y="47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5"/>
                    </a:cubicBezTo>
                    <a:cubicBezTo>
                      <a:pt x="29" y="45"/>
                      <a:pt x="29" y="45"/>
                      <a:pt x="28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7" y="44"/>
                      <a:pt x="27" y="43"/>
                      <a:pt x="26" y="43"/>
                    </a:cubicBezTo>
                    <a:cubicBezTo>
                      <a:pt x="25" y="43"/>
                      <a:pt x="25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8" y="44"/>
                      <a:pt x="12" y="31"/>
                      <a:pt x="11" y="24"/>
                    </a:cubicBezTo>
                    <a:cubicBezTo>
                      <a:pt x="10" y="20"/>
                      <a:pt x="11" y="17"/>
                      <a:pt x="12" y="14"/>
                    </a:cubicBezTo>
                    <a:cubicBezTo>
                      <a:pt x="13" y="11"/>
                      <a:pt x="14" y="8"/>
                      <a:pt x="12" y="4"/>
                    </a:cubicBezTo>
                    <a:cubicBezTo>
                      <a:pt x="11" y="3"/>
                      <a:pt x="11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8" name="Freeform 1842">
                <a:extLst>
                  <a:ext uri="{FF2B5EF4-FFF2-40B4-BE49-F238E27FC236}">
                    <a16:creationId xmlns:a16="http://schemas.microsoft.com/office/drawing/2014/main" xmlns="" id="{84BB880B-EE7D-4A74-BE7E-92C22751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1 w 2"/>
                  <a:gd name="T7" fmla="*/ 0 h 4"/>
                  <a:gd name="T8" fmla="*/ 1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9" name="Freeform 1843">
                <a:extLst>
                  <a:ext uri="{FF2B5EF4-FFF2-40B4-BE49-F238E27FC236}">
                    <a16:creationId xmlns:a16="http://schemas.microsoft.com/office/drawing/2014/main" xmlns="" id="{4DCBF5FC-01C1-4C95-BDD2-AB65D985F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091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0" name="Freeform 1844">
                <a:extLst>
                  <a:ext uri="{FF2B5EF4-FFF2-40B4-BE49-F238E27FC236}">
                    <a16:creationId xmlns:a16="http://schemas.microsoft.com/office/drawing/2014/main" xmlns="" id="{4AADC8C0-6EC0-4D8F-87FB-B2ED7E07A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3091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1" name="Freeform 1845">
                <a:extLst>
                  <a:ext uri="{FF2B5EF4-FFF2-40B4-BE49-F238E27FC236}">
                    <a16:creationId xmlns:a16="http://schemas.microsoft.com/office/drawing/2014/main" xmlns="" id="{7BCA9F53-0AEA-4FA2-A42E-5380413C9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308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2" name="Freeform 1846">
                <a:extLst>
                  <a:ext uri="{FF2B5EF4-FFF2-40B4-BE49-F238E27FC236}">
                    <a16:creationId xmlns:a16="http://schemas.microsoft.com/office/drawing/2014/main" xmlns="" id="{0C9606BA-112B-4779-8373-6BC9C245E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3" name="Freeform 1847">
                <a:extLst>
                  <a:ext uri="{FF2B5EF4-FFF2-40B4-BE49-F238E27FC236}">
                    <a16:creationId xmlns:a16="http://schemas.microsoft.com/office/drawing/2014/main" xmlns="" id="{05035F9A-12EC-4CDD-B230-B7015C58D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4" name="Freeform 1848">
                <a:extLst>
                  <a:ext uri="{FF2B5EF4-FFF2-40B4-BE49-F238E27FC236}">
                    <a16:creationId xmlns:a16="http://schemas.microsoft.com/office/drawing/2014/main" xmlns="" id="{824490D4-3A1D-4990-B4F8-6A7EB5024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31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5" name="Freeform 1849">
                <a:extLst>
                  <a:ext uri="{FF2B5EF4-FFF2-40B4-BE49-F238E27FC236}">
                    <a16:creationId xmlns:a16="http://schemas.microsoft.com/office/drawing/2014/main" xmlns="" id="{B1151259-5811-4FAD-B6CF-C92221A46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" y="31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6" name="Freeform 1850">
                <a:extLst>
                  <a:ext uri="{FF2B5EF4-FFF2-40B4-BE49-F238E27FC236}">
                    <a16:creationId xmlns:a16="http://schemas.microsoft.com/office/drawing/2014/main" xmlns="" id="{FA7C2A37-1F02-4583-AFFE-7BEBA381B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31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7" name="Freeform 1851">
                <a:extLst>
                  <a:ext uri="{FF2B5EF4-FFF2-40B4-BE49-F238E27FC236}">
                    <a16:creationId xmlns:a16="http://schemas.microsoft.com/office/drawing/2014/main" xmlns="" id="{198987DB-2113-43A3-92E3-76447286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8" name="Freeform 1852">
                <a:extLst>
                  <a:ext uri="{FF2B5EF4-FFF2-40B4-BE49-F238E27FC236}">
                    <a16:creationId xmlns:a16="http://schemas.microsoft.com/office/drawing/2014/main" xmlns="" id="{3EFBF09F-F042-4E57-B42B-5BA3934E5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31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9" name="Freeform 1853">
                <a:extLst>
                  <a:ext uri="{FF2B5EF4-FFF2-40B4-BE49-F238E27FC236}">
                    <a16:creationId xmlns:a16="http://schemas.microsoft.com/office/drawing/2014/main" xmlns="" id="{89A0D588-E4C6-4A70-802F-15A24B30C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9" name="Group 1856">
              <a:extLst>
                <a:ext uri="{FF2B5EF4-FFF2-40B4-BE49-F238E27FC236}">
                  <a16:creationId xmlns:a16="http://schemas.microsoft.com/office/drawing/2014/main" xmlns="" id="{8B97A552-369F-48FC-AD26-AF724BFBDD7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01838" y="4108149"/>
              <a:ext cx="942206" cy="1460371"/>
              <a:chOff x="1928" y="1721"/>
              <a:chExt cx="507" cy="812"/>
            </a:xfrm>
            <a:grpFill/>
          </p:grpSpPr>
          <p:grpSp>
            <p:nvGrpSpPr>
              <p:cNvPr id="167" name="Group 2057">
                <a:extLst>
                  <a:ext uri="{FF2B5EF4-FFF2-40B4-BE49-F238E27FC236}">
                    <a16:creationId xmlns:a16="http://schemas.microsoft.com/office/drawing/2014/main" xmlns="" id="{E6662AF2-9E2E-4D41-B05B-38631C87F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8" y="1721"/>
                <a:ext cx="507" cy="812"/>
                <a:chOff x="1928" y="1721"/>
                <a:chExt cx="507" cy="812"/>
              </a:xfrm>
              <a:grpFill/>
            </p:grpSpPr>
            <p:sp>
              <p:nvSpPr>
                <p:cNvPr id="216" name="Freeform 1857">
                  <a:extLst>
                    <a:ext uri="{FF2B5EF4-FFF2-40B4-BE49-F238E27FC236}">
                      <a16:creationId xmlns:a16="http://schemas.microsoft.com/office/drawing/2014/main" xmlns="" id="{D553480D-E946-42CD-BBD0-C6DE244837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0" y="1800"/>
                  <a:ext cx="425" cy="434"/>
                </a:xfrm>
                <a:custGeom>
                  <a:avLst/>
                  <a:gdLst>
                    <a:gd name="T0" fmla="*/ 216 w 444"/>
                    <a:gd name="T1" fmla="*/ 30 h 453"/>
                    <a:gd name="T2" fmla="*/ 200 w 444"/>
                    <a:gd name="T3" fmla="*/ 39 h 453"/>
                    <a:gd name="T4" fmla="*/ 195 w 444"/>
                    <a:gd name="T5" fmla="*/ 38 h 453"/>
                    <a:gd name="T6" fmla="*/ 178 w 444"/>
                    <a:gd name="T7" fmla="*/ 43 h 453"/>
                    <a:gd name="T8" fmla="*/ 160 w 444"/>
                    <a:gd name="T9" fmla="*/ 13 h 453"/>
                    <a:gd name="T10" fmla="*/ 153 w 444"/>
                    <a:gd name="T11" fmla="*/ 1 h 453"/>
                    <a:gd name="T12" fmla="*/ 151 w 444"/>
                    <a:gd name="T13" fmla="*/ 5 h 453"/>
                    <a:gd name="T14" fmla="*/ 119 w 444"/>
                    <a:gd name="T15" fmla="*/ 15 h 453"/>
                    <a:gd name="T16" fmla="*/ 113 w 444"/>
                    <a:gd name="T17" fmla="*/ 28 h 453"/>
                    <a:gd name="T18" fmla="*/ 103 w 444"/>
                    <a:gd name="T19" fmla="*/ 45 h 453"/>
                    <a:gd name="T20" fmla="*/ 88 w 444"/>
                    <a:gd name="T21" fmla="*/ 51 h 453"/>
                    <a:gd name="T22" fmla="*/ 82 w 444"/>
                    <a:gd name="T23" fmla="*/ 50 h 453"/>
                    <a:gd name="T24" fmla="*/ 72 w 444"/>
                    <a:gd name="T25" fmla="*/ 38 h 453"/>
                    <a:gd name="T26" fmla="*/ 53 w 444"/>
                    <a:gd name="T27" fmla="*/ 40 h 453"/>
                    <a:gd name="T28" fmla="*/ 45 w 444"/>
                    <a:gd name="T29" fmla="*/ 54 h 453"/>
                    <a:gd name="T30" fmla="*/ 46 w 444"/>
                    <a:gd name="T31" fmla="*/ 107 h 453"/>
                    <a:gd name="T32" fmla="*/ 35 w 444"/>
                    <a:gd name="T33" fmla="*/ 107 h 453"/>
                    <a:gd name="T34" fmla="*/ 8 w 444"/>
                    <a:gd name="T35" fmla="*/ 128 h 453"/>
                    <a:gd name="T36" fmla="*/ 4 w 444"/>
                    <a:gd name="T37" fmla="*/ 150 h 453"/>
                    <a:gd name="T38" fmla="*/ 18 w 444"/>
                    <a:gd name="T39" fmla="*/ 170 h 453"/>
                    <a:gd name="T40" fmla="*/ 38 w 444"/>
                    <a:gd name="T41" fmla="*/ 182 h 453"/>
                    <a:gd name="T42" fmla="*/ 50 w 444"/>
                    <a:gd name="T43" fmla="*/ 181 h 453"/>
                    <a:gd name="T44" fmla="*/ 71 w 444"/>
                    <a:gd name="T45" fmla="*/ 175 h 453"/>
                    <a:gd name="T46" fmla="*/ 98 w 444"/>
                    <a:gd name="T47" fmla="*/ 172 h 453"/>
                    <a:gd name="T48" fmla="*/ 121 w 444"/>
                    <a:gd name="T49" fmla="*/ 201 h 453"/>
                    <a:gd name="T50" fmla="*/ 142 w 444"/>
                    <a:gd name="T51" fmla="*/ 211 h 453"/>
                    <a:gd name="T52" fmla="*/ 155 w 444"/>
                    <a:gd name="T53" fmla="*/ 234 h 453"/>
                    <a:gd name="T54" fmla="*/ 184 w 444"/>
                    <a:gd name="T55" fmla="*/ 271 h 453"/>
                    <a:gd name="T56" fmla="*/ 182 w 444"/>
                    <a:gd name="T57" fmla="*/ 283 h 453"/>
                    <a:gd name="T58" fmla="*/ 182 w 444"/>
                    <a:gd name="T59" fmla="*/ 286 h 453"/>
                    <a:gd name="T60" fmla="*/ 182 w 444"/>
                    <a:gd name="T61" fmla="*/ 310 h 453"/>
                    <a:gd name="T62" fmla="*/ 210 w 444"/>
                    <a:gd name="T63" fmla="*/ 334 h 453"/>
                    <a:gd name="T64" fmla="*/ 220 w 444"/>
                    <a:gd name="T65" fmla="*/ 352 h 453"/>
                    <a:gd name="T66" fmla="*/ 193 w 444"/>
                    <a:gd name="T67" fmla="*/ 406 h 453"/>
                    <a:gd name="T68" fmla="*/ 191 w 444"/>
                    <a:gd name="T69" fmla="*/ 409 h 453"/>
                    <a:gd name="T70" fmla="*/ 223 w 444"/>
                    <a:gd name="T71" fmla="*/ 430 h 453"/>
                    <a:gd name="T72" fmla="*/ 230 w 444"/>
                    <a:gd name="T73" fmla="*/ 448 h 453"/>
                    <a:gd name="T74" fmla="*/ 242 w 444"/>
                    <a:gd name="T75" fmla="*/ 437 h 453"/>
                    <a:gd name="T76" fmla="*/ 268 w 444"/>
                    <a:gd name="T77" fmla="*/ 407 h 453"/>
                    <a:gd name="T78" fmla="*/ 290 w 444"/>
                    <a:gd name="T79" fmla="*/ 349 h 453"/>
                    <a:gd name="T80" fmla="*/ 338 w 444"/>
                    <a:gd name="T81" fmla="*/ 320 h 453"/>
                    <a:gd name="T82" fmla="*/ 377 w 444"/>
                    <a:gd name="T83" fmla="*/ 296 h 453"/>
                    <a:gd name="T84" fmla="*/ 391 w 444"/>
                    <a:gd name="T85" fmla="*/ 262 h 453"/>
                    <a:gd name="T86" fmla="*/ 397 w 444"/>
                    <a:gd name="T87" fmla="*/ 206 h 453"/>
                    <a:gd name="T88" fmla="*/ 414 w 444"/>
                    <a:gd name="T89" fmla="*/ 185 h 453"/>
                    <a:gd name="T90" fmla="*/ 432 w 444"/>
                    <a:gd name="T91" fmla="*/ 118 h 453"/>
                    <a:gd name="T92" fmla="*/ 353 w 444"/>
                    <a:gd name="T93" fmla="*/ 90 h 453"/>
                    <a:gd name="T94" fmla="*/ 308 w 444"/>
                    <a:gd name="T95" fmla="*/ 68 h 453"/>
                    <a:gd name="T96" fmla="*/ 279 w 444"/>
                    <a:gd name="T97" fmla="*/ 83 h 453"/>
                    <a:gd name="T98" fmla="*/ 260 w 444"/>
                    <a:gd name="T99" fmla="*/ 69 h 453"/>
                    <a:gd name="T100" fmla="*/ 262 w 444"/>
                    <a:gd name="T101" fmla="*/ 33 h 453"/>
                    <a:gd name="T102" fmla="*/ 251 w 444"/>
                    <a:gd name="T103" fmla="*/ 17 h 453"/>
                    <a:gd name="T104" fmla="*/ 246 w 444"/>
                    <a:gd name="T105" fmla="*/ 25 h 453"/>
                    <a:gd name="T106" fmla="*/ 228 w 444"/>
                    <a:gd name="T107" fmla="*/ 36 h 453"/>
                    <a:gd name="T108" fmla="*/ 222 w 444"/>
                    <a:gd name="T109" fmla="*/ 35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4" h="453">
                      <a:moveTo>
                        <a:pt x="220" y="34"/>
                      </a:moveTo>
                      <a:cubicBezTo>
                        <a:pt x="218" y="33"/>
                        <a:pt x="218" y="33"/>
                        <a:pt x="218" y="33"/>
                      </a:cubicBezTo>
                      <a:cubicBezTo>
                        <a:pt x="218" y="32"/>
                        <a:pt x="218" y="32"/>
                        <a:pt x="218" y="32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6" y="30"/>
                      </a:cubicBezTo>
                      <a:cubicBezTo>
                        <a:pt x="216" y="30"/>
                        <a:pt x="216" y="30"/>
                        <a:pt x="216" y="30"/>
                      </a:cubicBezTo>
                      <a:cubicBezTo>
                        <a:pt x="215" y="30"/>
                        <a:pt x="213" y="31"/>
                        <a:pt x="212" y="31"/>
                      </a:cubicBezTo>
                      <a:cubicBezTo>
                        <a:pt x="210" y="31"/>
                        <a:pt x="208" y="31"/>
                        <a:pt x="206" y="31"/>
                      </a:cubicBezTo>
                      <a:cubicBezTo>
                        <a:pt x="206" y="31"/>
                        <a:pt x="206" y="31"/>
                        <a:pt x="206" y="31"/>
                      </a:cubicBezTo>
                      <a:cubicBezTo>
                        <a:pt x="205" y="32"/>
                        <a:pt x="205" y="32"/>
                        <a:pt x="205" y="33"/>
                      </a:cubicBezTo>
                      <a:cubicBezTo>
                        <a:pt x="205" y="35"/>
                        <a:pt x="205" y="37"/>
                        <a:pt x="202" y="38"/>
                      </a:cubicBezTo>
                      <a:cubicBezTo>
                        <a:pt x="202" y="39"/>
                        <a:pt x="201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4" y="38"/>
                        <a:pt x="194" y="38"/>
                        <a:pt x="193" y="38"/>
                      </a:cubicBezTo>
                      <a:cubicBezTo>
                        <a:pt x="193" y="37"/>
                        <a:pt x="193" y="37"/>
                        <a:pt x="192" y="37"/>
                      </a:cubicBezTo>
                      <a:cubicBezTo>
                        <a:pt x="191" y="37"/>
                        <a:pt x="190" y="37"/>
                        <a:pt x="189" y="37"/>
                      </a:cubicBezTo>
                      <a:cubicBezTo>
                        <a:pt x="188" y="39"/>
                        <a:pt x="187" y="39"/>
                        <a:pt x="186" y="40"/>
                      </a:cubicBezTo>
                      <a:cubicBezTo>
                        <a:pt x="186" y="40"/>
                        <a:pt x="185" y="40"/>
                        <a:pt x="185" y="40"/>
                      </a:cubicBezTo>
                      <a:cubicBezTo>
                        <a:pt x="184" y="40"/>
                        <a:pt x="184" y="40"/>
                        <a:pt x="184" y="40"/>
                      </a:cubicBezTo>
                      <a:cubicBezTo>
                        <a:pt x="183" y="42"/>
                        <a:pt x="180" y="42"/>
                        <a:pt x="178" y="43"/>
                      </a:cubicBezTo>
                      <a:cubicBezTo>
                        <a:pt x="177" y="43"/>
                        <a:pt x="176" y="43"/>
                        <a:pt x="176" y="43"/>
                      </a:cubicBezTo>
                      <a:cubicBezTo>
                        <a:pt x="175" y="44"/>
                        <a:pt x="174" y="45"/>
                        <a:pt x="172" y="45"/>
                      </a:cubicBezTo>
                      <a:cubicBezTo>
                        <a:pt x="171" y="45"/>
                        <a:pt x="171" y="45"/>
                        <a:pt x="171" y="45"/>
                      </a:cubicBezTo>
                      <a:cubicBezTo>
                        <a:pt x="168" y="44"/>
                        <a:pt x="165" y="43"/>
                        <a:pt x="161" y="39"/>
                      </a:cubicBezTo>
                      <a:cubicBezTo>
                        <a:pt x="157" y="34"/>
                        <a:pt x="156" y="27"/>
                        <a:pt x="156" y="23"/>
                      </a:cubicBezTo>
                      <a:cubicBezTo>
                        <a:pt x="156" y="21"/>
                        <a:pt x="157" y="17"/>
                        <a:pt x="159" y="16"/>
                      </a:cubicBezTo>
                      <a:cubicBezTo>
                        <a:pt x="160" y="15"/>
                        <a:pt x="160" y="14"/>
                        <a:pt x="160" y="13"/>
                      </a:cubicBezTo>
                      <a:cubicBezTo>
                        <a:pt x="160" y="12"/>
                        <a:pt x="160" y="10"/>
                        <a:pt x="158" y="10"/>
                      </a:cubicBezTo>
                      <a:cubicBezTo>
                        <a:pt x="155" y="9"/>
                        <a:pt x="155" y="6"/>
                        <a:pt x="155" y="3"/>
                      </a:cubicBezTo>
                      <a:cubicBezTo>
                        <a:pt x="155" y="1"/>
                        <a:pt x="155" y="1"/>
                        <a:pt x="154" y="1"/>
                      </a:cubicBezTo>
                      <a:cubicBezTo>
                        <a:pt x="154" y="0"/>
                        <a:pt x="154" y="0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2" y="1"/>
                        <a:pt x="152" y="2"/>
                        <a:pt x="152" y="2"/>
                      </a:cubicBezTo>
                      <a:cubicBezTo>
                        <a:pt x="152" y="2"/>
                        <a:pt x="152" y="2"/>
                        <a:pt x="152" y="2"/>
                      </a:cubicBezTo>
                      <a:cubicBezTo>
                        <a:pt x="152" y="3"/>
                        <a:pt x="152" y="3"/>
                        <a:pt x="152" y="3"/>
                      </a:cubicBezTo>
                      <a:cubicBezTo>
                        <a:pt x="151" y="3"/>
                        <a:pt x="151" y="4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0" y="6"/>
                        <a:pt x="149" y="6"/>
                        <a:pt x="148" y="7"/>
                      </a:cubicBezTo>
                      <a:cubicBezTo>
                        <a:pt x="147" y="7"/>
                        <a:pt x="146" y="8"/>
                        <a:pt x="144" y="9"/>
                      </a:cubicBezTo>
                      <a:cubicBezTo>
                        <a:pt x="140" y="11"/>
                        <a:pt x="136" y="13"/>
                        <a:pt x="133" y="12"/>
                      </a:cubicBezTo>
                      <a:cubicBezTo>
                        <a:pt x="133" y="12"/>
                        <a:pt x="132" y="12"/>
                        <a:pt x="132" y="12"/>
                      </a:cubicBezTo>
                      <a:cubicBezTo>
                        <a:pt x="130" y="12"/>
                        <a:pt x="128" y="13"/>
                        <a:pt x="128" y="15"/>
                      </a:cubicBezTo>
                      <a:cubicBezTo>
                        <a:pt x="128" y="18"/>
                        <a:pt x="126" y="19"/>
                        <a:pt x="124" y="19"/>
                      </a:cubicBezTo>
                      <a:cubicBezTo>
                        <a:pt x="122" y="19"/>
                        <a:pt x="120" y="17"/>
                        <a:pt x="119" y="15"/>
                      </a:cubicBezTo>
                      <a:cubicBezTo>
                        <a:pt x="119" y="15"/>
                        <a:pt x="117" y="14"/>
                        <a:pt x="116" y="14"/>
                      </a:cubicBezTo>
                      <a:cubicBezTo>
                        <a:pt x="114" y="14"/>
                        <a:pt x="111" y="14"/>
                        <a:pt x="110" y="12"/>
                      </a:cubicBezTo>
                      <a:cubicBezTo>
                        <a:pt x="110" y="12"/>
                        <a:pt x="109" y="12"/>
                        <a:pt x="107" y="12"/>
                      </a:cubicBezTo>
                      <a:cubicBezTo>
                        <a:pt x="110" y="15"/>
                        <a:pt x="110" y="18"/>
                        <a:pt x="110" y="21"/>
                      </a:cubicBezTo>
                      <a:cubicBezTo>
                        <a:pt x="110" y="22"/>
                        <a:pt x="111" y="22"/>
                        <a:pt x="111" y="23"/>
                      </a:cubicBezTo>
                      <a:cubicBezTo>
                        <a:pt x="112" y="24"/>
                        <a:pt x="113" y="25"/>
                        <a:pt x="113" y="28"/>
                      </a:cubicBezTo>
                      <a:cubicBezTo>
                        <a:pt x="113" y="28"/>
                        <a:pt x="113" y="28"/>
                        <a:pt x="113" y="28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5" y="28"/>
                        <a:pt x="116" y="27"/>
                        <a:pt x="117" y="27"/>
                      </a:cubicBezTo>
                      <a:cubicBezTo>
                        <a:pt x="119" y="27"/>
                        <a:pt x="121" y="29"/>
                        <a:pt x="121" y="31"/>
                      </a:cubicBezTo>
                      <a:cubicBezTo>
                        <a:pt x="121" y="33"/>
                        <a:pt x="119" y="35"/>
                        <a:pt x="116" y="36"/>
                      </a:cubicBezTo>
                      <a:cubicBezTo>
                        <a:pt x="113" y="37"/>
                        <a:pt x="112" y="38"/>
                        <a:pt x="111" y="41"/>
                      </a:cubicBezTo>
                      <a:cubicBezTo>
                        <a:pt x="110" y="44"/>
                        <a:pt x="108" y="44"/>
                        <a:pt x="106" y="44"/>
                      </a:cubicBezTo>
                      <a:cubicBezTo>
                        <a:pt x="105" y="44"/>
                        <a:pt x="104" y="45"/>
                        <a:pt x="103" y="45"/>
                      </a:cubicBezTo>
                      <a:cubicBezTo>
                        <a:pt x="103" y="46"/>
                        <a:pt x="103" y="46"/>
                        <a:pt x="103" y="46"/>
                      </a:cubicBezTo>
                      <a:cubicBezTo>
                        <a:pt x="100" y="48"/>
                        <a:pt x="98" y="50"/>
                        <a:pt x="95" y="50"/>
                      </a:cubicBezTo>
                      <a:cubicBezTo>
                        <a:pt x="95" y="50"/>
                        <a:pt x="94" y="50"/>
                        <a:pt x="93" y="50"/>
                      </a:cubicBezTo>
                      <a:cubicBezTo>
                        <a:pt x="93" y="49"/>
                        <a:pt x="92" y="49"/>
                        <a:pt x="92" y="49"/>
                      </a:cubicBezTo>
                      <a:cubicBezTo>
                        <a:pt x="92" y="49"/>
                        <a:pt x="90" y="50"/>
                        <a:pt x="89" y="51"/>
                      </a:cubicBezTo>
                      <a:cubicBezTo>
                        <a:pt x="89" y="51"/>
                        <a:pt x="88" y="51"/>
                        <a:pt x="88" y="51"/>
                      </a:cubicBezTo>
                      <a:cubicBezTo>
                        <a:pt x="88" y="51"/>
                        <a:pt x="88" y="51"/>
                        <a:pt x="88" y="51"/>
                      </a:cubicBezTo>
                      <a:cubicBezTo>
                        <a:pt x="87" y="51"/>
                        <a:pt x="87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2"/>
                        <a:pt x="85" y="51"/>
                        <a:pt x="84" y="51"/>
                      </a:cubicBezTo>
                      <a:cubicBezTo>
                        <a:pt x="84" y="51"/>
                        <a:pt x="84" y="51"/>
                        <a:pt x="84" y="51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3" y="50"/>
                        <a:pt x="82" y="50"/>
                      </a:cubicBezTo>
                      <a:cubicBezTo>
                        <a:pt x="82" y="50"/>
                        <a:pt x="82" y="49"/>
                        <a:pt x="81" y="49"/>
                      </a:cubicBezTo>
                      <a:cubicBezTo>
                        <a:pt x="81" y="49"/>
                        <a:pt x="81" y="49"/>
                        <a:pt x="81" y="49"/>
                      </a:cubicBezTo>
                      <a:cubicBezTo>
                        <a:pt x="80" y="48"/>
                        <a:pt x="80" y="48"/>
                        <a:pt x="80" y="48"/>
                      </a:cubicBezTo>
                      <a:cubicBezTo>
                        <a:pt x="79" y="47"/>
                        <a:pt x="78" y="45"/>
                        <a:pt x="76" y="43"/>
                      </a:cubicBezTo>
                      <a:cubicBezTo>
                        <a:pt x="76" y="42"/>
                        <a:pt x="75" y="41"/>
                        <a:pt x="75" y="41"/>
                      </a:cubicBezTo>
                      <a:cubicBezTo>
                        <a:pt x="75" y="40"/>
                        <a:pt x="75" y="40"/>
                        <a:pt x="74" y="40"/>
                      </a:cubicBezTo>
                      <a:cubicBezTo>
                        <a:pt x="74" y="39"/>
                        <a:pt x="73" y="38"/>
                        <a:pt x="72" y="38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8" y="39"/>
                        <a:pt x="65" y="40"/>
                        <a:pt x="63" y="40"/>
                      </a:cubicBezTo>
                      <a:cubicBezTo>
                        <a:pt x="63" y="40"/>
                        <a:pt x="62" y="40"/>
                        <a:pt x="62" y="40"/>
                      </a:cubicBezTo>
                      <a:cubicBezTo>
                        <a:pt x="61" y="40"/>
                        <a:pt x="60" y="40"/>
                        <a:pt x="59" y="40"/>
                      </a:cubicBezTo>
                      <a:cubicBezTo>
                        <a:pt x="57" y="40"/>
                        <a:pt x="55" y="40"/>
                        <a:pt x="53" y="40"/>
                      </a:cubicBezTo>
                      <a:cubicBezTo>
                        <a:pt x="49" y="40"/>
                        <a:pt x="47" y="40"/>
                        <a:pt x="46" y="40"/>
                      </a:cubicBezTo>
                      <a:cubicBezTo>
                        <a:pt x="46" y="41"/>
                        <a:pt x="47" y="42"/>
                        <a:pt x="47" y="43"/>
                      </a:cubicBezTo>
                      <a:cubicBezTo>
                        <a:pt x="47" y="43"/>
                        <a:pt x="48" y="44"/>
                        <a:pt x="48" y="44"/>
                      </a:cubicBezTo>
                      <a:cubicBezTo>
                        <a:pt x="50" y="44"/>
                        <a:pt x="53" y="45"/>
                        <a:pt x="53" y="47"/>
                      </a:cubicBezTo>
                      <a:cubicBezTo>
                        <a:pt x="54" y="49"/>
                        <a:pt x="53" y="50"/>
                        <a:pt x="51" y="52"/>
                      </a:cubicBezTo>
                      <a:cubicBezTo>
                        <a:pt x="49" y="53"/>
                        <a:pt x="47" y="53"/>
                        <a:pt x="46" y="54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4"/>
                        <a:pt x="44" y="56"/>
                      </a:cubicBezTo>
                      <a:cubicBezTo>
                        <a:pt x="44" y="59"/>
                        <a:pt x="46" y="61"/>
                        <a:pt x="48" y="64"/>
                      </a:cubicBezTo>
                      <a:cubicBezTo>
                        <a:pt x="50" y="67"/>
                        <a:pt x="53" y="71"/>
                        <a:pt x="51" y="75"/>
                      </a:cubicBezTo>
                      <a:cubicBezTo>
                        <a:pt x="50" y="78"/>
                        <a:pt x="49" y="87"/>
                        <a:pt x="49" y="90"/>
                      </a:cubicBezTo>
                      <a:cubicBezTo>
                        <a:pt x="49" y="90"/>
                        <a:pt x="49" y="90"/>
                        <a:pt x="49" y="90"/>
                      </a:cubicBezTo>
                      <a:cubicBezTo>
                        <a:pt x="49" y="92"/>
                        <a:pt x="48" y="102"/>
                        <a:pt x="45" y="106"/>
                      </a:cubicBezTo>
                      <a:cubicBezTo>
                        <a:pt x="46" y="107"/>
                        <a:pt x="46" y="107"/>
                        <a:pt x="46" y="107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3" y="107"/>
                        <a:pt x="42" y="107"/>
                        <a:pt x="42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7"/>
                        <a:pt x="40" y="107"/>
                        <a:pt x="39" y="107"/>
                      </a:cubicBezTo>
                      <a:cubicBezTo>
                        <a:pt x="38" y="107"/>
                        <a:pt x="37" y="106"/>
                        <a:pt x="37" y="106"/>
                      </a:cubicBezTo>
                      <a:cubicBezTo>
                        <a:pt x="36" y="106"/>
                        <a:pt x="36" y="106"/>
                        <a:pt x="35" y="107"/>
                      </a:cubicBezTo>
                      <a:cubicBezTo>
                        <a:pt x="35" y="107"/>
                        <a:pt x="35" y="107"/>
                        <a:pt x="34" y="107"/>
                      </a:cubicBezTo>
                      <a:cubicBezTo>
                        <a:pt x="32" y="109"/>
                        <a:pt x="29" y="110"/>
                        <a:pt x="27" y="110"/>
                      </a:cubicBezTo>
                      <a:cubicBezTo>
                        <a:pt x="25" y="111"/>
                        <a:pt x="23" y="111"/>
                        <a:pt x="21" y="112"/>
                      </a:cubicBezTo>
                      <a:cubicBezTo>
                        <a:pt x="18" y="114"/>
                        <a:pt x="16" y="115"/>
                        <a:pt x="14" y="116"/>
                      </a:cubicBezTo>
                      <a:cubicBezTo>
                        <a:pt x="12" y="116"/>
                        <a:pt x="11" y="117"/>
                        <a:pt x="11" y="118"/>
                      </a:cubicBezTo>
                      <a:cubicBezTo>
                        <a:pt x="11" y="120"/>
                        <a:pt x="10" y="122"/>
                        <a:pt x="9" y="124"/>
                      </a:cubicBezTo>
                      <a:cubicBezTo>
                        <a:pt x="8" y="125"/>
                        <a:pt x="7" y="126"/>
                        <a:pt x="8" y="128"/>
                      </a:cubicBezTo>
                      <a:cubicBezTo>
                        <a:pt x="9" y="132"/>
                        <a:pt x="6" y="133"/>
                        <a:pt x="5" y="134"/>
                      </a:cubicBezTo>
                      <a:cubicBezTo>
                        <a:pt x="4" y="134"/>
                        <a:pt x="3" y="135"/>
                        <a:pt x="2" y="136"/>
                      </a:cubicBezTo>
                      <a:cubicBezTo>
                        <a:pt x="1" y="137"/>
                        <a:pt x="1" y="137"/>
                        <a:pt x="2" y="138"/>
                      </a:cubicBezTo>
                      <a:cubicBezTo>
                        <a:pt x="2" y="139"/>
                        <a:pt x="2" y="141"/>
                        <a:pt x="1" y="143"/>
                      </a:cubicBezTo>
                      <a:cubicBezTo>
                        <a:pt x="0" y="143"/>
                        <a:pt x="0" y="144"/>
                        <a:pt x="1" y="145"/>
                      </a:cubicBezTo>
                      <a:cubicBezTo>
                        <a:pt x="1" y="146"/>
                        <a:pt x="2" y="148"/>
                        <a:pt x="3" y="149"/>
                      </a:cubicBezTo>
                      <a:cubicBezTo>
                        <a:pt x="4" y="150"/>
                        <a:pt x="4" y="150"/>
                        <a:pt x="4" y="150"/>
                      </a:cubicBezTo>
                      <a:cubicBezTo>
                        <a:pt x="4" y="151"/>
                        <a:pt x="5" y="152"/>
                        <a:pt x="5" y="152"/>
                      </a:cubicBezTo>
                      <a:cubicBezTo>
                        <a:pt x="7" y="155"/>
                        <a:pt x="9" y="158"/>
                        <a:pt x="9" y="161"/>
                      </a:cubicBezTo>
                      <a:cubicBezTo>
                        <a:pt x="9" y="162"/>
                        <a:pt x="9" y="162"/>
                        <a:pt x="9" y="163"/>
                      </a:cubicBezTo>
                      <a:cubicBezTo>
                        <a:pt x="10" y="163"/>
                        <a:pt x="11" y="163"/>
                        <a:pt x="12" y="163"/>
                      </a:cubicBezTo>
                      <a:cubicBezTo>
                        <a:pt x="13" y="163"/>
                        <a:pt x="13" y="163"/>
                        <a:pt x="13" y="163"/>
                      </a:cubicBezTo>
                      <a:cubicBezTo>
                        <a:pt x="15" y="163"/>
                        <a:pt x="16" y="166"/>
                        <a:pt x="16" y="167"/>
                      </a:cubicBezTo>
                      <a:cubicBezTo>
                        <a:pt x="17" y="169"/>
                        <a:pt x="17" y="170"/>
                        <a:pt x="18" y="170"/>
                      </a:cubicBezTo>
                      <a:cubicBezTo>
                        <a:pt x="20" y="170"/>
                        <a:pt x="21" y="170"/>
                        <a:pt x="22" y="170"/>
                      </a:cubicBezTo>
                      <a:cubicBezTo>
                        <a:pt x="24" y="170"/>
                        <a:pt x="25" y="170"/>
                        <a:pt x="26" y="170"/>
                      </a:cubicBezTo>
                      <a:cubicBezTo>
                        <a:pt x="28" y="170"/>
                        <a:pt x="28" y="169"/>
                        <a:pt x="29" y="169"/>
                      </a:cubicBezTo>
                      <a:cubicBezTo>
                        <a:pt x="30" y="167"/>
                        <a:pt x="32" y="165"/>
                        <a:pt x="34" y="165"/>
                      </a:cubicBezTo>
                      <a:cubicBezTo>
                        <a:pt x="35" y="165"/>
                        <a:pt x="37" y="165"/>
                        <a:pt x="37" y="169"/>
                      </a:cubicBezTo>
                      <a:cubicBezTo>
                        <a:pt x="37" y="170"/>
                        <a:pt x="37" y="170"/>
                        <a:pt x="37" y="171"/>
                      </a:cubicBezTo>
                      <a:cubicBezTo>
                        <a:pt x="37" y="174"/>
                        <a:pt x="37" y="180"/>
                        <a:pt x="38" y="182"/>
                      </a:cubicBezTo>
                      <a:cubicBezTo>
                        <a:pt x="40" y="181"/>
                        <a:pt x="43" y="181"/>
                        <a:pt x="44" y="181"/>
                      </a:cubicBezTo>
                      <a:cubicBezTo>
                        <a:pt x="45" y="181"/>
                        <a:pt x="45" y="181"/>
                        <a:pt x="46" y="181"/>
                      </a:cubicBezTo>
                      <a:cubicBezTo>
                        <a:pt x="46" y="181"/>
                        <a:pt x="46" y="181"/>
                        <a:pt x="46" y="181"/>
                      </a:cubicBezTo>
                      <a:cubicBezTo>
                        <a:pt x="49" y="181"/>
                        <a:pt x="49" y="181"/>
                        <a:pt x="49" y="181"/>
                      </a:cubicBezTo>
                      <a:cubicBezTo>
                        <a:pt x="49" y="181"/>
                        <a:pt x="49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1" y="181"/>
                        <a:pt x="52" y="182"/>
                        <a:pt x="53" y="182"/>
                      </a:cubicBezTo>
                      <a:cubicBezTo>
                        <a:pt x="53" y="182"/>
                        <a:pt x="53" y="182"/>
                        <a:pt x="53" y="182"/>
                      </a:cubicBezTo>
                      <a:cubicBezTo>
                        <a:pt x="54" y="182"/>
                        <a:pt x="54" y="182"/>
                        <a:pt x="55" y="182"/>
                      </a:cubicBezTo>
                      <a:cubicBezTo>
                        <a:pt x="55" y="182"/>
                        <a:pt x="55" y="182"/>
                        <a:pt x="55" y="182"/>
                      </a:cubicBezTo>
                      <a:cubicBezTo>
                        <a:pt x="57" y="183"/>
                        <a:pt x="59" y="182"/>
                        <a:pt x="61" y="180"/>
                      </a:cubicBezTo>
                      <a:cubicBezTo>
                        <a:pt x="63" y="179"/>
                        <a:pt x="64" y="178"/>
                        <a:pt x="66" y="177"/>
                      </a:cubicBezTo>
                      <a:cubicBezTo>
                        <a:pt x="68" y="177"/>
                        <a:pt x="69" y="176"/>
                        <a:pt x="71" y="175"/>
                      </a:cubicBezTo>
                      <a:cubicBezTo>
                        <a:pt x="72" y="174"/>
                        <a:pt x="73" y="174"/>
                        <a:pt x="74" y="173"/>
                      </a:cubicBezTo>
                      <a:cubicBezTo>
                        <a:pt x="78" y="171"/>
                        <a:pt x="81" y="169"/>
                        <a:pt x="85" y="169"/>
                      </a:cubicBezTo>
                      <a:cubicBezTo>
                        <a:pt x="87" y="169"/>
                        <a:pt x="88" y="168"/>
                        <a:pt x="90" y="168"/>
                      </a:cubicBezTo>
                      <a:cubicBezTo>
                        <a:pt x="91" y="168"/>
                        <a:pt x="93" y="168"/>
                        <a:pt x="94" y="168"/>
                      </a:cubicBezTo>
                      <a:cubicBezTo>
                        <a:pt x="95" y="168"/>
                        <a:pt x="97" y="168"/>
                        <a:pt x="98" y="169"/>
                      </a:cubicBezTo>
                      <a:cubicBezTo>
                        <a:pt x="98" y="169"/>
                        <a:pt x="98" y="170"/>
                        <a:pt x="98" y="171"/>
                      </a:cubicBezTo>
                      <a:cubicBezTo>
                        <a:pt x="98" y="171"/>
                        <a:pt x="98" y="171"/>
                        <a:pt x="98" y="172"/>
                      </a:cubicBezTo>
                      <a:cubicBezTo>
                        <a:pt x="97" y="175"/>
                        <a:pt x="96" y="186"/>
                        <a:pt x="101" y="192"/>
                      </a:cubicBezTo>
                      <a:cubicBezTo>
                        <a:pt x="105" y="197"/>
                        <a:pt x="108" y="199"/>
                        <a:pt x="110" y="199"/>
                      </a:cubicBezTo>
                      <a:cubicBezTo>
                        <a:pt x="111" y="199"/>
                        <a:pt x="112" y="199"/>
                        <a:pt x="113" y="199"/>
                      </a:cubicBezTo>
                      <a:cubicBezTo>
                        <a:pt x="114" y="199"/>
                        <a:pt x="114" y="199"/>
                        <a:pt x="115" y="199"/>
                      </a:cubicBezTo>
                      <a:cubicBezTo>
                        <a:pt x="117" y="199"/>
                        <a:pt x="118" y="200"/>
                        <a:pt x="119" y="200"/>
                      </a:cubicBezTo>
                      <a:cubicBezTo>
                        <a:pt x="119" y="201"/>
                        <a:pt x="120" y="201"/>
                        <a:pt x="120" y="201"/>
                      </a:cubicBezTo>
                      <a:cubicBezTo>
                        <a:pt x="121" y="201"/>
                        <a:pt x="121" y="201"/>
                        <a:pt x="121" y="201"/>
                      </a:cubicBezTo>
                      <a:cubicBezTo>
                        <a:pt x="125" y="201"/>
                        <a:pt x="125" y="203"/>
                        <a:pt x="125" y="204"/>
                      </a:cubicBezTo>
                      <a:cubicBezTo>
                        <a:pt x="126" y="205"/>
                        <a:pt x="126" y="205"/>
                        <a:pt x="126" y="205"/>
                      </a:cubicBezTo>
                      <a:cubicBezTo>
                        <a:pt x="127" y="205"/>
                        <a:pt x="129" y="205"/>
                        <a:pt x="130" y="205"/>
                      </a:cubicBezTo>
                      <a:cubicBezTo>
                        <a:pt x="135" y="206"/>
                        <a:pt x="137" y="208"/>
                        <a:pt x="137" y="211"/>
                      </a:cubicBezTo>
                      <a:cubicBezTo>
                        <a:pt x="137" y="211"/>
                        <a:pt x="138" y="211"/>
                        <a:pt x="139" y="211"/>
                      </a:cubicBezTo>
                      <a:cubicBezTo>
                        <a:pt x="139" y="211"/>
                        <a:pt x="139" y="211"/>
                        <a:pt x="140" y="211"/>
                      </a:cubicBezTo>
                      <a:cubicBezTo>
                        <a:pt x="140" y="211"/>
                        <a:pt x="141" y="211"/>
                        <a:pt x="142" y="211"/>
                      </a:cubicBezTo>
                      <a:cubicBezTo>
                        <a:pt x="144" y="211"/>
                        <a:pt x="147" y="211"/>
                        <a:pt x="149" y="212"/>
                      </a:cubicBezTo>
                      <a:cubicBezTo>
                        <a:pt x="149" y="213"/>
                        <a:pt x="149" y="213"/>
                        <a:pt x="149" y="213"/>
                      </a:cubicBezTo>
                      <a:cubicBezTo>
                        <a:pt x="152" y="215"/>
                        <a:pt x="154" y="217"/>
                        <a:pt x="154" y="222"/>
                      </a:cubicBezTo>
                      <a:cubicBezTo>
                        <a:pt x="154" y="223"/>
                        <a:pt x="154" y="224"/>
                        <a:pt x="155" y="225"/>
                      </a:cubicBezTo>
                      <a:cubicBezTo>
                        <a:pt x="156" y="227"/>
                        <a:pt x="157" y="228"/>
                        <a:pt x="156" y="230"/>
                      </a:cubicBezTo>
                      <a:cubicBezTo>
                        <a:pt x="156" y="231"/>
                        <a:pt x="155" y="231"/>
                        <a:pt x="154" y="232"/>
                      </a:cubicBezTo>
                      <a:cubicBezTo>
                        <a:pt x="154" y="232"/>
                        <a:pt x="155" y="233"/>
                        <a:pt x="155" y="234"/>
                      </a:cubicBezTo>
                      <a:cubicBezTo>
                        <a:pt x="156" y="236"/>
                        <a:pt x="157" y="237"/>
                        <a:pt x="157" y="239"/>
                      </a:cubicBezTo>
                      <a:cubicBezTo>
                        <a:pt x="157" y="242"/>
                        <a:pt x="161" y="244"/>
                        <a:pt x="167" y="243"/>
                      </a:cubicBezTo>
                      <a:cubicBezTo>
                        <a:pt x="168" y="243"/>
                        <a:pt x="169" y="243"/>
                        <a:pt x="170" y="243"/>
                      </a:cubicBezTo>
                      <a:cubicBezTo>
                        <a:pt x="175" y="243"/>
                        <a:pt x="178" y="244"/>
                        <a:pt x="178" y="251"/>
                      </a:cubicBezTo>
                      <a:cubicBezTo>
                        <a:pt x="178" y="253"/>
                        <a:pt x="179" y="254"/>
                        <a:pt x="181" y="256"/>
                      </a:cubicBezTo>
                      <a:cubicBezTo>
                        <a:pt x="182" y="257"/>
                        <a:pt x="184" y="259"/>
                        <a:pt x="185" y="261"/>
                      </a:cubicBezTo>
                      <a:cubicBezTo>
                        <a:pt x="186" y="265"/>
                        <a:pt x="185" y="268"/>
                        <a:pt x="184" y="271"/>
                      </a:cubicBezTo>
                      <a:cubicBezTo>
                        <a:pt x="184" y="273"/>
                        <a:pt x="183" y="275"/>
                        <a:pt x="184" y="276"/>
                      </a:cubicBezTo>
                      <a:cubicBezTo>
                        <a:pt x="184" y="277"/>
                        <a:pt x="184" y="278"/>
                        <a:pt x="184" y="278"/>
                      </a:cubicBezTo>
                      <a:cubicBezTo>
                        <a:pt x="184" y="279"/>
                        <a:pt x="184" y="279"/>
                        <a:pt x="184" y="279"/>
                      </a:cubicBezTo>
                      <a:cubicBezTo>
                        <a:pt x="183" y="280"/>
                        <a:pt x="183" y="280"/>
                        <a:pt x="183" y="281"/>
                      </a:cubicBezTo>
                      <a:cubicBezTo>
                        <a:pt x="183" y="281"/>
                        <a:pt x="183" y="281"/>
                        <a:pt x="183" y="282"/>
                      </a:cubicBezTo>
                      <a:cubicBezTo>
                        <a:pt x="183" y="282"/>
                        <a:pt x="183" y="282"/>
                        <a:pt x="182" y="283"/>
                      </a:cubicBezTo>
                      <a:cubicBezTo>
                        <a:pt x="182" y="283"/>
                        <a:pt x="182" y="283"/>
                        <a:pt x="182" y="283"/>
                      </a:cubicBezTo>
                      <a:cubicBezTo>
                        <a:pt x="182" y="284"/>
                        <a:pt x="182" y="284"/>
                        <a:pt x="181" y="284"/>
                      </a:cubicBezTo>
                      <a:cubicBezTo>
                        <a:pt x="181" y="284"/>
                        <a:pt x="181" y="284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2" y="286"/>
                        <a:pt x="182" y="286"/>
                      </a:cubicBezTo>
                      <a:cubicBezTo>
                        <a:pt x="182" y="286"/>
                        <a:pt x="182" y="286"/>
                        <a:pt x="182" y="286"/>
                      </a:cubicBezTo>
                      <a:cubicBezTo>
                        <a:pt x="182" y="287"/>
                        <a:pt x="182" y="287"/>
                        <a:pt x="182" y="287"/>
                      </a:cubicBezTo>
                      <a:cubicBezTo>
                        <a:pt x="182" y="287"/>
                        <a:pt x="182" y="288"/>
                        <a:pt x="182" y="288"/>
                      </a:cubicBezTo>
                      <a:cubicBezTo>
                        <a:pt x="182" y="288"/>
                        <a:pt x="182" y="289"/>
                        <a:pt x="182" y="289"/>
                      </a:cubicBezTo>
                      <a:cubicBezTo>
                        <a:pt x="182" y="291"/>
                        <a:pt x="181" y="291"/>
                        <a:pt x="180" y="292"/>
                      </a:cubicBezTo>
                      <a:cubicBezTo>
                        <a:pt x="180" y="292"/>
                        <a:pt x="181" y="293"/>
                        <a:pt x="181" y="294"/>
                      </a:cubicBezTo>
                      <a:cubicBezTo>
                        <a:pt x="182" y="296"/>
                        <a:pt x="184" y="300"/>
                        <a:pt x="183" y="305"/>
                      </a:cubicBezTo>
                      <a:cubicBezTo>
                        <a:pt x="182" y="307"/>
                        <a:pt x="182" y="310"/>
                        <a:pt x="182" y="310"/>
                      </a:cubicBezTo>
                      <a:cubicBezTo>
                        <a:pt x="182" y="311"/>
                        <a:pt x="183" y="311"/>
                        <a:pt x="187" y="311"/>
                      </a:cubicBezTo>
                      <a:cubicBezTo>
                        <a:pt x="191" y="311"/>
                        <a:pt x="193" y="312"/>
                        <a:pt x="194" y="313"/>
                      </a:cubicBezTo>
                      <a:cubicBezTo>
                        <a:pt x="194" y="313"/>
                        <a:pt x="195" y="313"/>
                        <a:pt x="195" y="313"/>
                      </a:cubicBezTo>
                      <a:cubicBezTo>
                        <a:pt x="195" y="313"/>
                        <a:pt x="195" y="313"/>
                        <a:pt x="195" y="313"/>
                      </a:cubicBezTo>
                      <a:cubicBezTo>
                        <a:pt x="196" y="312"/>
                        <a:pt x="197" y="312"/>
                        <a:pt x="197" y="312"/>
                      </a:cubicBezTo>
                      <a:cubicBezTo>
                        <a:pt x="202" y="312"/>
                        <a:pt x="206" y="321"/>
                        <a:pt x="206" y="323"/>
                      </a:cubicBezTo>
                      <a:cubicBezTo>
                        <a:pt x="207" y="327"/>
                        <a:pt x="209" y="332"/>
                        <a:pt x="210" y="334"/>
                      </a:cubicBezTo>
                      <a:cubicBezTo>
                        <a:pt x="210" y="334"/>
                        <a:pt x="210" y="334"/>
                        <a:pt x="210" y="334"/>
                      </a:cubicBezTo>
                      <a:cubicBezTo>
                        <a:pt x="212" y="333"/>
                        <a:pt x="214" y="332"/>
                        <a:pt x="217" y="332"/>
                      </a:cubicBezTo>
                      <a:cubicBezTo>
                        <a:pt x="218" y="332"/>
                        <a:pt x="219" y="332"/>
                        <a:pt x="220" y="332"/>
                      </a:cubicBezTo>
                      <a:cubicBezTo>
                        <a:pt x="220" y="333"/>
                        <a:pt x="221" y="333"/>
                        <a:pt x="221" y="333"/>
                      </a:cubicBezTo>
                      <a:cubicBezTo>
                        <a:pt x="224" y="336"/>
                        <a:pt x="222" y="342"/>
                        <a:pt x="221" y="348"/>
                      </a:cubicBezTo>
                      <a:cubicBezTo>
                        <a:pt x="221" y="349"/>
                        <a:pt x="220" y="351"/>
                        <a:pt x="220" y="352"/>
                      </a:cubicBezTo>
                      <a:cubicBezTo>
                        <a:pt x="220" y="352"/>
                        <a:pt x="220" y="352"/>
                        <a:pt x="220" y="352"/>
                      </a:cubicBezTo>
                      <a:cubicBezTo>
                        <a:pt x="224" y="352"/>
                        <a:pt x="226" y="353"/>
                        <a:pt x="226" y="353"/>
                      </a:cubicBezTo>
                      <a:cubicBezTo>
                        <a:pt x="230" y="355"/>
                        <a:pt x="230" y="371"/>
                        <a:pt x="229" y="373"/>
                      </a:cubicBezTo>
                      <a:cubicBezTo>
                        <a:pt x="228" y="375"/>
                        <a:pt x="226" y="376"/>
                        <a:pt x="221" y="378"/>
                      </a:cubicBezTo>
                      <a:cubicBezTo>
                        <a:pt x="219" y="379"/>
                        <a:pt x="216" y="380"/>
                        <a:pt x="215" y="381"/>
                      </a:cubicBezTo>
                      <a:cubicBezTo>
                        <a:pt x="211" y="384"/>
                        <a:pt x="201" y="394"/>
                        <a:pt x="196" y="401"/>
                      </a:cubicBezTo>
                      <a:cubicBezTo>
                        <a:pt x="195" y="403"/>
                        <a:pt x="194" y="404"/>
                        <a:pt x="193" y="405"/>
                      </a:cubicBezTo>
                      <a:cubicBezTo>
                        <a:pt x="193" y="405"/>
                        <a:pt x="193" y="406"/>
                        <a:pt x="193" y="406"/>
                      </a:cubicBezTo>
                      <a:cubicBezTo>
                        <a:pt x="192" y="407"/>
                        <a:pt x="191" y="408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3" y="410"/>
                        <a:pt x="195" y="410"/>
                        <a:pt x="198" y="413"/>
                      </a:cubicBezTo>
                      <a:cubicBezTo>
                        <a:pt x="198" y="413"/>
                        <a:pt x="198" y="414"/>
                        <a:pt x="199" y="414"/>
                      </a:cubicBezTo>
                      <a:cubicBezTo>
                        <a:pt x="201" y="417"/>
                        <a:pt x="202" y="419"/>
                        <a:pt x="203" y="420"/>
                      </a:cubicBezTo>
                      <a:cubicBezTo>
                        <a:pt x="203" y="419"/>
                        <a:pt x="205" y="418"/>
                        <a:pt x="207" y="418"/>
                      </a:cubicBezTo>
                      <a:cubicBezTo>
                        <a:pt x="208" y="418"/>
                        <a:pt x="209" y="419"/>
                        <a:pt x="210" y="420"/>
                      </a:cubicBezTo>
                      <a:cubicBezTo>
                        <a:pt x="212" y="423"/>
                        <a:pt x="215" y="425"/>
                        <a:pt x="218" y="427"/>
                      </a:cubicBezTo>
                      <a:cubicBezTo>
                        <a:pt x="220" y="428"/>
                        <a:pt x="222" y="429"/>
                        <a:pt x="223" y="430"/>
                      </a:cubicBezTo>
                      <a:cubicBezTo>
                        <a:pt x="223" y="430"/>
                        <a:pt x="224" y="431"/>
                        <a:pt x="225" y="431"/>
                      </a:cubicBezTo>
                      <a:cubicBezTo>
                        <a:pt x="227" y="433"/>
                        <a:pt x="231" y="435"/>
                        <a:pt x="231" y="440"/>
                      </a:cubicBezTo>
                      <a:cubicBezTo>
                        <a:pt x="231" y="441"/>
                        <a:pt x="231" y="442"/>
                        <a:pt x="231" y="443"/>
                      </a:cubicBezTo>
                      <a:cubicBezTo>
                        <a:pt x="231" y="444"/>
                        <a:pt x="231" y="445"/>
                        <a:pt x="231" y="445"/>
                      </a:cubicBezTo>
                      <a:cubicBezTo>
                        <a:pt x="231" y="446"/>
                        <a:pt x="231" y="446"/>
                        <a:pt x="231" y="446"/>
                      </a:cubicBezTo>
                      <a:cubicBezTo>
                        <a:pt x="230" y="447"/>
                        <a:pt x="230" y="447"/>
                        <a:pt x="230" y="448"/>
                      </a:cubicBezTo>
                      <a:cubicBezTo>
                        <a:pt x="230" y="448"/>
                        <a:pt x="230" y="448"/>
                        <a:pt x="230" y="448"/>
                      </a:cubicBezTo>
                      <a:cubicBezTo>
                        <a:pt x="230" y="449"/>
                        <a:pt x="230" y="450"/>
                        <a:pt x="231" y="450"/>
                      </a:cubicBezTo>
                      <a:cubicBezTo>
                        <a:pt x="231" y="451"/>
                        <a:pt x="231" y="451"/>
                        <a:pt x="231" y="451"/>
                      </a:cubicBezTo>
                      <a:cubicBezTo>
                        <a:pt x="231" y="452"/>
                        <a:pt x="231" y="452"/>
                        <a:pt x="231" y="453"/>
                      </a:cubicBezTo>
                      <a:cubicBezTo>
                        <a:pt x="231" y="453"/>
                        <a:pt x="231" y="453"/>
                        <a:pt x="231" y="453"/>
                      </a:cubicBezTo>
                      <a:cubicBezTo>
                        <a:pt x="232" y="452"/>
                        <a:pt x="233" y="451"/>
                        <a:pt x="234" y="450"/>
                      </a:cubicBezTo>
                      <a:cubicBezTo>
                        <a:pt x="238" y="447"/>
                        <a:pt x="239" y="445"/>
                        <a:pt x="240" y="442"/>
                      </a:cubicBezTo>
                      <a:cubicBezTo>
                        <a:pt x="240" y="441"/>
                        <a:pt x="241" y="439"/>
                        <a:pt x="242" y="437"/>
                      </a:cubicBezTo>
                      <a:cubicBezTo>
                        <a:pt x="243" y="435"/>
                        <a:pt x="244" y="433"/>
                        <a:pt x="244" y="432"/>
                      </a:cubicBezTo>
                      <a:cubicBezTo>
                        <a:pt x="244" y="429"/>
                        <a:pt x="245" y="426"/>
                        <a:pt x="249" y="423"/>
                      </a:cubicBezTo>
                      <a:cubicBezTo>
                        <a:pt x="250" y="421"/>
                        <a:pt x="250" y="420"/>
                        <a:pt x="250" y="418"/>
                      </a:cubicBezTo>
                      <a:cubicBezTo>
                        <a:pt x="250" y="416"/>
                        <a:pt x="250" y="413"/>
                        <a:pt x="255" y="410"/>
                      </a:cubicBezTo>
                      <a:cubicBezTo>
                        <a:pt x="259" y="409"/>
                        <a:pt x="261" y="409"/>
                        <a:pt x="262" y="411"/>
                      </a:cubicBezTo>
                      <a:cubicBezTo>
                        <a:pt x="264" y="414"/>
                        <a:pt x="262" y="418"/>
                        <a:pt x="260" y="421"/>
                      </a:cubicBezTo>
                      <a:cubicBezTo>
                        <a:pt x="263" y="417"/>
                        <a:pt x="265" y="412"/>
                        <a:pt x="268" y="407"/>
                      </a:cubicBezTo>
                      <a:cubicBezTo>
                        <a:pt x="268" y="406"/>
                        <a:pt x="269" y="405"/>
                        <a:pt x="270" y="403"/>
                      </a:cubicBezTo>
                      <a:cubicBezTo>
                        <a:pt x="274" y="395"/>
                        <a:pt x="278" y="391"/>
                        <a:pt x="282" y="390"/>
                      </a:cubicBezTo>
                      <a:cubicBezTo>
                        <a:pt x="283" y="390"/>
                        <a:pt x="285" y="387"/>
                        <a:pt x="284" y="376"/>
                      </a:cubicBezTo>
                      <a:cubicBezTo>
                        <a:pt x="284" y="374"/>
                        <a:pt x="284" y="373"/>
                        <a:pt x="283" y="371"/>
                      </a:cubicBezTo>
                      <a:cubicBezTo>
                        <a:pt x="283" y="366"/>
                        <a:pt x="282" y="362"/>
                        <a:pt x="284" y="358"/>
                      </a:cubicBezTo>
                      <a:cubicBezTo>
                        <a:pt x="285" y="357"/>
                        <a:pt x="286" y="355"/>
                        <a:pt x="286" y="354"/>
                      </a:cubicBezTo>
                      <a:cubicBezTo>
                        <a:pt x="286" y="352"/>
                        <a:pt x="286" y="349"/>
                        <a:pt x="290" y="349"/>
                      </a:cubicBezTo>
                      <a:cubicBezTo>
                        <a:pt x="292" y="349"/>
                        <a:pt x="298" y="343"/>
                        <a:pt x="302" y="339"/>
                      </a:cubicBezTo>
                      <a:cubicBezTo>
                        <a:pt x="308" y="333"/>
                        <a:pt x="312" y="332"/>
                        <a:pt x="318" y="332"/>
                      </a:cubicBezTo>
                      <a:cubicBezTo>
                        <a:pt x="320" y="332"/>
                        <a:pt x="321" y="331"/>
                        <a:pt x="321" y="331"/>
                      </a:cubicBezTo>
                      <a:cubicBezTo>
                        <a:pt x="321" y="330"/>
                        <a:pt x="322" y="329"/>
                        <a:pt x="324" y="328"/>
                      </a:cubicBezTo>
                      <a:cubicBezTo>
                        <a:pt x="327" y="328"/>
                        <a:pt x="329" y="326"/>
                        <a:pt x="330" y="324"/>
                      </a:cubicBezTo>
                      <a:cubicBezTo>
                        <a:pt x="331" y="323"/>
                        <a:pt x="332" y="323"/>
                        <a:pt x="332" y="322"/>
                      </a:cubicBezTo>
                      <a:cubicBezTo>
                        <a:pt x="333" y="321"/>
                        <a:pt x="335" y="320"/>
                        <a:pt x="338" y="320"/>
                      </a:cubicBezTo>
                      <a:cubicBezTo>
                        <a:pt x="340" y="320"/>
                        <a:pt x="343" y="321"/>
                        <a:pt x="345" y="321"/>
                      </a:cubicBezTo>
                      <a:cubicBezTo>
                        <a:pt x="348" y="321"/>
                        <a:pt x="350" y="322"/>
                        <a:pt x="352" y="322"/>
                      </a:cubicBezTo>
                      <a:cubicBezTo>
                        <a:pt x="356" y="322"/>
                        <a:pt x="356" y="322"/>
                        <a:pt x="356" y="322"/>
                      </a:cubicBezTo>
                      <a:cubicBezTo>
                        <a:pt x="360" y="322"/>
                        <a:pt x="360" y="321"/>
                        <a:pt x="360" y="320"/>
                      </a:cubicBezTo>
                      <a:cubicBezTo>
                        <a:pt x="360" y="316"/>
                        <a:pt x="364" y="312"/>
                        <a:pt x="369" y="312"/>
                      </a:cubicBezTo>
                      <a:cubicBezTo>
                        <a:pt x="371" y="312"/>
                        <a:pt x="372" y="312"/>
                        <a:pt x="372" y="308"/>
                      </a:cubicBezTo>
                      <a:cubicBezTo>
                        <a:pt x="372" y="302"/>
                        <a:pt x="373" y="299"/>
                        <a:pt x="377" y="296"/>
                      </a:cubicBezTo>
                      <a:cubicBezTo>
                        <a:pt x="379" y="295"/>
                        <a:pt x="379" y="292"/>
                        <a:pt x="380" y="289"/>
                      </a:cubicBezTo>
                      <a:cubicBezTo>
                        <a:pt x="380" y="288"/>
                        <a:pt x="381" y="287"/>
                        <a:pt x="381" y="286"/>
                      </a:cubicBezTo>
                      <a:cubicBezTo>
                        <a:pt x="381" y="284"/>
                        <a:pt x="383" y="283"/>
                        <a:pt x="384" y="283"/>
                      </a:cubicBezTo>
                      <a:cubicBezTo>
                        <a:pt x="385" y="282"/>
                        <a:pt x="385" y="282"/>
                        <a:pt x="385" y="281"/>
                      </a:cubicBezTo>
                      <a:cubicBezTo>
                        <a:pt x="385" y="278"/>
                        <a:pt x="385" y="276"/>
                        <a:pt x="386" y="273"/>
                      </a:cubicBezTo>
                      <a:cubicBezTo>
                        <a:pt x="386" y="271"/>
                        <a:pt x="387" y="269"/>
                        <a:pt x="387" y="267"/>
                      </a:cubicBezTo>
                      <a:cubicBezTo>
                        <a:pt x="387" y="264"/>
                        <a:pt x="389" y="262"/>
                        <a:pt x="391" y="262"/>
                      </a:cubicBezTo>
                      <a:cubicBezTo>
                        <a:pt x="392" y="261"/>
                        <a:pt x="392" y="261"/>
                        <a:pt x="393" y="260"/>
                      </a:cubicBezTo>
                      <a:cubicBezTo>
                        <a:pt x="393" y="260"/>
                        <a:pt x="393" y="259"/>
                        <a:pt x="393" y="257"/>
                      </a:cubicBezTo>
                      <a:cubicBezTo>
                        <a:pt x="392" y="255"/>
                        <a:pt x="392" y="251"/>
                        <a:pt x="394" y="246"/>
                      </a:cubicBezTo>
                      <a:cubicBezTo>
                        <a:pt x="395" y="242"/>
                        <a:pt x="395" y="237"/>
                        <a:pt x="394" y="232"/>
                      </a:cubicBezTo>
                      <a:cubicBezTo>
                        <a:pt x="394" y="230"/>
                        <a:pt x="394" y="228"/>
                        <a:pt x="394" y="225"/>
                      </a:cubicBezTo>
                      <a:cubicBezTo>
                        <a:pt x="394" y="217"/>
                        <a:pt x="394" y="210"/>
                        <a:pt x="397" y="207"/>
                      </a:cubicBezTo>
                      <a:cubicBezTo>
                        <a:pt x="397" y="207"/>
                        <a:pt x="397" y="207"/>
                        <a:pt x="397" y="206"/>
                      </a:cubicBezTo>
                      <a:cubicBezTo>
                        <a:pt x="397" y="206"/>
                        <a:pt x="397" y="206"/>
                        <a:pt x="397" y="206"/>
                      </a:cubicBezTo>
                      <a:cubicBezTo>
                        <a:pt x="395" y="205"/>
                        <a:pt x="394" y="204"/>
                        <a:pt x="395" y="202"/>
                      </a:cubicBezTo>
                      <a:cubicBezTo>
                        <a:pt x="395" y="200"/>
                        <a:pt x="398" y="198"/>
                        <a:pt x="400" y="199"/>
                      </a:cubicBezTo>
                      <a:cubicBezTo>
                        <a:pt x="401" y="199"/>
                        <a:pt x="402" y="200"/>
                        <a:pt x="402" y="201"/>
                      </a:cubicBezTo>
                      <a:cubicBezTo>
                        <a:pt x="403" y="201"/>
                        <a:pt x="404" y="202"/>
                        <a:pt x="405" y="201"/>
                      </a:cubicBezTo>
                      <a:cubicBezTo>
                        <a:pt x="408" y="200"/>
                        <a:pt x="411" y="193"/>
                        <a:pt x="413" y="187"/>
                      </a:cubicBezTo>
                      <a:cubicBezTo>
                        <a:pt x="414" y="185"/>
                        <a:pt x="414" y="185"/>
                        <a:pt x="414" y="185"/>
                      </a:cubicBezTo>
                      <a:cubicBezTo>
                        <a:pt x="416" y="178"/>
                        <a:pt x="420" y="177"/>
                        <a:pt x="423" y="176"/>
                      </a:cubicBezTo>
                      <a:cubicBezTo>
                        <a:pt x="424" y="176"/>
                        <a:pt x="425" y="176"/>
                        <a:pt x="425" y="176"/>
                      </a:cubicBezTo>
                      <a:cubicBezTo>
                        <a:pt x="428" y="174"/>
                        <a:pt x="435" y="167"/>
                        <a:pt x="440" y="154"/>
                      </a:cubicBezTo>
                      <a:cubicBezTo>
                        <a:pt x="444" y="145"/>
                        <a:pt x="441" y="135"/>
                        <a:pt x="439" y="128"/>
                      </a:cubicBezTo>
                      <a:cubicBezTo>
                        <a:pt x="438" y="126"/>
                        <a:pt x="438" y="124"/>
                        <a:pt x="438" y="123"/>
                      </a:cubicBezTo>
                      <a:cubicBezTo>
                        <a:pt x="436" y="118"/>
                        <a:pt x="435" y="118"/>
                        <a:pt x="434" y="118"/>
                      </a:cubicBezTo>
                      <a:cubicBezTo>
                        <a:pt x="433" y="118"/>
                        <a:pt x="433" y="118"/>
                        <a:pt x="432" y="118"/>
                      </a:cubicBezTo>
                      <a:cubicBezTo>
                        <a:pt x="431" y="118"/>
                        <a:pt x="431" y="118"/>
                        <a:pt x="430" y="118"/>
                      </a:cubicBezTo>
                      <a:cubicBezTo>
                        <a:pt x="430" y="118"/>
                        <a:pt x="429" y="118"/>
                        <a:pt x="429" y="118"/>
                      </a:cubicBezTo>
                      <a:cubicBezTo>
                        <a:pt x="420" y="118"/>
                        <a:pt x="411" y="113"/>
                        <a:pt x="401" y="103"/>
                      </a:cubicBezTo>
                      <a:cubicBezTo>
                        <a:pt x="395" y="95"/>
                        <a:pt x="387" y="92"/>
                        <a:pt x="379" y="92"/>
                      </a:cubicBezTo>
                      <a:cubicBezTo>
                        <a:pt x="376" y="92"/>
                        <a:pt x="374" y="92"/>
                        <a:pt x="370" y="93"/>
                      </a:cubicBezTo>
                      <a:cubicBezTo>
                        <a:pt x="369" y="93"/>
                        <a:pt x="368" y="94"/>
                        <a:pt x="366" y="94"/>
                      </a:cubicBezTo>
                      <a:cubicBezTo>
                        <a:pt x="361" y="94"/>
                        <a:pt x="357" y="92"/>
                        <a:pt x="353" y="90"/>
                      </a:cubicBezTo>
                      <a:cubicBezTo>
                        <a:pt x="351" y="89"/>
                        <a:pt x="349" y="88"/>
                        <a:pt x="347" y="88"/>
                      </a:cubicBezTo>
                      <a:cubicBezTo>
                        <a:pt x="345" y="87"/>
                        <a:pt x="341" y="90"/>
                        <a:pt x="339" y="92"/>
                      </a:cubicBezTo>
                      <a:cubicBezTo>
                        <a:pt x="337" y="93"/>
                        <a:pt x="335" y="94"/>
                        <a:pt x="334" y="95"/>
                      </a:cubicBezTo>
                      <a:cubicBezTo>
                        <a:pt x="332" y="96"/>
                        <a:pt x="331" y="95"/>
                        <a:pt x="330" y="94"/>
                      </a:cubicBezTo>
                      <a:cubicBezTo>
                        <a:pt x="329" y="93"/>
                        <a:pt x="330" y="91"/>
                        <a:pt x="331" y="88"/>
                      </a:cubicBezTo>
                      <a:cubicBezTo>
                        <a:pt x="332" y="86"/>
                        <a:pt x="333" y="84"/>
                        <a:pt x="333" y="82"/>
                      </a:cubicBezTo>
                      <a:cubicBezTo>
                        <a:pt x="333" y="82"/>
                        <a:pt x="333" y="78"/>
                        <a:pt x="308" y="68"/>
                      </a:cubicBezTo>
                      <a:cubicBezTo>
                        <a:pt x="304" y="67"/>
                        <a:pt x="301" y="66"/>
                        <a:pt x="299" y="66"/>
                      </a:cubicBezTo>
                      <a:cubicBezTo>
                        <a:pt x="296" y="66"/>
                        <a:pt x="294" y="68"/>
                        <a:pt x="294" y="71"/>
                      </a:cubicBezTo>
                      <a:cubicBezTo>
                        <a:pt x="294" y="75"/>
                        <a:pt x="293" y="76"/>
                        <a:pt x="291" y="76"/>
                      </a:cubicBezTo>
                      <a:cubicBezTo>
                        <a:pt x="290" y="76"/>
                        <a:pt x="290" y="76"/>
                        <a:pt x="289" y="76"/>
                      </a:cubicBezTo>
                      <a:cubicBezTo>
                        <a:pt x="289" y="76"/>
                        <a:pt x="288" y="76"/>
                        <a:pt x="288" y="76"/>
                      </a:cubicBezTo>
                      <a:cubicBezTo>
                        <a:pt x="287" y="76"/>
                        <a:pt x="286" y="77"/>
                        <a:pt x="286" y="78"/>
                      </a:cubicBezTo>
                      <a:cubicBezTo>
                        <a:pt x="284" y="83"/>
                        <a:pt x="281" y="83"/>
                        <a:pt x="279" y="83"/>
                      </a:cubicBezTo>
                      <a:cubicBezTo>
                        <a:pt x="277" y="83"/>
                        <a:pt x="276" y="82"/>
                        <a:pt x="275" y="80"/>
                      </a:cubicBezTo>
                      <a:cubicBezTo>
                        <a:pt x="275" y="79"/>
                        <a:pt x="275" y="77"/>
                        <a:pt x="277" y="75"/>
                      </a:cubicBezTo>
                      <a:cubicBezTo>
                        <a:pt x="281" y="73"/>
                        <a:pt x="285" y="68"/>
                        <a:pt x="286" y="64"/>
                      </a:cubicBezTo>
                      <a:cubicBezTo>
                        <a:pt x="286" y="62"/>
                        <a:pt x="279" y="59"/>
                        <a:pt x="271" y="59"/>
                      </a:cubicBezTo>
                      <a:cubicBezTo>
                        <a:pt x="269" y="59"/>
                        <a:pt x="267" y="60"/>
                        <a:pt x="266" y="60"/>
                      </a:cubicBezTo>
                      <a:cubicBezTo>
                        <a:pt x="264" y="61"/>
                        <a:pt x="264" y="62"/>
                        <a:pt x="263" y="65"/>
                      </a:cubicBezTo>
                      <a:cubicBezTo>
                        <a:pt x="263" y="67"/>
                        <a:pt x="262" y="69"/>
                        <a:pt x="260" y="69"/>
                      </a:cubicBezTo>
                      <a:cubicBezTo>
                        <a:pt x="259" y="69"/>
                        <a:pt x="258" y="69"/>
                        <a:pt x="257" y="69"/>
                      </a:cubicBezTo>
                      <a:cubicBezTo>
                        <a:pt x="255" y="67"/>
                        <a:pt x="253" y="64"/>
                        <a:pt x="254" y="62"/>
                      </a:cubicBezTo>
                      <a:cubicBezTo>
                        <a:pt x="255" y="58"/>
                        <a:pt x="258" y="56"/>
                        <a:pt x="261" y="56"/>
                      </a:cubicBezTo>
                      <a:cubicBezTo>
                        <a:pt x="261" y="56"/>
                        <a:pt x="261" y="56"/>
                        <a:pt x="261" y="56"/>
                      </a:cubicBezTo>
                      <a:cubicBezTo>
                        <a:pt x="263" y="56"/>
                        <a:pt x="266" y="52"/>
                        <a:pt x="271" y="43"/>
                      </a:cubicBezTo>
                      <a:cubicBezTo>
                        <a:pt x="272" y="41"/>
                        <a:pt x="271" y="40"/>
                        <a:pt x="267" y="37"/>
                      </a:cubicBezTo>
                      <a:cubicBezTo>
                        <a:pt x="265" y="36"/>
                        <a:pt x="263" y="35"/>
                        <a:pt x="262" y="33"/>
                      </a:cubicBezTo>
                      <a:cubicBezTo>
                        <a:pt x="259" y="30"/>
                        <a:pt x="258" y="25"/>
                        <a:pt x="257" y="21"/>
                      </a:cubicBezTo>
                      <a:cubicBezTo>
                        <a:pt x="257" y="18"/>
                        <a:pt x="256" y="15"/>
                        <a:pt x="255" y="13"/>
                      </a:cubicBezTo>
                      <a:cubicBezTo>
                        <a:pt x="255" y="13"/>
                        <a:pt x="255" y="13"/>
                        <a:pt x="255" y="13"/>
                      </a:cubicBezTo>
                      <a:cubicBezTo>
                        <a:pt x="255" y="13"/>
                        <a:pt x="254" y="14"/>
                        <a:pt x="254" y="14"/>
                      </a:cubicBezTo>
                      <a:cubicBezTo>
                        <a:pt x="254" y="14"/>
                        <a:pt x="253" y="15"/>
                        <a:pt x="253" y="15"/>
                      </a:cubicBezTo>
                      <a:cubicBezTo>
                        <a:pt x="253" y="15"/>
                        <a:pt x="252" y="16"/>
                        <a:pt x="252" y="16"/>
                      </a:cubicBezTo>
                      <a:cubicBezTo>
                        <a:pt x="252" y="16"/>
                        <a:pt x="251" y="17"/>
                        <a:pt x="251" y="17"/>
                      </a:cubicBezTo>
                      <a:cubicBezTo>
                        <a:pt x="251" y="18"/>
                        <a:pt x="250" y="18"/>
                        <a:pt x="250" y="18"/>
                      </a:cubicBezTo>
                      <a:cubicBezTo>
                        <a:pt x="250" y="19"/>
                        <a:pt x="250" y="19"/>
                        <a:pt x="249" y="19"/>
                      </a:cubicBezTo>
                      <a:cubicBezTo>
                        <a:pt x="249" y="20"/>
                        <a:pt x="249" y="20"/>
                        <a:pt x="248" y="20"/>
                      </a:cubicBezTo>
                      <a:cubicBezTo>
                        <a:pt x="248" y="21"/>
                        <a:pt x="248" y="21"/>
                        <a:pt x="248" y="22"/>
                      </a:cubicBezTo>
                      <a:cubicBezTo>
                        <a:pt x="247" y="22"/>
                        <a:pt x="247" y="22"/>
                        <a:pt x="247" y="23"/>
                      </a:cubicBezTo>
                      <a:cubicBezTo>
                        <a:pt x="247" y="23"/>
                        <a:pt x="246" y="23"/>
                        <a:pt x="246" y="24"/>
                      </a:cubicBezTo>
                      <a:cubicBezTo>
                        <a:pt x="246" y="24"/>
                        <a:pt x="246" y="24"/>
                        <a:pt x="246" y="25"/>
                      </a:cubicBezTo>
                      <a:cubicBezTo>
                        <a:pt x="245" y="25"/>
                        <a:pt x="245" y="26"/>
                        <a:pt x="245" y="26"/>
                      </a:cubicBezTo>
                      <a:cubicBezTo>
                        <a:pt x="245" y="26"/>
                        <a:pt x="245" y="27"/>
                        <a:pt x="244" y="27"/>
                      </a:cubicBezTo>
                      <a:cubicBezTo>
                        <a:pt x="244" y="27"/>
                        <a:pt x="244" y="28"/>
                        <a:pt x="244" y="29"/>
                      </a:cubicBezTo>
                      <a:cubicBezTo>
                        <a:pt x="242" y="33"/>
                        <a:pt x="240" y="34"/>
                        <a:pt x="237" y="34"/>
                      </a:cubicBez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233" y="34"/>
                        <a:pt x="232" y="34"/>
                        <a:pt x="230" y="35"/>
                      </a:cubicBezTo>
                      <a:cubicBezTo>
                        <a:pt x="230" y="35"/>
                        <a:pt x="229" y="35"/>
                        <a:pt x="228" y="36"/>
                      </a:cubicBezTo>
                      <a:cubicBezTo>
                        <a:pt x="228" y="36"/>
                        <a:pt x="228" y="36"/>
                        <a:pt x="227" y="36"/>
                      </a:cubicBezTo>
                      <a:cubicBezTo>
                        <a:pt x="227" y="36"/>
                        <a:pt x="226" y="36"/>
                        <a:pt x="226" y="36"/>
                      </a:cubicBezTo>
                      <a:cubicBezTo>
                        <a:pt x="226" y="36"/>
                        <a:pt x="226" y="36"/>
                        <a:pt x="226" y="36"/>
                      </a:cubicBezTo>
                      <a:cubicBezTo>
                        <a:pt x="226" y="36"/>
                        <a:pt x="225" y="36"/>
                        <a:pt x="225" y="36"/>
                      </a:cubicBezTo>
                      <a:cubicBezTo>
                        <a:pt x="225" y="36"/>
                        <a:pt x="224" y="36"/>
                        <a:pt x="224" y="36"/>
                      </a:cubicBezTo>
                      <a:cubicBezTo>
                        <a:pt x="224" y="36"/>
                        <a:pt x="223" y="35"/>
                        <a:pt x="223" y="35"/>
                      </a:cubicBezTo>
                      <a:cubicBezTo>
                        <a:pt x="223" y="35"/>
                        <a:pt x="222" y="35"/>
                        <a:pt x="222" y="35"/>
                      </a:cubicBezTo>
                      <a:cubicBezTo>
                        <a:pt x="222" y="35"/>
                        <a:pt x="222" y="35"/>
                        <a:pt x="221" y="35"/>
                      </a:cubicBezTo>
                      <a:cubicBezTo>
                        <a:pt x="221" y="35"/>
                        <a:pt x="221" y="34"/>
                        <a:pt x="22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17" name="Freeform 1858">
                  <a:extLst>
                    <a:ext uri="{FF2B5EF4-FFF2-40B4-BE49-F238E27FC236}">
                      <a16:creationId xmlns:a16="http://schemas.microsoft.com/office/drawing/2014/main" xmlns="" id="{588FD20C-5C5C-40DE-B3BC-862D2942F6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8" y="2195"/>
                  <a:ext cx="50" cy="54"/>
                </a:xfrm>
                <a:custGeom>
                  <a:avLst/>
                  <a:gdLst>
                    <a:gd name="T0" fmla="*/ 7 w 52"/>
                    <a:gd name="T1" fmla="*/ 4 h 56"/>
                    <a:gd name="T2" fmla="*/ 7 w 52"/>
                    <a:gd name="T3" fmla="*/ 5 h 56"/>
                    <a:gd name="T4" fmla="*/ 7 w 52"/>
                    <a:gd name="T5" fmla="*/ 5 h 56"/>
                    <a:gd name="T6" fmla="*/ 5 w 52"/>
                    <a:gd name="T7" fmla="*/ 13 h 56"/>
                    <a:gd name="T8" fmla="*/ 3 w 52"/>
                    <a:gd name="T9" fmla="*/ 25 h 56"/>
                    <a:gd name="T10" fmla="*/ 1 w 52"/>
                    <a:gd name="T11" fmla="*/ 34 h 56"/>
                    <a:gd name="T12" fmla="*/ 0 w 52"/>
                    <a:gd name="T13" fmla="*/ 40 h 56"/>
                    <a:gd name="T14" fmla="*/ 1 w 52"/>
                    <a:gd name="T15" fmla="*/ 44 h 56"/>
                    <a:gd name="T16" fmla="*/ 3 w 52"/>
                    <a:gd name="T17" fmla="*/ 45 h 56"/>
                    <a:gd name="T18" fmla="*/ 3 w 52"/>
                    <a:gd name="T19" fmla="*/ 46 h 56"/>
                    <a:gd name="T20" fmla="*/ 3 w 52"/>
                    <a:gd name="T21" fmla="*/ 46 h 56"/>
                    <a:gd name="T22" fmla="*/ 3 w 52"/>
                    <a:gd name="T23" fmla="*/ 47 h 56"/>
                    <a:gd name="T24" fmla="*/ 3 w 52"/>
                    <a:gd name="T25" fmla="*/ 48 h 56"/>
                    <a:gd name="T26" fmla="*/ 3 w 52"/>
                    <a:gd name="T27" fmla="*/ 49 h 56"/>
                    <a:gd name="T28" fmla="*/ 3 w 52"/>
                    <a:gd name="T29" fmla="*/ 50 h 56"/>
                    <a:gd name="T30" fmla="*/ 3 w 52"/>
                    <a:gd name="T31" fmla="*/ 50 h 56"/>
                    <a:gd name="T32" fmla="*/ 4 w 52"/>
                    <a:gd name="T33" fmla="*/ 51 h 56"/>
                    <a:gd name="T34" fmla="*/ 6 w 52"/>
                    <a:gd name="T35" fmla="*/ 51 h 56"/>
                    <a:gd name="T36" fmla="*/ 20 w 52"/>
                    <a:gd name="T37" fmla="*/ 55 h 56"/>
                    <a:gd name="T38" fmla="*/ 23 w 52"/>
                    <a:gd name="T39" fmla="*/ 56 h 56"/>
                    <a:gd name="T40" fmla="*/ 23 w 52"/>
                    <a:gd name="T41" fmla="*/ 56 h 56"/>
                    <a:gd name="T42" fmla="*/ 28 w 52"/>
                    <a:gd name="T43" fmla="*/ 55 h 56"/>
                    <a:gd name="T44" fmla="*/ 35 w 52"/>
                    <a:gd name="T45" fmla="*/ 55 h 56"/>
                    <a:gd name="T46" fmla="*/ 35 w 52"/>
                    <a:gd name="T47" fmla="*/ 55 h 56"/>
                    <a:gd name="T48" fmla="*/ 44 w 52"/>
                    <a:gd name="T49" fmla="*/ 53 h 56"/>
                    <a:gd name="T50" fmla="*/ 50 w 52"/>
                    <a:gd name="T51" fmla="*/ 46 h 56"/>
                    <a:gd name="T52" fmla="*/ 52 w 52"/>
                    <a:gd name="T53" fmla="*/ 44 h 56"/>
                    <a:gd name="T54" fmla="*/ 52 w 52"/>
                    <a:gd name="T55" fmla="*/ 44 h 56"/>
                    <a:gd name="T56" fmla="*/ 51 w 52"/>
                    <a:gd name="T57" fmla="*/ 40 h 56"/>
                    <a:gd name="T58" fmla="*/ 51 w 52"/>
                    <a:gd name="T59" fmla="*/ 40 h 56"/>
                    <a:gd name="T60" fmla="*/ 50 w 52"/>
                    <a:gd name="T61" fmla="*/ 37 h 56"/>
                    <a:gd name="T62" fmla="*/ 50 w 52"/>
                    <a:gd name="T63" fmla="*/ 36 h 56"/>
                    <a:gd name="T64" fmla="*/ 51 w 52"/>
                    <a:gd name="T65" fmla="*/ 33 h 56"/>
                    <a:gd name="T66" fmla="*/ 51 w 52"/>
                    <a:gd name="T67" fmla="*/ 33 h 56"/>
                    <a:gd name="T68" fmla="*/ 51 w 52"/>
                    <a:gd name="T69" fmla="*/ 30 h 56"/>
                    <a:gd name="T70" fmla="*/ 51 w 52"/>
                    <a:gd name="T71" fmla="*/ 27 h 56"/>
                    <a:gd name="T72" fmla="*/ 47 w 52"/>
                    <a:gd name="T73" fmla="*/ 22 h 56"/>
                    <a:gd name="T74" fmla="*/ 44 w 52"/>
                    <a:gd name="T75" fmla="*/ 19 h 56"/>
                    <a:gd name="T76" fmla="*/ 40 w 52"/>
                    <a:gd name="T77" fmla="*/ 17 h 56"/>
                    <a:gd name="T78" fmla="*/ 31 w 52"/>
                    <a:gd name="T79" fmla="*/ 10 h 56"/>
                    <a:gd name="T80" fmla="*/ 30 w 52"/>
                    <a:gd name="T81" fmla="*/ 9 h 56"/>
                    <a:gd name="T82" fmla="*/ 29 w 52"/>
                    <a:gd name="T83" fmla="*/ 10 h 56"/>
                    <a:gd name="T84" fmla="*/ 27 w 52"/>
                    <a:gd name="T85" fmla="*/ 12 h 56"/>
                    <a:gd name="T86" fmla="*/ 26 w 52"/>
                    <a:gd name="T87" fmla="*/ 12 h 56"/>
                    <a:gd name="T88" fmla="*/ 23 w 52"/>
                    <a:gd name="T89" fmla="*/ 9 h 56"/>
                    <a:gd name="T90" fmla="*/ 20 w 52"/>
                    <a:gd name="T91" fmla="*/ 4 h 56"/>
                    <a:gd name="T92" fmla="*/ 12 w 52"/>
                    <a:gd name="T93" fmla="*/ 1 h 56"/>
                    <a:gd name="T94" fmla="*/ 11 w 52"/>
                    <a:gd name="T95" fmla="*/ 1 h 56"/>
                    <a:gd name="T96" fmla="*/ 10 w 52"/>
                    <a:gd name="T97" fmla="*/ 1 h 56"/>
                    <a:gd name="T98" fmla="*/ 9 w 52"/>
                    <a:gd name="T99" fmla="*/ 1 h 56"/>
                    <a:gd name="T100" fmla="*/ 7 w 52"/>
                    <a:gd name="T101" fmla="*/ 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56">
                      <a:moveTo>
                        <a:pt x="7" y="4"/>
                      </a:move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8"/>
                        <a:pt x="6" y="10"/>
                        <a:pt x="5" y="13"/>
                      </a:cubicBezTo>
                      <a:cubicBezTo>
                        <a:pt x="4" y="16"/>
                        <a:pt x="3" y="20"/>
                        <a:pt x="3" y="25"/>
                      </a:cubicBezTo>
                      <a:cubicBezTo>
                        <a:pt x="3" y="30"/>
                        <a:pt x="2" y="32"/>
                        <a:pt x="1" y="34"/>
                      </a:cubicBezTo>
                      <a:cubicBezTo>
                        <a:pt x="1" y="35"/>
                        <a:pt x="0" y="37"/>
                        <a:pt x="0" y="40"/>
                      </a:cubicBezTo>
                      <a:cubicBezTo>
                        <a:pt x="0" y="43"/>
                        <a:pt x="1" y="44"/>
                        <a:pt x="1" y="44"/>
                      </a:cubicBezTo>
                      <a:cubicBezTo>
                        <a:pt x="2" y="44"/>
                        <a:pt x="2" y="44"/>
                        <a:pt x="3" y="45"/>
                      </a:cubicBezTo>
                      <a:cubicBezTo>
                        <a:pt x="3" y="45"/>
                        <a:pt x="3" y="45"/>
                        <a:pt x="3" y="46"/>
                      </a:cubicBezTo>
                      <a:cubicBezTo>
                        <a:pt x="3" y="46"/>
                        <a:pt x="3" y="46"/>
                        <a:pt x="3" y="46"/>
                      </a:cubicBezTo>
                      <a:cubicBezTo>
                        <a:pt x="3" y="46"/>
                        <a:pt x="3" y="47"/>
                        <a:pt x="3" y="47"/>
                      </a:cubicBezTo>
                      <a:cubicBezTo>
                        <a:pt x="3" y="47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50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3" y="51"/>
                        <a:pt x="4" y="51"/>
                        <a:pt x="4" y="51"/>
                      </a:cubicBezTo>
                      <a:cubicBezTo>
                        <a:pt x="5" y="51"/>
                        <a:pt x="6" y="51"/>
                        <a:pt x="6" y="51"/>
                      </a:cubicBezTo>
                      <a:cubicBezTo>
                        <a:pt x="11" y="51"/>
                        <a:pt x="16" y="53"/>
                        <a:pt x="20" y="55"/>
                      </a:cubicBezTo>
                      <a:cubicBezTo>
                        <a:pt x="22" y="56"/>
                        <a:pt x="22" y="56"/>
                        <a:pt x="23" y="56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4" y="55"/>
                        <a:pt x="25" y="54"/>
                        <a:pt x="28" y="55"/>
                      </a:cubicBezTo>
                      <a:cubicBezTo>
                        <a:pt x="30" y="55"/>
                        <a:pt x="32" y="55"/>
                        <a:pt x="35" y="55"/>
                      </a:cubicBezTo>
                      <a:cubicBezTo>
                        <a:pt x="35" y="55"/>
                        <a:pt x="35" y="55"/>
                        <a:pt x="35" y="55"/>
                      </a:cubicBezTo>
                      <a:cubicBezTo>
                        <a:pt x="38" y="55"/>
                        <a:pt x="41" y="55"/>
                        <a:pt x="44" y="53"/>
                      </a:cubicBezTo>
                      <a:cubicBezTo>
                        <a:pt x="47" y="51"/>
                        <a:pt x="48" y="49"/>
                        <a:pt x="50" y="46"/>
                      </a:cubicBezTo>
                      <a:cubicBezTo>
                        <a:pt x="51" y="46"/>
                        <a:pt x="51" y="45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1" y="43"/>
                        <a:pt x="51" y="41"/>
                        <a:pt x="51" y="40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39"/>
                        <a:pt x="50" y="38"/>
                        <a:pt x="50" y="37"/>
                      </a:cubicBezTo>
                      <a:cubicBezTo>
                        <a:pt x="50" y="37"/>
                        <a:pt x="50" y="36"/>
                        <a:pt x="50" y="36"/>
                      </a:cubicBezTo>
                      <a:cubicBezTo>
                        <a:pt x="50" y="35"/>
                        <a:pt x="50" y="34"/>
                        <a:pt x="51" y="33"/>
                      </a:cubicBezTo>
                      <a:cubicBezTo>
                        <a:pt x="51" y="33"/>
                        <a:pt x="51" y="33"/>
                        <a:pt x="51" y="33"/>
                      </a:cubicBezTo>
                      <a:cubicBezTo>
                        <a:pt x="51" y="32"/>
                        <a:pt x="51" y="31"/>
                        <a:pt x="51" y="30"/>
                      </a:cubicBezTo>
                      <a:cubicBezTo>
                        <a:pt x="51" y="29"/>
                        <a:pt x="51" y="28"/>
                        <a:pt x="51" y="27"/>
                      </a:cubicBezTo>
                      <a:cubicBezTo>
                        <a:pt x="51" y="25"/>
                        <a:pt x="49" y="23"/>
                        <a:pt x="47" y="22"/>
                      </a:cubicBezTo>
                      <a:cubicBezTo>
                        <a:pt x="46" y="21"/>
                        <a:pt x="45" y="20"/>
                        <a:pt x="44" y="19"/>
                      </a:cubicBezTo>
                      <a:cubicBezTo>
                        <a:pt x="43" y="19"/>
                        <a:pt x="42" y="18"/>
                        <a:pt x="40" y="17"/>
                      </a:cubicBezTo>
                      <a:cubicBezTo>
                        <a:pt x="37" y="15"/>
                        <a:pt x="33" y="13"/>
                        <a:pt x="31" y="10"/>
                      </a:cubicBezTo>
                      <a:cubicBezTo>
                        <a:pt x="31" y="9"/>
                        <a:pt x="30" y="9"/>
                        <a:pt x="30" y="9"/>
                      </a:cubicBezTo>
                      <a:cubicBezTo>
                        <a:pt x="30" y="9"/>
                        <a:pt x="30" y="10"/>
                        <a:pt x="29" y="10"/>
                      </a:cubicBezTo>
                      <a:cubicBezTo>
                        <a:pt x="29" y="11"/>
                        <a:pt x="28" y="12"/>
                        <a:pt x="27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4" y="12"/>
                        <a:pt x="24" y="11"/>
                        <a:pt x="23" y="9"/>
                      </a:cubicBezTo>
                      <a:cubicBezTo>
                        <a:pt x="22" y="8"/>
                        <a:pt x="22" y="6"/>
                        <a:pt x="20" y="4"/>
                      </a:cubicBezTo>
                      <a:cubicBezTo>
                        <a:pt x="17" y="1"/>
                        <a:pt x="15" y="0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2"/>
                        <a:pt x="7" y="3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18" name="Freeform 1859">
                  <a:extLst>
                    <a:ext uri="{FF2B5EF4-FFF2-40B4-BE49-F238E27FC236}">
                      <a16:creationId xmlns:a16="http://schemas.microsoft.com/office/drawing/2014/main" xmlns="" id="{83D98E52-4602-4FF4-91F6-234AB6702A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" y="2234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19" name="Freeform 1860">
                  <a:extLst>
                    <a:ext uri="{FF2B5EF4-FFF2-40B4-BE49-F238E27FC236}">
                      <a16:creationId xmlns:a16="http://schemas.microsoft.com/office/drawing/2014/main" xmlns="" id="{015AE5BC-53EB-481C-8A49-BA5E658CF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2231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20" name="Freeform 1861">
                  <a:extLst>
                    <a:ext uri="{FF2B5EF4-FFF2-40B4-BE49-F238E27FC236}">
                      <a16:creationId xmlns:a16="http://schemas.microsoft.com/office/drawing/2014/main" xmlns="" id="{FB831CE7-7B18-4CFC-8FAC-DDD64DC9C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6" y="220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21" name="Freeform 1862">
                  <a:extLst>
                    <a:ext uri="{FF2B5EF4-FFF2-40B4-BE49-F238E27FC236}">
                      <a16:creationId xmlns:a16="http://schemas.microsoft.com/office/drawing/2014/main" xmlns="" id="{3340E53E-F619-47E0-90B7-37E362547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" y="2224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22" name="Freeform 1863">
                  <a:extLst>
                    <a:ext uri="{FF2B5EF4-FFF2-40B4-BE49-F238E27FC236}">
                      <a16:creationId xmlns:a16="http://schemas.microsoft.com/office/drawing/2014/main" xmlns="" id="{46D1A3B0-6466-4A53-8606-9A268C342E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222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23" name="Freeform 1864">
                  <a:extLst>
                    <a:ext uri="{FF2B5EF4-FFF2-40B4-BE49-F238E27FC236}">
                      <a16:creationId xmlns:a16="http://schemas.microsoft.com/office/drawing/2014/main" xmlns="" id="{D0151C25-6E57-4E24-A0B6-27E7449E70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8" y="219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24" name="Freeform 1865">
                  <a:extLst>
                    <a:ext uri="{FF2B5EF4-FFF2-40B4-BE49-F238E27FC236}">
                      <a16:creationId xmlns:a16="http://schemas.microsoft.com/office/drawing/2014/main" xmlns="" id="{CE929820-5A1B-4A5E-82AF-A7CEBDD58E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8" y="2205"/>
                  <a:ext cx="8" cy="7"/>
                </a:xfrm>
                <a:custGeom>
                  <a:avLst/>
                  <a:gdLst>
                    <a:gd name="T0" fmla="*/ 9 w 9"/>
                    <a:gd name="T1" fmla="*/ 7 h 7"/>
                    <a:gd name="T2" fmla="*/ 0 w 9"/>
                    <a:gd name="T3" fmla="*/ 0 h 7"/>
                    <a:gd name="T4" fmla="*/ 9 w 9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9" y="7"/>
                      </a:moveTo>
                      <a:cubicBezTo>
                        <a:pt x="6" y="5"/>
                        <a:pt x="2" y="3"/>
                        <a:pt x="0" y="0"/>
                      </a:cubicBezTo>
                      <a:cubicBezTo>
                        <a:pt x="2" y="3"/>
                        <a:pt x="6" y="5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25" name="Freeform 1866">
                  <a:extLst>
                    <a:ext uri="{FF2B5EF4-FFF2-40B4-BE49-F238E27FC236}">
                      <a16:creationId xmlns:a16="http://schemas.microsoft.com/office/drawing/2014/main" xmlns="" id="{E48D0F75-D049-4975-AB2E-174C4C357B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248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26" name="Freeform 1867">
                  <a:extLst>
                    <a:ext uri="{FF2B5EF4-FFF2-40B4-BE49-F238E27FC236}">
                      <a16:creationId xmlns:a16="http://schemas.microsoft.com/office/drawing/2014/main" xmlns="" id="{0A950F08-B8B5-4C83-B464-EF2774BE88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249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1 w 1"/>
                    <a:gd name="T5" fmla="*/ 1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27" name="Freeform 1868">
                  <a:extLst>
                    <a:ext uri="{FF2B5EF4-FFF2-40B4-BE49-F238E27FC236}">
                      <a16:creationId xmlns:a16="http://schemas.microsoft.com/office/drawing/2014/main" xmlns="" id="{B7ACF554-A011-4740-878E-CCD63F297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1" y="2345"/>
                  <a:ext cx="7" cy="5"/>
                </a:xfrm>
                <a:custGeom>
                  <a:avLst/>
                  <a:gdLst>
                    <a:gd name="T0" fmla="*/ 2 w 7"/>
                    <a:gd name="T1" fmla="*/ 5 h 6"/>
                    <a:gd name="T2" fmla="*/ 3 w 7"/>
                    <a:gd name="T3" fmla="*/ 6 h 6"/>
                    <a:gd name="T4" fmla="*/ 7 w 7"/>
                    <a:gd name="T5" fmla="*/ 3 h 6"/>
                    <a:gd name="T6" fmla="*/ 6 w 7"/>
                    <a:gd name="T7" fmla="*/ 1 h 6"/>
                    <a:gd name="T8" fmla="*/ 5 w 7"/>
                    <a:gd name="T9" fmla="*/ 0 h 6"/>
                    <a:gd name="T10" fmla="*/ 3 w 7"/>
                    <a:gd name="T11" fmla="*/ 1 h 6"/>
                    <a:gd name="T12" fmla="*/ 0 w 7"/>
                    <a:gd name="T13" fmla="*/ 3 h 6"/>
                    <a:gd name="T14" fmla="*/ 2 w 7"/>
                    <a:gd name="T1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7" y="2"/>
                        <a:pt x="7" y="2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2" y="2"/>
                        <a:pt x="2" y="3"/>
                        <a:pt x="0" y="3"/>
                      </a:cubicBezTo>
                      <a:cubicBezTo>
                        <a:pt x="1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28" name="Freeform 1869">
                  <a:extLst>
                    <a:ext uri="{FF2B5EF4-FFF2-40B4-BE49-F238E27FC236}">
                      <a16:creationId xmlns:a16="http://schemas.microsoft.com/office/drawing/2014/main" xmlns="" id="{BEBD3C48-7D00-4509-9CA4-78AAAED0C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2501"/>
                  <a:ext cx="34" cy="23"/>
                </a:xfrm>
                <a:custGeom>
                  <a:avLst/>
                  <a:gdLst>
                    <a:gd name="T0" fmla="*/ 20 w 35"/>
                    <a:gd name="T1" fmla="*/ 23 h 24"/>
                    <a:gd name="T2" fmla="*/ 22 w 35"/>
                    <a:gd name="T3" fmla="*/ 24 h 24"/>
                    <a:gd name="T4" fmla="*/ 30 w 35"/>
                    <a:gd name="T5" fmla="*/ 21 h 24"/>
                    <a:gd name="T6" fmla="*/ 35 w 35"/>
                    <a:gd name="T7" fmla="*/ 20 h 24"/>
                    <a:gd name="T8" fmla="*/ 30 w 35"/>
                    <a:gd name="T9" fmla="*/ 20 h 24"/>
                    <a:gd name="T10" fmla="*/ 9 w 35"/>
                    <a:gd name="T11" fmla="*/ 7 h 24"/>
                    <a:gd name="T12" fmla="*/ 6 w 35"/>
                    <a:gd name="T13" fmla="*/ 4 h 24"/>
                    <a:gd name="T14" fmla="*/ 3 w 35"/>
                    <a:gd name="T15" fmla="*/ 0 h 24"/>
                    <a:gd name="T16" fmla="*/ 3 w 35"/>
                    <a:gd name="T17" fmla="*/ 0 h 24"/>
                    <a:gd name="T18" fmla="*/ 2 w 35"/>
                    <a:gd name="T19" fmla="*/ 0 h 24"/>
                    <a:gd name="T20" fmla="*/ 1 w 35"/>
                    <a:gd name="T21" fmla="*/ 0 h 24"/>
                    <a:gd name="T22" fmla="*/ 1 w 35"/>
                    <a:gd name="T23" fmla="*/ 1 h 24"/>
                    <a:gd name="T24" fmla="*/ 1 w 35"/>
                    <a:gd name="T25" fmla="*/ 3 h 24"/>
                    <a:gd name="T26" fmla="*/ 1 w 35"/>
                    <a:gd name="T27" fmla="*/ 4 h 24"/>
                    <a:gd name="T28" fmla="*/ 0 w 35"/>
                    <a:gd name="T29" fmla="*/ 6 h 24"/>
                    <a:gd name="T30" fmla="*/ 0 w 35"/>
                    <a:gd name="T31" fmla="*/ 9 h 24"/>
                    <a:gd name="T32" fmla="*/ 0 w 35"/>
                    <a:gd name="T33" fmla="*/ 10 h 24"/>
                    <a:gd name="T34" fmla="*/ 0 w 35"/>
                    <a:gd name="T35" fmla="*/ 11 h 24"/>
                    <a:gd name="T36" fmla="*/ 0 w 35"/>
                    <a:gd name="T37" fmla="*/ 13 h 24"/>
                    <a:gd name="T38" fmla="*/ 0 w 35"/>
                    <a:gd name="T39" fmla="*/ 15 h 24"/>
                    <a:gd name="T40" fmla="*/ 0 w 35"/>
                    <a:gd name="T41" fmla="*/ 16 h 24"/>
                    <a:gd name="T42" fmla="*/ 0 w 35"/>
                    <a:gd name="T43" fmla="*/ 17 h 24"/>
                    <a:gd name="T44" fmla="*/ 0 w 35"/>
                    <a:gd name="T45" fmla="*/ 18 h 24"/>
                    <a:gd name="T46" fmla="*/ 0 w 35"/>
                    <a:gd name="T47" fmla="*/ 19 h 24"/>
                    <a:gd name="T48" fmla="*/ 1 w 35"/>
                    <a:gd name="T49" fmla="*/ 20 h 24"/>
                    <a:gd name="T50" fmla="*/ 1 w 35"/>
                    <a:gd name="T51" fmla="*/ 21 h 24"/>
                    <a:gd name="T52" fmla="*/ 1 w 35"/>
                    <a:gd name="T53" fmla="*/ 22 h 24"/>
                    <a:gd name="T54" fmla="*/ 1 w 35"/>
                    <a:gd name="T55" fmla="*/ 22 h 24"/>
                    <a:gd name="T56" fmla="*/ 3 w 35"/>
                    <a:gd name="T57" fmla="*/ 22 h 24"/>
                    <a:gd name="T58" fmla="*/ 10 w 35"/>
                    <a:gd name="T59" fmla="*/ 22 h 24"/>
                    <a:gd name="T60" fmla="*/ 13 w 35"/>
                    <a:gd name="T61" fmla="*/ 22 h 24"/>
                    <a:gd name="T62" fmla="*/ 14 w 35"/>
                    <a:gd name="T63" fmla="*/ 22 h 24"/>
                    <a:gd name="T64" fmla="*/ 16 w 35"/>
                    <a:gd name="T65" fmla="*/ 22 h 24"/>
                    <a:gd name="T66" fmla="*/ 16 w 35"/>
                    <a:gd name="T67" fmla="*/ 22 h 24"/>
                    <a:gd name="T68" fmla="*/ 18 w 35"/>
                    <a:gd name="T69" fmla="*/ 22 h 24"/>
                    <a:gd name="T70" fmla="*/ 18 w 35"/>
                    <a:gd name="T71" fmla="*/ 23 h 24"/>
                    <a:gd name="T72" fmla="*/ 19 w 35"/>
                    <a:gd name="T73" fmla="*/ 23 h 24"/>
                    <a:gd name="T74" fmla="*/ 20 w 35"/>
                    <a:gd name="T75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5" h="24">
                      <a:moveTo>
                        <a:pt x="20" y="23"/>
                      </a:moveTo>
                      <a:cubicBezTo>
                        <a:pt x="21" y="24"/>
                        <a:pt x="21" y="24"/>
                        <a:pt x="22" y="24"/>
                      </a:cubicBezTo>
                      <a:cubicBezTo>
                        <a:pt x="24" y="22"/>
                        <a:pt x="27" y="21"/>
                        <a:pt x="30" y="21"/>
                      </a:cubicBezTo>
                      <a:cubicBezTo>
                        <a:pt x="32" y="21"/>
                        <a:pt x="34" y="21"/>
                        <a:pt x="35" y="20"/>
                      </a:cubicBezTo>
                      <a:cubicBezTo>
                        <a:pt x="34" y="20"/>
                        <a:pt x="32" y="20"/>
                        <a:pt x="30" y="20"/>
                      </a:cubicBezTo>
                      <a:cubicBezTo>
                        <a:pt x="24" y="19"/>
                        <a:pt x="16" y="13"/>
                        <a:pt x="9" y="7"/>
                      </a:cubicBezTo>
                      <a:cubicBezTo>
                        <a:pt x="8" y="6"/>
                        <a:pt x="7" y="5"/>
                        <a:pt x="6" y="4"/>
                      </a:cubicBezTo>
                      <a:cubicBezTo>
                        <a:pt x="4" y="3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2" y="22"/>
                        <a:pt x="3" y="22"/>
                      </a:cubicBezTo>
                      <a:cubicBezTo>
                        <a:pt x="5" y="22"/>
                        <a:pt x="7" y="22"/>
                        <a:pt x="10" y="22"/>
                      </a:cubicBezTo>
                      <a:cubicBezTo>
                        <a:pt x="11" y="22"/>
                        <a:pt x="12" y="22"/>
                        <a:pt x="13" y="22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4" y="22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7" y="22"/>
                        <a:pt x="17" y="22"/>
                        <a:pt x="18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3"/>
                        <a:pt x="20" y="23"/>
                        <a:pt x="2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29" name="Freeform 1870">
                  <a:extLst>
                    <a:ext uri="{FF2B5EF4-FFF2-40B4-BE49-F238E27FC236}">
                      <a16:creationId xmlns:a16="http://schemas.microsoft.com/office/drawing/2014/main" xmlns="" id="{EB9D3DFB-7D83-447A-85DB-653A2B2E53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2" y="2100"/>
                  <a:ext cx="214" cy="381"/>
                </a:xfrm>
                <a:custGeom>
                  <a:avLst/>
                  <a:gdLst>
                    <a:gd name="T0" fmla="*/ 181 w 223"/>
                    <a:gd name="T1" fmla="*/ 97 h 399"/>
                    <a:gd name="T2" fmla="*/ 216 w 223"/>
                    <a:gd name="T3" fmla="*/ 62 h 399"/>
                    <a:gd name="T4" fmla="*/ 217 w 223"/>
                    <a:gd name="T5" fmla="*/ 43 h 399"/>
                    <a:gd name="T6" fmla="*/ 217 w 223"/>
                    <a:gd name="T7" fmla="*/ 48 h 399"/>
                    <a:gd name="T8" fmla="*/ 215 w 223"/>
                    <a:gd name="T9" fmla="*/ 54 h 399"/>
                    <a:gd name="T10" fmla="*/ 213 w 223"/>
                    <a:gd name="T11" fmla="*/ 59 h 399"/>
                    <a:gd name="T12" fmla="*/ 209 w 223"/>
                    <a:gd name="T13" fmla="*/ 61 h 399"/>
                    <a:gd name="T14" fmla="*/ 193 w 223"/>
                    <a:gd name="T15" fmla="*/ 68 h 399"/>
                    <a:gd name="T16" fmla="*/ 178 w 223"/>
                    <a:gd name="T17" fmla="*/ 66 h 399"/>
                    <a:gd name="T18" fmla="*/ 171 w 223"/>
                    <a:gd name="T19" fmla="*/ 55 h 399"/>
                    <a:gd name="T20" fmla="*/ 157 w 223"/>
                    <a:gd name="T21" fmla="*/ 28 h 399"/>
                    <a:gd name="T22" fmla="*/ 133 w 223"/>
                    <a:gd name="T23" fmla="*/ 15 h 399"/>
                    <a:gd name="T24" fmla="*/ 127 w 223"/>
                    <a:gd name="T25" fmla="*/ 10 h 399"/>
                    <a:gd name="T26" fmla="*/ 122 w 223"/>
                    <a:gd name="T27" fmla="*/ 4 h 399"/>
                    <a:gd name="T28" fmla="*/ 118 w 223"/>
                    <a:gd name="T29" fmla="*/ 1 h 399"/>
                    <a:gd name="T30" fmla="*/ 109 w 223"/>
                    <a:gd name="T31" fmla="*/ 3 h 399"/>
                    <a:gd name="T32" fmla="*/ 85 w 223"/>
                    <a:gd name="T33" fmla="*/ 0 h 399"/>
                    <a:gd name="T34" fmla="*/ 77 w 223"/>
                    <a:gd name="T35" fmla="*/ 5 h 399"/>
                    <a:gd name="T36" fmla="*/ 73 w 223"/>
                    <a:gd name="T37" fmla="*/ 12 h 399"/>
                    <a:gd name="T38" fmla="*/ 72 w 223"/>
                    <a:gd name="T39" fmla="*/ 17 h 399"/>
                    <a:gd name="T40" fmla="*/ 71 w 223"/>
                    <a:gd name="T41" fmla="*/ 20 h 399"/>
                    <a:gd name="T42" fmla="*/ 57 w 223"/>
                    <a:gd name="T43" fmla="*/ 40 h 399"/>
                    <a:gd name="T44" fmla="*/ 58 w 223"/>
                    <a:gd name="T45" fmla="*/ 60 h 399"/>
                    <a:gd name="T46" fmla="*/ 40 w 223"/>
                    <a:gd name="T47" fmla="*/ 88 h 399"/>
                    <a:gd name="T48" fmla="*/ 37 w 223"/>
                    <a:gd name="T49" fmla="*/ 107 h 399"/>
                    <a:gd name="T50" fmla="*/ 42 w 223"/>
                    <a:gd name="T51" fmla="*/ 144 h 399"/>
                    <a:gd name="T52" fmla="*/ 35 w 223"/>
                    <a:gd name="T53" fmla="*/ 168 h 399"/>
                    <a:gd name="T54" fmla="*/ 27 w 223"/>
                    <a:gd name="T55" fmla="*/ 201 h 399"/>
                    <a:gd name="T56" fmla="*/ 24 w 223"/>
                    <a:gd name="T57" fmla="*/ 215 h 399"/>
                    <a:gd name="T58" fmla="*/ 18 w 223"/>
                    <a:gd name="T59" fmla="*/ 238 h 399"/>
                    <a:gd name="T60" fmla="*/ 18 w 223"/>
                    <a:gd name="T61" fmla="*/ 274 h 399"/>
                    <a:gd name="T62" fmla="*/ 27 w 223"/>
                    <a:gd name="T63" fmla="*/ 289 h 399"/>
                    <a:gd name="T64" fmla="*/ 21 w 223"/>
                    <a:gd name="T65" fmla="*/ 303 h 399"/>
                    <a:gd name="T66" fmla="*/ 19 w 223"/>
                    <a:gd name="T67" fmla="*/ 320 h 399"/>
                    <a:gd name="T68" fmla="*/ 12 w 223"/>
                    <a:gd name="T69" fmla="*/ 337 h 399"/>
                    <a:gd name="T70" fmla="*/ 1 w 223"/>
                    <a:gd name="T71" fmla="*/ 360 h 399"/>
                    <a:gd name="T72" fmla="*/ 14 w 223"/>
                    <a:gd name="T73" fmla="*/ 376 h 399"/>
                    <a:gd name="T74" fmla="*/ 19 w 223"/>
                    <a:gd name="T75" fmla="*/ 395 h 399"/>
                    <a:gd name="T76" fmla="*/ 45 w 223"/>
                    <a:gd name="T77" fmla="*/ 397 h 399"/>
                    <a:gd name="T78" fmla="*/ 51 w 223"/>
                    <a:gd name="T79" fmla="*/ 397 h 399"/>
                    <a:gd name="T80" fmla="*/ 49 w 223"/>
                    <a:gd name="T81" fmla="*/ 370 h 399"/>
                    <a:gd name="T82" fmla="*/ 77 w 223"/>
                    <a:gd name="T83" fmla="*/ 340 h 399"/>
                    <a:gd name="T84" fmla="*/ 74 w 223"/>
                    <a:gd name="T85" fmla="*/ 324 h 399"/>
                    <a:gd name="T86" fmla="*/ 88 w 223"/>
                    <a:gd name="T87" fmla="*/ 286 h 399"/>
                    <a:gd name="T88" fmla="*/ 99 w 223"/>
                    <a:gd name="T89" fmla="*/ 258 h 399"/>
                    <a:gd name="T90" fmla="*/ 93 w 223"/>
                    <a:gd name="T91" fmla="*/ 234 h 399"/>
                    <a:gd name="T92" fmla="*/ 123 w 223"/>
                    <a:gd name="T93" fmla="*/ 232 h 399"/>
                    <a:gd name="T94" fmla="*/ 124 w 223"/>
                    <a:gd name="T95" fmla="*/ 210 h 399"/>
                    <a:gd name="T96" fmla="*/ 185 w 223"/>
                    <a:gd name="T97" fmla="*/ 187 h 399"/>
                    <a:gd name="T98" fmla="*/ 182 w 223"/>
                    <a:gd name="T99" fmla="*/ 165 h 399"/>
                    <a:gd name="T100" fmla="*/ 172 w 223"/>
                    <a:gd name="T101" fmla="*/ 148 h 399"/>
                    <a:gd name="T102" fmla="*/ 174 w 223"/>
                    <a:gd name="T103" fmla="*/ 112 h 399"/>
                    <a:gd name="T104" fmla="*/ 177 w 223"/>
                    <a:gd name="T105" fmla="*/ 101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23" h="399">
                      <a:moveTo>
                        <a:pt x="177" y="101"/>
                      </a:moveTo>
                      <a:cubicBezTo>
                        <a:pt x="179" y="98"/>
                        <a:pt x="179" y="98"/>
                        <a:pt x="179" y="98"/>
                      </a:cubicBezTo>
                      <a:cubicBezTo>
                        <a:pt x="180" y="98"/>
                        <a:pt x="180" y="97"/>
                        <a:pt x="180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6"/>
                        <a:pt x="182" y="96"/>
                        <a:pt x="182" y="95"/>
                      </a:cubicBezTo>
                      <a:cubicBezTo>
                        <a:pt x="185" y="92"/>
                        <a:pt x="188" y="89"/>
                        <a:pt x="190" y="86"/>
                      </a:cubicBezTo>
                      <a:cubicBezTo>
                        <a:pt x="194" y="79"/>
                        <a:pt x="202" y="71"/>
                        <a:pt x="208" y="67"/>
                      </a:cubicBezTo>
                      <a:cubicBezTo>
                        <a:pt x="208" y="66"/>
                        <a:pt x="209" y="65"/>
                        <a:pt x="210" y="65"/>
                      </a:cubicBezTo>
                      <a:cubicBezTo>
                        <a:pt x="212" y="64"/>
                        <a:pt x="214" y="63"/>
                        <a:pt x="216" y="62"/>
                      </a:cubicBezTo>
                      <a:cubicBezTo>
                        <a:pt x="218" y="61"/>
                        <a:pt x="222" y="59"/>
                        <a:pt x="223" y="58"/>
                      </a:cubicBezTo>
                      <a:cubicBezTo>
                        <a:pt x="223" y="57"/>
                        <a:pt x="223" y="46"/>
                        <a:pt x="221" y="44"/>
                      </a:cubicBezTo>
                      <a:cubicBezTo>
                        <a:pt x="221" y="44"/>
                        <a:pt x="220" y="43"/>
                        <a:pt x="218" y="43"/>
                      </a:cubicBezTo>
                      <a:cubicBezTo>
                        <a:pt x="218" y="43"/>
                        <a:pt x="218" y="43"/>
                        <a:pt x="217" y="43"/>
                      </a:cubicBezTo>
                      <a:cubicBezTo>
                        <a:pt x="217" y="43"/>
                        <a:pt x="217" y="43"/>
                        <a:pt x="217" y="43"/>
                      </a:cubicBezTo>
                      <a:cubicBezTo>
                        <a:pt x="217" y="44"/>
                        <a:pt x="217" y="44"/>
                        <a:pt x="217" y="44"/>
                      </a:cubicBezTo>
                      <a:cubicBezTo>
                        <a:pt x="217" y="44"/>
                        <a:pt x="217" y="44"/>
                        <a:pt x="217" y="45"/>
                      </a:cubicBezTo>
                      <a:cubicBezTo>
                        <a:pt x="217" y="45"/>
                        <a:pt x="217" y="46"/>
                        <a:pt x="217" y="46"/>
                      </a:cubicBezTo>
                      <a:cubicBezTo>
                        <a:pt x="217" y="46"/>
                        <a:pt x="217" y="47"/>
                        <a:pt x="217" y="47"/>
                      </a:cubicBezTo>
                      <a:cubicBezTo>
                        <a:pt x="217" y="47"/>
                        <a:pt x="217" y="48"/>
                        <a:pt x="217" y="48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7" y="50"/>
                        <a:pt x="216" y="50"/>
                        <a:pt x="216" y="51"/>
                      </a:cubicBezTo>
                      <a:cubicBezTo>
                        <a:pt x="216" y="51"/>
                        <a:pt x="216" y="51"/>
                        <a:pt x="216" y="52"/>
                      </a:cubicBezTo>
                      <a:cubicBezTo>
                        <a:pt x="216" y="52"/>
                        <a:pt x="216" y="52"/>
                        <a:pt x="216" y="53"/>
                      </a:cubicBezTo>
                      <a:cubicBezTo>
                        <a:pt x="216" y="53"/>
                        <a:pt x="216" y="54"/>
                        <a:pt x="215" y="54"/>
                      </a:cubicBezTo>
                      <a:cubicBezTo>
                        <a:pt x="215" y="54"/>
                        <a:pt x="215" y="55"/>
                        <a:pt x="215" y="55"/>
                      </a:cubicBezTo>
                      <a:cubicBezTo>
                        <a:pt x="215" y="56"/>
                        <a:pt x="215" y="56"/>
                        <a:pt x="215" y="56"/>
                      </a:cubicBezTo>
                      <a:cubicBezTo>
                        <a:pt x="214" y="57"/>
                        <a:pt x="214" y="57"/>
                        <a:pt x="214" y="57"/>
                      </a:cubicBezTo>
                      <a:cubicBezTo>
                        <a:pt x="214" y="58"/>
                        <a:pt x="214" y="58"/>
                        <a:pt x="214" y="58"/>
                      </a:cubicBezTo>
                      <a:cubicBezTo>
                        <a:pt x="213" y="58"/>
                        <a:pt x="213" y="59"/>
                        <a:pt x="213" y="59"/>
                      </a:cubicBezTo>
                      <a:cubicBezTo>
                        <a:pt x="213" y="59"/>
                        <a:pt x="213" y="59"/>
                        <a:pt x="213" y="59"/>
                      </a:cubicBezTo>
                      <a:cubicBezTo>
                        <a:pt x="212" y="61"/>
                        <a:pt x="211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8" y="61"/>
                        <a:pt x="207" y="62"/>
                        <a:pt x="206" y="63"/>
                      </a:cubicBezTo>
                      <a:cubicBezTo>
                        <a:pt x="204" y="65"/>
                        <a:pt x="202" y="66"/>
                        <a:pt x="200" y="66"/>
                      </a:cubicBezTo>
                      <a:cubicBezTo>
                        <a:pt x="200" y="66"/>
                        <a:pt x="200" y="66"/>
                        <a:pt x="200" y="66"/>
                      </a:cubicBezTo>
                      <a:cubicBezTo>
                        <a:pt x="199" y="66"/>
                        <a:pt x="198" y="66"/>
                        <a:pt x="198" y="66"/>
                      </a:cubicBezTo>
                      <a:cubicBezTo>
                        <a:pt x="196" y="67"/>
                        <a:pt x="194" y="68"/>
                        <a:pt x="193" y="68"/>
                      </a:cubicBezTo>
                      <a:cubicBezTo>
                        <a:pt x="192" y="68"/>
                        <a:pt x="191" y="68"/>
                        <a:pt x="191" y="68"/>
                      </a:cubicBezTo>
                      <a:cubicBezTo>
                        <a:pt x="190" y="68"/>
                        <a:pt x="190" y="68"/>
                        <a:pt x="190" y="67"/>
                      </a:cubicBezTo>
                      <a:cubicBezTo>
                        <a:pt x="189" y="67"/>
                        <a:pt x="187" y="67"/>
                        <a:pt x="185" y="67"/>
                      </a:cubicBezTo>
                      <a:cubicBezTo>
                        <a:pt x="182" y="67"/>
                        <a:pt x="180" y="67"/>
                        <a:pt x="179" y="66"/>
                      </a:cubicBezTo>
                      <a:cubicBezTo>
                        <a:pt x="179" y="66"/>
                        <a:pt x="178" y="66"/>
                        <a:pt x="178" y="66"/>
                      </a:cubicBezTo>
                      <a:cubicBezTo>
                        <a:pt x="177" y="66"/>
                        <a:pt x="175" y="66"/>
                        <a:pt x="174" y="66"/>
                      </a:cubicBezTo>
                      <a:cubicBezTo>
                        <a:pt x="172" y="65"/>
                        <a:pt x="169" y="65"/>
                        <a:pt x="168" y="64"/>
                      </a:cubicBezTo>
                      <a:cubicBezTo>
                        <a:pt x="168" y="64"/>
                        <a:pt x="167" y="63"/>
                        <a:pt x="167" y="62"/>
                      </a:cubicBezTo>
                      <a:cubicBezTo>
                        <a:pt x="167" y="60"/>
                        <a:pt x="169" y="60"/>
                        <a:pt x="169" y="59"/>
                      </a:cubicBezTo>
                      <a:cubicBezTo>
                        <a:pt x="170" y="58"/>
                        <a:pt x="171" y="58"/>
                        <a:pt x="171" y="55"/>
                      </a:cubicBezTo>
                      <a:cubicBezTo>
                        <a:pt x="171" y="51"/>
                        <a:pt x="175" y="47"/>
                        <a:pt x="177" y="44"/>
                      </a:cubicBezTo>
                      <a:cubicBezTo>
                        <a:pt x="178" y="42"/>
                        <a:pt x="179" y="41"/>
                        <a:pt x="180" y="40"/>
                      </a:cubicBezTo>
                      <a:cubicBezTo>
                        <a:pt x="179" y="39"/>
                        <a:pt x="174" y="38"/>
                        <a:pt x="171" y="37"/>
                      </a:cubicBezTo>
                      <a:cubicBezTo>
                        <a:pt x="165" y="34"/>
                        <a:pt x="161" y="32"/>
                        <a:pt x="159" y="30"/>
                      </a:cubicBezTo>
                      <a:cubicBezTo>
                        <a:pt x="159" y="29"/>
                        <a:pt x="158" y="28"/>
                        <a:pt x="157" y="28"/>
                      </a:cubicBezTo>
                      <a:cubicBezTo>
                        <a:pt x="155" y="26"/>
                        <a:pt x="152" y="25"/>
                        <a:pt x="148" y="25"/>
                      </a:cubicBezTo>
                      <a:cubicBezTo>
                        <a:pt x="145" y="24"/>
                        <a:pt x="143" y="23"/>
                        <a:pt x="141" y="22"/>
                      </a:cubicBezTo>
                      <a:cubicBezTo>
                        <a:pt x="140" y="21"/>
                        <a:pt x="140" y="21"/>
                        <a:pt x="139" y="20"/>
                      </a:cubicBezTo>
                      <a:cubicBezTo>
                        <a:pt x="138" y="19"/>
                        <a:pt x="137" y="18"/>
                        <a:pt x="135" y="17"/>
                      </a:cubicBezTo>
                      <a:cubicBezTo>
                        <a:pt x="134" y="16"/>
                        <a:pt x="133" y="16"/>
                        <a:pt x="133" y="15"/>
                      </a:cubicBezTo>
                      <a:cubicBezTo>
                        <a:pt x="132" y="15"/>
                        <a:pt x="132" y="15"/>
                        <a:pt x="132" y="14"/>
                      </a:cubicBezTo>
                      <a:cubicBezTo>
                        <a:pt x="131" y="14"/>
                        <a:pt x="131" y="14"/>
                        <a:pt x="130" y="13"/>
                      </a:cubicBezTo>
                      <a:cubicBezTo>
                        <a:pt x="130" y="13"/>
                        <a:pt x="130" y="13"/>
                        <a:pt x="129" y="12"/>
                      </a:cubicBezTo>
                      <a:cubicBezTo>
                        <a:pt x="129" y="12"/>
                        <a:pt x="129" y="12"/>
                        <a:pt x="128" y="11"/>
                      </a:cubicBezTo>
                      <a:cubicBezTo>
                        <a:pt x="128" y="11"/>
                        <a:pt x="127" y="11"/>
                        <a:pt x="127" y="10"/>
                      </a:cubicBezTo>
                      <a:cubicBezTo>
                        <a:pt x="127" y="10"/>
                        <a:pt x="126" y="9"/>
                        <a:pt x="126" y="9"/>
                      </a:cubicBezTo>
                      <a:cubicBezTo>
                        <a:pt x="126" y="9"/>
                        <a:pt x="125" y="8"/>
                        <a:pt x="125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4"/>
                        <a:pt x="121" y="3"/>
                      </a:cubicBezTo>
                      <a:cubicBezTo>
                        <a:pt x="121" y="3"/>
                        <a:pt x="120" y="3"/>
                        <a:pt x="120" y="2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8" y="1"/>
                      </a:cubicBezTo>
                      <a:cubicBezTo>
                        <a:pt x="116" y="0"/>
                        <a:pt x="114" y="0"/>
                        <a:pt x="112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1"/>
                        <a:pt x="110" y="1"/>
                        <a:pt x="110" y="2"/>
                      </a:cubicBezTo>
                      <a:cubicBezTo>
                        <a:pt x="109" y="2"/>
                        <a:pt x="109" y="3"/>
                        <a:pt x="109" y="3"/>
                      </a:cubicBezTo>
                      <a:cubicBezTo>
                        <a:pt x="108" y="6"/>
                        <a:pt x="106" y="9"/>
                        <a:pt x="104" y="9"/>
                      </a:cubicBezTo>
                      <a:cubicBezTo>
                        <a:pt x="103" y="9"/>
                        <a:pt x="102" y="8"/>
                        <a:pt x="101" y="6"/>
                      </a:cubicBezTo>
                      <a:cubicBezTo>
                        <a:pt x="99" y="4"/>
                        <a:pt x="96" y="3"/>
                        <a:pt x="91" y="2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87" y="2"/>
                        <a:pt x="86" y="1"/>
                        <a:pt x="85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3" y="0"/>
                        <a:pt x="81" y="2"/>
                      </a:cubicBezTo>
                      <a:cubicBezTo>
                        <a:pt x="80" y="3"/>
                        <a:pt x="80" y="3"/>
                        <a:pt x="79" y="4"/>
                      </a:cubicBezTo>
                      <a:cubicBezTo>
                        <a:pt x="79" y="4"/>
                        <a:pt x="78" y="5"/>
                        <a:pt x="77" y="5"/>
                      </a:cubicBezTo>
                      <a:cubicBezTo>
                        <a:pt x="77" y="5"/>
                        <a:pt x="77" y="5"/>
                        <a:pt x="77" y="5"/>
                      </a:cubicBezTo>
                      <a:cubicBezTo>
                        <a:pt x="76" y="7"/>
                        <a:pt x="74" y="8"/>
                        <a:pt x="73" y="9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3" y="9"/>
                        <a:pt x="73" y="9"/>
                        <a:pt x="73" y="10"/>
                      </a:cubicBezTo>
                      <a:cubicBezTo>
                        <a:pt x="73" y="10"/>
                        <a:pt x="73" y="10"/>
                        <a:pt x="73" y="11"/>
                      </a:cubicBezTo>
                      <a:cubicBezTo>
                        <a:pt x="73" y="11"/>
                        <a:pt x="73" y="11"/>
                        <a:pt x="73" y="12"/>
                      </a:cubicBezTo>
                      <a:cubicBezTo>
                        <a:pt x="73" y="12"/>
                        <a:pt x="73" y="12"/>
                        <a:pt x="73" y="13"/>
                      </a:cubicBezTo>
                      <a:cubicBezTo>
                        <a:pt x="73" y="13"/>
                        <a:pt x="73" y="13"/>
                        <a:pt x="73" y="14"/>
                      </a:cubicBezTo>
                      <a:cubicBezTo>
                        <a:pt x="72" y="14"/>
                        <a:pt x="72" y="14"/>
                        <a:pt x="72" y="15"/>
                      </a:cubicBezTo>
                      <a:cubicBezTo>
                        <a:pt x="72" y="15"/>
                        <a:pt x="72" y="15"/>
                        <a:pt x="72" y="15"/>
                      </a:cubicBezTo>
                      <a:cubicBezTo>
                        <a:pt x="72" y="16"/>
                        <a:pt x="72" y="16"/>
                        <a:pt x="72" y="17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1" y="19"/>
                        <a:pt x="71" y="20"/>
                        <a:pt x="71" y="20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2"/>
                      </a:cubicBezTo>
                      <a:cubicBezTo>
                        <a:pt x="70" y="23"/>
                        <a:pt x="68" y="24"/>
                        <a:pt x="64" y="27"/>
                      </a:cubicBezTo>
                      <a:cubicBezTo>
                        <a:pt x="62" y="28"/>
                        <a:pt x="58" y="30"/>
                        <a:pt x="58" y="31"/>
                      </a:cubicBezTo>
                      <a:cubicBezTo>
                        <a:pt x="58" y="32"/>
                        <a:pt x="58" y="33"/>
                        <a:pt x="58" y="34"/>
                      </a:cubicBezTo>
                      <a:cubicBezTo>
                        <a:pt x="58" y="36"/>
                        <a:pt x="59" y="38"/>
                        <a:pt x="57" y="40"/>
                      </a:cubicBezTo>
                      <a:cubicBezTo>
                        <a:pt x="57" y="41"/>
                        <a:pt x="58" y="42"/>
                        <a:pt x="58" y="43"/>
                      </a:cubicBezTo>
                      <a:cubicBezTo>
                        <a:pt x="58" y="44"/>
                        <a:pt x="59" y="45"/>
                        <a:pt x="59" y="46"/>
                      </a:cubicBezTo>
                      <a:cubicBezTo>
                        <a:pt x="60" y="48"/>
                        <a:pt x="60" y="51"/>
                        <a:pt x="57" y="53"/>
                      </a:cubicBezTo>
                      <a:cubicBezTo>
                        <a:pt x="57" y="53"/>
                        <a:pt x="58" y="54"/>
                        <a:pt x="58" y="54"/>
                      </a:cubicBezTo>
                      <a:cubicBezTo>
                        <a:pt x="59" y="55"/>
                        <a:pt x="60" y="58"/>
                        <a:pt x="58" y="60"/>
                      </a:cubicBezTo>
                      <a:cubicBezTo>
                        <a:pt x="57" y="61"/>
                        <a:pt x="56" y="62"/>
                        <a:pt x="55" y="62"/>
                      </a:cubicBezTo>
                      <a:cubicBezTo>
                        <a:pt x="54" y="63"/>
                        <a:pt x="52" y="63"/>
                        <a:pt x="52" y="64"/>
                      </a:cubicBezTo>
                      <a:cubicBezTo>
                        <a:pt x="52" y="67"/>
                        <a:pt x="51" y="73"/>
                        <a:pt x="47" y="75"/>
                      </a:cubicBezTo>
                      <a:cubicBezTo>
                        <a:pt x="45" y="76"/>
                        <a:pt x="43" y="80"/>
                        <a:pt x="43" y="84"/>
                      </a:cubicBezTo>
                      <a:cubicBezTo>
                        <a:pt x="43" y="86"/>
                        <a:pt x="41" y="87"/>
                        <a:pt x="40" y="88"/>
                      </a:cubicBez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0" y="88"/>
                        <a:pt x="40" y="88"/>
                        <a:pt x="40" y="89"/>
                      </a:cubicBezTo>
                      <a:cubicBezTo>
                        <a:pt x="42" y="93"/>
                        <a:pt x="43" y="98"/>
                        <a:pt x="42" y="101"/>
                      </a:cubicBezTo>
                      <a:cubicBezTo>
                        <a:pt x="41" y="102"/>
                        <a:pt x="40" y="103"/>
                        <a:pt x="39" y="103"/>
                      </a:cubicBezTo>
                      <a:cubicBezTo>
                        <a:pt x="38" y="103"/>
                        <a:pt x="37" y="106"/>
                        <a:pt x="37" y="107"/>
                      </a:cubicBezTo>
                      <a:cubicBezTo>
                        <a:pt x="37" y="109"/>
                        <a:pt x="36" y="111"/>
                        <a:pt x="34" y="112"/>
                      </a:cubicBezTo>
                      <a:cubicBezTo>
                        <a:pt x="34" y="113"/>
                        <a:pt x="33" y="118"/>
                        <a:pt x="35" y="121"/>
                      </a:cubicBezTo>
                      <a:cubicBezTo>
                        <a:pt x="39" y="126"/>
                        <a:pt x="39" y="130"/>
                        <a:pt x="39" y="133"/>
                      </a:cubicBezTo>
                      <a:cubicBezTo>
                        <a:pt x="39" y="134"/>
                        <a:pt x="40" y="135"/>
                        <a:pt x="41" y="136"/>
                      </a:cubicBezTo>
                      <a:cubicBezTo>
                        <a:pt x="42" y="138"/>
                        <a:pt x="43" y="141"/>
                        <a:pt x="42" y="144"/>
                      </a:cubicBezTo>
                      <a:cubicBezTo>
                        <a:pt x="42" y="145"/>
                        <a:pt x="41" y="146"/>
                        <a:pt x="41" y="148"/>
                      </a:cubicBezTo>
                      <a:cubicBezTo>
                        <a:pt x="41" y="150"/>
                        <a:pt x="40" y="153"/>
                        <a:pt x="38" y="154"/>
                      </a:cubicBezTo>
                      <a:cubicBezTo>
                        <a:pt x="38" y="154"/>
                        <a:pt x="38" y="156"/>
                        <a:pt x="38" y="157"/>
                      </a:cubicBezTo>
                      <a:cubicBezTo>
                        <a:pt x="37" y="159"/>
                        <a:pt x="37" y="161"/>
                        <a:pt x="35" y="162"/>
                      </a:cubicBezTo>
                      <a:cubicBezTo>
                        <a:pt x="35" y="163"/>
                        <a:pt x="35" y="166"/>
                        <a:pt x="35" y="168"/>
                      </a:cubicBezTo>
                      <a:cubicBezTo>
                        <a:pt x="36" y="171"/>
                        <a:pt x="37" y="175"/>
                        <a:pt x="35" y="176"/>
                      </a:cubicBezTo>
                      <a:cubicBezTo>
                        <a:pt x="34" y="177"/>
                        <a:pt x="34" y="177"/>
                        <a:pt x="33" y="178"/>
                      </a:cubicBezTo>
                      <a:cubicBezTo>
                        <a:pt x="30" y="180"/>
                        <a:pt x="27" y="181"/>
                        <a:pt x="27" y="186"/>
                      </a:cubicBezTo>
                      <a:cubicBezTo>
                        <a:pt x="27" y="189"/>
                        <a:pt x="27" y="192"/>
                        <a:pt x="28" y="194"/>
                      </a:cubicBezTo>
                      <a:cubicBezTo>
                        <a:pt x="28" y="197"/>
                        <a:pt x="28" y="199"/>
                        <a:pt x="27" y="201"/>
                      </a:cubicBezTo>
                      <a:cubicBezTo>
                        <a:pt x="27" y="201"/>
                        <a:pt x="28" y="202"/>
                        <a:pt x="28" y="202"/>
                      </a:cubicBezTo>
                      <a:cubicBezTo>
                        <a:pt x="29" y="203"/>
                        <a:pt x="31" y="204"/>
                        <a:pt x="30" y="208"/>
                      </a:cubicBezTo>
                      <a:cubicBezTo>
                        <a:pt x="30" y="212"/>
                        <a:pt x="26" y="212"/>
                        <a:pt x="25" y="212"/>
                      </a:cubicBezTo>
                      <a:cubicBezTo>
                        <a:pt x="24" y="212"/>
                        <a:pt x="24" y="212"/>
                        <a:pt x="24" y="212"/>
                      </a:cubicBezTo>
                      <a:cubicBezTo>
                        <a:pt x="24" y="213"/>
                        <a:pt x="24" y="214"/>
                        <a:pt x="24" y="215"/>
                      </a:cubicBezTo>
                      <a:cubicBezTo>
                        <a:pt x="24" y="218"/>
                        <a:pt x="25" y="222"/>
                        <a:pt x="21" y="222"/>
                      </a:cubicBezTo>
                      <a:cubicBezTo>
                        <a:pt x="20" y="222"/>
                        <a:pt x="20" y="226"/>
                        <a:pt x="20" y="227"/>
                      </a:cubicBezTo>
                      <a:cubicBezTo>
                        <a:pt x="20" y="231"/>
                        <a:pt x="19" y="233"/>
                        <a:pt x="18" y="234"/>
                      </a:cubicBezTo>
                      <a:cubicBezTo>
                        <a:pt x="17" y="235"/>
                        <a:pt x="17" y="235"/>
                        <a:pt x="17" y="235"/>
                      </a:cubicBezTo>
                      <a:cubicBezTo>
                        <a:pt x="17" y="236"/>
                        <a:pt x="17" y="237"/>
                        <a:pt x="18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4"/>
                        <a:pt x="20" y="245"/>
                        <a:pt x="20" y="246"/>
                      </a:cubicBezTo>
                      <a:cubicBezTo>
                        <a:pt x="20" y="251"/>
                        <a:pt x="21" y="256"/>
                        <a:pt x="17" y="257"/>
                      </a:cubicBezTo>
                      <a:cubicBezTo>
                        <a:pt x="16" y="258"/>
                        <a:pt x="16" y="264"/>
                        <a:pt x="16" y="265"/>
                      </a:cubicBezTo>
                      <a:cubicBezTo>
                        <a:pt x="19" y="267"/>
                        <a:pt x="19" y="271"/>
                        <a:pt x="18" y="274"/>
                      </a:cubicBezTo>
                      <a:cubicBezTo>
                        <a:pt x="18" y="274"/>
                        <a:pt x="18" y="274"/>
                        <a:pt x="19" y="274"/>
                      </a:cubicBezTo>
                      <a:cubicBezTo>
                        <a:pt x="20" y="276"/>
                        <a:pt x="22" y="278"/>
                        <a:pt x="19" y="282"/>
                      </a:cubicBezTo>
                      <a:cubicBezTo>
                        <a:pt x="18" y="282"/>
                        <a:pt x="18" y="283"/>
                        <a:pt x="18" y="283"/>
                      </a:cubicBezTo>
                      <a:cubicBezTo>
                        <a:pt x="19" y="284"/>
                        <a:pt x="20" y="284"/>
                        <a:pt x="21" y="284"/>
                      </a:cubicBezTo>
                      <a:cubicBezTo>
                        <a:pt x="24" y="283"/>
                        <a:pt x="27" y="286"/>
                        <a:pt x="27" y="289"/>
                      </a:cubicBezTo>
                      <a:cubicBezTo>
                        <a:pt x="27" y="290"/>
                        <a:pt x="26" y="291"/>
                        <a:pt x="26" y="292"/>
                      </a:cubicBezTo>
                      <a:cubicBezTo>
                        <a:pt x="25" y="292"/>
                        <a:pt x="24" y="293"/>
                        <a:pt x="23" y="293"/>
                      </a:cubicBezTo>
                      <a:cubicBezTo>
                        <a:pt x="22" y="293"/>
                        <a:pt x="22" y="293"/>
                        <a:pt x="21" y="293"/>
                      </a:cubicBezTo>
                      <a:cubicBezTo>
                        <a:pt x="24" y="295"/>
                        <a:pt x="25" y="297"/>
                        <a:pt x="24" y="299"/>
                      </a:cubicBezTo>
                      <a:cubicBezTo>
                        <a:pt x="24" y="300"/>
                        <a:pt x="23" y="302"/>
                        <a:pt x="21" y="303"/>
                      </a:cubicBezTo>
                      <a:cubicBezTo>
                        <a:pt x="20" y="303"/>
                        <a:pt x="20" y="303"/>
                        <a:pt x="20" y="305"/>
                      </a:cubicBezTo>
                      <a:cubicBezTo>
                        <a:pt x="20" y="306"/>
                        <a:pt x="21" y="308"/>
                        <a:pt x="20" y="310"/>
                      </a:cubicBezTo>
                      <a:cubicBezTo>
                        <a:pt x="20" y="311"/>
                        <a:pt x="20" y="313"/>
                        <a:pt x="21" y="314"/>
                      </a:cubicBezTo>
                      <a:cubicBezTo>
                        <a:pt x="21" y="315"/>
                        <a:pt x="22" y="317"/>
                        <a:pt x="21" y="319"/>
                      </a:cubicBezTo>
                      <a:cubicBezTo>
                        <a:pt x="21" y="319"/>
                        <a:pt x="20" y="320"/>
                        <a:pt x="19" y="320"/>
                      </a:cubicBezTo>
                      <a:cubicBezTo>
                        <a:pt x="19" y="320"/>
                        <a:pt x="19" y="321"/>
                        <a:pt x="19" y="322"/>
                      </a:cubicBezTo>
                      <a:cubicBezTo>
                        <a:pt x="19" y="324"/>
                        <a:pt x="19" y="328"/>
                        <a:pt x="15" y="328"/>
                      </a:cubicBezTo>
                      <a:cubicBezTo>
                        <a:pt x="14" y="328"/>
                        <a:pt x="14" y="328"/>
                        <a:pt x="14" y="330"/>
                      </a:cubicBezTo>
                      <a:cubicBezTo>
                        <a:pt x="13" y="332"/>
                        <a:pt x="13" y="334"/>
                        <a:pt x="11" y="335"/>
                      </a:cubicBezTo>
                      <a:cubicBezTo>
                        <a:pt x="11" y="335"/>
                        <a:pt x="12" y="336"/>
                        <a:pt x="12" y="337"/>
                      </a:cubicBezTo>
                      <a:cubicBezTo>
                        <a:pt x="13" y="338"/>
                        <a:pt x="15" y="342"/>
                        <a:pt x="11" y="344"/>
                      </a:cubicBezTo>
                      <a:cubicBezTo>
                        <a:pt x="10" y="345"/>
                        <a:pt x="10" y="346"/>
                        <a:pt x="10" y="347"/>
                      </a:cubicBezTo>
                      <a:cubicBezTo>
                        <a:pt x="10" y="349"/>
                        <a:pt x="9" y="352"/>
                        <a:pt x="6" y="352"/>
                      </a:cubicBezTo>
                      <a:cubicBezTo>
                        <a:pt x="3" y="352"/>
                        <a:pt x="2" y="356"/>
                        <a:pt x="1" y="358"/>
                      </a:cubicBezTo>
                      <a:cubicBezTo>
                        <a:pt x="1" y="359"/>
                        <a:pt x="1" y="359"/>
                        <a:pt x="1" y="360"/>
                      </a:cubicBezTo>
                      <a:cubicBezTo>
                        <a:pt x="0" y="363"/>
                        <a:pt x="0" y="365"/>
                        <a:pt x="1" y="367"/>
                      </a:cubicBezTo>
                      <a:cubicBezTo>
                        <a:pt x="4" y="369"/>
                        <a:pt x="3" y="372"/>
                        <a:pt x="3" y="373"/>
                      </a:cubicBezTo>
                      <a:cubicBezTo>
                        <a:pt x="3" y="373"/>
                        <a:pt x="3" y="374"/>
                        <a:pt x="3" y="374"/>
                      </a:cubicBezTo>
                      <a:cubicBezTo>
                        <a:pt x="3" y="374"/>
                        <a:pt x="5" y="374"/>
                        <a:pt x="7" y="374"/>
                      </a:cubicBezTo>
                      <a:cubicBezTo>
                        <a:pt x="10" y="374"/>
                        <a:pt x="13" y="374"/>
                        <a:pt x="14" y="376"/>
                      </a:cubicBezTo>
                      <a:cubicBezTo>
                        <a:pt x="14" y="377"/>
                        <a:pt x="15" y="378"/>
                        <a:pt x="14" y="380"/>
                      </a:cubicBezTo>
                      <a:cubicBezTo>
                        <a:pt x="13" y="383"/>
                        <a:pt x="13" y="388"/>
                        <a:pt x="14" y="390"/>
                      </a:cubicBezTo>
                      <a:cubicBezTo>
                        <a:pt x="15" y="390"/>
                        <a:pt x="16" y="392"/>
                        <a:pt x="17" y="393"/>
                      </a:cubicBezTo>
                      <a:cubicBezTo>
                        <a:pt x="17" y="393"/>
                        <a:pt x="18" y="395"/>
                        <a:pt x="18" y="395"/>
                      </a:cubicBezTo>
                      <a:cubicBezTo>
                        <a:pt x="18" y="395"/>
                        <a:pt x="18" y="395"/>
                        <a:pt x="19" y="395"/>
                      </a:cubicBezTo>
                      <a:cubicBezTo>
                        <a:pt x="21" y="394"/>
                        <a:pt x="27" y="394"/>
                        <a:pt x="32" y="394"/>
                      </a:cubicBezTo>
                      <a:cubicBezTo>
                        <a:pt x="35" y="394"/>
                        <a:pt x="37" y="394"/>
                        <a:pt x="39" y="394"/>
                      </a:cubicBezTo>
                      <a:cubicBezTo>
                        <a:pt x="40" y="395"/>
                        <a:pt x="41" y="395"/>
                        <a:pt x="42" y="395"/>
                      </a:cubicBezTo>
                      <a:cubicBezTo>
                        <a:pt x="42" y="396"/>
                        <a:pt x="42" y="396"/>
                        <a:pt x="42" y="396"/>
                      </a:cubicBezTo>
                      <a:cubicBezTo>
                        <a:pt x="43" y="396"/>
                        <a:pt x="44" y="397"/>
                        <a:pt x="45" y="397"/>
                      </a:cubicBezTo>
                      <a:cubicBezTo>
                        <a:pt x="45" y="397"/>
                        <a:pt x="45" y="397"/>
                        <a:pt x="45" y="398"/>
                      </a:cubicBezTo>
                      <a:cubicBezTo>
                        <a:pt x="45" y="398"/>
                        <a:pt x="46" y="397"/>
                        <a:pt x="46" y="397"/>
                      </a:cubicBezTo>
                      <a:cubicBezTo>
                        <a:pt x="48" y="397"/>
                        <a:pt x="50" y="398"/>
                        <a:pt x="51" y="399"/>
                      </a:cubicBezTo>
                      <a:cubicBezTo>
                        <a:pt x="52" y="399"/>
                        <a:pt x="52" y="399"/>
                        <a:pt x="53" y="399"/>
                      </a:cubicBezTo>
                      <a:cubicBezTo>
                        <a:pt x="52" y="398"/>
                        <a:pt x="51" y="397"/>
                        <a:pt x="51" y="397"/>
                      </a:cubicBezTo>
                      <a:cubicBezTo>
                        <a:pt x="48" y="394"/>
                        <a:pt x="47" y="392"/>
                        <a:pt x="47" y="390"/>
                      </a:cubicBezTo>
                      <a:cubicBezTo>
                        <a:pt x="47" y="390"/>
                        <a:pt x="47" y="388"/>
                        <a:pt x="47" y="387"/>
                      </a:cubicBezTo>
                      <a:cubicBezTo>
                        <a:pt x="46" y="385"/>
                        <a:pt x="46" y="384"/>
                        <a:pt x="46" y="382"/>
                      </a:cubicBezTo>
                      <a:cubicBezTo>
                        <a:pt x="46" y="382"/>
                        <a:pt x="46" y="381"/>
                        <a:pt x="46" y="381"/>
                      </a:cubicBezTo>
                      <a:cubicBezTo>
                        <a:pt x="46" y="378"/>
                        <a:pt x="45" y="373"/>
                        <a:pt x="49" y="370"/>
                      </a:cubicBezTo>
                      <a:cubicBezTo>
                        <a:pt x="50" y="369"/>
                        <a:pt x="51" y="368"/>
                        <a:pt x="52" y="367"/>
                      </a:cubicBezTo>
                      <a:cubicBezTo>
                        <a:pt x="53" y="366"/>
                        <a:pt x="54" y="365"/>
                        <a:pt x="57" y="365"/>
                      </a:cubicBezTo>
                      <a:cubicBezTo>
                        <a:pt x="58" y="365"/>
                        <a:pt x="61" y="363"/>
                        <a:pt x="61" y="359"/>
                      </a:cubicBezTo>
                      <a:cubicBezTo>
                        <a:pt x="61" y="352"/>
                        <a:pt x="65" y="350"/>
                        <a:pt x="70" y="345"/>
                      </a:cubicBezTo>
                      <a:cubicBezTo>
                        <a:pt x="72" y="343"/>
                        <a:pt x="75" y="342"/>
                        <a:pt x="77" y="340"/>
                      </a:cubicBezTo>
                      <a:cubicBezTo>
                        <a:pt x="79" y="339"/>
                        <a:pt x="82" y="337"/>
                        <a:pt x="82" y="336"/>
                      </a:cubicBezTo>
                      <a:cubicBezTo>
                        <a:pt x="82" y="334"/>
                        <a:pt x="83" y="331"/>
                        <a:pt x="83" y="328"/>
                      </a:cubicBezTo>
                      <a:cubicBezTo>
                        <a:pt x="84" y="327"/>
                        <a:pt x="84" y="326"/>
                        <a:pt x="84" y="325"/>
                      </a:cubicBezTo>
                      <a:cubicBezTo>
                        <a:pt x="83" y="325"/>
                        <a:pt x="81" y="324"/>
                        <a:pt x="79" y="324"/>
                      </a:cubicBezTo>
                      <a:cubicBezTo>
                        <a:pt x="77" y="324"/>
                        <a:pt x="76" y="324"/>
                        <a:pt x="74" y="324"/>
                      </a:cubicBezTo>
                      <a:cubicBezTo>
                        <a:pt x="72" y="323"/>
                        <a:pt x="67" y="319"/>
                        <a:pt x="65" y="314"/>
                      </a:cubicBezTo>
                      <a:cubicBezTo>
                        <a:pt x="64" y="310"/>
                        <a:pt x="64" y="307"/>
                        <a:pt x="66" y="303"/>
                      </a:cubicBezTo>
                      <a:cubicBezTo>
                        <a:pt x="68" y="299"/>
                        <a:pt x="74" y="293"/>
                        <a:pt x="85" y="292"/>
                      </a:cubicBezTo>
                      <a:cubicBezTo>
                        <a:pt x="85" y="292"/>
                        <a:pt x="85" y="291"/>
                        <a:pt x="85" y="291"/>
                      </a:cubicBezTo>
                      <a:cubicBezTo>
                        <a:pt x="85" y="290"/>
                        <a:pt x="85" y="288"/>
                        <a:pt x="88" y="286"/>
                      </a:cubicBezTo>
                      <a:cubicBezTo>
                        <a:pt x="89" y="285"/>
                        <a:pt x="90" y="284"/>
                        <a:pt x="90" y="280"/>
                      </a:cubicBezTo>
                      <a:cubicBezTo>
                        <a:pt x="90" y="276"/>
                        <a:pt x="90" y="267"/>
                        <a:pt x="96" y="267"/>
                      </a:cubicBezTo>
                      <a:cubicBezTo>
                        <a:pt x="97" y="267"/>
                        <a:pt x="97" y="267"/>
                        <a:pt x="97" y="266"/>
                      </a:cubicBezTo>
                      <a:cubicBezTo>
                        <a:pt x="96" y="265"/>
                        <a:pt x="95" y="264"/>
                        <a:pt x="95" y="262"/>
                      </a:cubicBezTo>
                      <a:cubicBezTo>
                        <a:pt x="95" y="261"/>
                        <a:pt x="95" y="259"/>
                        <a:pt x="99" y="258"/>
                      </a:cubicBezTo>
                      <a:cubicBezTo>
                        <a:pt x="99" y="258"/>
                        <a:pt x="98" y="258"/>
                        <a:pt x="98" y="258"/>
                      </a:cubicBezTo>
                      <a:cubicBezTo>
                        <a:pt x="98" y="257"/>
                        <a:pt x="97" y="256"/>
                        <a:pt x="96" y="256"/>
                      </a:cubicBezTo>
                      <a:cubicBezTo>
                        <a:pt x="93" y="256"/>
                        <a:pt x="93" y="252"/>
                        <a:pt x="93" y="250"/>
                      </a:cubicBezTo>
                      <a:cubicBezTo>
                        <a:pt x="93" y="249"/>
                        <a:pt x="93" y="247"/>
                        <a:pt x="93" y="247"/>
                      </a:cubicBezTo>
                      <a:cubicBezTo>
                        <a:pt x="92" y="244"/>
                        <a:pt x="90" y="238"/>
                        <a:pt x="93" y="234"/>
                      </a:cubicBezTo>
                      <a:cubicBezTo>
                        <a:pt x="93" y="234"/>
                        <a:pt x="94" y="233"/>
                        <a:pt x="96" y="233"/>
                      </a:cubicBezTo>
                      <a:cubicBezTo>
                        <a:pt x="97" y="233"/>
                        <a:pt x="100" y="234"/>
                        <a:pt x="103" y="235"/>
                      </a:cubicBezTo>
                      <a:cubicBezTo>
                        <a:pt x="106" y="236"/>
                        <a:pt x="109" y="238"/>
                        <a:pt x="112" y="238"/>
                      </a:cubicBezTo>
                      <a:cubicBezTo>
                        <a:pt x="119" y="239"/>
                        <a:pt x="123" y="235"/>
                        <a:pt x="123" y="234"/>
                      </a:cubicBezTo>
                      <a:cubicBezTo>
                        <a:pt x="123" y="233"/>
                        <a:pt x="123" y="232"/>
                        <a:pt x="123" y="232"/>
                      </a:cubicBezTo>
                      <a:cubicBezTo>
                        <a:pt x="122" y="229"/>
                        <a:pt x="121" y="224"/>
                        <a:pt x="125" y="221"/>
                      </a:cubicBezTo>
                      <a:cubicBezTo>
                        <a:pt x="126" y="221"/>
                        <a:pt x="126" y="220"/>
                        <a:pt x="126" y="220"/>
                      </a:cubicBezTo>
                      <a:cubicBezTo>
                        <a:pt x="126" y="220"/>
                        <a:pt x="126" y="220"/>
                        <a:pt x="126" y="219"/>
                      </a:cubicBezTo>
                      <a:cubicBezTo>
                        <a:pt x="125" y="218"/>
                        <a:pt x="124" y="217"/>
                        <a:pt x="124" y="216"/>
                      </a:cubicBezTo>
                      <a:cubicBezTo>
                        <a:pt x="123" y="213"/>
                        <a:pt x="123" y="211"/>
                        <a:pt x="124" y="210"/>
                      </a:cubicBezTo>
                      <a:cubicBezTo>
                        <a:pt x="126" y="207"/>
                        <a:pt x="129" y="207"/>
                        <a:pt x="131" y="209"/>
                      </a:cubicBezTo>
                      <a:cubicBezTo>
                        <a:pt x="131" y="209"/>
                        <a:pt x="132" y="209"/>
                        <a:pt x="136" y="209"/>
                      </a:cubicBezTo>
                      <a:cubicBezTo>
                        <a:pt x="141" y="209"/>
                        <a:pt x="150" y="208"/>
                        <a:pt x="158" y="207"/>
                      </a:cubicBezTo>
                      <a:cubicBezTo>
                        <a:pt x="172" y="204"/>
                        <a:pt x="178" y="200"/>
                        <a:pt x="178" y="198"/>
                      </a:cubicBezTo>
                      <a:cubicBezTo>
                        <a:pt x="179" y="195"/>
                        <a:pt x="181" y="192"/>
                        <a:pt x="185" y="187"/>
                      </a:cubicBezTo>
                      <a:cubicBezTo>
                        <a:pt x="187" y="185"/>
                        <a:pt x="188" y="183"/>
                        <a:pt x="189" y="182"/>
                      </a:cubicBezTo>
                      <a:cubicBezTo>
                        <a:pt x="189" y="182"/>
                        <a:pt x="189" y="181"/>
                        <a:pt x="189" y="180"/>
                      </a:cubicBezTo>
                      <a:cubicBezTo>
                        <a:pt x="188" y="179"/>
                        <a:pt x="187" y="178"/>
                        <a:pt x="185" y="178"/>
                      </a:cubicBezTo>
                      <a:cubicBezTo>
                        <a:pt x="183" y="178"/>
                        <a:pt x="181" y="176"/>
                        <a:pt x="180" y="174"/>
                      </a:cubicBezTo>
                      <a:cubicBezTo>
                        <a:pt x="179" y="171"/>
                        <a:pt x="180" y="167"/>
                        <a:pt x="182" y="165"/>
                      </a:cubicBezTo>
                      <a:cubicBezTo>
                        <a:pt x="183" y="164"/>
                        <a:pt x="183" y="164"/>
                        <a:pt x="182" y="164"/>
                      </a:cubicBezTo>
                      <a:cubicBezTo>
                        <a:pt x="182" y="163"/>
                        <a:pt x="180" y="162"/>
                        <a:pt x="177" y="161"/>
                      </a:cubicBezTo>
                      <a:cubicBezTo>
                        <a:pt x="174" y="161"/>
                        <a:pt x="168" y="159"/>
                        <a:pt x="166" y="155"/>
                      </a:cubicBezTo>
                      <a:cubicBezTo>
                        <a:pt x="166" y="154"/>
                        <a:pt x="166" y="152"/>
                        <a:pt x="168" y="150"/>
                      </a:cubicBezTo>
                      <a:cubicBezTo>
                        <a:pt x="170" y="149"/>
                        <a:pt x="171" y="148"/>
                        <a:pt x="172" y="148"/>
                      </a:cubicBezTo>
                      <a:cubicBezTo>
                        <a:pt x="172" y="148"/>
                        <a:pt x="172" y="148"/>
                        <a:pt x="172" y="148"/>
                      </a:cubicBezTo>
                      <a:cubicBezTo>
                        <a:pt x="170" y="147"/>
                        <a:pt x="169" y="145"/>
                        <a:pt x="169" y="139"/>
                      </a:cubicBezTo>
                      <a:cubicBezTo>
                        <a:pt x="169" y="136"/>
                        <a:pt x="170" y="134"/>
                        <a:pt x="171" y="132"/>
                      </a:cubicBezTo>
                      <a:cubicBezTo>
                        <a:pt x="171" y="131"/>
                        <a:pt x="172" y="129"/>
                        <a:pt x="172" y="125"/>
                      </a:cubicBezTo>
                      <a:cubicBezTo>
                        <a:pt x="172" y="119"/>
                        <a:pt x="173" y="115"/>
                        <a:pt x="174" y="112"/>
                      </a:cubicBezTo>
                      <a:cubicBezTo>
                        <a:pt x="175" y="109"/>
                        <a:pt x="176" y="107"/>
                        <a:pt x="176" y="105"/>
                      </a:cubicBezTo>
                      <a:cubicBezTo>
                        <a:pt x="176" y="105"/>
                        <a:pt x="176" y="104"/>
                        <a:pt x="176" y="104"/>
                      </a:cubicBezTo>
                      <a:cubicBezTo>
                        <a:pt x="176" y="104"/>
                        <a:pt x="176" y="103"/>
                        <a:pt x="176" y="103"/>
                      </a:cubicBezTo>
                      <a:cubicBezTo>
                        <a:pt x="176" y="103"/>
                        <a:pt x="177" y="102"/>
                        <a:pt x="177" y="102"/>
                      </a:cubicBezTo>
                      <a:cubicBezTo>
                        <a:pt x="177" y="101"/>
                        <a:pt x="177" y="101"/>
                        <a:pt x="177" y="101"/>
                      </a:cubicBezTo>
                      <a:cubicBezTo>
                        <a:pt x="177" y="101"/>
                        <a:pt x="177" y="101"/>
                        <a:pt x="178" y="101"/>
                      </a:cubicBezTo>
                      <a:lnTo>
                        <a:pt x="177" y="1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30" name="Freeform 1871">
                  <a:extLst>
                    <a:ext uri="{FF2B5EF4-FFF2-40B4-BE49-F238E27FC236}">
                      <a16:creationId xmlns:a16="http://schemas.microsoft.com/office/drawing/2014/main" xmlns="" id="{FB5DCE21-7A52-4797-A93B-F00D67357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194"/>
                  <a:ext cx="2" cy="2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3 h 3"/>
                    <a:gd name="T4" fmla="*/ 1 w 2"/>
                    <a:gd name="T5" fmla="*/ 2 h 3"/>
                    <a:gd name="T6" fmla="*/ 1 w 2"/>
                    <a:gd name="T7" fmla="*/ 1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31" name="Freeform 1872">
                  <a:extLst>
                    <a:ext uri="{FF2B5EF4-FFF2-40B4-BE49-F238E27FC236}">
                      <a16:creationId xmlns:a16="http://schemas.microsoft.com/office/drawing/2014/main" xmlns="" id="{21464F1F-E061-4771-87A9-57324C3AC5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1" y="2141"/>
                  <a:ext cx="5" cy="14"/>
                </a:xfrm>
                <a:custGeom>
                  <a:avLst/>
                  <a:gdLst>
                    <a:gd name="T0" fmla="*/ 3 w 5"/>
                    <a:gd name="T1" fmla="*/ 1 h 15"/>
                    <a:gd name="T2" fmla="*/ 0 w 5"/>
                    <a:gd name="T3" fmla="*/ 0 h 15"/>
                    <a:gd name="T4" fmla="*/ 3 w 5"/>
                    <a:gd name="T5" fmla="*/ 1 h 15"/>
                    <a:gd name="T6" fmla="*/ 5 w 5"/>
                    <a:gd name="T7" fmla="*/ 15 h 15"/>
                    <a:gd name="T8" fmla="*/ 3 w 5"/>
                    <a:gd name="T9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5">
                      <a:moveTo>
                        <a:pt x="3" y="1"/>
                      </a:moveTo>
                      <a:cubicBezTo>
                        <a:pt x="3" y="1"/>
                        <a:pt x="2" y="0"/>
                        <a:pt x="0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5" y="3"/>
                        <a:pt x="5" y="14"/>
                        <a:pt x="5" y="15"/>
                      </a:cubicBezTo>
                      <a:cubicBezTo>
                        <a:pt x="5" y="14"/>
                        <a:pt x="5" y="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32" name="Freeform 1873">
                  <a:extLst>
                    <a:ext uri="{FF2B5EF4-FFF2-40B4-BE49-F238E27FC236}">
                      <a16:creationId xmlns:a16="http://schemas.microsoft.com/office/drawing/2014/main" xmlns="" id="{272FEE6B-D6EE-40BA-9D45-A01972466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0" y="21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33" name="Freeform 1874">
                  <a:extLst>
                    <a:ext uri="{FF2B5EF4-FFF2-40B4-BE49-F238E27FC236}">
                      <a16:creationId xmlns:a16="http://schemas.microsoft.com/office/drawing/2014/main" xmlns="" id="{449A69EE-A1F2-4B87-968A-E25A621C4C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2164"/>
                  <a:ext cx="18" cy="18"/>
                </a:xfrm>
                <a:custGeom>
                  <a:avLst/>
                  <a:gdLst>
                    <a:gd name="T0" fmla="*/ 18 w 18"/>
                    <a:gd name="T1" fmla="*/ 0 h 19"/>
                    <a:gd name="T2" fmla="*/ 0 w 18"/>
                    <a:gd name="T3" fmla="*/ 19 h 19"/>
                    <a:gd name="T4" fmla="*/ 18 w 18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9">
                      <a:moveTo>
                        <a:pt x="18" y="0"/>
                      </a:moveTo>
                      <a:cubicBezTo>
                        <a:pt x="12" y="4"/>
                        <a:pt x="4" y="12"/>
                        <a:pt x="0" y="19"/>
                      </a:cubicBezTo>
                      <a:cubicBezTo>
                        <a:pt x="4" y="12"/>
                        <a:pt x="12" y="4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34" name="Freeform 1875">
                  <a:extLst>
                    <a:ext uri="{FF2B5EF4-FFF2-40B4-BE49-F238E27FC236}">
                      <a16:creationId xmlns:a16="http://schemas.microsoft.com/office/drawing/2014/main" xmlns="" id="{AC8365FE-8022-4800-A63C-41BDC6F19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" y="219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35" name="Freeform 1876">
                  <a:extLst>
                    <a:ext uri="{FF2B5EF4-FFF2-40B4-BE49-F238E27FC236}">
                      <a16:creationId xmlns:a16="http://schemas.microsoft.com/office/drawing/2014/main" xmlns="" id="{EFD39998-8BFD-47F5-B048-570773BCB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19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36" name="Freeform 1877">
                  <a:extLst>
                    <a:ext uri="{FF2B5EF4-FFF2-40B4-BE49-F238E27FC236}">
                      <a16:creationId xmlns:a16="http://schemas.microsoft.com/office/drawing/2014/main" xmlns="" id="{14E4F1A0-F8AB-47E3-83D9-F27246068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7" y="22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37" name="Freeform 1878">
                  <a:extLst>
                    <a:ext uri="{FF2B5EF4-FFF2-40B4-BE49-F238E27FC236}">
                      <a16:creationId xmlns:a16="http://schemas.microsoft.com/office/drawing/2014/main" xmlns="" id="{2CA3E39F-26C8-4318-9E71-865F76DFB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" y="219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38" name="Freeform 1879">
                  <a:extLst>
                    <a:ext uri="{FF2B5EF4-FFF2-40B4-BE49-F238E27FC236}">
                      <a16:creationId xmlns:a16="http://schemas.microsoft.com/office/drawing/2014/main" xmlns="" id="{7EFBC502-3DAB-4EBC-B118-9AA3544296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3" y="2195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39" name="Freeform 1880">
                  <a:extLst>
                    <a:ext uri="{FF2B5EF4-FFF2-40B4-BE49-F238E27FC236}">
                      <a16:creationId xmlns:a16="http://schemas.microsoft.com/office/drawing/2014/main" xmlns="" id="{F007E1FA-4D55-4BB2-B9D7-2CC6E76F7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2341"/>
                  <a:ext cx="5" cy="16"/>
                </a:xfrm>
                <a:custGeom>
                  <a:avLst/>
                  <a:gdLst>
                    <a:gd name="T0" fmla="*/ 0 w 5"/>
                    <a:gd name="T1" fmla="*/ 11 h 17"/>
                    <a:gd name="T2" fmla="*/ 0 w 5"/>
                    <a:gd name="T3" fmla="*/ 17 h 17"/>
                    <a:gd name="T4" fmla="*/ 0 w 5"/>
                    <a:gd name="T5" fmla="*/ 17 h 17"/>
                    <a:gd name="T6" fmla="*/ 3 w 5"/>
                    <a:gd name="T7" fmla="*/ 16 h 17"/>
                    <a:gd name="T8" fmla="*/ 3 w 5"/>
                    <a:gd name="T9" fmla="*/ 16 h 17"/>
                    <a:gd name="T10" fmla="*/ 5 w 5"/>
                    <a:gd name="T11" fmla="*/ 6 h 17"/>
                    <a:gd name="T12" fmla="*/ 5 w 5"/>
                    <a:gd name="T13" fmla="*/ 0 h 17"/>
                    <a:gd name="T14" fmla="*/ 5 w 5"/>
                    <a:gd name="T15" fmla="*/ 0 h 17"/>
                    <a:gd name="T16" fmla="*/ 3 w 5"/>
                    <a:gd name="T17" fmla="*/ 1 h 17"/>
                    <a:gd name="T18" fmla="*/ 0 w 5"/>
                    <a:gd name="T1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17">
                      <a:moveTo>
                        <a:pt x="0" y="11"/>
                      </a:moveTo>
                      <a:cubicBezTo>
                        <a:pt x="0" y="13"/>
                        <a:pt x="0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7"/>
                        <a:pt x="2" y="17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5" y="16"/>
                        <a:pt x="5" y="9"/>
                        <a:pt x="5" y="6"/>
                      </a:cubicBezTo>
                      <a:cubicBezTo>
                        <a:pt x="5" y="4"/>
                        <a:pt x="5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1" y="1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0" name="Freeform 1881">
                  <a:extLst>
                    <a:ext uri="{FF2B5EF4-FFF2-40B4-BE49-F238E27FC236}">
                      <a16:creationId xmlns:a16="http://schemas.microsoft.com/office/drawing/2014/main" xmlns="" id="{4B85218C-6DAB-472D-A6E3-99287216C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253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2 h 2"/>
                    <a:gd name="T6" fmla="*/ 1 w 1"/>
                    <a:gd name="T7" fmla="*/ 0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1" name="Freeform 1882">
                  <a:extLst>
                    <a:ext uri="{FF2B5EF4-FFF2-40B4-BE49-F238E27FC236}">
                      <a16:creationId xmlns:a16="http://schemas.microsoft.com/office/drawing/2014/main" xmlns="" id="{AAE34C8D-E52D-43B1-9D7F-C4F66D146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3" y="2490"/>
                  <a:ext cx="6" cy="2"/>
                </a:xfrm>
                <a:custGeom>
                  <a:avLst/>
                  <a:gdLst>
                    <a:gd name="T0" fmla="*/ 3 w 6"/>
                    <a:gd name="T1" fmla="*/ 0 h 2"/>
                    <a:gd name="T2" fmla="*/ 0 w 6"/>
                    <a:gd name="T3" fmla="*/ 2 h 2"/>
                    <a:gd name="T4" fmla="*/ 6 w 6"/>
                    <a:gd name="T5" fmla="*/ 0 h 2"/>
                    <a:gd name="T6" fmla="*/ 4 w 6"/>
                    <a:gd name="T7" fmla="*/ 0 h 2"/>
                    <a:gd name="T8" fmla="*/ 3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3" y="0"/>
                      </a:moveTo>
                      <a:cubicBezTo>
                        <a:pt x="3" y="1"/>
                        <a:pt x="2" y="1"/>
                        <a:pt x="0" y="2"/>
                      </a:cubicBezTo>
                      <a:cubicBezTo>
                        <a:pt x="3" y="2"/>
                        <a:pt x="5" y="1"/>
                        <a:pt x="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2" name="Freeform 1883">
                  <a:extLst>
                    <a:ext uri="{FF2B5EF4-FFF2-40B4-BE49-F238E27FC236}">
                      <a16:creationId xmlns:a16="http://schemas.microsoft.com/office/drawing/2014/main" xmlns="" id="{7A6E99A8-4735-4AAA-9E76-7D0C4E9CEA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8" y="2483"/>
                  <a:ext cx="6" cy="4"/>
                </a:xfrm>
                <a:custGeom>
                  <a:avLst/>
                  <a:gdLst>
                    <a:gd name="T0" fmla="*/ 2 w 7"/>
                    <a:gd name="T1" fmla="*/ 0 h 4"/>
                    <a:gd name="T2" fmla="*/ 2 w 7"/>
                    <a:gd name="T3" fmla="*/ 0 h 4"/>
                    <a:gd name="T4" fmla="*/ 1 w 7"/>
                    <a:gd name="T5" fmla="*/ 1 h 4"/>
                    <a:gd name="T6" fmla="*/ 1 w 7"/>
                    <a:gd name="T7" fmla="*/ 4 h 4"/>
                    <a:gd name="T8" fmla="*/ 2 w 7"/>
                    <a:gd name="T9" fmla="*/ 4 h 4"/>
                    <a:gd name="T10" fmla="*/ 6 w 7"/>
                    <a:gd name="T11" fmla="*/ 1 h 4"/>
                    <a:gd name="T12" fmla="*/ 6 w 7"/>
                    <a:gd name="T13" fmla="*/ 1 h 4"/>
                    <a:gd name="T14" fmla="*/ 7 w 7"/>
                    <a:gd name="T15" fmla="*/ 0 h 4"/>
                    <a:gd name="T16" fmla="*/ 2 w 7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4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7" y="0"/>
                        <a:pt x="7" y="0"/>
                      </a:cubicBezTo>
                      <a:cubicBezTo>
                        <a:pt x="5" y="0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3" name="Freeform 1884">
                  <a:extLst>
                    <a:ext uri="{FF2B5EF4-FFF2-40B4-BE49-F238E27FC236}">
                      <a16:creationId xmlns:a16="http://schemas.microsoft.com/office/drawing/2014/main" xmlns="" id="{D97600D8-4627-47B5-93EF-F6AC92F51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0" y="2496"/>
                  <a:ext cx="26" cy="13"/>
                </a:xfrm>
                <a:custGeom>
                  <a:avLst/>
                  <a:gdLst>
                    <a:gd name="T0" fmla="*/ 27 w 28"/>
                    <a:gd name="T1" fmla="*/ 0 h 14"/>
                    <a:gd name="T2" fmla="*/ 16 w 28"/>
                    <a:gd name="T3" fmla="*/ 2 h 14"/>
                    <a:gd name="T4" fmla="*/ 15 w 28"/>
                    <a:gd name="T5" fmla="*/ 2 h 14"/>
                    <a:gd name="T6" fmla="*/ 14 w 28"/>
                    <a:gd name="T7" fmla="*/ 6 h 14"/>
                    <a:gd name="T8" fmla="*/ 13 w 28"/>
                    <a:gd name="T9" fmla="*/ 8 h 14"/>
                    <a:gd name="T10" fmla="*/ 4 w 28"/>
                    <a:gd name="T11" fmla="*/ 7 h 14"/>
                    <a:gd name="T12" fmla="*/ 0 w 28"/>
                    <a:gd name="T13" fmla="*/ 6 h 14"/>
                    <a:gd name="T14" fmla="*/ 2 w 28"/>
                    <a:gd name="T15" fmla="*/ 10 h 14"/>
                    <a:gd name="T16" fmla="*/ 4 w 28"/>
                    <a:gd name="T17" fmla="*/ 11 h 14"/>
                    <a:gd name="T18" fmla="*/ 5 w 28"/>
                    <a:gd name="T19" fmla="*/ 11 h 14"/>
                    <a:gd name="T20" fmla="*/ 8 w 28"/>
                    <a:gd name="T21" fmla="*/ 11 h 14"/>
                    <a:gd name="T22" fmla="*/ 12 w 28"/>
                    <a:gd name="T23" fmla="*/ 12 h 14"/>
                    <a:gd name="T24" fmla="*/ 14 w 28"/>
                    <a:gd name="T25" fmla="*/ 14 h 14"/>
                    <a:gd name="T26" fmla="*/ 13 w 28"/>
                    <a:gd name="T27" fmla="*/ 11 h 14"/>
                    <a:gd name="T28" fmla="*/ 21 w 28"/>
                    <a:gd name="T29" fmla="*/ 8 h 14"/>
                    <a:gd name="T30" fmla="*/ 26 w 28"/>
                    <a:gd name="T31" fmla="*/ 7 h 14"/>
                    <a:gd name="T32" fmla="*/ 27 w 28"/>
                    <a:gd name="T33" fmla="*/ 2 h 14"/>
                    <a:gd name="T34" fmla="*/ 27 w 28"/>
                    <a:gd name="T3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" h="14">
                      <a:moveTo>
                        <a:pt x="27" y="0"/>
                      </a:moveTo>
                      <a:cubicBezTo>
                        <a:pt x="24" y="3"/>
                        <a:pt x="19" y="4"/>
                        <a:pt x="16" y="2"/>
                      </a:cubicBezTo>
                      <a:cubicBezTo>
                        <a:pt x="16" y="1"/>
                        <a:pt x="15" y="1"/>
                        <a:pt x="15" y="2"/>
                      </a:cubicBezTo>
                      <a:cubicBezTo>
                        <a:pt x="14" y="3"/>
                        <a:pt x="14" y="4"/>
                        <a:pt x="14" y="6"/>
                      </a:cubicBezTo>
                      <a:cubicBezTo>
                        <a:pt x="14" y="7"/>
                        <a:pt x="13" y="8"/>
                        <a:pt x="13" y="8"/>
                      </a:cubicBezTo>
                      <a:cubicBezTo>
                        <a:pt x="11" y="10"/>
                        <a:pt x="8" y="9"/>
                        <a:pt x="4" y="7"/>
                      </a:cubicBezTo>
                      <a:cubicBezTo>
                        <a:pt x="2" y="7"/>
                        <a:pt x="1" y="6"/>
                        <a:pt x="0" y="6"/>
                      </a:cubicBezTo>
                      <a:cubicBezTo>
                        <a:pt x="0" y="7"/>
                        <a:pt x="1" y="8"/>
                        <a:pt x="2" y="10"/>
                      </a:cubicBezTo>
                      <a:cubicBezTo>
                        <a:pt x="3" y="11"/>
                        <a:pt x="4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7" y="11"/>
                        <a:pt x="8" y="11"/>
                      </a:cubicBezTo>
                      <a:cubicBezTo>
                        <a:pt x="9" y="11"/>
                        <a:pt x="10" y="11"/>
                        <a:pt x="12" y="12"/>
                      </a:cubicBezTo>
                      <a:cubicBezTo>
                        <a:pt x="12" y="13"/>
                        <a:pt x="13" y="13"/>
                        <a:pt x="14" y="14"/>
                      </a:cubicBezTo>
                      <a:cubicBezTo>
                        <a:pt x="13" y="13"/>
                        <a:pt x="13" y="12"/>
                        <a:pt x="13" y="11"/>
                      </a:cubicBezTo>
                      <a:cubicBezTo>
                        <a:pt x="14" y="8"/>
                        <a:pt x="18" y="6"/>
                        <a:pt x="21" y="8"/>
                      </a:cubicBezTo>
                      <a:cubicBezTo>
                        <a:pt x="23" y="9"/>
                        <a:pt x="25" y="8"/>
                        <a:pt x="26" y="7"/>
                      </a:cubicBezTo>
                      <a:cubicBezTo>
                        <a:pt x="27" y="6"/>
                        <a:pt x="28" y="4"/>
                        <a:pt x="27" y="2"/>
                      </a:cubicBezTo>
                      <a:cubicBezTo>
                        <a:pt x="27" y="2"/>
                        <a:pt x="27" y="1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4" name="Freeform 1885">
                  <a:extLst>
                    <a:ext uri="{FF2B5EF4-FFF2-40B4-BE49-F238E27FC236}">
                      <a16:creationId xmlns:a16="http://schemas.microsoft.com/office/drawing/2014/main" xmlns="" id="{5F106114-F5E5-40DB-8AB2-4E802A17C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2379"/>
                  <a:ext cx="3" cy="4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1 w 3"/>
                    <a:gd name="T5" fmla="*/ 1 h 4"/>
                    <a:gd name="T6" fmla="*/ 3 w 3"/>
                    <a:gd name="T7" fmla="*/ 4 h 4"/>
                    <a:gd name="T8" fmla="*/ 2 w 3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2"/>
                        <a:pt x="2" y="3"/>
                        <a:pt x="3" y="4"/>
                      </a:cubicBezTo>
                      <a:cubicBezTo>
                        <a:pt x="3" y="3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5" name="Freeform 1886">
                  <a:extLst>
                    <a:ext uri="{FF2B5EF4-FFF2-40B4-BE49-F238E27FC236}">
                      <a16:creationId xmlns:a16="http://schemas.microsoft.com/office/drawing/2014/main" xmlns="" id="{28F0A36B-980E-4F08-AC92-205F11D51F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3" y="2491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1 w 5"/>
                    <a:gd name="T3" fmla="*/ 3 h 5"/>
                    <a:gd name="T4" fmla="*/ 0 w 5"/>
                    <a:gd name="T5" fmla="*/ 5 h 5"/>
                    <a:gd name="T6" fmla="*/ 1 w 5"/>
                    <a:gd name="T7" fmla="*/ 4 h 5"/>
                    <a:gd name="T8" fmla="*/ 5 w 5"/>
                    <a:gd name="T9" fmla="*/ 1 h 5"/>
                    <a:gd name="T10" fmla="*/ 3 w 5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cubicBezTo>
                        <a:pt x="2" y="0"/>
                        <a:pt x="1" y="2"/>
                        <a:pt x="1" y="3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1" y="4"/>
                      </a:cubicBezTo>
                      <a:cubicBezTo>
                        <a:pt x="2" y="3"/>
                        <a:pt x="3" y="2"/>
                        <a:pt x="5" y="1"/>
                      </a:cubicBezTo>
                      <a:cubicBezTo>
                        <a:pt x="4" y="1"/>
                        <a:pt x="4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6" name="Freeform 1887">
                  <a:extLst>
                    <a:ext uri="{FF2B5EF4-FFF2-40B4-BE49-F238E27FC236}">
                      <a16:creationId xmlns:a16="http://schemas.microsoft.com/office/drawing/2014/main" xmlns="" id="{7CA2E936-593B-47DA-9562-ED18F6D595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2504"/>
                  <a:ext cx="2" cy="5"/>
                </a:xfrm>
                <a:custGeom>
                  <a:avLst/>
                  <a:gdLst>
                    <a:gd name="T0" fmla="*/ 2 w 2"/>
                    <a:gd name="T1" fmla="*/ 5 h 5"/>
                    <a:gd name="T2" fmla="*/ 1 w 2"/>
                    <a:gd name="T3" fmla="*/ 3 h 5"/>
                    <a:gd name="T4" fmla="*/ 1 w 2"/>
                    <a:gd name="T5" fmla="*/ 0 h 5"/>
                    <a:gd name="T6" fmla="*/ 1 w 2"/>
                    <a:gd name="T7" fmla="*/ 5 h 5"/>
                    <a:gd name="T8" fmla="*/ 2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1" y="5"/>
                        <a:pt x="1" y="4"/>
                        <a:pt x="1" y="3"/>
                      </a:cubicBezTo>
                      <a:cubicBezTo>
                        <a:pt x="1" y="2"/>
                        <a:pt x="1" y="0"/>
                        <a:pt x="1" y="0"/>
                      </a:cubicBezTo>
                      <a:cubicBezTo>
                        <a:pt x="0" y="0"/>
                        <a:pt x="0" y="2"/>
                        <a:pt x="1" y="5"/>
                      </a:cubicBezTo>
                      <a:cubicBezTo>
                        <a:pt x="1" y="5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7" name="Freeform 1888">
                  <a:extLst>
                    <a:ext uri="{FF2B5EF4-FFF2-40B4-BE49-F238E27FC236}">
                      <a16:creationId xmlns:a16="http://schemas.microsoft.com/office/drawing/2014/main" xmlns="" id="{F0E716CD-3127-463F-B7A3-8A1B3A9CC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" y="2052"/>
                  <a:ext cx="89" cy="478"/>
                </a:xfrm>
                <a:custGeom>
                  <a:avLst/>
                  <a:gdLst>
                    <a:gd name="T0" fmla="*/ 85 w 92"/>
                    <a:gd name="T1" fmla="*/ 60 h 500"/>
                    <a:gd name="T2" fmla="*/ 80 w 92"/>
                    <a:gd name="T3" fmla="*/ 39 h 500"/>
                    <a:gd name="T4" fmla="*/ 73 w 92"/>
                    <a:gd name="T5" fmla="*/ 15 h 500"/>
                    <a:gd name="T6" fmla="*/ 67 w 92"/>
                    <a:gd name="T7" fmla="*/ 0 h 500"/>
                    <a:gd name="T8" fmla="*/ 65 w 92"/>
                    <a:gd name="T9" fmla="*/ 6 h 500"/>
                    <a:gd name="T10" fmla="*/ 61 w 92"/>
                    <a:gd name="T11" fmla="*/ 10 h 500"/>
                    <a:gd name="T12" fmla="*/ 58 w 92"/>
                    <a:gd name="T13" fmla="*/ 79 h 500"/>
                    <a:gd name="T14" fmla="*/ 44 w 92"/>
                    <a:gd name="T15" fmla="*/ 133 h 500"/>
                    <a:gd name="T16" fmla="*/ 45 w 92"/>
                    <a:gd name="T17" fmla="*/ 182 h 500"/>
                    <a:gd name="T18" fmla="*/ 30 w 92"/>
                    <a:gd name="T19" fmla="*/ 229 h 500"/>
                    <a:gd name="T20" fmla="*/ 24 w 92"/>
                    <a:gd name="T21" fmla="*/ 259 h 500"/>
                    <a:gd name="T22" fmla="*/ 20 w 92"/>
                    <a:gd name="T23" fmla="*/ 293 h 500"/>
                    <a:gd name="T24" fmla="*/ 31 w 92"/>
                    <a:gd name="T25" fmla="*/ 298 h 500"/>
                    <a:gd name="T26" fmla="*/ 30 w 92"/>
                    <a:gd name="T27" fmla="*/ 317 h 500"/>
                    <a:gd name="T28" fmla="*/ 27 w 92"/>
                    <a:gd name="T29" fmla="*/ 338 h 500"/>
                    <a:gd name="T30" fmla="*/ 21 w 92"/>
                    <a:gd name="T31" fmla="*/ 353 h 500"/>
                    <a:gd name="T32" fmla="*/ 12 w 92"/>
                    <a:gd name="T33" fmla="*/ 357 h 500"/>
                    <a:gd name="T34" fmla="*/ 7 w 92"/>
                    <a:gd name="T35" fmla="*/ 362 h 500"/>
                    <a:gd name="T36" fmla="*/ 12 w 92"/>
                    <a:gd name="T37" fmla="*/ 368 h 500"/>
                    <a:gd name="T38" fmla="*/ 24 w 92"/>
                    <a:gd name="T39" fmla="*/ 388 h 500"/>
                    <a:gd name="T40" fmla="*/ 5 w 92"/>
                    <a:gd name="T41" fmla="*/ 389 h 500"/>
                    <a:gd name="T42" fmla="*/ 11 w 92"/>
                    <a:gd name="T43" fmla="*/ 390 h 500"/>
                    <a:gd name="T44" fmla="*/ 2 w 92"/>
                    <a:gd name="T45" fmla="*/ 410 h 500"/>
                    <a:gd name="T46" fmla="*/ 7 w 92"/>
                    <a:gd name="T47" fmla="*/ 413 h 500"/>
                    <a:gd name="T48" fmla="*/ 16 w 92"/>
                    <a:gd name="T49" fmla="*/ 411 h 500"/>
                    <a:gd name="T50" fmla="*/ 7 w 92"/>
                    <a:gd name="T51" fmla="*/ 429 h 500"/>
                    <a:gd name="T52" fmla="*/ 22 w 92"/>
                    <a:gd name="T53" fmla="*/ 435 h 500"/>
                    <a:gd name="T54" fmla="*/ 33 w 92"/>
                    <a:gd name="T55" fmla="*/ 445 h 500"/>
                    <a:gd name="T56" fmla="*/ 48 w 92"/>
                    <a:gd name="T57" fmla="*/ 459 h 500"/>
                    <a:gd name="T58" fmla="*/ 57 w 92"/>
                    <a:gd name="T59" fmla="*/ 466 h 500"/>
                    <a:gd name="T60" fmla="*/ 63 w 92"/>
                    <a:gd name="T61" fmla="*/ 475 h 500"/>
                    <a:gd name="T62" fmla="*/ 55 w 92"/>
                    <a:gd name="T63" fmla="*/ 483 h 500"/>
                    <a:gd name="T64" fmla="*/ 47 w 92"/>
                    <a:gd name="T65" fmla="*/ 482 h 500"/>
                    <a:gd name="T66" fmla="*/ 53 w 92"/>
                    <a:gd name="T67" fmla="*/ 492 h 500"/>
                    <a:gd name="T68" fmla="*/ 66 w 92"/>
                    <a:gd name="T69" fmla="*/ 497 h 500"/>
                    <a:gd name="T70" fmla="*/ 77 w 92"/>
                    <a:gd name="T71" fmla="*/ 495 h 500"/>
                    <a:gd name="T72" fmla="*/ 75 w 92"/>
                    <a:gd name="T73" fmla="*/ 494 h 500"/>
                    <a:gd name="T74" fmla="*/ 74 w 92"/>
                    <a:gd name="T75" fmla="*/ 492 h 500"/>
                    <a:gd name="T76" fmla="*/ 73 w 92"/>
                    <a:gd name="T77" fmla="*/ 486 h 500"/>
                    <a:gd name="T78" fmla="*/ 73 w 92"/>
                    <a:gd name="T79" fmla="*/ 476 h 500"/>
                    <a:gd name="T80" fmla="*/ 74 w 92"/>
                    <a:gd name="T81" fmla="*/ 458 h 500"/>
                    <a:gd name="T82" fmla="*/ 64 w 92"/>
                    <a:gd name="T83" fmla="*/ 450 h 500"/>
                    <a:gd name="T84" fmla="*/ 41 w 92"/>
                    <a:gd name="T85" fmla="*/ 449 h 500"/>
                    <a:gd name="T86" fmla="*/ 34 w 92"/>
                    <a:gd name="T87" fmla="*/ 443 h 500"/>
                    <a:gd name="T88" fmla="*/ 20 w 92"/>
                    <a:gd name="T89" fmla="*/ 409 h 500"/>
                    <a:gd name="T90" fmla="*/ 32 w 92"/>
                    <a:gd name="T91" fmla="*/ 382 h 500"/>
                    <a:gd name="T92" fmla="*/ 40 w 92"/>
                    <a:gd name="T93" fmla="*/ 365 h 500"/>
                    <a:gd name="T94" fmla="*/ 40 w 92"/>
                    <a:gd name="T95" fmla="*/ 345 h 500"/>
                    <a:gd name="T96" fmla="*/ 43 w 92"/>
                    <a:gd name="T97" fmla="*/ 338 h 500"/>
                    <a:gd name="T98" fmla="*/ 37 w 92"/>
                    <a:gd name="T99" fmla="*/ 319 h 500"/>
                    <a:gd name="T100" fmla="*/ 36 w 92"/>
                    <a:gd name="T101" fmla="*/ 285 h 500"/>
                    <a:gd name="T102" fmla="*/ 47 w 92"/>
                    <a:gd name="T103" fmla="*/ 258 h 500"/>
                    <a:gd name="T104" fmla="*/ 54 w 92"/>
                    <a:gd name="T105" fmla="*/ 225 h 500"/>
                    <a:gd name="T106" fmla="*/ 60 w 92"/>
                    <a:gd name="T107" fmla="*/ 197 h 500"/>
                    <a:gd name="T108" fmla="*/ 54 w 92"/>
                    <a:gd name="T109" fmla="*/ 160 h 500"/>
                    <a:gd name="T110" fmla="*/ 60 w 92"/>
                    <a:gd name="T111" fmla="*/ 140 h 500"/>
                    <a:gd name="T112" fmla="*/ 78 w 92"/>
                    <a:gd name="T113" fmla="*/ 107 h 500"/>
                    <a:gd name="T114" fmla="*/ 77 w 92"/>
                    <a:gd name="T115" fmla="*/ 84 h 500"/>
                    <a:gd name="T116" fmla="*/ 91 w 92"/>
                    <a:gd name="T117" fmla="*/ 68 h 500"/>
                    <a:gd name="T118" fmla="*/ 91 w 92"/>
                    <a:gd name="T119" fmla="*/ 64 h 500"/>
                    <a:gd name="T120" fmla="*/ 88 w 92"/>
                    <a:gd name="T121" fmla="*/ 62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2" h="500">
                      <a:moveTo>
                        <a:pt x="88" y="62"/>
                      </a:move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7" y="62"/>
                        <a:pt x="87" y="62"/>
                        <a:pt x="86" y="62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6" y="61"/>
                        <a:pt x="85" y="61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59"/>
                        <a:pt x="85" y="58"/>
                        <a:pt x="85" y="56"/>
                      </a:cubicBezTo>
                      <a:cubicBezTo>
                        <a:pt x="84" y="53"/>
                        <a:pt x="84" y="50"/>
                        <a:pt x="83" y="49"/>
                      </a:cubicBezTo>
                      <a:cubicBezTo>
                        <a:pt x="81" y="47"/>
                        <a:pt x="81" y="44"/>
                        <a:pt x="80" y="42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77" y="37"/>
                        <a:pt x="74" y="34"/>
                        <a:pt x="74" y="30"/>
                      </a:cubicBezTo>
                      <a:cubicBezTo>
                        <a:pt x="73" y="28"/>
                        <a:pt x="74" y="27"/>
                        <a:pt x="75" y="26"/>
                      </a:cubicBezTo>
                      <a:cubicBezTo>
                        <a:pt x="76" y="26"/>
                        <a:pt x="76" y="25"/>
                        <a:pt x="76" y="23"/>
                      </a:cubicBezTo>
                      <a:cubicBezTo>
                        <a:pt x="76" y="22"/>
                        <a:pt x="76" y="20"/>
                        <a:pt x="77" y="18"/>
                      </a:cubicBez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5" y="17"/>
                        <a:pt x="74" y="16"/>
                        <a:pt x="73" y="15"/>
                      </a:cubicBezTo>
                      <a:cubicBezTo>
                        <a:pt x="70" y="12"/>
                        <a:pt x="71" y="9"/>
                        <a:pt x="71" y="7"/>
                      </a:cubicBezTo>
                      <a:cubicBezTo>
                        <a:pt x="71" y="5"/>
                        <a:pt x="71" y="4"/>
                        <a:pt x="70" y="3"/>
                      </a:cubicBezTo>
                      <a:cubicBezTo>
                        <a:pt x="70" y="2"/>
                        <a:pt x="69" y="2"/>
                        <a:pt x="69" y="1"/>
                      </a:cubicBezTo>
                      <a:cubicBezTo>
                        <a:pt x="68" y="1"/>
                        <a:pt x="68" y="1"/>
                        <a:pt x="68" y="1"/>
                      </a:cubicBezTo>
                      <a:cubicBezTo>
                        <a:pt x="68" y="1"/>
                        <a:pt x="68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1"/>
                        <a:pt x="67" y="1"/>
                        <a:pt x="67" y="2"/>
                      </a:cubicBezTo>
                      <a:cubicBezTo>
                        <a:pt x="67" y="2"/>
                        <a:pt x="66" y="2"/>
                        <a:pt x="66" y="3"/>
                      </a:cubicBezTo>
                      <a:cubicBezTo>
                        <a:pt x="66" y="3"/>
                        <a:pt x="66" y="3"/>
                        <a:pt x="66" y="4"/>
                      </a:cubicBezTo>
                      <a:cubicBezTo>
                        <a:pt x="66" y="4"/>
                        <a:pt x="65" y="5"/>
                        <a:pt x="65" y="5"/>
                      </a:cubicBezTo>
                      <a:cubicBezTo>
                        <a:pt x="65" y="5"/>
                        <a:pt x="65" y="5"/>
                        <a:pt x="65" y="6"/>
                      </a:cubicBezTo>
                      <a:cubicBezTo>
                        <a:pt x="64" y="6"/>
                        <a:pt x="63" y="7"/>
                        <a:pt x="63" y="7"/>
                      </a:cubicBezTo>
                      <a:cubicBezTo>
                        <a:pt x="63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8"/>
                        <a:pt x="61" y="8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61" y="9"/>
                        <a:pt x="61" y="9"/>
                        <a:pt x="61" y="10"/>
                      </a:cubicBezTo>
                      <a:cubicBezTo>
                        <a:pt x="61" y="12"/>
                        <a:pt x="61" y="15"/>
                        <a:pt x="61" y="16"/>
                      </a:cubicBezTo>
                      <a:cubicBezTo>
                        <a:pt x="63" y="21"/>
                        <a:pt x="64" y="39"/>
                        <a:pt x="62" y="47"/>
                      </a:cubicBezTo>
                      <a:cubicBezTo>
                        <a:pt x="61" y="54"/>
                        <a:pt x="59" y="60"/>
                        <a:pt x="58" y="64"/>
                      </a:cubicBezTo>
                      <a:cubicBezTo>
                        <a:pt x="57" y="65"/>
                        <a:pt x="57" y="65"/>
                        <a:pt x="58" y="66"/>
                      </a:cubicBezTo>
                      <a:cubicBezTo>
                        <a:pt x="60" y="68"/>
                        <a:pt x="60" y="70"/>
                        <a:pt x="59" y="71"/>
                      </a:cubicBezTo>
                      <a:cubicBezTo>
                        <a:pt x="58" y="72"/>
                        <a:pt x="58" y="75"/>
                        <a:pt x="58" y="79"/>
                      </a:cubicBezTo>
                      <a:cubicBezTo>
                        <a:pt x="58" y="81"/>
                        <a:pt x="58" y="83"/>
                        <a:pt x="58" y="85"/>
                      </a:cubicBezTo>
                      <a:cubicBezTo>
                        <a:pt x="58" y="90"/>
                        <a:pt x="56" y="97"/>
                        <a:pt x="55" y="103"/>
                      </a:cubicBezTo>
                      <a:cubicBezTo>
                        <a:pt x="54" y="106"/>
                        <a:pt x="53" y="109"/>
                        <a:pt x="53" y="111"/>
                      </a:cubicBezTo>
                      <a:cubicBezTo>
                        <a:pt x="53" y="113"/>
                        <a:pt x="52" y="115"/>
                        <a:pt x="51" y="116"/>
                      </a:cubicBezTo>
                      <a:cubicBezTo>
                        <a:pt x="50" y="118"/>
                        <a:pt x="50" y="120"/>
                        <a:pt x="50" y="122"/>
                      </a:cubicBezTo>
                      <a:cubicBezTo>
                        <a:pt x="50" y="127"/>
                        <a:pt x="47" y="131"/>
                        <a:pt x="44" y="133"/>
                      </a:cubicBezTo>
                      <a:cubicBezTo>
                        <a:pt x="44" y="134"/>
                        <a:pt x="46" y="136"/>
                        <a:pt x="46" y="138"/>
                      </a:cubicBezTo>
                      <a:cubicBezTo>
                        <a:pt x="48" y="141"/>
                        <a:pt x="49" y="143"/>
                        <a:pt x="49" y="146"/>
                      </a:cubicBezTo>
                      <a:cubicBezTo>
                        <a:pt x="49" y="148"/>
                        <a:pt x="48" y="149"/>
                        <a:pt x="47" y="151"/>
                      </a:cubicBezTo>
                      <a:cubicBezTo>
                        <a:pt x="45" y="153"/>
                        <a:pt x="44" y="154"/>
                        <a:pt x="45" y="157"/>
                      </a:cubicBezTo>
                      <a:cubicBezTo>
                        <a:pt x="46" y="164"/>
                        <a:pt x="45" y="174"/>
                        <a:pt x="45" y="179"/>
                      </a:cubicBezTo>
                      <a:cubicBezTo>
                        <a:pt x="45" y="181"/>
                        <a:pt x="45" y="182"/>
                        <a:pt x="45" y="182"/>
                      </a:cubicBezTo>
                      <a:cubicBezTo>
                        <a:pt x="45" y="184"/>
                        <a:pt x="44" y="185"/>
                        <a:pt x="43" y="186"/>
                      </a:cubicBezTo>
                      <a:cubicBezTo>
                        <a:pt x="43" y="187"/>
                        <a:pt x="42" y="188"/>
                        <a:pt x="42" y="190"/>
                      </a:cubicBezTo>
                      <a:cubicBezTo>
                        <a:pt x="43" y="193"/>
                        <a:pt x="42" y="195"/>
                        <a:pt x="41" y="197"/>
                      </a:cubicBezTo>
                      <a:cubicBezTo>
                        <a:pt x="40" y="199"/>
                        <a:pt x="39" y="201"/>
                        <a:pt x="38" y="204"/>
                      </a:cubicBezTo>
                      <a:cubicBezTo>
                        <a:pt x="38" y="210"/>
                        <a:pt x="34" y="218"/>
                        <a:pt x="32" y="224"/>
                      </a:cubicBezTo>
                      <a:cubicBezTo>
                        <a:pt x="31" y="226"/>
                        <a:pt x="30" y="227"/>
                        <a:pt x="30" y="229"/>
                      </a:cubicBezTo>
                      <a:cubicBezTo>
                        <a:pt x="29" y="230"/>
                        <a:pt x="29" y="232"/>
                        <a:pt x="28" y="233"/>
                      </a:cubicBezTo>
                      <a:cubicBezTo>
                        <a:pt x="27" y="236"/>
                        <a:pt x="26" y="239"/>
                        <a:pt x="22" y="239"/>
                      </a:cubicBezTo>
                      <a:cubicBezTo>
                        <a:pt x="22" y="239"/>
                        <a:pt x="22" y="239"/>
                        <a:pt x="22" y="239"/>
                      </a:cubicBezTo>
                      <a:cubicBezTo>
                        <a:pt x="22" y="240"/>
                        <a:pt x="21" y="241"/>
                        <a:pt x="23" y="245"/>
                      </a:cubicBezTo>
                      <a:cubicBezTo>
                        <a:pt x="24" y="247"/>
                        <a:pt x="24" y="250"/>
                        <a:pt x="23" y="252"/>
                      </a:cubicBezTo>
                      <a:cubicBezTo>
                        <a:pt x="23" y="255"/>
                        <a:pt x="23" y="257"/>
                        <a:pt x="24" y="259"/>
                      </a:cubicBezTo>
                      <a:cubicBezTo>
                        <a:pt x="27" y="264"/>
                        <a:pt x="26" y="267"/>
                        <a:pt x="25" y="271"/>
                      </a:cubicBezTo>
                      <a:cubicBezTo>
                        <a:pt x="25" y="272"/>
                        <a:pt x="25" y="272"/>
                        <a:pt x="25" y="272"/>
                      </a:cubicBezTo>
                      <a:cubicBezTo>
                        <a:pt x="24" y="274"/>
                        <a:pt x="23" y="275"/>
                        <a:pt x="23" y="276"/>
                      </a:cubicBezTo>
                      <a:cubicBezTo>
                        <a:pt x="22" y="278"/>
                        <a:pt x="21" y="279"/>
                        <a:pt x="21" y="281"/>
                      </a:cubicBezTo>
                      <a:cubicBezTo>
                        <a:pt x="21" y="283"/>
                        <a:pt x="21" y="285"/>
                        <a:pt x="20" y="286"/>
                      </a:cubicBezTo>
                      <a:cubicBezTo>
                        <a:pt x="19" y="289"/>
                        <a:pt x="19" y="291"/>
                        <a:pt x="20" y="293"/>
                      </a:cubicBezTo>
                      <a:cubicBezTo>
                        <a:pt x="21" y="295"/>
                        <a:pt x="21" y="297"/>
                        <a:pt x="21" y="298"/>
                      </a:cubicBezTo>
                      <a:cubicBezTo>
                        <a:pt x="22" y="298"/>
                        <a:pt x="22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3" y="297"/>
                        <a:pt x="23" y="295"/>
                        <a:pt x="26" y="294"/>
                      </a:cubicBezTo>
                      <a:cubicBezTo>
                        <a:pt x="28" y="293"/>
                        <a:pt x="29" y="294"/>
                        <a:pt x="30" y="295"/>
                      </a:cubicBezTo>
                      <a:cubicBezTo>
                        <a:pt x="31" y="296"/>
                        <a:pt x="31" y="297"/>
                        <a:pt x="31" y="298"/>
                      </a:cubicBezTo>
                      <a:cubicBezTo>
                        <a:pt x="31" y="298"/>
                        <a:pt x="31" y="298"/>
                        <a:pt x="31" y="298"/>
                      </a:cubicBezTo>
                      <a:cubicBezTo>
                        <a:pt x="33" y="299"/>
                        <a:pt x="34" y="300"/>
                        <a:pt x="34" y="302"/>
                      </a:cubicBezTo>
                      <a:cubicBezTo>
                        <a:pt x="35" y="303"/>
                        <a:pt x="34" y="305"/>
                        <a:pt x="31" y="307"/>
                      </a:cubicBezTo>
                      <a:cubicBezTo>
                        <a:pt x="31" y="307"/>
                        <a:pt x="31" y="308"/>
                        <a:pt x="31" y="310"/>
                      </a:cubicBezTo>
                      <a:cubicBezTo>
                        <a:pt x="32" y="312"/>
                        <a:pt x="32" y="314"/>
                        <a:pt x="31" y="316"/>
                      </a:cubicBezTo>
                      <a:cubicBezTo>
                        <a:pt x="30" y="317"/>
                        <a:pt x="30" y="317"/>
                        <a:pt x="30" y="317"/>
                      </a:cubicBezTo>
                      <a:cubicBezTo>
                        <a:pt x="29" y="319"/>
                        <a:pt x="28" y="321"/>
                        <a:pt x="28" y="323"/>
                      </a:cubicBezTo>
                      <a:cubicBezTo>
                        <a:pt x="30" y="326"/>
                        <a:pt x="29" y="327"/>
                        <a:pt x="28" y="328"/>
                      </a:cubicBezTo>
                      <a:cubicBezTo>
                        <a:pt x="27" y="329"/>
                        <a:pt x="27" y="330"/>
                        <a:pt x="27" y="331"/>
                      </a:cubicBezTo>
                      <a:cubicBezTo>
                        <a:pt x="27" y="333"/>
                        <a:pt x="27" y="333"/>
                        <a:pt x="27" y="334"/>
                      </a:cubicBezTo>
                      <a:cubicBezTo>
                        <a:pt x="28" y="335"/>
                        <a:pt x="28" y="337"/>
                        <a:pt x="27" y="338"/>
                      </a:cubicBezTo>
                      <a:cubicBezTo>
                        <a:pt x="27" y="338"/>
                        <a:pt x="27" y="338"/>
                        <a:pt x="27" y="338"/>
                      </a:cubicBezTo>
                      <a:cubicBezTo>
                        <a:pt x="28" y="339"/>
                        <a:pt x="28" y="340"/>
                        <a:pt x="27" y="342"/>
                      </a:cubicBezTo>
                      <a:cubicBezTo>
                        <a:pt x="27" y="342"/>
                        <a:pt x="27" y="343"/>
                        <a:pt x="26" y="343"/>
                      </a:cubicBezTo>
                      <a:cubicBezTo>
                        <a:pt x="26" y="344"/>
                        <a:pt x="27" y="346"/>
                        <a:pt x="27" y="347"/>
                      </a:cubicBezTo>
                      <a:cubicBezTo>
                        <a:pt x="28" y="348"/>
                        <a:pt x="28" y="349"/>
                        <a:pt x="27" y="350"/>
                      </a:cubicBezTo>
                      <a:cubicBezTo>
                        <a:pt x="27" y="352"/>
                        <a:pt x="25" y="352"/>
                        <a:pt x="24" y="352"/>
                      </a:cubicBezTo>
                      <a:cubicBezTo>
                        <a:pt x="23" y="352"/>
                        <a:pt x="22" y="352"/>
                        <a:pt x="21" y="353"/>
                      </a:cubicBezTo>
                      <a:cubicBezTo>
                        <a:pt x="21" y="353"/>
                        <a:pt x="21" y="353"/>
                        <a:pt x="21" y="353"/>
                      </a:cubicBezTo>
                      <a:cubicBezTo>
                        <a:pt x="21" y="353"/>
                        <a:pt x="21" y="353"/>
                        <a:pt x="22" y="354"/>
                      </a:cubicBezTo>
                      <a:cubicBezTo>
                        <a:pt x="22" y="355"/>
                        <a:pt x="24" y="357"/>
                        <a:pt x="22" y="360"/>
                      </a:cubicBezTo>
                      <a:cubicBezTo>
                        <a:pt x="22" y="361"/>
                        <a:pt x="21" y="362"/>
                        <a:pt x="19" y="362"/>
                      </a:cubicBezTo>
                      <a:cubicBezTo>
                        <a:pt x="17" y="362"/>
                        <a:pt x="15" y="359"/>
                        <a:pt x="13" y="358"/>
                      </a:cubicBezTo>
                      <a:cubicBezTo>
                        <a:pt x="12" y="357"/>
                        <a:pt x="12" y="357"/>
                        <a:pt x="12" y="357"/>
                      </a:cubicBezTo>
                      <a:cubicBezTo>
                        <a:pt x="11" y="357"/>
                        <a:pt x="11" y="356"/>
                        <a:pt x="11" y="355"/>
                      </a:cubicBezTo>
                      <a:cubicBezTo>
                        <a:pt x="11" y="355"/>
                        <a:pt x="11" y="355"/>
                        <a:pt x="11" y="355"/>
                      </a:cubicBezTo>
                      <a:cubicBezTo>
                        <a:pt x="10" y="356"/>
                        <a:pt x="9" y="356"/>
                        <a:pt x="8" y="357"/>
                      </a:cubicBezTo>
                      <a:cubicBezTo>
                        <a:pt x="7" y="357"/>
                        <a:pt x="6" y="357"/>
                        <a:pt x="5" y="358"/>
                      </a:cubicBezTo>
                      <a:cubicBezTo>
                        <a:pt x="5" y="358"/>
                        <a:pt x="6" y="359"/>
                        <a:pt x="6" y="359"/>
                      </a:cubicBezTo>
                      <a:cubicBezTo>
                        <a:pt x="6" y="360"/>
                        <a:pt x="7" y="361"/>
                        <a:pt x="7" y="362"/>
                      </a:cubicBezTo>
                      <a:cubicBezTo>
                        <a:pt x="7" y="363"/>
                        <a:pt x="6" y="363"/>
                        <a:pt x="5" y="364"/>
                      </a:cubicBezTo>
                      <a:cubicBezTo>
                        <a:pt x="4" y="364"/>
                        <a:pt x="3" y="364"/>
                        <a:pt x="3" y="365"/>
                      </a:cubicBezTo>
                      <a:cubicBezTo>
                        <a:pt x="5" y="365"/>
                        <a:pt x="6" y="366"/>
                        <a:pt x="7" y="368"/>
                      </a:cubicBezTo>
                      <a:cubicBezTo>
                        <a:pt x="7" y="368"/>
                        <a:pt x="7" y="369"/>
                        <a:pt x="7" y="369"/>
                      </a:cubicBezTo>
                      <a:cubicBezTo>
                        <a:pt x="7" y="369"/>
                        <a:pt x="7" y="368"/>
                        <a:pt x="7" y="368"/>
                      </a:cubicBezTo>
                      <a:cubicBezTo>
                        <a:pt x="9" y="368"/>
                        <a:pt x="10" y="368"/>
                        <a:pt x="12" y="368"/>
                      </a:cubicBezTo>
                      <a:cubicBezTo>
                        <a:pt x="15" y="369"/>
                        <a:pt x="16" y="371"/>
                        <a:pt x="16" y="374"/>
                      </a:cubicBezTo>
                      <a:cubicBezTo>
                        <a:pt x="16" y="376"/>
                        <a:pt x="15" y="378"/>
                        <a:pt x="13" y="378"/>
                      </a:cubicBezTo>
                      <a:cubicBezTo>
                        <a:pt x="12" y="378"/>
                        <a:pt x="11" y="380"/>
                        <a:pt x="11" y="382"/>
                      </a:cubicBezTo>
                      <a:cubicBezTo>
                        <a:pt x="11" y="382"/>
                        <a:pt x="13" y="382"/>
                        <a:pt x="15" y="382"/>
                      </a:cubicBezTo>
                      <a:cubicBezTo>
                        <a:pt x="17" y="382"/>
                        <a:pt x="19" y="381"/>
                        <a:pt x="20" y="382"/>
                      </a:cubicBezTo>
                      <a:cubicBezTo>
                        <a:pt x="23" y="383"/>
                        <a:pt x="24" y="385"/>
                        <a:pt x="24" y="388"/>
                      </a:cubicBezTo>
                      <a:cubicBezTo>
                        <a:pt x="23" y="389"/>
                        <a:pt x="22" y="391"/>
                        <a:pt x="21" y="391"/>
                      </a:cubicBezTo>
                      <a:cubicBezTo>
                        <a:pt x="20" y="391"/>
                        <a:pt x="19" y="390"/>
                        <a:pt x="18" y="390"/>
                      </a:cubicBezTo>
                      <a:cubicBezTo>
                        <a:pt x="17" y="388"/>
                        <a:pt x="15" y="387"/>
                        <a:pt x="15" y="387"/>
                      </a:cubicBezTo>
                      <a:cubicBezTo>
                        <a:pt x="14" y="387"/>
                        <a:pt x="14" y="387"/>
                        <a:pt x="14" y="387"/>
                      </a:cubicBezTo>
                      <a:cubicBezTo>
                        <a:pt x="13" y="390"/>
                        <a:pt x="11" y="390"/>
                        <a:pt x="10" y="390"/>
                      </a:cubicBezTo>
                      <a:cubicBezTo>
                        <a:pt x="8" y="390"/>
                        <a:pt x="7" y="390"/>
                        <a:pt x="5" y="389"/>
                      </a:cubicBezTo>
                      <a:cubicBezTo>
                        <a:pt x="5" y="389"/>
                        <a:pt x="5" y="389"/>
                        <a:pt x="5" y="389"/>
                      </a:cubicBezTo>
                      <a:cubicBezTo>
                        <a:pt x="4" y="389"/>
                        <a:pt x="1" y="391"/>
                        <a:pt x="0" y="392"/>
                      </a:cubicBezTo>
                      <a:cubicBezTo>
                        <a:pt x="1" y="393"/>
                        <a:pt x="2" y="395"/>
                        <a:pt x="2" y="396"/>
                      </a:cubicBezTo>
                      <a:cubicBezTo>
                        <a:pt x="3" y="396"/>
                        <a:pt x="3" y="396"/>
                        <a:pt x="3" y="396"/>
                      </a:cubicBezTo>
                      <a:cubicBezTo>
                        <a:pt x="4" y="396"/>
                        <a:pt x="6" y="395"/>
                        <a:pt x="6" y="394"/>
                      </a:cubicBezTo>
                      <a:cubicBezTo>
                        <a:pt x="7" y="392"/>
                        <a:pt x="9" y="390"/>
                        <a:pt x="11" y="390"/>
                      </a:cubicBezTo>
                      <a:cubicBezTo>
                        <a:pt x="11" y="390"/>
                        <a:pt x="14" y="391"/>
                        <a:pt x="15" y="395"/>
                      </a:cubicBezTo>
                      <a:cubicBezTo>
                        <a:pt x="15" y="399"/>
                        <a:pt x="11" y="400"/>
                        <a:pt x="10" y="400"/>
                      </a:cubicBezTo>
                      <a:cubicBezTo>
                        <a:pt x="10" y="400"/>
                        <a:pt x="9" y="401"/>
                        <a:pt x="9" y="401"/>
                      </a:cubicBezTo>
                      <a:cubicBezTo>
                        <a:pt x="8" y="403"/>
                        <a:pt x="6" y="406"/>
                        <a:pt x="2" y="408"/>
                      </a:cubicBezTo>
                      <a:cubicBezTo>
                        <a:pt x="2" y="409"/>
                        <a:pt x="2" y="409"/>
                        <a:pt x="2" y="409"/>
                      </a:cubicBezTo>
                      <a:cubicBezTo>
                        <a:pt x="2" y="409"/>
                        <a:pt x="2" y="410"/>
                        <a:pt x="2" y="410"/>
                      </a:cubicBezTo>
                      <a:cubicBezTo>
                        <a:pt x="3" y="409"/>
                        <a:pt x="4" y="409"/>
                        <a:pt x="4" y="409"/>
                      </a:cubicBezTo>
                      <a:cubicBezTo>
                        <a:pt x="5" y="409"/>
                        <a:pt x="5" y="409"/>
                        <a:pt x="5" y="409"/>
                      </a:cubicBezTo>
                      <a:cubicBezTo>
                        <a:pt x="6" y="410"/>
                        <a:pt x="6" y="410"/>
                        <a:pt x="6" y="410"/>
                      </a:cubicBezTo>
                      <a:cubicBezTo>
                        <a:pt x="7" y="411"/>
                        <a:pt x="6" y="412"/>
                        <a:pt x="6" y="412"/>
                      </a:cubicBezTo>
                      <a:cubicBezTo>
                        <a:pt x="6" y="413"/>
                        <a:pt x="6" y="413"/>
                        <a:pt x="6" y="413"/>
                      </a:cubicBezTo>
                      <a:cubicBezTo>
                        <a:pt x="7" y="413"/>
                        <a:pt x="7" y="413"/>
                        <a:pt x="7" y="413"/>
                      </a:cubicBezTo>
                      <a:cubicBezTo>
                        <a:pt x="7" y="413"/>
                        <a:pt x="8" y="413"/>
                        <a:pt x="8" y="413"/>
                      </a:cubicBezTo>
                      <a:cubicBezTo>
                        <a:pt x="8" y="412"/>
                        <a:pt x="8" y="412"/>
                        <a:pt x="8" y="411"/>
                      </a:cubicBezTo>
                      <a:cubicBezTo>
                        <a:pt x="7" y="409"/>
                        <a:pt x="8" y="406"/>
                        <a:pt x="9" y="404"/>
                      </a:cubicBezTo>
                      <a:cubicBezTo>
                        <a:pt x="10" y="403"/>
                        <a:pt x="11" y="402"/>
                        <a:pt x="13" y="402"/>
                      </a:cubicBezTo>
                      <a:cubicBezTo>
                        <a:pt x="13" y="402"/>
                        <a:pt x="15" y="403"/>
                        <a:pt x="16" y="404"/>
                      </a:cubicBezTo>
                      <a:cubicBezTo>
                        <a:pt x="19" y="407"/>
                        <a:pt x="17" y="410"/>
                        <a:pt x="16" y="411"/>
                      </a:cubicBezTo>
                      <a:cubicBezTo>
                        <a:pt x="15" y="412"/>
                        <a:pt x="15" y="413"/>
                        <a:pt x="15" y="413"/>
                      </a:cubicBezTo>
                      <a:cubicBezTo>
                        <a:pt x="15" y="415"/>
                        <a:pt x="14" y="416"/>
                        <a:pt x="14" y="418"/>
                      </a:cubicBezTo>
                      <a:cubicBezTo>
                        <a:pt x="14" y="419"/>
                        <a:pt x="13" y="421"/>
                        <a:pt x="13" y="422"/>
                      </a:cubicBezTo>
                      <a:cubicBezTo>
                        <a:pt x="13" y="424"/>
                        <a:pt x="11" y="425"/>
                        <a:pt x="10" y="425"/>
                      </a:cubicBezTo>
                      <a:cubicBezTo>
                        <a:pt x="10" y="426"/>
                        <a:pt x="10" y="426"/>
                        <a:pt x="10" y="426"/>
                      </a:cubicBezTo>
                      <a:cubicBezTo>
                        <a:pt x="10" y="428"/>
                        <a:pt x="9" y="429"/>
                        <a:pt x="7" y="429"/>
                      </a:cubicBezTo>
                      <a:cubicBezTo>
                        <a:pt x="8" y="431"/>
                        <a:pt x="7" y="432"/>
                        <a:pt x="7" y="432"/>
                      </a:cubicBezTo>
                      <a:cubicBezTo>
                        <a:pt x="8" y="432"/>
                        <a:pt x="9" y="432"/>
                        <a:pt x="11" y="432"/>
                      </a:cubicBezTo>
                      <a:cubicBezTo>
                        <a:pt x="12" y="432"/>
                        <a:pt x="12" y="433"/>
                        <a:pt x="13" y="433"/>
                      </a:cubicBezTo>
                      <a:cubicBezTo>
                        <a:pt x="13" y="433"/>
                        <a:pt x="13" y="433"/>
                        <a:pt x="13" y="433"/>
                      </a:cubicBezTo>
                      <a:cubicBezTo>
                        <a:pt x="13" y="433"/>
                        <a:pt x="14" y="433"/>
                        <a:pt x="15" y="432"/>
                      </a:cubicBezTo>
                      <a:cubicBezTo>
                        <a:pt x="18" y="431"/>
                        <a:pt x="21" y="433"/>
                        <a:pt x="22" y="435"/>
                      </a:cubicBezTo>
                      <a:cubicBezTo>
                        <a:pt x="22" y="437"/>
                        <a:pt x="21" y="439"/>
                        <a:pt x="19" y="440"/>
                      </a:cubicBezTo>
                      <a:cubicBezTo>
                        <a:pt x="18" y="440"/>
                        <a:pt x="18" y="440"/>
                        <a:pt x="17" y="440"/>
                      </a:cubicBezTo>
                      <a:cubicBezTo>
                        <a:pt x="19" y="440"/>
                        <a:pt x="21" y="441"/>
                        <a:pt x="21" y="443"/>
                      </a:cubicBezTo>
                      <a:cubicBezTo>
                        <a:pt x="21" y="443"/>
                        <a:pt x="21" y="443"/>
                        <a:pt x="21" y="443"/>
                      </a:cubicBezTo>
                      <a:cubicBezTo>
                        <a:pt x="22" y="440"/>
                        <a:pt x="23" y="439"/>
                        <a:pt x="25" y="439"/>
                      </a:cubicBezTo>
                      <a:cubicBezTo>
                        <a:pt x="28" y="439"/>
                        <a:pt x="32" y="442"/>
                        <a:pt x="33" y="445"/>
                      </a:cubicBezTo>
                      <a:cubicBezTo>
                        <a:pt x="33" y="446"/>
                        <a:pt x="33" y="447"/>
                        <a:pt x="32" y="448"/>
                      </a:cubicBezTo>
                      <a:cubicBezTo>
                        <a:pt x="32" y="449"/>
                        <a:pt x="31" y="449"/>
                        <a:pt x="30" y="450"/>
                      </a:cubicBezTo>
                      <a:cubicBezTo>
                        <a:pt x="31" y="449"/>
                        <a:pt x="32" y="449"/>
                        <a:pt x="33" y="449"/>
                      </a:cubicBezTo>
                      <a:cubicBezTo>
                        <a:pt x="36" y="449"/>
                        <a:pt x="44" y="450"/>
                        <a:pt x="45" y="454"/>
                      </a:cubicBezTo>
                      <a:cubicBezTo>
                        <a:pt x="45" y="455"/>
                        <a:pt x="45" y="456"/>
                        <a:pt x="45" y="456"/>
                      </a:cubicBezTo>
                      <a:cubicBezTo>
                        <a:pt x="46" y="456"/>
                        <a:pt x="47" y="457"/>
                        <a:pt x="48" y="459"/>
                      </a:cubicBezTo>
                      <a:cubicBezTo>
                        <a:pt x="48" y="459"/>
                        <a:pt x="48" y="459"/>
                        <a:pt x="48" y="460"/>
                      </a:cubicBezTo>
                      <a:cubicBezTo>
                        <a:pt x="51" y="456"/>
                        <a:pt x="56" y="454"/>
                        <a:pt x="59" y="453"/>
                      </a:cubicBezTo>
                      <a:cubicBezTo>
                        <a:pt x="62" y="452"/>
                        <a:pt x="64" y="454"/>
                        <a:pt x="64" y="455"/>
                      </a:cubicBezTo>
                      <a:cubicBezTo>
                        <a:pt x="65" y="458"/>
                        <a:pt x="62" y="461"/>
                        <a:pt x="58" y="463"/>
                      </a:cubicBezTo>
                      <a:cubicBezTo>
                        <a:pt x="56" y="463"/>
                        <a:pt x="56" y="464"/>
                        <a:pt x="56" y="464"/>
                      </a:cubicBezTo>
                      <a:cubicBezTo>
                        <a:pt x="56" y="464"/>
                        <a:pt x="56" y="464"/>
                        <a:pt x="57" y="466"/>
                      </a:cubicBezTo>
                      <a:cubicBezTo>
                        <a:pt x="58" y="467"/>
                        <a:pt x="60" y="466"/>
                        <a:pt x="61" y="466"/>
                      </a:cubicBezTo>
                      <a:cubicBezTo>
                        <a:pt x="63" y="465"/>
                        <a:pt x="66" y="464"/>
                        <a:pt x="68" y="466"/>
                      </a:cubicBezTo>
                      <a:cubicBezTo>
                        <a:pt x="69" y="467"/>
                        <a:pt x="69" y="469"/>
                        <a:pt x="69" y="469"/>
                      </a:cubicBezTo>
                      <a:cubicBezTo>
                        <a:pt x="68" y="471"/>
                        <a:pt x="66" y="472"/>
                        <a:pt x="65" y="472"/>
                      </a:cubicBezTo>
                      <a:cubicBezTo>
                        <a:pt x="64" y="473"/>
                        <a:pt x="62" y="473"/>
                        <a:pt x="62" y="473"/>
                      </a:cubicBezTo>
                      <a:cubicBezTo>
                        <a:pt x="62" y="474"/>
                        <a:pt x="62" y="475"/>
                        <a:pt x="63" y="475"/>
                      </a:cubicBezTo>
                      <a:cubicBezTo>
                        <a:pt x="63" y="477"/>
                        <a:pt x="64" y="478"/>
                        <a:pt x="64" y="480"/>
                      </a:cubicBezTo>
                      <a:cubicBezTo>
                        <a:pt x="63" y="481"/>
                        <a:pt x="63" y="482"/>
                        <a:pt x="61" y="482"/>
                      </a:cubicBezTo>
                      <a:cubicBezTo>
                        <a:pt x="61" y="483"/>
                        <a:pt x="60" y="483"/>
                        <a:pt x="59" y="483"/>
                      </a:cubicBezTo>
                      <a:cubicBezTo>
                        <a:pt x="58" y="483"/>
                        <a:pt x="57" y="482"/>
                        <a:pt x="56" y="480"/>
                      </a:cubicBezTo>
                      <a:cubicBezTo>
                        <a:pt x="56" y="481"/>
                        <a:pt x="56" y="481"/>
                        <a:pt x="56" y="482"/>
                      </a:cubicBezTo>
                      <a:cubicBezTo>
                        <a:pt x="55" y="483"/>
                        <a:pt x="55" y="483"/>
                        <a:pt x="55" y="483"/>
                      </a:cubicBezTo>
                      <a:cubicBezTo>
                        <a:pt x="54" y="483"/>
                        <a:pt x="54" y="483"/>
                        <a:pt x="54" y="483"/>
                      </a:cubicBezTo>
                      <a:cubicBezTo>
                        <a:pt x="52" y="483"/>
                        <a:pt x="49" y="480"/>
                        <a:pt x="46" y="478"/>
                      </a:cubicBezTo>
                      <a:cubicBezTo>
                        <a:pt x="46" y="478"/>
                        <a:pt x="46" y="477"/>
                        <a:pt x="46" y="477"/>
                      </a:cubicBezTo>
                      <a:cubicBezTo>
                        <a:pt x="46" y="478"/>
                        <a:pt x="46" y="478"/>
                        <a:pt x="46" y="478"/>
                      </a:cubicBezTo>
                      <a:cubicBezTo>
                        <a:pt x="46" y="478"/>
                        <a:pt x="46" y="479"/>
                        <a:pt x="46" y="479"/>
                      </a:cubicBezTo>
                      <a:cubicBezTo>
                        <a:pt x="47" y="480"/>
                        <a:pt x="48" y="481"/>
                        <a:pt x="47" y="482"/>
                      </a:cubicBezTo>
                      <a:cubicBezTo>
                        <a:pt x="47" y="484"/>
                        <a:pt x="45" y="484"/>
                        <a:pt x="44" y="484"/>
                      </a:cubicBezTo>
                      <a:cubicBezTo>
                        <a:pt x="41" y="484"/>
                        <a:pt x="41" y="485"/>
                        <a:pt x="41" y="485"/>
                      </a:cubicBezTo>
                      <a:cubicBezTo>
                        <a:pt x="41" y="485"/>
                        <a:pt x="41" y="485"/>
                        <a:pt x="41" y="485"/>
                      </a:cubicBezTo>
                      <a:cubicBezTo>
                        <a:pt x="41" y="485"/>
                        <a:pt x="42" y="485"/>
                        <a:pt x="42" y="485"/>
                      </a:cubicBezTo>
                      <a:cubicBezTo>
                        <a:pt x="44" y="485"/>
                        <a:pt x="46" y="485"/>
                        <a:pt x="48" y="485"/>
                      </a:cubicBezTo>
                      <a:cubicBezTo>
                        <a:pt x="52" y="486"/>
                        <a:pt x="52" y="489"/>
                        <a:pt x="53" y="492"/>
                      </a:cubicBezTo>
                      <a:cubicBezTo>
                        <a:pt x="53" y="492"/>
                        <a:pt x="53" y="492"/>
                        <a:pt x="53" y="493"/>
                      </a:cubicBezTo>
                      <a:cubicBezTo>
                        <a:pt x="53" y="490"/>
                        <a:pt x="54" y="487"/>
                        <a:pt x="57" y="486"/>
                      </a:cubicBezTo>
                      <a:cubicBezTo>
                        <a:pt x="58" y="486"/>
                        <a:pt x="58" y="486"/>
                        <a:pt x="58" y="486"/>
                      </a:cubicBezTo>
                      <a:cubicBezTo>
                        <a:pt x="60" y="486"/>
                        <a:pt x="61" y="489"/>
                        <a:pt x="61" y="491"/>
                      </a:cubicBezTo>
                      <a:cubicBezTo>
                        <a:pt x="62" y="493"/>
                        <a:pt x="62" y="496"/>
                        <a:pt x="66" y="497"/>
                      </a:cubicBezTo>
                      <a:cubicBezTo>
                        <a:pt x="66" y="497"/>
                        <a:pt x="66" y="497"/>
                        <a:pt x="66" y="497"/>
                      </a:cubicBezTo>
                      <a:cubicBezTo>
                        <a:pt x="66" y="496"/>
                        <a:pt x="66" y="494"/>
                        <a:pt x="68" y="493"/>
                      </a:cubicBezTo>
                      <a:cubicBezTo>
                        <a:pt x="69" y="493"/>
                        <a:pt x="70" y="492"/>
                        <a:pt x="70" y="492"/>
                      </a:cubicBezTo>
                      <a:cubicBezTo>
                        <a:pt x="73" y="492"/>
                        <a:pt x="75" y="495"/>
                        <a:pt x="77" y="497"/>
                      </a:cubicBezTo>
                      <a:cubicBezTo>
                        <a:pt x="78" y="498"/>
                        <a:pt x="79" y="500"/>
                        <a:pt x="80" y="500"/>
                      </a:cubicBezTo>
                      <a:cubicBezTo>
                        <a:pt x="80" y="499"/>
                        <a:pt x="79" y="498"/>
                        <a:pt x="78" y="497"/>
                      </a:cubicBezTo>
                      <a:cubicBezTo>
                        <a:pt x="78" y="497"/>
                        <a:pt x="77" y="496"/>
                        <a:pt x="77" y="495"/>
                      </a:cubicBezTo>
                      <a:cubicBezTo>
                        <a:pt x="76" y="495"/>
                        <a:pt x="76" y="495"/>
                        <a:pt x="76" y="495"/>
                      </a:cubicBezTo>
                      <a:cubicBezTo>
                        <a:pt x="76" y="495"/>
                        <a:pt x="76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4" y="494"/>
                        <a:pt x="74" y="494"/>
                        <a:pt x="74" y="494"/>
                      </a:cubicBezTo>
                      <a:cubicBezTo>
                        <a:pt x="74" y="494"/>
                        <a:pt x="74" y="494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2"/>
                        <a:pt x="74" y="492"/>
                        <a:pt x="74" y="492"/>
                      </a:cubicBezTo>
                      <a:cubicBezTo>
                        <a:pt x="74" y="492"/>
                        <a:pt x="74" y="492"/>
                        <a:pt x="74" y="491"/>
                      </a:cubicBezTo>
                      <a:cubicBezTo>
                        <a:pt x="74" y="491"/>
                        <a:pt x="74" y="491"/>
                        <a:pt x="74" y="491"/>
                      </a:cubicBezTo>
                      <a:cubicBezTo>
                        <a:pt x="74" y="490"/>
                        <a:pt x="74" y="490"/>
                        <a:pt x="74" y="490"/>
                      </a:cubicBezTo>
                      <a:cubicBezTo>
                        <a:pt x="74" y="489"/>
                        <a:pt x="74" y="489"/>
                        <a:pt x="73" y="489"/>
                      </a:cubicBezTo>
                      <a:cubicBezTo>
                        <a:pt x="73" y="488"/>
                        <a:pt x="73" y="488"/>
                        <a:pt x="73" y="488"/>
                      </a:cubicBezTo>
                      <a:cubicBezTo>
                        <a:pt x="73" y="487"/>
                        <a:pt x="73" y="487"/>
                        <a:pt x="73" y="486"/>
                      </a:cubicBezTo>
                      <a:cubicBezTo>
                        <a:pt x="73" y="486"/>
                        <a:pt x="73" y="486"/>
                        <a:pt x="73" y="485"/>
                      </a:cubicBezTo>
                      <a:cubicBezTo>
                        <a:pt x="73" y="485"/>
                        <a:pt x="73" y="484"/>
                        <a:pt x="73" y="483"/>
                      </a:cubicBezTo>
                      <a:cubicBezTo>
                        <a:pt x="73" y="483"/>
                        <a:pt x="73" y="483"/>
                        <a:pt x="73" y="482"/>
                      </a:cubicBezTo>
                      <a:cubicBezTo>
                        <a:pt x="73" y="482"/>
                        <a:pt x="73" y="481"/>
                        <a:pt x="73" y="480"/>
                      </a:cubicBezTo>
                      <a:cubicBezTo>
                        <a:pt x="73" y="479"/>
                        <a:pt x="73" y="479"/>
                        <a:pt x="73" y="479"/>
                      </a:cubicBezTo>
                      <a:cubicBezTo>
                        <a:pt x="73" y="478"/>
                        <a:pt x="73" y="477"/>
                        <a:pt x="73" y="476"/>
                      </a:cubicBezTo>
                      <a:cubicBezTo>
                        <a:pt x="73" y="475"/>
                        <a:pt x="73" y="475"/>
                        <a:pt x="73" y="474"/>
                      </a:cubicBezTo>
                      <a:cubicBezTo>
                        <a:pt x="73" y="473"/>
                        <a:pt x="74" y="472"/>
                        <a:pt x="74" y="471"/>
                      </a:cubicBezTo>
                      <a:cubicBezTo>
                        <a:pt x="74" y="470"/>
                        <a:pt x="74" y="470"/>
                        <a:pt x="74" y="469"/>
                      </a:cubicBezTo>
                      <a:cubicBezTo>
                        <a:pt x="74" y="468"/>
                        <a:pt x="74" y="466"/>
                        <a:pt x="74" y="465"/>
                      </a:cubicBezTo>
                      <a:cubicBezTo>
                        <a:pt x="74" y="465"/>
                        <a:pt x="74" y="464"/>
                        <a:pt x="74" y="464"/>
                      </a:cubicBezTo>
                      <a:cubicBezTo>
                        <a:pt x="74" y="462"/>
                        <a:pt x="74" y="460"/>
                        <a:pt x="74" y="458"/>
                      </a:cubicBezTo>
                      <a:cubicBezTo>
                        <a:pt x="74" y="458"/>
                        <a:pt x="74" y="458"/>
                        <a:pt x="74" y="458"/>
                      </a:cubicBezTo>
                      <a:cubicBezTo>
                        <a:pt x="73" y="458"/>
                        <a:pt x="73" y="458"/>
                        <a:pt x="73" y="458"/>
                      </a:cubicBezTo>
                      <a:cubicBezTo>
                        <a:pt x="70" y="458"/>
                        <a:pt x="67" y="457"/>
                        <a:pt x="65" y="455"/>
                      </a:cubicBezTo>
                      <a:cubicBezTo>
                        <a:pt x="64" y="455"/>
                        <a:pt x="64" y="453"/>
                        <a:pt x="64" y="451"/>
                      </a:cubicBezTo>
                      <a:cubicBezTo>
                        <a:pt x="64" y="451"/>
                        <a:pt x="64" y="450"/>
                        <a:pt x="65" y="450"/>
                      </a:cubicBezTo>
                      <a:cubicBezTo>
                        <a:pt x="64" y="450"/>
                        <a:pt x="64" y="450"/>
                        <a:pt x="64" y="450"/>
                      </a:cubicBezTo>
                      <a:cubicBezTo>
                        <a:pt x="64" y="450"/>
                        <a:pt x="64" y="449"/>
                        <a:pt x="63" y="449"/>
                      </a:cubicBezTo>
                      <a:cubicBezTo>
                        <a:pt x="63" y="449"/>
                        <a:pt x="63" y="449"/>
                        <a:pt x="63" y="449"/>
                      </a:cubicBezTo>
                      <a:cubicBezTo>
                        <a:pt x="62" y="449"/>
                        <a:pt x="62" y="448"/>
                        <a:pt x="61" y="448"/>
                      </a:cubicBezTo>
                      <a:cubicBezTo>
                        <a:pt x="60" y="448"/>
                        <a:pt x="58" y="448"/>
                        <a:pt x="55" y="448"/>
                      </a:cubicBezTo>
                      <a:cubicBezTo>
                        <a:pt x="49" y="448"/>
                        <a:pt x="42" y="448"/>
                        <a:pt x="42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0" y="449"/>
                        <a:pt x="39" y="448"/>
                        <a:pt x="38" y="447"/>
                      </a:cubicBezTo>
                      <a:cubicBezTo>
                        <a:pt x="37" y="447"/>
                        <a:pt x="37" y="446"/>
                        <a:pt x="36" y="445"/>
                      </a:cubicBezTo>
                      <a:cubicBezTo>
                        <a:pt x="36" y="445"/>
                        <a:pt x="36" y="444"/>
                        <a:pt x="36" y="444"/>
                      </a:cubicBezTo>
                      <a:cubicBezTo>
                        <a:pt x="35" y="444"/>
                        <a:pt x="34" y="443"/>
                        <a:pt x="34" y="443"/>
                      </a:cubicBezTo>
                      <a:cubicBezTo>
                        <a:pt x="32" y="440"/>
                        <a:pt x="32" y="432"/>
                        <a:pt x="33" y="429"/>
                      </a:cubicBezTo>
                      <a:cubicBezTo>
                        <a:pt x="33" y="428"/>
                        <a:pt x="31" y="428"/>
                        <a:pt x="29" y="428"/>
                      </a:cubicBezTo>
                      <a:cubicBezTo>
                        <a:pt x="27" y="428"/>
                        <a:pt x="25" y="428"/>
                        <a:pt x="24" y="427"/>
                      </a:cubicBezTo>
                      <a:cubicBezTo>
                        <a:pt x="21" y="426"/>
                        <a:pt x="22" y="424"/>
                        <a:pt x="22" y="422"/>
                      </a:cubicBezTo>
                      <a:cubicBezTo>
                        <a:pt x="22" y="421"/>
                        <a:pt x="22" y="421"/>
                        <a:pt x="21" y="419"/>
                      </a:cubicBezTo>
                      <a:cubicBezTo>
                        <a:pt x="18" y="416"/>
                        <a:pt x="19" y="412"/>
                        <a:pt x="20" y="409"/>
                      </a:cubicBezTo>
                      <a:cubicBezTo>
                        <a:pt x="20" y="408"/>
                        <a:pt x="20" y="408"/>
                        <a:pt x="20" y="407"/>
                      </a:cubicBezTo>
                      <a:cubicBezTo>
                        <a:pt x="21" y="404"/>
                        <a:pt x="23" y="398"/>
                        <a:pt x="29" y="398"/>
                      </a:cubicBezTo>
                      <a:cubicBezTo>
                        <a:pt x="29" y="398"/>
                        <a:pt x="29" y="397"/>
                        <a:pt x="29" y="397"/>
                      </a:cubicBezTo>
                      <a:cubicBezTo>
                        <a:pt x="29" y="395"/>
                        <a:pt x="30" y="392"/>
                        <a:pt x="32" y="391"/>
                      </a:cubicBezTo>
                      <a:cubicBezTo>
                        <a:pt x="32" y="390"/>
                        <a:pt x="32" y="389"/>
                        <a:pt x="32" y="389"/>
                      </a:cubicBezTo>
                      <a:cubicBezTo>
                        <a:pt x="31" y="387"/>
                        <a:pt x="29" y="384"/>
                        <a:pt x="32" y="382"/>
                      </a:cubicBezTo>
                      <a:cubicBezTo>
                        <a:pt x="32" y="382"/>
                        <a:pt x="32" y="381"/>
                        <a:pt x="33" y="380"/>
                      </a:cubicBezTo>
                      <a:cubicBezTo>
                        <a:pt x="33" y="378"/>
                        <a:pt x="33" y="375"/>
                        <a:pt x="37" y="374"/>
                      </a:cubicBezTo>
                      <a:cubicBezTo>
                        <a:pt x="38" y="374"/>
                        <a:pt x="38" y="374"/>
                        <a:pt x="38" y="374"/>
                      </a:cubicBezTo>
                      <a:cubicBezTo>
                        <a:pt x="38" y="374"/>
                        <a:pt x="38" y="373"/>
                        <a:pt x="38" y="372"/>
                      </a:cubicBezTo>
                      <a:cubicBezTo>
                        <a:pt x="38" y="371"/>
                        <a:pt x="37" y="367"/>
                        <a:pt x="40" y="367"/>
                      </a:cubicBezTo>
                      <a:cubicBezTo>
                        <a:pt x="40" y="366"/>
                        <a:pt x="40" y="366"/>
                        <a:pt x="40" y="365"/>
                      </a:cubicBezTo>
                      <a:cubicBezTo>
                        <a:pt x="40" y="364"/>
                        <a:pt x="39" y="361"/>
                        <a:pt x="39" y="359"/>
                      </a:cubicBezTo>
                      <a:cubicBezTo>
                        <a:pt x="40" y="358"/>
                        <a:pt x="40" y="357"/>
                        <a:pt x="39" y="356"/>
                      </a:cubicBezTo>
                      <a:cubicBezTo>
                        <a:pt x="39" y="354"/>
                        <a:pt x="38" y="351"/>
                        <a:pt x="42" y="349"/>
                      </a:cubicBezTo>
                      <a:cubicBezTo>
                        <a:pt x="43" y="349"/>
                        <a:pt x="43" y="348"/>
                        <a:pt x="43" y="348"/>
                      </a:cubicBezTo>
                      <a:cubicBezTo>
                        <a:pt x="43" y="348"/>
                        <a:pt x="43" y="348"/>
                        <a:pt x="43" y="348"/>
                      </a:cubicBezTo>
                      <a:cubicBezTo>
                        <a:pt x="43" y="348"/>
                        <a:pt x="42" y="346"/>
                        <a:pt x="40" y="345"/>
                      </a:cubicBezTo>
                      <a:cubicBezTo>
                        <a:pt x="40" y="345"/>
                        <a:pt x="38" y="343"/>
                        <a:pt x="38" y="342"/>
                      </a:cubicBezTo>
                      <a:cubicBezTo>
                        <a:pt x="38" y="342"/>
                        <a:pt x="38" y="341"/>
                        <a:pt x="38" y="341"/>
                      </a:cubicBezTo>
                      <a:cubicBezTo>
                        <a:pt x="39" y="339"/>
                        <a:pt x="42" y="339"/>
                        <a:pt x="46" y="339"/>
                      </a:cubicBezTo>
                      <a:cubicBezTo>
                        <a:pt x="46" y="339"/>
                        <a:pt x="46" y="339"/>
                        <a:pt x="45" y="338"/>
                      </a:cubicBezTo>
                      <a:cubicBezTo>
                        <a:pt x="45" y="338"/>
                        <a:pt x="45" y="338"/>
                        <a:pt x="45" y="338"/>
                      </a:cubicBezTo>
                      <a:cubicBezTo>
                        <a:pt x="44" y="338"/>
                        <a:pt x="43" y="338"/>
                        <a:pt x="43" y="338"/>
                      </a:cubicBezTo>
                      <a:cubicBezTo>
                        <a:pt x="40" y="338"/>
                        <a:pt x="39" y="337"/>
                        <a:pt x="38" y="335"/>
                      </a:cubicBezTo>
                      <a:cubicBezTo>
                        <a:pt x="37" y="333"/>
                        <a:pt x="38" y="331"/>
                        <a:pt x="39" y="329"/>
                      </a:cubicBezTo>
                      <a:cubicBezTo>
                        <a:pt x="40" y="328"/>
                        <a:pt x="40" y="328"/>
                        <a:pt x="40" y="328"/>
                      </a:cubicBezTo>
                      <a:cubicBezTo>
                        <a:pt x="40" y="328"/>
                        <a:pt x="39" y="327"/>
                        <a:pt x="39" y="327"/>
                      </a:cubicBezTo>
                      <a:cubicBezTo>
                        <a:pt x="38" y="326"/>
                        <a:pt x="36" y="324"/>
                        <a:pt x="37" y="322"/>
                      </a:cubicBezTo>
                      <a:cubicBezTo>
                        <a:pt x="38" y="321"/>
                        <a:pt x="38" y="319"/>
                        <a:pt x="37" y="319"/>
                      </a:cubicBezTo>
                      <a:cubicBezTo>
                        <a:pt x="34" y="317"/>
                        <a:pt x="36" y="309"/>
                        <a:pt x="36" y="309"/>
                      </a:cubicBezTo>
                      <a:cubicBezTo>
                        <a:pt x="36" y="306"/>
                        <a:pt x="37" y="304"/>
                        <a:pt x="39" y="303"/>
                      </a:cubicBezTo>
                      <a:cubicBezTo>
                        <a:pt x="39" y="302"/>
                        <a:pt x="39" y="298"/>
                        <a:pt x="39" y="296"/>
                      </a:cubicBezTo>
                      <a:cubicBezTo>
                        <a:pt x="39" y="295"/>
                        <a:pt x="38" y="294"/>
                        <a:pt x="38" y="293"/>
                      </a:cubicBezTo>
                      <a:cubicBezTo>
                        <a:pt x="38" y="292"/>
                        <a:pt x="38" y="291"/>
                        <a:pt x="37" y="290"/>
                      </a:cubicBezTo>
                      <a:cubicBezTo>
                        <a:pt x="37" y="288"/>
                        <a:pt x="36" y="287"/>
                        <a:pt x="36" y="285"/>
                      </a:cubicBezTo>
                      <a:cubicBezTo>
                        <a:pt x="36" y="283"/>
                        <a:pt x="37" y="282"/>
                        <a:pt x="38" y="282"/>
                      </a:cubicBezTo>
                      <a:cubicBezTo>
                        <a:pt x="38" y="281"/>
                        <a:pt x="39" y="280"/>
                        <a:pt x="39" y="277"/>
                      </a:cubicBezTo>
                      <a:cubicBezTo>
                        <a:pt x="39" y="275"/>
                        <a:pt x="39" y="270"/>
                        <a:pt x="43" y="268"/>
                      </a:cubicBezTo>
                      <a:cubicBezTo>
                        <a:pt x="43" y="268"/>
                        <a:pt x="43" y="266"/>
                        <a:pt x="43" y="266"/>
                      </a:cubicBezTo>
                      <a:cubicBezTo>
                        <a:pt x="43" y="264"/>
                        <a:pt x="43" y="263"/>
                        <a:pt x="43" y="262"/>
                      </a:cubicBezTo>
                      <a:cubicBezTo>
                        <a:pt x="43" y="259"/>
                        <a:pt x="46" y="258"/>
                        <a:pt x="47" y="258"/>
                      </a:cubicBezTo>
                      <a:cubicBezTo>
                        <a:pt x="49" y="258"/>
                        <a:pt x="49" y="258"/>
                        <a:pt x="49" y="257"/>
                      </a:cubicBezTo>
                      <a:cubicBezTo>
                        <a:pt x="49" y="256"/>
                        <a:pt x="49" y="256"/>
                        <a:pt x="48" y="255"/>
                      </a:cubicBezTo>
                      <a:cubicBezTo>
                        <a:pt x="48" y="254"/>
                        <a:pt x="46" y="253"/>
                        <a:pt x="47" y="250"/>
                      </a:cubicBezTo>
                      <a:cubicBezTo>
                        <a:pt x="47" y="249"/>
                        <a:pt x="47" y="247"/>
                        <a:pt x="47" y="244"/>
                      </a:cubicBezTo>
                      <a:cubicBezTo>
                        <a:pt x="46" y="242"/>
                        <a:pt x="46" y="239"/>
                        <a:pt x="46" y="236"/>
                      </a:cubicBezTo>
                      <a:cubicBezTo>
                        <a:pt x="46" y="229"/>
                        <a:pt x="51" y="226"/>
                        <a:pt x="54" y="225"/>
                      </a:cubicBezTo>
                      <a:cubicBezTo>
                        <a:pt x="54" y="224"/>
                        <a:pt x="55" y="224"/>
                        <a:pt x="55" y="223"/>
                      </a:cubicBezTo>
                      <a:cubicBezTo>
                        <a:pt x="56" y="223"/>
                        <a:pt x="55" y="220"/>
                        <a:pt x="55" y="218"/>
                      </a:cubicBezTo>
                      <a:cubicBezTo>
                        <a:pt x="54" y="214"/>
                        <a:pt x="53" y="210"/>
                        <a:pt x="56" y="209"/>
                      </a:cubicBezTo>
                      <a:cubicBezTo>
                        <a:pt x="56" y="209"/>
                        <a:pt x="56" y="208"/>
                        <a:pt x="57" y="206"/>
                      </a:cubicBezTo>
                      <a:cubicBezTo>
                        <a:pt x="57" y="204"/>
                        <a:pt x="57" y="202"/>
                        <a:pt x="59" y="201"/>
                      </a:cubicBezTo>
                      <a:cubicBezTo>
                        <a:pt x="60" y="200"/>
                        <a:pt x="60" y="199"/>
                        <a:pt x="60" y="197"/>
                      </a:cubicBezTo>
                      <a:cubicBezTo>
                        <a:pt x="60" y="196"/>
                        <a:pt x="61" y="194"/>
                        <a:pt x="61" y="192"/>
                      </a:cubicBezTo>
                      <a:cubicBezTo>
                        <a:pt x="62" y="191"/>
                        <a:pt x="61" y="190"/>
                        <a:pt x="60" y="188"/>
                      </a:cubicBezTo>
                      <a:cubicBezTo>
                        <a:pt x="59" y="187"/>
                        <a:pt x="58" y="185"/>
                        <a:pt x="58" y="183"/>
                      </a:cubicBezTo>
                      <a:cubicBezTo>
                        <a:pt x="58" y="180"/>
                        <a:pt x="58" y="177"/>
                        <a:pt x="55" y="173"/>
                      </a:cubicBezTo>
                      <a:cubicBezTo>
                        <a:pt x="52" y="170"/>
                        <a:pt x="52" y="164"/>
                        <a:pt x="53" y="161"/>
                      </a:cubicBezTo>
                      <a:cubicBezTo>
                        <a:pt x="53" y="161"/>
                        <a:pt x="54" y="160"/>
                        <a:pt x="54" y="160"/>
                      </a:cubicBezTo>
                      <a:cubicBezTo>
                        <a:pt x="54" y="160"/>
                        <a:pt x="54" y="159"/>
                        <a:pt x="54" y="159"/>
                      </a:cubicBezTo>
                      <a:cubicBezTo>
                        <a:pt x="55" y="159"/>
                        <a:pt x="55" y="158"/>
                        <a:pt x="56" y="158"/>
                      </a:cubicBezTo>
                      <a:cubicBezTo>
                        <a:pt x="56" y="158"/>
                        <a:pt x="56" y="157"/>
                        <a:pt x="56" y="156"/>
                      </a:cubicBezTo>
                      <a:cubicBezTo>
                        <a:pt x="57" y="154"/>
                        <a:pt x="58" y="150"/>
                        <a:pt x="61" y="149"/>
                      </a:cubicBezTo>
                      <a:cubicBezTo>
                        <a:pt x="61" y="149"/>
                        <a:pt x="61" y="149"/>
                        <a:pt x="61" y="149"/>
                      </a:cubicBezTo>
                      <a:cubicBezTo>
                        <a:pt x="62" y="147"/>
                        <a:pt x="60" y="143"/>
                        <a:pt x="60" y="140"/>
                      </a:cubicBezTo>
                      <a:cubicBezTo>
                        <a:pt x="58" y="136"/>
                        <a:pt x="60" y="135"/>
                        <a:pt x="62" y="134"/>
                      </a:cubicBezTo>
                      <a:cubicBezTo>
                        <a:pt x="62" y="134"/>
                        <a:pt x="62" y="134"/>
                        <a:pt x="62" y="134"/>
                      </a:cubicBezTo>
                      <a:cubicBezTo>
                        <a:pt x="62" y="129"/>
                        <a:pt x="65" y="123"/>
                        <a:pt x="69" y="122"/>
                      </a:cubicBezTo>
                      <a:cubicBezTo>
                        <a:pt x="70" y="121"/>
                        <a:pt x="71" y="118"/>
                        <a:pt x="71" y="114"/>
                      </a:cubicBezTo>
                      <a:cubicBezTo>
                        <a:pt x="71" y="111"/>
                        <a:pt x="73" y="110"/>
                        <a:pt x="76" y="109"/>
                      </a:cubicBezTo>
                      <a:cubicBezTo>
                        <a:pt x="77" y="108"/>
                        <a:pt x="77" y="108"/>
                        <a:pt x="78" y="107"/>
                      </a:cubicBezTo>
                      <a:cubicBezTo>
                        <a:pt x="78" y="107"/>
                        <a:pt x="78" y="106"/>
                        <a:pt x="78" y="106"/>
                      </a:cubicBezTo>
                      <a:cubicBezTo>
                        <a:pt x="77" y="105"/>
                        <a:pt x="76" y="103"/>
                        <a:pt x="76" y="102"/>
                      </a:cubicBezTo>
                      <a:cubicBezTo>
                        <a:pt x="77" y="101"/>
                        <a:pt x="77" y="100"/>
                        <a:pt x="78" y="99"/>
                      </a:cubicBezTo>
                      <a:cubicBezTo>
                        <a:pt x="79" y="99"/>
                        <a:pt x="78" y="96"/>
                        <a:pt x="77" y="95"/>
                      </a:cubicBezTo>
                      <a:cubicBezTo>
                        <a:pt x="76" y="92"/>
                        <a:pt x="75" y="89"/>
                        <a:pt x="77" y="87"/>
                      </a:cubicBezTo>
                      <a:cubicBezTo>
                        <a:pt x="78" y="87"/>
                        <a:pt x="77" y="85"/>
                        <a:pt x="77" y="84"/>
                      </a:cubicBezTo>
                      <a:cubicBezTo>
                        <a:pt x="77" y="83"/>
                        <a:pt x="77" y="82"/>
                        <a:pt x="77" y="80"/>
                      </a:cubicBezTo>
                      <a:cubicBezTo>
                        <a:pt x="77" y="78"/>
                        <a:pt x="80" y="76"/>
                        <a:pt x="85" y="73"/>
                      </a:cubicBezTo>
                      <a:cubicBezTo>
                        <a:pt x="87" y="72"/>
                        <a:pt x="90" y="70"/>
                        <a:pt x="90" y="70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1" y="69"/>
                        <a:pt x="91" y="68"/>
                        <a:pt x="91" y="68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1" y="68"/>
                        <a:pt x="91" y="67"/>
                        <a:pt x="91" y="67"/>
                      </a:cubicBezTo>
                      <a:cubicBezTo>
                        <a:pt x="91" y="67"/>
                        <a:pt x="91" y="67"/>
                        <a:pt x="91" y="67"/>
                      </a:cubicBezTo>
                      <a:cubicBezTo>
                        <a:pt x="91" y="66"/>
                        <a:pt x="91" y="66"/>
                        <a:pt x="91" y="65"/>
                      </a:cubicBezTo>
                      <a:cubicBezTo>
                        <a:pt x="91" y="65"/>
                        <a:pt x="91" y="65"/>
                        <a:pt x="91" y="65"/>
                      </a:cubicBezTo>
                      <a:cubicBezTo>
                        <a:pt x="91" y="64"/>
                        <a:pt x="91" y="64"/>
                        <a:pt x="91" y="64"/>
                      </a:cubicBezTo>
                      <a:cubicBezTo>
                        <a:pt x="92" y="63"/>
                        <a:pt x="92" y="63"/>
                        <a:pt x="92" y="63"/>
                      </a:cubicBezTo>
                      <a:cubicBezTo>
                        <a:pt x="92" y="63"/>
                        <a:pt x="92" y="62"/>
                        <a:pt x="92" y="62"/>
                      </a:cubicBezTo>
                      <a:cubicBezTo>
                        <a:pt x="92" y="62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0" y="62"/>
                        <a:pt x="89" y="62"/>
                        <a:pt x="8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8" name="Freeform 1889">
                  <a:extLst>
                    <a:ext uri="{FF2B5EF4-FFF2-40B4-BE49-F238E27FC236}">
                      <a16:creationId xmlns:a16="http://schemas.microsoft.com/office/drawing/2014/main" xmlns="" id="{151F23FA-562C-4B4A-BEE5-5456B66A0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1" y="2480"/>
                  <a:ext cx="12" cy="1"/>
                </a:xfrm>
                <a:custGeom>
                  <a:avLst/>
                  <a:gdLst>
                    <a:gd name="T0" fmla="*/ 0 w 13"/>
                    <a:gd name="T1" fmla="*/ 1 h 1"/>
                    <a:gd name="T2" fmla="*/ 13 w 13"/>
                    <a:gd name="T3" fmla="*/ 0 h 1"/>
                    <a:gd name="T4" fmla="*/ 0 w 1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0" y="1"/>
                      </a:moveTo>
                      <a:cubicBezTo>
                        <a:pt x="0" y="0"/>
                        <a:pt x="7" y="0"/>
                        <a:pt x="13" y="0"/>
                      </a:cubicBezTo>
                      <a:cubicBezTo>
                        <a:pt x="7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9" name="Freeform 1890">
                  <a:extLst>
                    <a:ext uri="{FF2B5EF4-FFF2-40B4-BE49-F238E27FC236}">
                      <a16:creationId xmlns:a16="http://schemas.microsoft.com/office/drawing/2014/main" xmlns="" id="{757603F3-9AEE-43B6-90A4-8E1E67FA1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248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0" name="Freeform 1891">
                  <a:extLst>
                    <a:ext uri="{FF2B5EF4-FFF2-40B4-BE49-F238E27FC236}">
                      <a16:creationId xmlns:a16="http://schemas.microsoft.com/office/drawing/2014/main" xmlns="" id="{95CBB904-4F60-4BE4-BA21-1BE8539A7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490"/>
                  <a:ext cx="0" cy="6"/>
                </a:xfrm>
                <a:custGeom>
                  <a:avLst/>
                  <a:gdLst>
                    <a:gd name="T0" fmla="*/ 0 h 6"/>
                    <a:gd name="T1" fmla="*/ 6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1" name="Freeform 1892">
                  <a:extLst>
                    <a:ext uri="{FF2B5EF4-FFF2-40B4-BE49-F238E27FC236}">
                      <a16:creationId xmlns:a16="http://schemas.microsoft.com/office/drawing/2014/main" xmlns="" id="{3D553143-598E-4F08-9493-7B6B5842F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24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2" name="Freeform 1893">
                  <a:extLst>
                    <a:ext uri="{FF2B5EF4-FFF2-40B4-BE49-F238E27FC236}">
                      <a16:creationId xmlns:a16="http://schemas.microsoft.com/office/drawing/2014/main" xmlns="" id="{C0AD60AD-69F9-47DF-93A1-B6646675BA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0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3" name="Freeform 1894">
                  <a:extLst>
                    <a:ext uri="{FF2B5EF4-FFF2-40B4-BE49-F238E27FC236}">
                      <a16:creationId xmlns:a16="http://schemas.microsoft.com/office/drawing/2014/main" xmlns="" id="{B57313DB-A14F-40F3-96A6-71877534F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02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4" name="Freeform 1895">
                  <a:extLst>
                    <a:ext uri="{FF2B5EF4-FFF2-40B4-BE49-F238E27FC236}">
                      <a16:creationId xmlns:a16="http://schemas.microsoft.com/office/drawing/2014/main" xmlns="" id="{9D59B312-2C97-4D69-9576-94DAF3D5A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497"/>
                  <a:ext cx="0" cy="4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5" name="Freeform 1896">
                  <a:extLst>
                    <a:ext uri="{FF2B5EF4-FFF2-40B4-BE49-F238E27FC236}">
                      <a16:creationId xmlns:a16="http://schemas.microsoft.com/office/drawing/2014/main" xmlns="" id="{AEADA45F-E58D-4856-8CFE-7A880F082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6" name="Freeform 1897">
                  <a:extLst>
                    <a:ext uri="{FF2B5EF4-FFF2-40B4-BE49-F238E27FC236}">
                      <a16:creationId xmlns:a16="http://schemas.microsoft.com/office/drawing/2014/main" xmlns="" id="{0C784FA9-CE70-40CD-A4C4-64C5534D02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7" name="Freeform 1898">
                  <a:extLst>
                    <a:ext uri="{FF2B5EF4-FFF2-40B4-BE49-F238E27FC236}">
                      <a16:creationId xmlns:a16="http://schemas.microsoft.com/office/drawing/2014/main" xmlns="" id="{AFE79D70-CDEC-4DCE-A049-BEB067125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21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8" name="Freeform 1899">
                  <a:extLst>
                    <a:ext uri="{FF2B5EF4-FFF2-40B4-BE49-F238E27FC236}">
                      <a16:creationId xmlns:a16="http://schemas.microsoft.com/office/drawing/2014/main" xmlns="" id="{6DBD7C52-B03B-4C10-81C7-A09F22644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1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59" name="Freeform 1900">
                  <a:extLst>
                    <a:ext uri="{FF2B5EF4-FFF2-40B4-BE49-F238E27FC236}">
                      <a16:creationId xmlns:a16="http://schemas.microsoft.com/office/drawing/2014/main" xmlns="" id="{9563ED68-815B-43F7-8CF5-ACFA37231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0" name="Freeform 1901">
                  <a:extLst>
                    <a:ext uri="{FF2B5EF4-FFF2-40B4-BE49-F238E27FC236}">
                      <a16:creationId xmlns:a16="http://schemas.microsoft.com/office/drawing/2014/main" xmlns="" id="{D0AE1302-5C79-43B6-9969-605B143E3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211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1" name="Freeform 1902">
                  <a:extLst>
                    <a:ext uri="{FF2B5EF4-FFF2-40B4-BE49-F238E27FC236}">
                      <a16:creationId xmlns:a16="http://schemas.microsoft.com/office/drawing/2014/main" xmlns="" id="{9CE33CBA-7DB5-4A90-9600-46A12C28A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211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2" name="Freeform 1903">
                  <a:extLst>
                    <a:ext uri="{FF2B5EF4-FFF2-40B4-BE49-F238E27FC236}">
                      <a16:creationId xmlns:a16="http://schemas.microsoft.com/office/drawing/2014/main" xmlns="" id="{78D39902-5343-4D36-985A-6EF89D982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3" name="Freeform 1904">
                  <a:extLst>
                    <a:ext uri="{FF2B5EF4-FFF2-40B4-BE49-F238E27FC236}">
                      <a16:creationId xmlns:a16="http://schemas.microsoft.com/office/drawing/2014/main" xmlns="" id="{39883317-91BA-41AB-A50C-D85198ADF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2206"/>
                  <a:ext cx="3" cy="11"/>
                </a:xfrm>
                <a:custGeom>
                  <a:avLst/>
                  <a:gdLst>
                    <a:gd name="T0" fmla="*/ 3 w 3"/>
                    <a:gd name="T1" fmla="*/ 12 h 12"/>
                    <a:gd name="T2" fmla="*/ 1 w 3"/>
                    <a:gd name="T3" fmla="*/ 0 h 12"/>
                    <a:gd name="T4" fmla="*/ 3 w 3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2">
                      <a:moveTo>
                        <a:pt x="3" y="12"/>
                      </a:moveTo>
                      <a:cubicBezTo>
                        <a:pt x="1" y="9"/>
                        <a:pt x="0" y="3"/>
                        <a:pt x="1" y="0"/>
                      </a:cubicBezTo>
                      <a:cubicBezTo>
                        <a:pt x="0" y="3"/>
                        <a:pt x="0" y="9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4" name="Freeform 1905">
                  <a:extLst>
                    <a:ext uri="{FF2B5EF4-FFF2-40B4-BE49-F238E27FC236}">
                      <a16:creationId xmlns:a16="http://schemas.microsoft.com/office/drawing/2014/main" xmlns="" id="{4057104A-13F9-4EEA-94AD-98A601953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5" name="Freeform 1906">
                  <a:extLst>
                    <a:ext uri="{FF2B5EF4-FFF2-40B4-BE49-F238E27FC236}">
                      <a16:creationId xmlns:a16="http://schemas.microsoft.com/office/drawing/2014/main" xmlns="" id="{357A5943-9E94-42B9-B2E0-A4D8CB6E0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480"/>
                  <a:ext cx="3" cy="1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6" name="Freeform 1907">
                  <a:extLst>
                    <a:ext uri="{FF2B5EF4-FFF2-40B4-BE49-F238E27FC236}">
                      <a16:creationId xmlns:a16="http://schemas.microsoft.com/office/drawing/2014/main" xmlns="" id="{9E59CB0C-6EFE-4261-A7F1-E80C2BA5B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7" name="Freeform 1908">
                  <a:extLst>
                    <a:ext uri="{FF2B5EF4-FFF2-40B4-BE49-F238E27FC236}">
                      <a16:creationId xmlns:a16="http://schemas.microsoft.com/office/drawing/2014/main" xmlns="" id="{1F08DED1-6267-4FC2-AF7D-BAEDD84BD2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8" name="Freeform 1909">
                  <a:extLst>
                    <a:ext uri="{FF2B5EF4-FFF2-40B4-BE49-F238E27FC236}">
                      <a16:creationId xmlns:a16="http://schemas.microsoft.com/office/drawing/2014/main" xmlns="" id="{CCE36D99-5A6A-49E8-970F-E6DE5D416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11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69" name="Freeform 1910">
                  <a:extLst>
                    <a:ext uri="{FF2B5EF4-FFF2-40B4-BE49-F238E27FC236}">
                      <a16:creationId xmlns:a16="http://schemas.microsoft.com/office/drawing/2014/main" xmlns="" id="{814C2194-9C6C-4B4A-920C-E99FF1597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" y="21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0" name="Freeform 1911">
                  <a:extLst>
                    <a:ext uri="{FF2B5EF4-FFF2-40B4-BE49-F238E27FC236}">
                      <a16:creationId xmlns:a16="http://schemas.microsoft.com/office/drawing/2014/main" xmlns="" id="{FE5AC71D-3550-478B-A69E-58BD2B391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1" name="Freeform 1912">
                  <a:extLst>
                    <a:ext uri="{FF2B5EF4-FFF2-40B4-BE49-F238E27FC236}">
                      <a16:creationId xmlns:a16="http://schemas.microsoft.com/office/drawing/2014/main" xmlns="" id="{691AEA01-10FA-4B55-B7DF-8FD3C85AA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5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2" name="Freeform 1913">
                  <a:extLst>
                    <a:ext uri="{FF2B5EF4-FFF2-40B4-BE49-F238E27FC236}">
                      <a16:creationId xmlns:a16="http://schemas.microsoft.com/office/drawing/2014/main" xmlns="" id="{4EBE6A52-F704-45FF-87E4-30C5CC9F0F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3" name="Freeform 1914">
                  <a:extLst>
                    <a:ext uri="{FF2B5EF4-FFF2-40B4-BE49-F238E27FC236}">
                      <a16:creationId xmlns:a16="http://schemas.microsoft.com/office/drawing/2014/main" xmlns="" id="{9EF82D02-5229-4BC0-8406-66C03D00DF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252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4" name="Freeform 1915">
                  <a:extLst>
                    <a:ext uri="{FF2B5EF4-FFF2-40B4-BE49-F238E27FC236}">
                      <a16:creationId xmlns:a16="http://schemas.microsoft.com/office/drawing/2014/main" xmlns="" id="{D46D9552-7E2C-4723-BE46-E8964C118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5" name="Freeform 1916">
                  <a:extLst>
                    <a:ext uri="{FF2B5EF4-FFF2-40B4-BE49-F238E27FC236}">
                      <a16:creationId xmlns:a16="http://schemas.microsoft.com/office/drawing/2014/main" xmlns="" id="{AC069732-F316-4920-B4A8-F927A804DF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6" name="Freeform 1917">
                  <a:extLst>
                    <a:ext uri="{FF2B5EF4-FFF2-40B4-BE49-F238E27FC236}">
                      <a16:creationId xmlns:a16="http://schemas.microsoft.com/office/drawing/2014/main" xmlns="" id="{F8848F00-D290-432D-96CA-313094F0A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40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7" name="Freeform 1918">
                  <a:extLst>
                    <a:ext uri="{FF2B5EF4-FFF2-40B4-BE49-F238E27FC236}">
                      <a16:creationId xmlns:a16="http://schemas.microsoft.com/office/drawing/2014/main" xmlns="" id="{0C8F88ED-AB58-4558-8B3A-F2B02C663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070"/>
                  <a:ext cx="88" cy="91"/>
                </a:xfrm>
                <a:custGeom>
                  <a:avLst/>
                  <a:gdLst>
                    <a:gd name="T0" fmla="*/ 49 w 92"/>
                    <a:gd name="T1" fmla="*/ 5 h 95"/>
                    <a:gd name="T2" fmla="*/ 48 w 92"/>
                    <a:gd name="T3" fmla="*/ 5 h 95"/>
                    <a:gd name="T4" fmla="*/ 46 w 92"/>
                    <a:gd name="T5" fmla="*/ 4 h 95"/>
                    <a:gd name="T6" fmla="*/ 44 w 92"/>
                    <a:gd name="T7" fmla="*/ 3 h 95"/>
                    <a:gd name="T8" fmla="*/ 35 w 92"/>
                    <a:gd name="T9" fmla="*/ 0 h 95"/>
                    <a:gd name="T10" fmla="*/ 20 w 92"/>
                    <a:gd name="T11" fmla="*/ 2 h 95"/>
                    <a:gd name="T12" fmla="*/ 5 w 92"/>
                    <a:gd name="T13" fmla="*/ 12 h 95"/>
                    <a:gd name="T14" fmla="*/ 0 w 92"/>
                    <a:gd name="T15" fmla="*/ 32 h 95"/>
                    <a:gd name="T16" fmla="*/ 1 w 92"/>
                    <a:gd name="T17" fmla="*/ 33 h 95"/>
                    <a:gd name="T18" fmla="*/ 3 w 92"/>
                    <a:gd name="T19" fmla="*/ 35 h 95"/>
                    <a:gd name="T20" fmla="*/ 5 w 92"/>
                    <a:gd name="T21" fmla="*/ 37 h 95"/>
                    <a:gd name="T22" fmla="*/ 7 w 92"/>
                    <a:gd name="T23" fmla="*/ 39 h 95"/>
                    <a:gd name="T24" fmla="*/ 9 w 92"/>
                    <a:gd name="T25" fmla="*/ 41 h 95"/>
                    <a:gd name="T26" fmla="*/ 11 w 92"/>
                    <a:gd name="T27" fmla="*/ 43 h 95"/>
                    <a:gd name="T28" fmla="*/ 18 w 92"/>
                    <a:gd name="T29" fmla="*/ 48 h 95"/>
                    <a:gd name="T30" fmla="*/ 38 w 92"/>
                    <a:gd name="T31" fmla="*/ 59 h 95"/>
                    <a:gd name="T32" fmla="*/ 51 w 92"/>
                    <a:gd name="T33" fmla="*/ 65 h 95"/>
                    <a:gd name="T34" fmla="*/ 60 w 92"/>
                    <a:gd name="T35" fmla="*/ 71 h 95"/>
                    <a:gd name="T36" fmla="*/ 56 w 92"/>
                    <a:gd name="T37" fmla="*/ 77 h 95"/>
                    <a:gd name="T38" fmla="*/ 49 w 92"/>
                    <a:gd name="T39" fmla="*/ 92 h 95"/>
                    <a:gd name="T40" fmla="*/ 57 w 92"/>
                    <a:gd name="T41" fmla="*/ 94 h 95"/>
                    <a:gd name="T42" fmla="*/ 61 w 92"/>
                    <a:gd name="T43" fmla="*/ 94 h 95"/>
                    <a:gd name="T44" fmla="*/ 63 w 92"/>
                    <a:gd name="T45" fmla="*/ 94 h 95"/>
                    <a:gd name="T46" fmla="*/ 65 w 92"/>
                    <a:gd name="T47" fmla="*/ 94 h 95"/>
                    <a:gd name="T48" fmla="*/ 68 w 92"/>
                    <a:gd name="T49" fmla="*/ 95 h 95"/>
                    <a:gd name="T50" fmla="*/ 76 w 92"/>
                    <a:gd name="T51" fmla="*/ 93 h 95"/>
                    <a:gd name="T52" fmla="*/ 79 w 92"/>
                    <a:gd name="T53" fmla="*/ 91 h 95"/>
                    <a:gd name="T54" fmla="*/ 85 w 92"/>
                    <a:gd name="T55" fmla="*/ 88 h 95"/>
                    <a:gd name="T56" fmla="*/ 89 w 92"/>
                    <a:gd name="T57" fmla="*/ 75 h 95"/>
                    <a:gd name="T58" fmla="*/ 89 w 92"/>
                    <a:gd name="T59" fmla="*/ 72 h 95"/>
                    <a:gd name="T60" fmla="*/ 89 w 92"/>
                    <a:gd name="T61" fmla="*/ 71 h 95"/>
                    <a:gd name="T62" fmla="*/ 89 w 92"/>
                    <a:gd name="T63" fmla="*/ 70 h 95"/>
                    <a:gd name="T64" fmla="*/ 90 w 92"/>
                    <a:gd name="T65" fmla="*/ 68 h 95"/>
                    <a:gd name="T66" fmla="*/ 90 w 92"/>
                    <a:gd name="T67" fmla="*/ 67 h 95"/>
                    <a:gd name="T68" fmla="*/ 91 w 92"/>
                    <a:gd name="T69" fmla="*/ 54 h 95"/>
                    <a:gd name="T70" fmla="*/ 85 w 92"/>
                    <a:gd name="T71" fmla="*/ 55 h 95"/>
                    <a:gd name="T72" fmla="*/ 75 w 92"/>
                    <a:gd name="T73" fmla="*/ 42 h 95"/>
                    <a:gd name="T74" fmla="*/ 68 w 92"/>
                    <a:gd name="T75" fmla="*/ 35 h 95"/>
                    <a:gd name="T76" fmla="*/ 68 w 92"/>
                    <a:gd name="T77" fmla="*/ 35 h 95"/>
                    <a:gd name="T78" fmla="*/ 66 w 92"/>
                    <a:gd name="T79" fmla="*/ 34 h 95"/>
                    <a:gd name="T80" fmla="*/ 52 w 92"/>
                    <a:gd name="T81" fmla="*/ 31 h 95"/>
                    <a:gd name="T82" fmla="*/ 50 w 92"/>
                    <a:gd name="T83" fmla="*/ 13 h 95"/>
                    <a:gd name="T84" fmla="*/ 51 w 92"/>
                    <a:gd name="T85" fmla="*/ 6 h 95"/>
                    <a:gd name="T86" fmla="*/ 51 w 92"/>
                    <a:gd name="T87" fmla="*/ 6 h 95"/>
                    <a:gd name="T88" fmla="*/ 51 w 92"/>
                    <a:gd name="T89" fmla="*/ 5 h 95"/>
                    <a:gd name="T90" fmla="*/ 49 w 92"/>
                    <a:gd name="T91" fmla="*/ 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2" h="95">
                      <a:moveTo>
                        <a:pt x="49" y="5"/>
                      </a:move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7" y="4"/>
                        <a:pt x="46" y="4"/>
                        <a:pt x="46" y="4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5" y="3"/>
                        <a:pt x="45" y="3"/>
                        <a:pt x="44" y="3"/>
                      </a:cubicBezTo>
                      <a:cubicBezTo>
                        <a:pt x="43" y="2"/>
                        <a:pt x="41" y="0"/>
                        <a:pt x="39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2" y="0"/>
                        <a:pt x="29" y="0"/>
                        <a:pt x="27" y="1"/>
                      </a:cubicBezTo>
                      <a:cubicBezTo>
                        <a:pt x="25" y="2"/>
                        <a:pt x="22" y="2"/>
                        <a:pt x="20" y="2"/>
                      </a:cubicBezTo>
                      <a:cubicBezTo>
                        <a:pt x="18" y="2"/>
                        <a:pt x="15" y="2"/>
                        <a:pt x="13" y="4"/>
                      </a:cubicBezTo>
                      <a:cubicBezTo>
                        <a:pt x="9" y="6"/>
                        <a:pt x="5" y="11"/>
                        <a:pt x="5" y="12"/>
                      </a:cubicBezTo>
                      <a:cubicBezTo>
                        <a:pt x="6" y="14"/>
                        <a:pt x="5" y="30"/>
                        <a:pt x="1" y="32"/>
                      </a:cubicBezTo>
                      <a:cubicBezTo>
                        <a:pt x="1" y="32"/>
                        <a:pt x="0" y="32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1" y="33"/>
                        <a:pt x="2" y="34"/>
                        <a:pt x="2" y="34"/>
                      </a:cubicBezTo>
                      <a:cubicBezTo>
                        <a:pt x="2" y="35"/>
                        <a:pt x="2" y="35"/>
                        <a:pt x="3" y="35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5" y="38"/>
                        <a:pt x="6" y="38"/>
                        <a:pt x="6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8" y="40"/>
                        <a:pt x="8" y="40"/>
                        <a:pt x="8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2" y="43"/>
                        <a:pt x="12" y="44"/>
                        <a:pt x="13" y="44"/>
                      </a:cubicBezTo>
                      <a:cubicBezTo>
                        <a:pt x="15" y="46"/>
                        <a:pt x="17" y="47"/>
                        <a:pt x="18" y="48"/>
                      </a:cubicBezTo>
                      <a:cubicBezTo>
                        <a:pt x="20" y="50"/>
                        <a:pt x="21" y="51"/>
                        <a:pt x="25" y="52"/>
                      </a:cubicBezTo>
                      <a:cubicBezTo>
                        <a:pt x="33" y="52"/>
                        <a:pt x="36" y="56"/>
                        <a:pt x="38" y="59"/>
                      </a:cubicBezTo>
                      <a:cubicBezTo>
                        <a:pt x="39" y="60"/>
                        <a:pt x="45" y="62"/>
                        <a:pt x="49" y="64"/>
                      </a:cubicBezTo>
                      <a:cubicBezTo>
                        <a:pt x="50" y="64"/>
                        <a:pt x="51" y="65"/>
                        <a:pt x="51" y="65"/>
                      </a:cubicBezTo>
                      <a:cubicBezTo>
                        <a:pt x="57" y="67"/>
                        <a:pt x="59" y="68"/>
                        <a:pt x="60" y="70"/>
                      </a:cubicBezTo>
                      <a:cubicBezTo>
                        <a:pt x="60" y="70"/>
                        <a:pt x="60" y="71"/>
                        <a:pt x="60" y="71"/>
                      </a:cubicBezTo>
                      <a:cubicBezTo>
                        <a:pt x="60" y="73"/>
                        <a:pt x="59" y="74"/>
                        <a:pt x="57" y="76"/>
                      </a:cubicBezTo>
                      <a:cubicBezTo>
                        <a:pt x="57" y="76"/>
                        <a:pt x="57" y="77"/>
                        <a:pt x="56" y="77"/>
                      </a:cubicBezTo>
                      <a:cubicBezTo>
                        <a:pt x="54" y="80"/>
                        <a:pt x="51" y="83"/>
                        <a:pt x="51" y="86"/>
                      </a:cubicBezTo>
                      <a:cubicBezTo>
                        <a:pt x="51" y="89"/>
                        <a:pt x="50" y="91"/>
                        <a:pt x="49" y="92"/>
                      </a:cubicBezTo>
                      <a:cubicBezTo>
                        <a:pt x="49" y="92"/>
                        <a:pt x="50" y="93"/>
                        <a:pt x="50" y="93"/>
                      </a:cubicBezTo>
                      <a:cubicBezTo>
                        <a:pt x="53" y="93"/>
                        <a:pt x="55" y="93"/>
                        <a:pt x="57" y="94"/>
                      </a:cubicBezTo>
                      <a:cubicBezTo>
                        <a:pt x="57" y="94"/>
                        <a:pt x="58" y="94"/>
                        <a:pt x="58" y="94"/>
                      </a:cubicBezTo>
                      <a:cubicBezTo>
                        <a:pt x="59" y="94"/>
                        <a:pt x="60" y="94"/>
                        <a:pt x="61" y="94"/>
                      </a:cubicBezTo>
                      <a:cubicBezTo>
                        <a:pt x="61" y="94"/>
                        <a:pt x="62" y="94"/>
                        <a:pt x="63" y="94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64" y="94"/>
                        <a:pt x="64" y="94"/>
                        <a:pt x="64" y="94"/>
                      </a:cubicBezTo>
                      <a:cubicBezTo>
                        <a:pt x="64" y="94"/>
                        <a:pt x="64" y="94"/>
                        <a:pt x="65" y="94"/>
                      </a:cubicBezTo>
                      <a:cubicBezTo>
                        <a:pt x="65" y="94"/>
                        <a:pt x="66" y="94"/>
                        <a:pt x="66" y="94"/>
                      </a:cubicBezTo>
                      <a:cubicBezTo>
                        <a:pt x="67" y="94"/>
                        <a:pt x="67" y="95"/>
                        <a:pt x="68" y="95"/>
                      </a:cubicBezTo>
                      <a:cubicBezTo>
                        <a:pt x="69" y="95"/>
                        <a:pt x="70" y="95"/>
                        <a:pt x="72" y="94"/>
                      </a:cubicBezTo>
                      <a:cubicBezTo>
                        <a:pt x="73" y="93"/>
                        <a:pt x="74" y="93"/>
                        <a:pt x="76" y="93"/>
                      </a:cubicBezTo>
                      <a:cubicBezTo>
                        <a:pt x="76" y="92"/>
                        <a:pt x="77" y="93"/>
                        <a:pt x="77" y="93"/>
                      </a:cubicBezTo>
                      <a:cubicBezTo>
                        <a:pt x="77" y="93"/>
                        <a:pt x="79" y="92"/>
                        <a:pt x="79" y="91"/>
                      </a:cubicBezTo>
                      <a:cubicBezTo>
                        <a:pt x="81" y="90"/>
                        <a:pt x="83" y="88"/>
                        <a:pt x="85" y="88"/>
                      </a:cubicBezTo>
                      <a:cubicBezTo>
                        <a:pt x="85" y="88"/>
                        <a:pt x="85" y="88"/>
                        <a:pt x="85" y="88"/>
                      </a:cubicBezTo>
                      <a:cubicBezTo>
                        <a:pt x="87" y="87"/>
                        <a:pt x="89" y="79"/>
                        <a:pt x="89" y="75"/>
                      </a:cubicBezTo>
                      <a:cubicBezTo>
                        <a:pt x="89" y="75"/>
                        <a:pt x="89" y="75"/>
                        <a:pt x="89" y="75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9" y="70"/>
                        <a:pt x="89" y="70"/>
                        <a:pt x="89" y="69"/>
                      </a:cubicBezTo>
                      <a:cubicBezTo>
                        <a:pt x="89" y="69"/>
                        <a:pt x="89" y="69"/>
                        <a:pt x="90" y="68"/>
                      </a:cubicBezTo>
                      <a:cubicBezTo>
                        <a:pt x="90" y="68"/>
                        <a:pt x="90" y="67"/>
                        <a:pt x="90" y="67"/>
                      </a:cubicBezTo>
                      <a:cubicBezTo>
                        <a:pt x="90" y="67"/>
                        <a:pt x="90" y="67"/>
                        <a:pt x="90" y="67"/>
                      </a:cubicBezTo>
                      <a:cubicBezTo>
                        <a:pt x="90" y="66"/>
                        <a:pt x="90" y="65"/>
                        <a:pt x="90" y="65"/>
                      </a:cubicBezTo>
                      <a:cubicBezTo>
                        <a:pt x="91" y="62"/>
                        <a:pt x="92" y="55"/>
                        <a:pt x="91" y="54"/>
                      </a:cubicBezTo>
                      <a:cubicBezTo>
                        <a:pt x="91" y="54"/>
                        <a:pt x="90" y="54"/>
                        <a:pt x="90" y="54"/>
                      </a:cubicBezTo>
                      <a:cubicBezTo>
                        <a:pt x="88" y="54"/>
                        <a:pt x="87" y="55"/>
                        <a:pt x="85" y="55"/>
                      </a:cubicBezTo>
                      <a:cubicBezTo>
                        <a:pt x="84" y="56"/>
                        <a:pt x="84" y="56"/>
                        <a:pt x="83" y="56"/>
                      </a:cubicBezTo>
                      <a:cubicBezTo>
                        <a:pt x="80" y="56"/>
                        <a:pt x="77" y="49"/>
                        <a:pt x="75" y="42"/>
                      </a:cubicBezTo>
                      <a:cubicBezTo>
                        <a:pt x="74" y="39"/>
                        <a:pt x="71" y="34"/>
                        <a:pt x="70" y="34"/>
                      </a:cubicBezTo>
                      <a:cubicBezTo>
                        <a:pt x="70" y="34"/>
                        <a:pt x="69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7" y="35"/>
                        <a:pt x="67" y="35"/>
                        <a:pt x="67" y="35"/>
                      </a:cubicBezTo>
                      <a:cubicBezTo>
                        <a:pt x="66" y="35"/>
                        <a:pt x="66" y="35"/>
                        <a:pt x="66" y="34"/>
                      </a:cubicBezTo>
                      <a:cubicBezTo>
                        <a:pt x="65" y="34"/>
                        <a:pt x="63" y="33"/>
                        <a:pt x="59" y="33"/>
                      </a:cubicBezTo>
                      <a:cubicBezTo>
                        <a:pt x="56" y="33"/>
                        <a:pt x="53" y="33"/>
                        <a:pt x="52" y="31"/>
                      </a:cubicBezTo>
                      <a:cubicBezTo>
                        <a:pt x="50" y="29"/>
                        <a:pt x="51" y="26"/>
                        <a:pt x="52" y="22"/>
                      </a:cubicBezTo>
                      <a:cubicBezTo>
                        <a:pt x="53" y="18"/>
                        <a:pt x="51" y="16"/>
                        <a:pt x="50" y="13"/>
                      </a:cubicBezTo>
                      <a:cubicBezTo>
                        <a:pt x="49" y="11"/>
                        <a:pt x="48" y="8"/>
                        <a:pt x="51" y="7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0" y="5"/>
                        <a:pt x="50" y="5"/>
                        <a:pt x="4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8" name="Freeform 1919">
                  <a:extLst>
                    <a:ext uri="{FF2B5EF4-FFF2-40B4-BE49-F238E27FC236}">
                      <a16:creationId xmlns:a16="http://schemas.microsoft.com/office/drawing/2014/main" xmlns="" id="{DCEAD377-6272-4755-8F39-F51350D09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79" name="Freeform 1920">
                  <a:extLst>
                    <a:ext uri="{FF2B5EF4-FFF2-40B4-BE49-F238E27FC236}">
                      <a16:creationId xmlns:a16="http://schemas.microsoft.com/office/drawing/2014/main" xmlns="" id="{3473A72A-A427-4222-9B5C-BFEA55CFD8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0" name="Freeform 1921">
                  <a:extLst>
                    <a:ext uri="{FF2B5EF4-FFF2-40B4-BE49-F238E27FC236}">
                      <a16:creationId xmlns:a16="http://schemas.microsoft.com/office/drawing/2014/main" xmlns="" id="{32CA6CA0-6B6C-414C-BD57-B10A75562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21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1" name="Freeform 1922">
                  <a:extLst>
                    <a:ext uri="{FF2B5EF4-FFF2-40B4-BE49-F238E27FC236}">
                      <a16:creationId xmlns:a16="http://schemas.microsoft.com/office/drawing/2014/main" xmlns="" id="{AC732CD7-52AE-40CA-9CC2-9DDFEC361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5" y="210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2" name="Freeform 1923">
                  <a:extLst>
                    <a:ext uri="{FF2B5EF4-FFF2-40B4-BE49-F238E27FC236}">
                      <a16:creationId xmlns:a16="http://schemas.microsoft.com/office/drawing/2014/main" xmlns="" id="{A5A82E6D-311E-4CFA-B432-89BC4E0A0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3" name="Freeform 1924">
                  <a:extLst>
                    <a:ext uri="{FF2B5EF4-FFF2-40B4-BE49-F238E27FC236}">
                      <a16:creationId xmlns:a16="http://schemas.microsoft.com/office/drawing/2014/main" xmlns="" id="{046F162C-B926-4C1C-95D6-0FB01FD6C9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4" name="Freeform 1925">
                  <a:extLst>
                    <a:ext uri="{FF2B5EF4-FFF2-40B4-BE49-F238E27FC236}">
                      <a16:creationId xmlns:a16="http://schemas.microsoft.com/office/drawing/2014/main" xmlns="" id="{7CE23702-BD2B-49B9-A74A-9FE3AE15C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3"/>
                </a:xfrm>
                <a:custGeom>
                  <a:avLst/>
                  <a:gdLst>
                    <a:gd name="T0" fmla="*/ 3 h 3"/>
                    <a:gd name="T1" fmla="*/ 3 h 3"/>
                    <a:gd name="T2" fmla="*/ 2 h 3"/>
                    <a:gd name="T3" fmla="*/ 0 h 3"/>
                    <a:gd name="T4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5" name="Freeform 1926">
                  <a:extLst>
                    <a:ext uri="{FF2B5EF4-FFF2-40B4-BE49-F238E27FC236}">
                      <a16:creationId xmlns:a16="http://schemas.microsoft.com/office/drawing/2014/main" xmlns="" id="{8D95F9AB-CE8F-40BA-9159-8229EDB26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20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6" name="Freeform 1927">
                  <a:extLst>
                    <a:ext uri="{FF2B5EF4-FFF2-40B4-BE49-F238E27FC236}">
                      <a16:creationId xmlns:a16="http://schemas.microsoft.com/office/drawing/2014/main" xmlns="" id="{ADB4A648-CA3B-4E3D-9192-3A4772719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1" y="2122"/>
                  <a:ext cx="6" cy="2"/>
                </a:xfrm>
                <a:custGeom>
                  <a:avLst/>
                  <a:gdLst>
                    <a:gd name="T0" fmla="*/ 7 w 7"/>
                    <a:gd name="T1" fmla="*/ 0 h 2"/>
                    <a:gd name="T2" fmla="*/ 2 w 7"/>
                    <a:gd name="T3" fmla="*/ 1 h 2"/>
                    <a:gd name="T4" fmla="*/ 0 w 7"/>
                    <a:gd name="T5" fmla="*/ 2 h 2"/>
                    <a:gd name="T6" fmla="*/ 2 w 7"/>
                    <a:gd name="T7" fmla="*/ 1 h 2"/>
                    <a:gd name="T8" fmla="*/ 7 w 7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0"/>
                        <a:pt x="4" y="1"/>
                        <a:pt x="2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4" y="1"/>
                        <a:pt x="5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7" name="Freeform 1928">
                  <a:extLst>
                    <a:ext uri="{FF2B5EF4-FFF2-40B4-BE49-F238E27FC236}">
                      <a16:creationId xmlns:a16="http://schemas.microsoft.com/office/drawing/2014/main" xmlns="" id="{10EBBAC2-A174-451D-9B1A-F53DBCFD8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107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8" name="Freeform 1929">
                  <a:extLst>
                    <a:ext uri="{FF2B5EF4-FFF2-40B4-BE49-F238E27FC236}">
                      <a16:creationId xmlns:a16="http://schemas.microsoft.com/office/drawing/2014/main" xmlns="" id="{29CC694C-8922-4D71-878C-252562EE43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16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89" name="Freeform 1930">
                  <a:extLst>
                    <a:ext uri="{FF2B5EF4-FFF2-40B4-BE49-F238E27FC236}">
                      <a16:creationId xmlns:a16="http://schemas.microsoft.com/office/drawing/2014/main" xmlns="" id="{25685F98-B3CF-4530-8EB3-A2605E6E5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21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0" name="Freeform 1931">
                  <a:extLst>
                    <a:ext uri="{FF2B5EF4-FFF2-40B4-BE49-F238E27FC236}">
                      <a16:creationId xmlns:a16="http://schemas.microsoft.com/office/drawing/2014/main" xmlns="" id="{A8C17528-44BB-4E3A-B845-61A60556A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6" y="2138"/>
                  <a:ext cx="3" cy="5"/>
                </a:xfrm>
                <a:custGeom>
                  <a:avLst/>
                  <a:gdLst>
                    <a:gd name="T0" fmla="*/ 3 w 3"/>
                    <a:gd name="T1" fmla="*/ 0 h 5"/>
                    <a:gd name="T2" fmla="*/ 0 w 3"/>
                    <a:gd name="T3" fmla="*/ 5 h 5"/>
                    <a:gd name="T4" fmla="*/ 3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cubicBezTo>
                        <a:pt x="3" y="2"/>
                        <a:pt x="2" y="3"/>
                        <a:pt x="0" y="5"/>
                      </a:cubicBezTo>
                      <a:cubicBezTo>
                        <a:pt x="2" y="3"/>
                        <a:pt x="3" y="2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1" name="Freeform 1932">
                  <a:extLst>
                    <a:ext uri="{FF2B5EF4-FFF2-40B4-BE49-F238E27FC236}">
                      <a16:creationId xmlns:a16="http://schemas.microsoft.com/office/drawing/2014/main" xmlns="" id="{9F8973FA-635F-4B79-906A-BFDFCB83D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3" y="215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2" name="Freeform 1933">
                  <a:extLst>
                    <a:ext uri="{FF2B5EF4-FFF2-40B4-BE49-F238E27FC236}">
                      <a16:creationId xmlns:a16="http://schemas.microsoft.com/office/drawing/2014/main" xmlns="" id="{A489ADEF-BAFF-4BEB-B1AE-28E5EB935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4" y="215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3" name="Freeform 1934">
                  <a:extLst>
                    <a:ext uri="{FF2B5EF4-FFF2-40B4-BE49-F238E27FC236}">
                      <a16:creationId xmlns:a16="http://schemas.microsoft.com/office/drawing/2014/main" xmlns="" id="{BC8703F1-88BB-469F-8345-85859F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216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4" name="Freeform 1935">
                  <a:extLst>
                    <a:ext uri="{FF2B5EF4-FFF2-40B4-BE49-F238E27FC236}">
                      <a16:creationId xmlns:a16="http://schemas.microsoft.com/office/drawing/2014/main" xmlns="" id="{160F675F-EA47-43A0-89B7-4B2985AD6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5" name="Freeform 1936">
                  <a:extLst>
                    <a:ext uri="{FF2B5EF4-FFF2-40B4-BE49-F238E27FC236}">
                      <a16:creationId xmlns:a16="http://schemas.microsoft.com/office/drawing/2014/main" xmlns="" id="{83455665-3FF0-4EB6-9141-32B6AF7D8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160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6" name="Freeform 1937">
                  <a:extLst>
                    <a:ext uri="{FF2B5EF4-FFF2-40B4-BE49-F238E27FC236}">
                      <a16:creationId xmlns:a16="http://schemas.microsoft.com/office/drawing/2014/main" xmlns="" id="{03973E90-A143-4F39-8725-CA14281D28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7" name="Freeform 1938">
                  <a:extLst>
                    <a:ext uri="{FF2B5EF4-FFF2-40B4-BE49-F238E27FC236}">
                      <a16:creationId xmlns:a16="http://schemas.microsoft.com/office/drawing/2014/main" xmlns="" id="{658C45FF-5C44-4F6A-BAEE-81824781C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5" y="2157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8" name="Freeform 1939">
                  <a:extLst>
                    <a:ext uri="{FF2B5EF4-FFF2-40B4-BE49-F238E27FC236}">
                      <a16:creationId xmlns:a16="http://schemas.microsoft.com/office/drawing/2014/main" xmlns="" id="{A97DF31F-8177-4B5C-BE3E-EB406FB544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7" y="216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99" name="Freeform 1940">
                  <a:extLst>
                    <a:ext uri="{FF2B5EF4-FFF2-40B4-BE49-F238E27FC236}">
                      <a16:creationId xmlns:a16="http://schemas.microsoft.com/office/drawing/2014/main" xmlns="" id="{EB9FD250-224E-4984-9592-678995B38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6" y="2106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0" name="Freeform 1941">
                  <a:extLst>
                    <a:ext uri="{FF2B5EF4-FFF2-40B4-BE49-F238E27FC236}">
                      <a16:creationId xmlns:a16="http://schemas.microsoft.com/office/drawing/2014/main" xmlns="" id="{91C221C2-FEF3-47A4-BFAD-D0FC11B976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21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1" name="Freeform 1942">
                  <a:extLst>
                    <a:ext uri="{FF2B5EF4-FFF2-40B4-BE49-F238E27FC236}">
                      <a16:creationId xmlns:a16="http://schemas.microsoft.com/office/drawing/2014/main" xmlns="" id="{0BB0C843-1089-495A-BF37-6A725BA87E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1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2" name="Freeform 1943">
                  <a:extLst>
                    <a:ext uri="{FF2B5EF4-FFF2-40B4-BE49-F238E27FC236}">
                      <a16:creationId xmlns:a16="http://schemas.microsoft.com/office/drawing/2014/main" xmlns="" id="{148DE1D8-26C9-4907-B2F3-2C2093989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11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3" name="Freeform 1944">
                  <a:extLst>
                    <a:ext uri="{FF2B5EF4-FFF2-40B4-BE49-F238E27FC236}">
                      <a16:creationId xmlns:a16="http://schemas.microsoft.com/office/drawing/2014/main" xmlns="" id="{7A3F8D11-0B17-4EF7-8B14-192A0B9F0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4" y="2104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4" name="Freeform 1945">
                  <a:extLst>
                    <a:ext uri="{FF2B5EF4-FFF2-40B4-BE49-F238E27FC236}">
                      <a16:creationId xmlns:a16="http://schemas.microsoft.com/office/drawing/2014/main" xmlns="" id="{DCB9B91A-4444-49B7-8905-D10601B1E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5" name="Freeform 1946">
                  <a:extLst>
                    <a:ext uri="{FF2B5EF4-FFF2-40B4-BE49-F238E27FC236}">
                      <a16:creationId xmlns:a16="http://schemas.microsoft.com/office/drawing/2014/main" xmlns="" id="{FCF4C3A3-2D05-43A9-9F78-841DE85E3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1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6" name="Freeform 1947">
                  <a:extLst>
                    <a:ext uri="{FF2B5EF4-FFF2-40B4-BE49-F238E27FC236}">
                      <a16:creationId xmlns:a16="http://schemas.microsoft.com/office/drawing/2014/main" xmlns="" id="{B615A4D3-783A-4A9B-95B5-E01BF9D0D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4" y="1721"/>
                  <a:ext cx="125" cy="178"/>
                </a:xfrm>
                <a:custGeom>
                  <a:avLst/>
                  <a:gdLst>
                    <a:gd name="T0" fmla="*/ 43 w 131"/>
                    <a:gd name="T1" fmla="*/ 140 h 186"/>
                    <a:gd name="T2" fmla="*/ 51 w 131"/>
                    <a:gd name="T3" fmla="*/ 147 h 186"/>
                    <a:gd name="T4" fmla="*/ 63 w 131"/>
                    <a:gd name="T5" fmla="*/ 161 h 186"/>
                    <a:gd name="T6" fmla="*/ 85 w 131"/>
                    <a:gd name="T7" fmla="*/ 166 h 186"/>
                    <a:gd name="T8" fmla="*/ 92 w 131"/>
                    <a:gd name="T9" fmla="*/ 165 h 186"/>
                    <a:gd name="T10" fmla="*/ 97 w 131"/>
                    <a:gd name="T11" fmla="*/ 179 h 186"/>
                    <a:gd name="T12" fmla="*/ 100 w 131"/>
                    <a:gd name="T13" fmla="*/ 185 h 186"/>
                    <a:gd name="T14" fmla="*/ 101 w 131"/>
                    <a:gd name="T15" fmla="*/ 185 h 186"/>
                    <a:gd name="T16" fmla="*/ 102 w 131"/>
                    <a:gd name="T17" fmla="*/ 182 h 186"/>
                    <a:gd name="T18" fmla="*/ 103 w 131"/>
                    <a:gd name="T19" fmla="*/ 177 h 186"/>
                    <a:gd name="T20" fmla="*/ 103 w 131"/>
                    <a:gd name="T21" fmla="*/ 173 h 186"/>
                    <a:gd name="T22" fmla="*/ 103 w 131"/>
                    <a:gd name="T23" fmla="*/ 133 h 186"/>
                    <a:gd name="T24" fmla="*/ 102 w 131"/>
                    <a:gd name="T25" fmla="*/ 128 h 186"/>
                    <a:gd name="T26" fmla="*/ 120 w 131"/>
                    <a:gd name="T27" fmla="*/ 119 h 186"/>
                    <a:gd name="T28" fmla="*/ 123 w 131"/>
                    <a:gd name="T29" fmla="*/ 119 h 186"/>
                    <a:gd name="T30" fmla="*/ 125 w 131"/>
                    <a:gd name="T31" fmla="*/ 118 h 186"/>
                    <a:gd name="T32" fmla="*/ 129 w 131"/>
                    <a:gd name="T33" fmla="*/ 117 h 186"/>
                    <a:gd name="T34" fmla="*/ 130 w 131"/>
                    <a:gd name="T35" fmla="*/ 116 h 186"/>
                    <a:gd name="T36" fmla="*/ 130 w 131"/>
                    <a:gd name="T37" fmla="*/ 114 h 186"/>
                    <a:gd name="T38" fmla="*/ 129 w 131"/>
                    <a:gd name="T39" fmla="*/ 101 h 186"/>
                    <a:gd name="T40" fmla="*/ 128 w 131"/>
                    <a:gd name="T41" fmla="*/ 72 h 186"/>
                    <a:gd name="T42" fmla="*/ 98 w 131"/>
                    <a:gd name="T43" fmla="*/ 64 h 186"/>
                    <a:gd name="T44" fmla="*/ 81 w 131"/>
                    <a:gd name="T45" fmla="*/ 63 h 186"/>
                    <a:gd name="T46" fmla="*/ 74 w 131"/>
                    <a:gd name="T47" fmla="*/ 61 h 186"/>
                    <a:gd name="T48" fmla="*/ 69 w 131"/>
                    <a:gd name="T49" fmla="*/ 43 h 186"/>
                    <a:gd name="T50" fmla="*/ 63 w 131"/>
                    <a:gd name="T51" fmla="*/ 39 h 186"/>
                    <a:gd name="T52" fmla="*/ 65 w 131"/>
                    <a:gd name="T53" fmla="*/ 24 h 186"/>
                    <a:gd name="T54" fmla="*/ 77 w 131"/>
                    <a:gd name="T55" fmla="*/ 7 h 186"/>
                    <a:gd name="T56" fmla="*/ 86 w 131"/>
                    <a:gd name="T57" fmla="*/ 2 h 186"/>
                    <a:gd name="T58" fmla="*/ 73 w 131"/>
                    <a:gd name="T59" fmla="*/ 7 h 186"/>
                    <a:gd name="T60" fmla="*/ 55 w 131"/>
                    <a:gd name="T61" fmla="*/ 14 h 186"/>
                    <a:gd name="T62" fmla="*/ 41 w 131"/>
                    <a:gd name="T63" fmla="*/ 19 h 186"/>
                    <a:gd name="T64" fmla="*/ 26 w 131"/>
                    <a:gd name="T65" fmla="*/ 45 h 186"/>
                    <a:gd name="T66" fmla="*/ 20 w 131"/>
                    <a:gd name="T67" fmla="*/ 51 h 186"/>
                    <a:gd name="T68" fmla="*/ 18 w 131"/>
                    <a:gd name="T69" fmla="*/ 53 h 186"/>
                    <a:gd name="T70" fmla="*/ 14 w 131"/>
                    <a:gd name="T71" fmla="*/ 56 h 186"/>
                    <a:gd name="T72" fmla="*/ 18 w 131"/>
                    <a:gd name="T73" fmla="*/ 68 h 186"/>
                    <a:gd name="T74" fmla="*/ 19 w 131"/>
                    <a:gd name="T75" fmla="*/ 102 h 186"/>
                    <a:gd name="T76" fmla="*/ 1 w 131"/>
                    <a:gd name="T77" fmla="*/ 121 h 186"/>
                    <a:gd name="T78" fmla="*/ 3 w 131"/>
                    <a:gd name="T79" fmla="*/ 124 h 186"/>
                    <a:gd name="T80" fmla="*/ 6 w 131"/>
                    <a:gd name="T81" fmla="*/ 126 h 186"/>
                    <a:gd name="T82" fmla="*/ 10 w 131"/>
                    <a:gd name="T83" fmla="*/ 128 h 186"/>
                    <a:gd name="T84" fmla="*/ 12 w 131"/>
                    <a:gd name="T85" fmla="*/ 129 h 186"/>
                    <a:gd name="T86" fmla="*/ 25 w 131"/>
                    <a:gd name="T87" fmla="*/ 136 h 186"/>
                    <a:gd name="T88" fmla="*/ 30 w 131"/>
                    <a:gd name="T89" fmla="*/ 134 h 186"/>
                    <a:gd name="T90" fmla="*/ 31 w 131"/>
                    <a:gd name="T91" fmla="*/ 135 h 186"/>
                    <a:gd name="T92" fmla="*/ 34 w 131"/>
                    <a:gd name="T93" fmla="*/ 137 h 186"/>
                    <a:gd name="T94" fmla="*/ 37 w 131"/>
                    <a:gd name="T95" fmla="*/ 14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1" h="186">
                      <a:moveTo>
                        <a:pt x="38" y="141"/>
                      </a:moveTo>
                      <a:cubicBezTo>
                        <a:pt x="39" y="141"/>
                        <a:pt x="40" y="141"/>
                        <a:pt x="40" y="141"/>
                      </a:cubicBezTo>
                      <a:cubicBezTo>
                        <a:pt x="41" y="140"/>
                        <a:pt x="41" y="140"/>
                        <a:pt x="42" y="140"/>
                      </a:cubicBezTo>
                      <a:cubicBezTo>
                        <a:pt x="42" y="140"/>
                        <a:pt x="43" y="140"/>
                        <a:pt x="43" y="140"/>
                      </a:cubicBezTo>
                      <a:cubicBezTo>
                        <a:pt x="44" y="140"/>
                        <a:pt x="44" y="140"/>
                        <a:pt x="45" y="140"/>
                      </a:cubicBezTo>
                      <a:cubicBezTo>
                        <a:pt x="45" y="140"/>
                        <a:pt x="45" y="140"/>
                        <a:pt x="45" y="141"/>
                      </a:cubicBezTo>
                      <a:cubicBezTo>
                        <a:pt x="46" y="141"/>
                        <a:pt x="47" y="141"/>
                        <a:pt x="47" y="141"/>
                      </a:cubicBezTo>
                      <a:cubicBezTo>
                        <a:pt x="49" y="142"/>
                        <a:pt x="50" y="145"/>
                        <a:pt x="51" y="147"/>
                      </a:cubicBezTo>
                      <a:cubicBezTo>
                        <a:pt x="51" y="149"/>
                        <a:pt x="52" y="150"/>
                        <a:pt x="53" y="150"/>
                      </a:cubicBezTo>
                      <a:cubicBezTo>
                        <a:pt x="56" y="151"/>
                        <a:pt x="58" y="152"/>
                        <a:pt x="60" y="154"/>
                      </a:cubicBezTo>
                      <a:cubicBezTo>
                        <a:pt x="61" y="156"/>
                        <a:pt x="62" y="158"/>
                        <a:pt x="62" y="160"/>
                      </a:cubicBezTo>
                      <a:cubicBezTo>
                        <a:pt x="62" y="160"/>
                        <a:pt x="62" y="160"/>
                        <a:pt x="63" y="161"/>
                      </a:cubicBezTo>
                      <a:cubicBezTo>
                        <a:pt x="64" y="162"/>
                        <a:pt x="66" y="164"/>
                        <a:pt x="66" y="166"/>
                      </a:cubicBezTo>
                      <a:cubicBezTo>
                        <a:pt x="67" y="167"/>
                        <a:pt x="68" y="167"/>
                        <a:pt x="71" y="167"/>
                      </a:cubicBezTo>
                      <a:cubicBezTo>
                        <a:pt x="73" y="167"/>
                        <a:pt x="75" y="167"/>
                        <a:pt x="76" y="166"/>
                      </a:cubicBezTo>
                      <a:cubicBezTo>
                        <a:pt x="78" y="165"/>
                        <a:pt x="82" y="164"/>
                        <a:pt x="85" y="166"/>
                      </a:cubicBezTo>
                      <a:cubicBezTo>
                        <a:pt x="86" y="166"/>
                        <a:pt x="86" y="165"/>
                        <a:pt x="87" y="165"/>
                      </a:cubicBezTo>
                      <a:cubicBezTo>
                        <a:pt x="88" y="165"/>
                        <a:pt x="89" y="165"/>
                        <a:pt x="90" y="165"/>
                      </a:cubicBezTo>
                      <a:cubicBezTo>
                        <a:pt x="90" y="165"/>
                        <a:pt x="90" y="165"/>
                        <a:pt x="91" y="165"/>
                      </a:cubicBezTo>
                      <a:cubicBezTo>
                        <a:pt x="91" y="165"/>
                        <a:pt x="91" y="165"/>
                        <a:pt x="92" y="165"/>
                      </a:cubicBezTo>
                      <a:cubicBezTo>
                        <a:pt x="98" y="167"/>
                        <a:pt x="101" y="169"/>
                        <a:pt x="101" y="172"/>
                      </a:cubicBezTo>
                      <a:cubicBezTo>
                        <a:pt x="102" y="173"/>
                        <a:pt x="102" y="174"/>
                        <a:pt x="101" y="175"/>
                      </a:cubicBezTo>
                      <a:cubicBezTo>
                        <a:pt x="100" y="176"/>
                        <a:pt x="99" y="177"/>
                        <a:pt x="98" y="178"/>
                      </a:cubicBezTo>
                      <a:cubicBezTo>
                        <a:pt x="98" y="178"/>
                        <a:pt x="98" y="179"/>
                        <a:pt x="97" y="179"/>
                      </a:cubicBezTo>
                      <a:cubicBezTo>
                        <a:pt x="96" y="180"/>
                        <a:pt x="95" y="182"/>
                        <a:pt x="95" y="182"/>
                      </a:cubicBezTo>
                      <a:cubicBezTo>
                        <a:pt x="95" y="182"/>
                        <a:pt x="97" y="183"/>
                        <a:pt x="98" y="184"/>
                      </a:cubicBezTo>
                      <a:cubicBezTo>
                        <a:pt x="98" y="184"/>
                        <a:pt x="99" y="184"/>
                        <a:pt x="99" y="185"/>
                      </a:cubicBezTo>
                      <a:cubicBezTo>
                        <a:pt x="100" y="185"/>
                        <a:pt x="100" y="185"/>
                        <a:pt x="100" y="185"/>
                      </a:cubicBezTo>
                      <a:cubicBezTo>
                        <a:pt x="100" y="186"/>
                        <a:pt x="100" y="186"/>
                        <a:pt x="101" y="186"/>
                      </a:cubicBezTo>
                      <a:cubicBezTo>
                        <a:pt x="101" y="186"/>
                        <a:pt x="101" y="186"/>
                        <a:pt x="101" y="186"/>
                      </a:cubicBezTo>
                      <a:cubicBezTo>
                        <a:pt x="101" y="186"/>
                        <a:pt x="101" y="185"/>
                        <a:pt x="101" y="185"/>
                      </a:cubicBezTo>
                      <a:cubicBezTo>
                        <a:pt x="101" y="185"/>
                        <a:pt x="101" y="185"/>
                        <a:pt x="101" y="185"/>
                      </a:cubicBezTo>
                      <a:cubicBezTo>
                        <a:pt x="101" y="184"/>
                        <a:pt x="101" y="184"/>
                        <a:pt x="101" y="184"/>
                      </a:cubicBezTo>
                      <a:cubicBezTo>
                        <a:pt x="101" y="184"/>
                        <a:pt x="102" y="183"/>
                        <a:pt x="102" y="183"/>
                      </a:cubicBezTo>
                      <a:cubicBezTo>
                        <a:pt x="102" y="183"/>
                        <a:pt x="102" y="183"/>
                        <a:pt x="102" y="182"/>
                      </a:cubicBezTo>
                      <a:cubicBezTo>
                        <a:pt x="102" y="182"/>
                        <a:pt x="102" y="182"/>
                        <a:pt x="102" y="182"/>
                      </a:cubicBezTo>
                      <a:cubicBezTo>
                        <a:pt x="102" y="181"/>
                        <a:pt x="102" y="181"/>
                        <a:pt x="102" y="180"/>
                      </a:cubicBezTo>
                      <a:cubicBezTo>
                        <a:pt x="102" y="180"/>
                        <a:pt x="102" y="180"/>
                        <a:pt x="102" y="180"/>
                      </a:cubicBezTo>
                      <a:cubicBezTo>
                        <a:pt x="102" y="179"/>
                        <a:pt x="103" y="179"/>
                        <a:pt x="103" y="179"/>
                      </a:cubicBezTo>
                      <a:cubicBezTo>
                        <a:pt x="103" y="178"/>
                        <a:pt x="103" y="178"/>
                        <a:pt x="103" y="177"/>
                      </a:cubicBezTo>
                      <a:cubicBezTo>
                        <a:pt x="103" y="177"/>
                        <a:pt x="103" y="177"/>
                        <a:pt x="103" y="177"/>
                      </a:cubicBezTo>
                      <a:cubicBezTo>
                        <a:pt x="103" y="176"/>
                        <a:pt x="103" y="176"/>
                        <a:pt x="103" y="175"/>
                      </a:cubicBezTo>
                      <a:cubicBezTo>
                        <a:pt x="103" y="175"/>
                        <a:pt x="103" y="175"/>
                        <a:pt x="103" y="175"/>
                      </a:cubicBezTo>
                      <a:cubicBezTo>
                        <a:pt x="103" y="174"/>
                        <a:pt x="103" y="173"/>
                        <a:pt x="103" y="173"/>
                      </a:cubicBezTo>
                      <a:cubicBezTo>
                        <a:pt x="103" y="169"/>
                        <a:pt x="104" y="160"/>
                        <a:pt x="105" y="157"/>
                      </a:cubicBezTo>
                      <a:cubicBezTo>
                        <a:pt x="106" y="154"/>
                        <a:pt x="104" y="152"/>
                        <a:pt x="102" y="149"/>
                      </a:cubicBezTo>
                      <a:cubicBezTo>
                        <a:pt x="100" y="146"/>
                        <a:pt x="98" y="143"/>
                        <a:pt x="98" y="139"/>
                      </a:cubicBezTo>
                      <a:cubicBezTo>
                        <a:pt x="98" y="134"/>
                        <a:pt x="100" y="133"/>
                        <a:pt x="103" y="133"/>
                      </a:cubicBezTo>
                      <a:cubicBezTo>
                        <a:pt x="105" y="132"/>
                        <a:pt x="106" y="132"/>
                        <a:pt x="107" y="132"/>
                      </a:cubicBezTo>
                      <a:cubicBezTo>
                        <a:pt x="107" y="131"/>
                        <a:pt x="107" y="131"/>
                        <a:pt x="107" y="131"/>
                      </a:cubicBezTo>
                      <a:cubicBezTo>
                        <a:pt x="107" y="131"/>
                        <a:pt x="106" y="131"/>
                        <a:pt x="105" y="131"/>
                      </a:cubicBezTo>
                      <a:cubicBezTo>
                        <a:pt x="104" y="130"/>
                        <a:pt x="103" y="129"/>
                        <a:pt x="102" y="128"/>
                      </a:cubicBezTo>
                      <a:cubicBezTo>
                        <a:pt x="101" y="126"/>
                        <a:pt x="100" y="124"/>
                        <a:pt x="101" y="122"/>
                      </a:cubicBezTo>
                      <a:cubicBezTo>
                        <a:pt x="101" y="120"/>
                        <a:pt x="104" y="119"/>
                        <a:pt x="111" y="119"/>
                      </a:cubicBezTo>
                      <a:cubicBezTo>
                        <a:pt x="113" y="119"/>
                        <a:pt x="115" y="119"/>
                        <a:pt x="117" y="119"/>
                      </a:cubicBezTo>
                      <a:cubicBezTo>
                        <a:pt x="118" y="119"/>
                        <a:pt x="119" y="119"/>
                        <a:pt x="120" y="119"/>
                      </a:cubicBezTo>
                      <a:cubicBezTo>
                        <a:pt x="120" y="119"/>
                        <a:pt x="120" y="119"/>
                        <a:pt x="121" y="119"/>
                      </a:cubicBezTo>
                      <a:cubicBezTo>
                        <a:pt x="121" y="119"/>
                        <a:pt x="121" y="119"/>
                        <a:pt x="121" y="119"/>
                      </a:cubicBezTo>
                      <a:cubicBezTo>
                        <a:pt x="122" y="119"/>
                        <a:pt x="122" y="119"/>
                        <a:pt x="122" y="119"/>
                      </a:cubicBezTo>
                      <a:cubicBezTo>
                        <a:pt x="122" y="119"/>
                        <a:pt x="122" y="119"/>
                        <a:pt x="123" y="119"/>
                      </a:cubicBezTo>
                      <a:cubicBezTo>
                        <a:pt x="123" y="119"/>
                        <a:pt x="123" y="118"/>
                        <a:pt x="124" y="118"/>
                      </a:cubicBezTo>
                      <a:cubicBezTo>
                        <a:pt x="124" y="118"/>
                        <a:pt x="124" y="118"/>
                        <a:pt x="124" y="118"/>
                      </a:cubicBezTo>
                      <a:cubicBezTo>
                        <a:pt x="124" y="118"/>
                        <a:pt x="125" y="118"/>
                        <a:pt x="125" y="118"/>
                      </a:cubicBezTo>
                      <a:cubicBezTo>
                        <a:pt x="125" y="118"/>
                        <a:pt x="125" y="118"/>
                        <a:pt x="125" y="118"/>
                      </a:cubicBezTo>
                      <a:cubicBezTo>
                        <a:pt x="126" y="118"/>
                        <a:pt x="126" y="118"/>
                        <a:pt x="127" y="117"/>
                      </a:cubicBezTo>
                      <a:cubicBezTo>
                        <a:pt x="127" y="117"/>
                        <a:pt x="127" y="117"/>
                        <a:pt x="127" y="117"/>
                      </a:cubicBezTo>
                      <a:cubicBezTo>
                        <a:pt x="127" y="117"/>
                        <a:pt x="128" y="117"/>
                        <a:pt x="128" y="117"/>
                      </a:cubicBezTo>
                      <a:cubicBezTo>
                        <a:pt x="128" y="117"/>
                        <a:pt x="128" y="117"/>
                        <a:pt x="129" y="117"/>
                      </a:cubicBezTo>
                      <a:cubicBezTo>
                        <a:pt x="129" y="117"/>
                        <a:pt x="129" y="117"/>
                        <a:pt x="129" y="117"/>
                      </a:cubicBezTo>
                      <a:cubicBezTo>
                        <a:pt x="129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1" y="115"/>
                        <a:pt x="130" y="115"/>
                      </a:cubicBezTo>
                      <a:cubicBezTo>
                        <a:pt x="130" y="115"/>
                        <a:pt x="130" y="115"/>
                        <a:pt x="130" y="115"/>
                      </a:cubicBezTo>
                      <a:cubicBezTo>
                        <a:pt x="130" y="115"/>
                        <a:pt x="130" y="115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3"/>
                        <a:pt x="129" y="113"/>
                        <a:pt x="129" y="113"/>
                      </a:cubicBezTo>
                      <a:cubicBezTo>
                        <a:pt x="128" y="112"/>
                        <a:pt x="127" y="110"/>
                        <a:pt x="126" y="108"/>
                      </a:cubicBezTo>
                      <a:cubicBezTo>
                        <a:pt x="126" y="106"/>
                        <a:pt x="127" y="104"/>
                        <a:pt x="129" y="101"/>
                      </a:cubicBezTo>
                      <a:cubicBezTo>
                        <a:pt x="130" y="101"/>
                        <a:pt x="129" y="100"/>
                        <a:pt x="127" y="97"/>
                      </a:cubicBezTo>
                      <a:cubicBezTo>
                        <a:pt x="126" y="97"/>
                        <a:pt x="125" y="96"/>
                        <a:pt x="125" y="95"/>
                      </a:cubicBezTo>
                      <a:cubicBezTo>
                        <a:pt x="121" y="91"/>
                        <a:pt x="124" y="78"/>
                        <a:pt x="127" y="72"/>
                      </a:cubicBezTo>
                      <a:cubicBezTo>
                        <a:pt x="128" y="72"/>
                        <a:pt x="128" y="72"/>
                        <a:pt x="128" y="72"/>
                      </a:cubicBezTo>
                      <a:cubicBezTo>
                        <a:pt x="128" y="72"/>
                        <a:pt x="127" y="71"/>
                        <a:pt x="124" y="71"/>
                      </a:cubicBezTo>
                      <a:cubicBezTo>
                        <a:pt x="122" y="71"/>
                        <a:pt x="118" y="72"/>
                        <a:pt x="116" y="72"/>
                      </a:cubicBezTo>
                      <a:cubicBezTo>
                        <a:pt x="114" y="72"/>
                        <a:pt x="113" y="72"/>
                        <a:pt x="111" y="72"/>
                      </a:cubicBezTo>
                      <a:cubicBezTo>
                        <a:pt x="106" y="71"/>
                        <a:pt x="102" y="69"/>
                        <a:pt x="98" y="64"/>
                      </a:cubicBezTo>
                      <a:cubicBezTo>
                        <a:pt x="98" y="63"/>
                        <a:pt x="97" y="62"/>
                        <a:pt x="95" y="62"/>
                      </a:cubicBezTo>
                      <a:cubicBezTo>
                        <a:pt x="95" y="62"/>
                        <a:pt x="94" y="62"/>
                        <a:pt x="94" y="62"/>
                      </a:cubicBezTo>
                      <a:cubicBezTo>
                        <a:pt x="92" y="62"/>
                        <a:pt x="91" y="62"/>
                        <a:pt x="89" y="63"/>
                      </a:cubicBezTo>
                      <a:cubicBezTo>
                        <a:pt x="87" y="63"/>
                        <a:pt x="84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77" y="63"/>
                        <a:pt x="75" y="62"/>
                        <a:pt x="74" y="61"/>
                      </a:cubicBezTo>
                      <a:cubicBezTo>
                        <a:pt x="74" y="61"/>
                        <a:pt x="74" y="61"/>
                        <a:pt x="74" y="61"/>
                      </a:cubicBezTo>
                      <a:cubicBezTo>
                        <a:pt x="71" y="58"/>
                        <a:pt x="71" y="53"/>
                        <a:pt x="71" y="50"/>
                      </a:cubicBezTo>
                      <a:cubicBezTo>
                        <a:pt x="71" y="49"/>
                        <a:pt x="71" y="48"/>
                        <a:pt x="71" y="47"/>
                      </a:cubicBezTo>
                      <a:cubicBezTo>
                        <a:pt x="71" y="46"/>
                        <a:pt x="71" y="46"/>
                        <a:pt x="71" y="46"/>
                      </a:cubicBezTo>
                      <a:cubicBezTo>
                        <a:pt x="72" y="45"/>
                        <a:pt x="71" y="45"/>
                        <a:pt x="69" y="43"/>
                      </a:cubicBezTo>
                      <a:cubicBezTo>
                        <a:pt x="68" y="42"/>
                        <a:pt x="66" y="41"/>
                        <a:pt x="66" y="39"/>
                      </a:cubicBezTo>
                      <a:cubicBezTo>
                        <a:pt x="66" y="39"/>
                        <a:pt x="66" y="38"/>
                        <a:pt x="65" y="38"/>
                      </a:cubicBezTo>
                      <a:cubicBezTo>
                        <a:pt x="64" y="38"/>
                        <a:pt x="64" y="39"/>
                        <a:pt x="63" y="39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1" y="39"/>
                        <a:pt x="61" y="38"/>
                        <a:pt x="60" y="37"/>
                      </a:cubicBezTo>
                      <a:cubicBezTo>
                        <a:pt x="60" y="36"/>
                        <a:pt x="60" y="35"/>
                        <a:pt x="61" y="34"/>
                      </a:cubicBezTo>
                      <a:cubicBezTo>
                        <a:pt x="61" y="33"/>
                        <a:pt x="62" y="32"/>
                        <a:pt x="63" y="30"/>
                      </a:cubicBezTo>
                      <a:cubicBezTo>
                        <a:pt x="64" y="29"/>
                        <a:pt x="64" y="28"/>
                        <a:pt x="65" y="24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19"/>
                        <a:pt x="68" y="16"/>
                        <a:pt x="71" y="13"/>
                      </a:cubicBezTo>
                      <a:cubicBezTo>
                        <a:pt x="72" y="12"/>
                        <a:pt x="74" y="11"/>
                        <a:pt x="75" y="9"/>
                      </a:cubicBezTo>
                      <a:cubicBezTo>
                        <a:pt x="75" y="8"/>
                        <a:pt x="76" y="8"/>
                        <a:pt x="77" y="7"/>
                      </a:cubicBezTo>
                      <a:cubicBezTo>
                        <a:pt x="77" y="7"/>
                        <a:pt x="77" y="7"/>
                        <a:pt x="77" y="7"/>
                      </a:cubicBezTo>
                      <a:cubicBezTo>
                        <a:pt x="78" y="7"/>
                        <a:pt x="78" y="7"/>
                        <a:pt x="78" y="6"/>
                      </a:cubicBezTo>
                      <a:cubicBezTo>
                        <a:pt x="79" y="5"/>
                        <a:pt x="81" y="4"/>
                        <a:pt x="82" y="4"/>
                      </a:cubicBezTo>
                      <a:cubicBezTo>
                        <a:pt x="85" y="3"/>
                        <a:pt x="86" y="2"/>
                        <a:pt x="86" y="2"/>
                      </a:cubicBezTo>
                      <a:cubicBezTo>
                        <a:pt x="86" y="2"/>
                        <a:pt x="86" y="1"/>
                        <a:pt x="84" y="1"/>
                      </a:cubicBezTo>
                      <a:cubicBezTo>
                        <a:pt x="84" y="0"/>
                        <a:pt x="84" y="0"/>
                        <a:pt x="83" y="0"/>
                      </a:cubicBezTo>
                      <a:cubicBezTo>
                        <a:pt x="82" y="0"/>
                        <a:pt x="81" y="2"/>
                        <a:pt x="80" y="3"/>
                      </a:cubicBezTo>
                      <a:cubicBezTo>
                        <a:pt x="78" y="5"/>
                        <a:pt x="76" y="6"/>
                        <a:pt x="73" y="7"/>
                      </a:cubicBezTo>
                      <a:cubicBezTo>
                        <a:pt x="70" y="7"/>
                        <a:pt x="69" y="8"/>
                        <a:pt x="67" y="10"/>
                      </a:cubicBezTo>
                      <a:cubicBezTo>
                        <a:pt x="66" y="11"/>
                        <a:pt x="65" y="12"/>
                        <a:pt x="64" y="12"/>
                      </a:cubicBezTo>
                      <a:cubicBezTo>
                        <a:pt x="62" y="13"/>
                        <a:pt x="60" y="14"/>
                        <a:pt x="58" y="14"/>
                      </a:cubicBezTo>
                      <a:cubicBezTo>
                        <a:pt x="57" y="14"/>
                        <a:pt x="55" y="14"/>
                        <a:pt x="55" y="14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49" y="16"/>
                      </a:cubicBezTo>
                      <a:cubicBezTo>
                        <a:pt x="48" y="16"/>
                        <a:pt x="48" y="15"/>
                        <a:pt x="47" y="15"/>
                      </a:cubicBezTo>
                      <a:cubicBezTo>
                        <a:pt x="46" y="15"/>
                        <a:pt x="43" y="16"/>
                        <a:pt x="41" y="19"/>
                      </a:cubicBezTo>
                      <a:cubicBezTo>
                        <a:pt x="40" y="21"/>
                        <a:pt x="39" y="22"/>
                        <a:pt x="39" y="23"/>
                      </a:cubicBezTo>
                      <a:cubicBezTo>
                        <a:pt x="39" y="23"/>
                        <a:pt x="39" y="24"/>
                        <a:pt x="39" y="24"/>
                      </a:cubicBezTo>
                      <a:cubicBezTo>
                        <a:pt x="39" y="28"/>
                        <a:pt x="40" y="32"/>
                        <a:pt x="34" y="35"/>
                      </a:cubicBezTo>
                      <a:cubicBezTo>
                        <a:pt x="30" y="38"/>
                        <a:pt x="28" y="42"/>
                        <a:pt x="26" y="45"/>
                      </a:cubicBezTo>
                      <a:cubicBezTo>
                        <a:pt x="25" y="46"/>
                        <a:pt x="24" y="47"/>
                        <a:pt x="23" y="48"/>
                      </a:cubicBezTo>
                      <a:cubicBezTo>
                        <a:pt x="22" y="49"/>
                        <a:pt x="21" y="49"/>
                        <a:pt x="21" y="49"/>
                      </a:cubicBezTo>
                      <a:cubicBezTo>
                        <a:pt x="21" y="50"/>
                        <a:pt x="21" y="50"/>
                        <a:pt x="21" y="50"/>
                      </a:cubicBezTo>
                      <a:cubicBezTo>
                        <a:pt x="20" y="50"/>
                        <a:pt x="20" y="51"/>
                        <a:pt x="20" y="51"/>
                      </a:cubicBezTo>
                      <a:cubicBezTo>
                        <a:pt x="20" y="51"/>
                        <a:pt x="20" y="51"/>
                        <a:pt x="20" y="51"/>
                      </a:cubicBezTo>
                      <a:cubicBezTo>
                        <a:pt x="20" y="52"/>
                        <a:pt x="19" y="52"/>
                        <a:pt x="19" y="52"/>
                      </a:cubicBezTo>
                      <a:cubicBezTo>
                        <a:pt x="19" y="53"/>
                        <a:pt x="18" y="53"/>
                        <a:pt x="18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7" y="54"/>
                        <a:pt x="17" y="54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5"/>
                        <a:pt x="15" y="56"/>
                        <a:pt x="15" y="56"/>
                      </a:cubicBezTo>
                      <a:cubicBezTo>
                        <a:pt x="15" y="56"/>
                        <a:pt x="15" y="56"/>
                        <a:pt x="14" y="56"/>
                      </a:cubicBezTo>
                      <a:cubicBezTo>
                        <a:pt x="14" y="57"/>
                        <a:pt x="13" y="58"/>
                        <a:pt x="13" y="58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4" y="59"/>
                        <a:pt x="15" y="60"/>
                        <a:pt x="15" y="60"/>
                      </a:cubicBezTo>
                      <a:cubicBezTo>
                        <a:pt x="18" y="63"/>
                        <a:pt x="18" y="66"/>
                        <a:pt x="18" y="68"/>
                      </a:cubicBezTo>
                      <a:cubicBezTo>
                        <a:pt x="18" y="69"/>
                        <a:pt x="18" y="69"/>
                        <a:pt x="18" y="70"/>
                      </a:cubicBezTo>
                      <a:cubicBezTo>
                        <a:pt x="20" y="75"/>
                        <a:pt x="18" y="77"/>
                        <a:pt x="17" y="78"/>
                      </a:cubicBezTo>
                      <a:cubicBezTo>
                        <a:pt x="16" y="81"/>
                        <a:pt x="18" y="91"/>
                        <a:pt x="19" y="93"/>
                      </a:cubicBezTo>
                      <a:cubicBezTo>
                        <a:pt x="22" y="96"/>
                        <a:pt x="20" y="99"/>
                        <a:pt x="19" y="102"/>
                      </a:cubicBezTo>
                      <a:cubicBezTo>
                        <a:pt x="18" y="103"/>
                        <a:pt x="18" y="104"/>
                        <a:pt x="17" y="105"/>
                      </a:cubicBezTo>
                      <a:cubicBezTo>
                        <a:pt x="15" y="110"/>
                        <a:pt x="12" y="113"/>
                        <a:pt x="6" y="113"/>
                      </a:cubicBezTo>
                      <a:cubicBezTo>
                        <a:pt x="5" y="113"/>
                        <a:pt x="4" y="115"/>
                        <a:pt x="4" y="117"/>
                      </a:cubicBezTo>
                      <a:cubicBezTo>
                        <a:pt x="3" y="119"/>
                        <a:pt x="3" y="120"/>
                        <a:pt x="1" y="121"/>
                      </a:cubicBezTo>
                      <a:cubicBezTo>
                        <a:pt x="1" y="121"/>
                        <a:pt x="0" y="122"/>
                        <a:pt x="0" y="123"/>
                      </a:cubicBezTo>
                      <a:cubicBezTo>
                        <a:pt x="0" y="123"/>
                        <a:pt x="1" y="123"/>
                        <a:pt x="1" y="123"/>
                      </a:cubicBezTo>
                      <a:cubicBezTo>
                        <a:pt x="1" y="123"/>
                        <a:pt x="1" y="123"/>
                        <a:pt x="2" y="123"/>
                      </a:cubicBezTo>
                      <a:cubicBezTo>
                        <a:pt x="2" y="124"/>
                        <a:pt x="2" y="124"/>
                        <a:pt x="3" y="124"/>
                      </a:cubicBezTo>
                      <a:cubicBezTo>
                        <a:pt x="3" y="124"/>
                        <a:pt x="3" y="125"/>
                        <a:pt x="3" y="125"/>
                      </a:cubicBezTo>
                      <a:cubicBezTo>
                        <a:pt x="4" y="125"/>
                        <a:pt x="4" y="125"/>
                        <a:pt x="4" y="125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6"/>
                      </a:cubicBezTo>
                      <a:cubicBezTo>
                        <a:pt x="6" y="127"/>
                        <a:pt x="7" y="127"/>
                        <a:pt x="7" y="127"/>
                      </a:cubicBezTo>
                      <a:cubicBezTo>
                        <a:pt x="7" y="127"/>
                        <a:pt x="8" y="127"/>
                        <a:pt x="8" y="127"/>
                      </a:cubicBezTo>
                      <a:cubicBezTo>
                        <a:pt x="8" y="128"/>
                        <a:pt x="8" y="128"/>
                        <a:pt x="9" y="128"/>
                      </a:cubicBezTo>
                      <a:cubicBezTo>
                        <a:pt x="9" y="128"/>
                        <a:pt x="9" y="128"/>
                        <a:pt x="10" y="128"/>
                      </a:cubicBezTo>
                      <a:cubicBezTo>
                        <a:pt x="10" y="128"/>
                        <a:pt x="10" y="128"/>
                        <a:pt x="10" y="129"/>
                      </a:cubicBezTo>
                      <a:cubicBezTo>
                        <a:pt x="10" y="129"/>
                        <a:pt x="11" y="129"/>
                        <a:pt x="11" y="129"/>
                      </a:cubicBezTo>
                      <a:cubicBezTo>
                        <a:pt x="11" y="129"/>
                        <a:pt x="11" y="129"/>
                        <a:pt x="11" y="129"/>
                      </a:cubicBezTo>
                      <a:cubicBezTo>
                        <a:pt x="12" y="129"/>
                        <a:pt x="12" y="129"/>
                        <a:pt x="12" y="129"/>
                      </a:cubicBezTo>
                      <a:cubicBezTo>
                        <a:pt x="14" y="129"/>
                        <a:pt x="16" y="131"/>
                        <a:pt x="17" y="132"/>
                      </a:cubicBezTo>
                      <a:cubicBezTo>
                        <a:pt x="18" y="133"/>
                        <a:pt x="19" y="134"/>
                        <a:pt x="20" y="135"/>
                      </a:cubicBezTo>
                      <a:cubicBezTo>
                        <a:pt x="21" y="135"/>
                        <a:pt x="22" y="136"/>
                        <a:pt x="24" y="136"/>
                      </a:cubicBezTo>
                      <a:cubicBezTo>
                        <a:pt x="24" y="136"/>
                        <a:pt x="24" y="136"/>
                        <a:pt x="25" y="136"/>
                      </a:cubicBezTo>
                      <a:cubicBezTo>
                        <a:pt x="26" y="135"/>
                        <a:pt x="26" y="135"/>
                        <a:pt x="26" y="135"/>
                      </a:cubicBezTo>
                      <a:cubicBezTo>
                        <a:pt x="27" y="134"/>
                        <a:pt x="27" y="134"/>
                        <a:pt x="28" y="134"/>
                      </a:cubicBez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29" y="134"/>
                        <a:pt x="29" y="134"/>
                        <a:pt x="30" y="134"/>
                      </a:cubicBezTo>
                      <a:cubicBezTo>
                        <a:pt x="30" y="134"/>
                        <a:pt x="30" y="134"/>
                        <a:pt x="30" y="134"/>
                      </a:cubicBezTo>
                      <a:cubicBezTo>
                        <a:pt x="30" y="135"/>
                        <a:pt x="30" y="135"/>
                        <a:pt x="30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3" y="136"/>
                        <a:pt x="33" y="137"/>
                        <a:pt x="33" y="137"/>
                      </a:cubicBezTo>
                      <a:cubicBezTo>
                        <a:pt x="33" y="137"/>
                        <a:pt x="33" y="137"/>
                        <a:pt x="34" y="137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5" y="138"/>
                        <a:pt x="35" y="139"/>
                        <a:pt x="35" y="139"/>
                      </a:cubicBezTo>
                      <a:cubicBezTo>
                        <a:pt x="35" y="139"/>
                        <a:pt x="35" y="139"/>
                        <a:pt x="36" y="139"/>
                      </a:cubicBezTo>
                      <a:cubicBezTo>
                        <a:pt x="36" y="140"/>
                        <a:pt x="36" y="140"/>
                        <a:pt x="37" y="141"/>
                      </a:cubicBezTo>
                      <a:cubicBezTo>
                        <a:pt x="37" y="141"/>
                        <a:pt x="37" y="141"/>
                        <a:pt x="37" y="141"/>
                      </a:cubicBezTo>
                      <a:cubicBezTo>
                        <a:pt x="38" y="141"/>
                        <a:pt x="38" y="141"/>
                        <a:pt x="38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7" name="Freeform 1948">
                  <a:extLst>
                    <a:ext uri="{FF2B5EF4-FFF2-40B4-BE49-F238E27FC236}">
                      <a16:creationId xmlns:a16="http://schemas.microsoft.com/office/drawing/2014/main" xmlns="" id="{5B5E09A4-9DAD-4240-82E5-E2A93A1B4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7" y="1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8" name="Freeform 1949">
                  <a:extLst>
                    <a:ext uri="{FF2B5EF4-FFF2-40B4-BE49-F238E27FC236}">
                      <a16:creationId xmlns:a16="http://schemas.microsoft.com/office/drawing/2014/main" xmlns="" id="{ACC23DE2-D169-404E-ACAA-0AF84D372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09" name="Freeform 1950">
                  <a:extLst>
                    <a:ext uri="{FF2B5EF4-FFF2-40B4-BE49-F238E27FC236}">
                      <a16:creationId xmlns:a16="http://schemas.microsoft.com/office/drawing/2014/main" xmlns="" id="{A3737874-0B9A-4677-9133-84469B64F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0" name="Freeform 1951">
                  <a:extLst>
                    <a:ext uri="{FF2B5EF4-FFF2-40B4-BE49-F238E27FC236}">
                      <a16:creationId xmlns:a16="http://schemas.microsoft.com/office/drawing/2014/main" xmlns="" id="{F41FC202-5D9B-40F9-AFC3-28BECD98A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1" name="Freeform 1952">
                  <a:extLst>
                    <a:ext uri="{FF2B5EF4-FFF2-40B4-BE49-F238E27FC236}">
                      <a16:creationId xmlns:a16="http://schemas.microsoft.com/office/drawing/2014/main" xmlns="" id="{F95345B9-0C38-40C3-B8A1-1277B6237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2" name="Freeform 1953">
                  <a:extLst>
                    <a:ext uri="{FF2B5EF4-FFF2-40B4-BE49-F238E27FC236}">
                      <a16:creationId xmlns:a16="http://schemas.microsoft.com/office/drawing/2014/main" xmlns="" id="{AC2B054D-DE61-404D-84D6-DD9B82E36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" y="1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3" name="Freeform 1954">
                  <a:extLst>
                    <a:ext uri="{FF2B5EF4-FFF2-40B4-BE49-F238E27FC236}">
                      <a16:creationId xmlns:a16="http://schemas.microsoft.com/office/drawing/2014/main" xmlns="" id="{E6ED8526-2E89-4ABB-BD66-59259D8A36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8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4" name="Freeform 1955">
                  <a:extLst>
                    <a:ext uri="{FF2B5EF4-FFF2-40B4-BE49-F238E27FC236}">
                      <a16:creationId xmlns:a16="http://schemas.microsoft.com/office/drawing/2014/main" xmlns="" id="{1AC0C051-B542-4F87-AA4F-FC967CBAE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8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5" name="Freeform 1956">
                  <a:extLst>
                    <a:ext uri="{FF2B5EF4-FFF2-40B4-BE49-F238E27FC236}">
                      <a16:creationId xmlns:a16="http://schemas.microsoft.com/office/drawing/2014/main" xmlns="" id="{37107600-3413-470E-B141-2FB944EF0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8" y="183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  <a:gd name="T8" fmla="*/ 0 w 1"/>
                    <a:gd name="T9" fmla="*/ 0 h 1"/>
                    <a:gd name="T10" fmla="*/ 1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6" name="Freeform 1957">
                  <a:extLst>
                    <a:ext uri="{FF2B5EF4-FFF2-40B4-BE49-F238E27FC236}">
                      <a16:creationId xmlns:a16="http://schemas.microsoft.com/office/drawing/2014/main" xmlns="" id="{D44CE1BF-B24D-49F8-BE09-78B98DC48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1" y="1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7" name="Freeform 1958">
                  <a:extLst>
                    <a:ext uri="{FF2B5EF4-FFF2-40B4-BE49-F238E27FC236}">
                      <a16:creationId xmlns:a16="http://schemas.microsoft.com/office/drawing/2014/main" xmlns="" id="{968B289A-C8C1-4803-9700-540A1D0F2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3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8" name="Freeform 1959">
                  <a:extLst>
                    <a:ext uri="{FF2B5EF4-FFF2-40B4-BE49-F238E27FC236}">
                      <a16:creationId xmlns:a16="http://schemas.microsoft.com/office/drawing/2014/main" xmlns="" id="{34BB7778-E708-4ED9-A816-E8FAAF7E0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1890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19" name="Freeform 1960">
                  <a:extLst>
                    <a:ext uri="{FF2B5EF4-FFF2-40B4-BE49-F238E27FC236}">
                      <a16:creationId xmlns:a16="http://schemas.microsoft.com/office/drawing/2014/main" xmlns="" id="{C3ABF9D8-8DBA-4403-8370-A96FCC99B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8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0" name="Freeform 1961">
                  <a:extLst>
                    <a:ext uri="{FF2B5EF4-FFF2-40B4-BE49-F238E27FC236}">
                      <a16:creationId xmlns:a16="http://schemas.microsoft.com/office/drawing/2014/main" xmlns="" id="{1C9DB62A-6752-4833-8852-488B304F7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4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1" name="Freeform 1962">
                  <a:extLst>
                    <a:ext uri="{FF2B5EF4-FFF2-40B4-BE49-F238E27FC236}">
                      <a16:creationId xmlns:a16="http://schemas.microsoft.com/office/drawing/2014/main" xmlns="" id="{9086B5FD-EEBC-47D4-92C5-E01B747F7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2" name="Freeform 1963">
                  <a:extLst>
                    <a:ext uri="{FF2B5EF4-FFF2-40B4-BE49-F238E27FC236}">
                      <a16:creationId xmlns:a16="http://schemas.microsoft.com/office/drawing/2014/main" xmlns="" id="{28362E3F-ACA8-40A7-87A8-D033E54252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77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3" name="Freeform 1964">
                  <a:extLst>
                    <a:ext uri="{FF2B5EF4-FFF2-40B4-BE49-F238E27FC236}">
                      <a16:creationId xmlns:a16="http://schemas.microsoft.com/office/drawing/2014/main" xmlns="" id="{C6C343E8-7338-4B69-B4A7-C5C0AEF48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177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4" name="Freeform 1965">
                  <a:extLst>
                    <a:ext uri="{FF2B5EF4-FFF2-40B4-BE49-F238E27FC236}">
                      <a16:creationId xmlns:a16="http://schemas.microsoft.com/office/drawing/2014/main" xmlns="" id="{CFFE81C8-3D48-4D8A-A27B-600B4F44D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" y="17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5" name="Freeform 1966">
                  <a:extLst>
                    <a:ext uri="{FF2B5EF4-FFF2-40B4-BE49-F238E27FC236}">
                      <a16:creationId xmlns:a16="http://schemas.microsoft.com/office/drawing/2014/main" xmlns="" id="{6D119938-0FF3-40F3-9FCF-756C1F39E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" y="176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6" name="Freeform 1967">
                  <a:extLst>
                    <a:ext uri="{FF2B5EF4-FFF2-40B4-BE49-F238E27FC236}">
                      <a16:creationId xmlns:a16="http://schemas.microsoft.com/office/drawing/2014/main" xmlns="" id="{E1479582-DB0D-4C5C-ACAB-6CDD3957A2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177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7" name="Freeform 1968">
                  <a:extLst>
                    <a:ext uri="{FF2B5EF4-FFF2-40B4-BE49-F238E27FC236}">
                      <a16:creationId xmlns:a16="http://schemas.microsoft.com/office/drawing/2014/main" xmlns="" id="{0C02727B-34B9-4062-82F6-75896F70F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6" y="17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8" name="Freeform 1969">
                  <a:extLst>
                    <a:ext uri="{FF2B5EF4-FFF2-40B4-BE49-F238E27FC236}">
                      <a16:creationId xmlns:a16="http://schemas.microsoft.com/office/drawing/2014/main" xmlns="" id="{AF6169EF-9F79-4722-8753-10CC4D4C1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1965"/>
                  <a:ext cx="128" cy="142"/>
                </a:xfrm>
                <a:custGeom>
                  <a:avLst/>
                  <a:gdLst>
                    <a:gd name="T0" fmla="*/ 71 w 133"/>
                    <a:gd name="T1" fmla="*/ 137 h 149"/>
                    <a:gd name="T2" fmla="*/ 77 w 133"/>
                    <a:gd name="T3" fmla="*/ 138 h 149"/>
                    <a:gd name="T4" fmla="*/ 78 w 133"/>
                    <a:gd name="T5" fmla="*/ 137 h 149"/>
                    <a:gd name="T6" fmla="*/ 79 w 133"/>
                    <a:gd name="T7" fmla="*/ 124 h 149"/>
                    <a:gd name="T8" fmla="*/ 89 w 133"/>
                    <a:gd name="T9" fmla="*/ 110 h 149"/>
                    <a:gd name="T10" fmla="*/ 113 w 133"/>
                    <a:gd name="T11" fmla="*/ 106 h 149"/>
                    <a:gd name="T12" fmla="*/ 127 w 133"/>
                    <a:gd name="T13" fmla="*/ 111 h 149"/>
                    <a:gd name="T14" fmla="*/ 130 w 133"/>
                    <a:gd name="T15" fmla="*/ 108 h 149"/>
                    <a:gd name="T16" fmla="*/ 131 w 133"/>
                    <a:gd name="T17" fmla="*/ 106 h 149"/>
                    <a:gd name="T18" fmla="*/ 132 w 133"/>
                    <a:gd name="T19" fmla="*/ 91 h 149"/>
                    <a:gd name="T20" fmla="*/ 121 w 133"/>
                    <a:gd name="T21" fmla="*/ 75 h 149"/>
                    <a:gd name="T22" fmla="*/ 104 w 133"/>
                    <a:gd name="T23" fmla="*/ 68 h 149"/>
                    <a:gd name="T24" fmla="*/ 103 w 133"/>
                    <a:gd name="T25" fmla="*/ 56 h 149"/>
                    <a:gd name="T26" fmla="*/ 97 w 133"/>
                    <a:gd name="T27" fmla="*/ 43 h 149"/>
                    <a:gd name="T28" fmla="*/ 91 w 133"/>
                    <a:gd name="T29" fmla="*/ 43 h 149"/>
                    <a:gd name="T30" fmla="*/ 87 w 133"/>
                    <a:gd name="T31" fmla="*/ 43 h 149"/>
                    <a:gd name="T32" fmla="*/ 85 w 133"/>
                    <a:gd name="T33" fmla="*/ 41 h 149"/>
                    <a:gd name="T34" fmla="*/ 84 w 133"/>
                    <a:gd name="T35" fmla="*/ 39 h 149"/>
                    <a:gd name="T36" fmla="*/ 72 w 133"/>
                    <a:gd name="T37" fmla="*/ 33 h 149"/>
                    <a:gd name="T38" fmla="*/ 71 w 133"/>
                    <a:gd name="T39" fmla="*/ 33 h 149"/>
                    <a:gd name="T40" fmla="*/ 68 w 133"/>
                    <a:gd name="T41" fmla="*/ 32 h 149"/>
                    <a:gd name="T42" fmla="*/ 49 w 133"/>
                    <a:gd name="T43" fmla="*/ 23 h 149"/>
                    <a:gd name="T44" fmla="*/ 36 w 133"/>
                    <a:gd name="T45" fmla="*/ 1 h 149"/>
                    <a:gd name="T46" fmla="*/ 19 w 133"/>
                    <a:gd name="T47" fmla="*/ 9 h 149"/>
                    <a:gd name="T48" fmla="*/ 13 w 133"/>
                    <a:gd name="T49" fmla="*/ 12 h 149"/>
                    <a:gd name="T50" fmla="*/ 11 w 133"/>
                    <a:gd name="T51" fmla="*/ 14 h 149"/>
                    <a:gd name="T52" fmla="*/ 9 w 133"/>
                    <a:gd name="T53" fmla="*/ 14 h 149"/>
                    <a:gd name="T54" fmla="*/ 6 w 133"/>
                    <a:gd name="T55" fmla="*/ 14 h 149"/>
                    <a:gd name="T56" fmla="*/ 4 w 133"/>
                    <a:gd name="T57" fmla="*/ 14 h 149"/>
                    <a:gd name="T58" fmla="*/ 6 w 133"/>
                    <a:gd name="T59" fmla="*/ 19 h 149"/>
                    <a:gd name="T60" fmla="*/ 6 w 133"/>
                    <a:gd name="T61" fmla="*/ 34 h 149"/>
                    <a:gd name="T62" fmla="*/ 8 w 133"/>
                    <a:gd name="T63" fmla="*/ 49 h 149"/>
                    <a:gd name="T64" fmla="*/ 5 w 133"/>
                    <a:gd name="T65" fmla="*/ 57 h 149"/>
                    <a:gd name="T66" fmla="*/ 4 w 133"/>
                    <a:gd name="T67" fmla="*/ 69 h 149"/>
                    <a:gd name="T68" fmla="*/ 0 w 133"/>
                    <a:gd name="T69" fmla="*/ 84 h 149"/>
                    <a:gd name="T70" fmla="*/ 0 w 133"/>
                    <a:gd name="T71" fmla="*/ 86 h 149"/>
                    <a:gd name="T72" fmla="*/ 4 w 133"/>
                    <a:gd name="T73" fmla="*/ 91 h 149"/>
                    <a:gd name="T74" fmla="*/ 10 w 133"/>
                    <a:gd name="T75" fmla="*/ 106 h 149"/>
                    <a:gd name="T76" fmla="*/ 11 w 133"/>
                    <a:gd name="T77" fmla="*/ 114 h 149"/>
                    <a:gd name="T78" fmla="*/ 12 w 133"/>
                    <a:gd name="T79" fmla="*/ 126 h 149"/>
                    <a:gd name="T80" fmla="*/ 20 w 133"/>
                    <a:gd name="T81" fmla="*/ 147 h 149"/>
                    <a:gd name="T82" fmla="*/ 20 w 133"/>
                    <a:gd name="T83" fmla="*/ 149 h 149"/>
                    <a:gd name="T84" fmla="*/ 26 w 133"/>
                    <a:gd name="T85" fmla="*/ 145 h 149"/>
                    <a:gd name="T86" fmla="*/ 28 w 133"/>
                    <a:gd name="T87" fmla="*/ 144 h 149"/>
                    <a:gd name="T88" fmla="*/ 38 w 133"/>
                    <a:gd name="T89" fmla="*/ 137 h 149"/>
                    <a:gd name="T90" fmla="*/ 46 w 133"/>
                    <a:gd name="T91" fmla="*/ 139 h 149"/>
                    <a:gd name="T92" fmla="*/ 62 w 133"/>
                    <a:gd name="T93" fmla="*/ 13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3" h="149">
                      <a:moveTo>
                        <a:pt x="71" y="137"/>
                      </a:move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7" y="138"/>
                      </a:cubicBezTo>
                      <a:cubicBezTo>
                        <a:pt x="77" y="138"/>
                        <a:pt x="77" y="138"/>
                        <a:pt x="77" y="138"/>
                      </a:cubicBezTo>
                      <a:cubicBezTo>
                        <a:pt x="77" y="138"/>
                        <a:pt x="77" y="137"/>
                        <a:pt x="77" y="137"/>
                      </a:cubicBezTo>
                      <a:cubicBezTo>
                        <a:pt x="78" y="137"/>
                        <a:pt x="78" y="137"/>
                        <a:pt x="78" y="137"/>
                      </a:cubicBezTo>
                      <a:cubicBezTo>
                        <a:pt x="78" y="136"/>
                        <a:pt x="78" y="136"/>
                        <a:pt x="78" y="135"/>
                      </a:cubicBezTo>
                      <a:cubicBezTo>
                        <a:pt x="78" y="135"/>
                        <a:pt x="78" y="135"/>
                        <a:pt x="78" y="135"/>
                      </a:cubicBezTo>
                      <a:cubicBezTo>
                        <a:pt x="79" y="132"/>
                        <a:pt x="79" y="127"/>
                        <a:pt x="79" y="124"/>
                      </a:cubicBezTo>
                      <a:cubicBezTo>
                        <a:pt x="79" y="124"/>
                        <a:pt x="79" y="124"/>
                        <a:pt x="79" y="124"/>
                      </a:cubicBezTo>
                      <a:cubicBezTo>
                        <a:pt x="79" y="124"/>
                        <a:pt x="79" y="123"/>
                        <a:pt x="79" y="123"/>
                      </a:cubicBezTo>
                      <a:cubicBezTo>
                        <a:pt x="79" y="119"/>
                        <a:pt x="85" y="113"/>
                        <a:pt x="89" y="110"/>
                      </a:cubicBezTo>
                      <a:cubicBezTo>
                        <a:pt x="92" y="108"/>
                        <a:pt x="95" y="108"/>
                        <a:pt x="98" y="108"/>
                      </a:cubicBezTo>
                      <a:cubicBezTo>
                        <a:pt x="100" y="108"/>
                        <a:pt x="102" y="108"/>
                        <a:pt x="103" y="108"/>
                      </a:cubicBezTo>
                      <a:cubicBezTo>
                        <a:pt x="105" y="106"/>
                        <a:pt x="109" y="106"/>
                        <a:pt x="113" y="106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20" y="106"/>
                        <a:pt x="123" y="108"/>
                        <a:pt x="125" y="109"/>
                      </a:cubicBezTo>
                      <a:cubicBezTo>
                        <a:pt x="126" y="110"/>
                        <a:pt x="127" y="111"/>
                        <a:pt x="127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9" y="110"/>
                        <a:pt x="130" y="109"/>
                        <a:pt x="130" y="108"/>
                      </a:cubicBezTo>
                      <a:cubicBezTo>
                        <a:pt x="130" y="108"/>
                        <a:pt x="130" y="108"/>
                        <a:pt x="130" y="108"/>
                      </a:cubicBezTo>
                      <a:cubicBezTo>
                        <a:pt x="130" y="108"/>
                        <a:pt x="131" y="107"/>
                        <a:pt x="131" y="107"/>
                      </a:cubicBezTo>
                      <a:cubicBezTo>
                        <a:pt x="131" y="107"/>
                        <a:pt x="131" y="107"/>
                        <a:pt x="131" y="106"/>
                      </a:cubicBezTo>
                      <a:cubicBezTo>
                        <a:pt x="131" y="106"/>
                        <a:pt x="131" y="105"/>
                        <a:pt x="131" y="105"/>
                      </a:cubicBezTo>
                      <a:cubicBezTo>
                        <a:pt x="130" y="103"/>
                        <a:pt x="131" y="101"/>
                        <a:pt x="132" y="98"/>
                      </a:cubicBezTo>
                      <a:cubicBezTo>
                        <a:pt x="132" y="96"/>
                        <a:pt x="133" y="93"/>
                        <a:pt x="132" y="91"/>
                      </a:cubicBezTo>
                      <a:cubicBezTo>
                        <a:pt x="132" y="89"/>
                        <a:pt x="130" y="88"/>
                        <a:pt x="129" y="86"/>
                      </a:cubicBezTo>
                      <a:cubicBezTo>
                        <a:pt x="127" y="85"/>
                        <a:pt x="125" y="83"/>
                        <a:pt x="125" y="79"/>
                      </a:cubicBezTo>
                      <a:cubicBezTo>
                        <a:pt x="125" y="76"/>
                        <a:pt x="125" y="75"/>
                        <a:pt x="121" y="75"/>
                      </a:cubicBezTo>
                      <a:cubicBezTo>
                        <a:pt x="120" y="75"/>
                        <a:pt x="119" y="75"/>
                        <a:pt x="118" y="75"/>
                      </a:cubicBezTo>
                      <a:cubicBezTo>
                        <a:pt x="118" y="75"/>
                        <a:pt x="117" y="75"/>
                        <a:pt x="116" y="75"/>
                      </a:cubicBezTo>
                      <a:cubicBezTo>
                        <a:pt x="106" y="75"/>
                        <a:pt x="104" y="71"/>
                        <a:pt x="104" y="68"/>
                      </a:cubicBezTo>
                      <a:cubicBezTo>
                        <a:pt x="104" y="66"/>
                        <a:pt x="103" y="65"/>
                        <a:pt x="102" y="64"/>
                      </a:cubicBezTo>
                      <a:cubicBezTo>
                        <a:pt x="101" y="62"/>
                        <a:pt x="100" y="58"/>
                        <a:pt x="103" y="57"/>
                      </a:cubicBezTo>
                      <a:cubicBezTo>
                        <a:pt x="103" y="56"/>
                        <a:pt x="103" y="56"/>
                        <a:pt x="103" y="56"/>
                      </a:cubicBezTo>
                      <a:cubicBezTo>
                        <a:pt x="102" y="54"/>
                        <a:pt x="100" y="52"/>
                        <a:pt x="101" y="49"/>
                      </a:cubicBezTo>
                      <a:cubicBezTo>
                        <a:pt x="101" y="47"/>
                        <a:pt x="100" y="46"/>
                        <a:pt x="98" y="44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7" y="43"/>
                        <a:pt x="96" y="43"/>
                        <a:pt x="94" y="43"/>
                      </a:cubicBezTo>
                      <a:cubicBezTo>
                        <a:pt x="94" y="43"/>
                        <a:pt x="93" y="43"/>
                        <a:pt x="93" y="43"/>
                      </a:cubicBezTo>
                      <a:cubicBezTo>
                        <a:pt x="92" y="43"/>
                        <a:pt x="91" y="43"/>
                        <a:pt x="91" y="43"/>
                      </a:cubicBezTo>
                      <a:cubicBezTo>
                        <a:pt x="90" y="43"/>
                        <a:pt x="89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6" y="43"/>
                        <a:pt x="86" y="42"/>
                        <a:pt x="85" y="42"/>
                      </a:cubicBezTo>
                      <a:cubicBezTo>
                        <a:pt x="85" y="42"/>
                        <a:pt x="85" y="42"/>
                        <a:pt x="85" y="42"/>
                      </a:cubicBezTo>
                      <a:cubicBezTo>
                        <a:pt x="85" y="42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4" y="41"/>
                      </a:cubicBezTo>
                      <a:cubicBezTo>
                        <a:pt x="84" y="41"/>
                        <a:pt x="84" y="40"/>
                        <a:pt x="84" y="40"/>
                      </a:cubicBezTo>
                      <a:cubicBezTo>
                        <a:pt x="84" y="40"/>
                        <a:pt x="84" y="39"/>
                        <a:pt x="84" y="39"/>
                      </a:cubicBezTo>
                      <a:cubicBezTo>
                        <a:pt x="84" y="38"/>
                        <a:pt x="81" y="37"/>
                        <a:pt x="77" y="37"/>
                      </a:cubicBezTo>
                      <a:cubicBezTo>
                        <a:pt x="74" y="37"/>
                        <a:pt x="73" y="34"/>
                        <a:pt x="73" y="33"/>
                      </a:cubicBezTo>
                      <a:cubicBezTo>
                        <a:pt x="73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0" y="33"/>
                        <a:pt x="69" y="33"/>
                      </a:cubicBezTo>
                      <a:cubicBezTo>
                        <a:pt x="69" y="32"/>
                        <a:pt x="68" y="32"/>
                        <a:pt x="68" y="32"/>
                      </a:cubicBezTo>
                      <a:cubicBezTo>
                        <a:pt x="67" y="31"/>
                        <a:pt x="67" y="31"/>
                        <a:pt x="66" y="31"/>
                      </a:cubicBezTo>
                      <a:cubicBezTo>
                        <a:pt x="65" y="31"/>
                        <a:pt x="65" y="31"/>
                        <a:pt x="64" y="31"/>
                      </a:cubicBezTo>
                      <a:cubicBezTo>
                        <a:pt x="58" y="32"/>
                        <a:pt x="55" y="29"/>
                        <a:pt x="49" y="23"/>
                      </a:cubicBezTo>
                      <a:cubicBezTo>
                        <a:pt x="44" y="16"/>
                        <a:pt x="44" y="4"/>
                        <a:pt x="45" y="0"/>
                      </a:cubicBezTo>
                      <a:cubicBezTo>
                        <a:pt x="44" y="0"/>
                        <a:pt x="43" y="0"/>
                        <a:pt x="41" y="0"/>
                      </a:cubicBezTo>
                      <a:cubicBezTo>
                        <a:pt x="40" y="0"/>
                        <a:pt x="38" y="1"/>
                        <a:pt x="36" y="1"/>
                      </a:cubicBezTo>
                      <a:cubicBezTo>
                        <a:pt x="34" y="1"/>
                        <a:pt x="30" y="3"/>
                        <a:pt x="27" y="5"/>
                      </a:cubicBezTo>
                      <a:cubicBezTo>
                        <a:pt x="26" y="5"/>
                        <a:pt x="25" y="6"/>
                        <a:pt x="24" y="6"/>
                      </a:cubicBezTo>
                      <a:cubicBezTo>
                        <a:pt x="22" y="8"/>
                        <a:pt x="20" y="8"/>
                        <a:pt x="19" y="9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3"/>
                        <a:pt x="13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3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6"/>
                        <a:pt x="5" y="18"/>
                        <a:pt x="6" y="19"/>
                      </a:cubicBezTo>
                      <a:cubicBezTo>
                        <a:pt x="8" y="22"/>
                        <a:pt x="9" y="25"/>
                        <a:pt x="10" y="26"/>
                      </a:cubicBezTo>
                      <a:cubicBezTo>
                        <a:pt x="11" y="31"/>
                        <a:pt x="8" y="33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6" y="35"/>
                        <a:pt x="6" y="40"/>
                        <a:pt x="7" y="47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50"/>
                        <a:pt x="7" y="52"/>
                        <a:pt x="6" y="54"/>
                      </a:cubicBezTo>
                      <a:cubicBezTo>
                        <a:pt x="5" y="55"/>
                        <a:pt x="5" y="56"/>
                        <a:pt x="5" y="57"/>
                      </a:cubicBezTo>
                      <a:cubicBezTo>
                        <a:pt x="7" y="59"/>
                        <a:pt x="5" y="62"/>
                        <a:pt x="4" y="64"/>
                      </a:cubicBezTo>
                      <a:cubicBezTo>
                        <a:pt x="3" y="66"/>
                        <a:pt x="2" y="67"/>
                        <a:pt x="2" y="68"/>
                      </a:cubicBezTo>
                      <a:cubicBezTo>
                        <a:pt x="2" y="68"/>
                        <a:pt x="3" y="69"/>
                        <a:pt x="4" y="69"/>
                      </a:cubicBezTo>
                      <a:cubicBezTo>
                        <a:pt x="5" y="70"/>
                        <a:pt x="7" y="71"/>
                        <a:pt x="7" y="73"/>
                      </a:cubicBezTo>
                      <a:cubicBezTo>
                        <a:pt x="7" y="76"/>
                        <a:pt x="3" y="82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4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6"/>
                        <a:pt x="0" y="87"/>
                        <a:pt x="0" y="87"/>
                      </a:cubicBezTo>
                      <a:cubicBezTo>
                        <a:pt x="1" y="88"/>
                        <a:pt x="2" y="89"/>
                        <a:pt x="4" y="91"/>
                      </a:cubicBezTo>
                      <a:cubicBezTo>
                        <a:pt x="7" y="93"/>
                        <a:pt x="6" y="96"/>
                        <a:pt x="6" y="98"/>
                      </a:cubicBezTo>
                      <a:cubicBezTo>
                        <a:pt x="6" y="100"/>
                        <a:pt x="6" y="102"/>
                        <a:pt x="7" y="103"/>
                      </a:cubicBezTo>
                      <a:cubicBezTo>
                        <a:pt x="8" y="104"/>
                        <a:pt x="9" y="105"/>
                        <a:pt x="10" y="106"/>
                      </a:cubicBezTo>
                      <a:cubicBezTo>
                        <a:pt x="11" y="107"/>
                        <a:pt x="12" y="108"/>
                        <a:pt x="12" y="109"/>
                      </a:cubicBezTo>
                      <a:cubicBezTo>
                        <a:pt x="13" y="111"/>
                        <a:pt x="11" y="112"/>
                        <a:pt x="11" y="112"/>
                      </a:cubicBezTo>
                      <a:cubicBezTo>
                        <a:pt x="11" y="112"/>
                        <a:pt x="11" y="113"/>
                        <a:pt x="11" y="114"/>
                      </a:cubicBezTo>
                      <a:cubicBezTo>
                        <a:pt x="11" y="116"/>
                        <a:pt x="11" y="119"/>
                        <a:pt x="9" y="120"/>
                      </a:cubicBezTo>
                      <a:cubicBezTo>
                        <a:pt x="8" y="120"/>
                        <a:pt x="8" y="121"/>
                        <a:pt x="9" y="121"/>
                      </a:cubicBezTo>
                      <a:cubicBezTo>
                        <a:pt x="9" y="123"/>
                        <a:pt x="11" y="125"/>
                        <a:pt x="12" y="126"/>
                      </a:cubicBezTo>
                      <a:cubicBezTo>
                        <a:pt x="15" y="127"/>
                        <a:pt x="15" y="130"/>
                        <a:pt x="15" y="132"/>
                      </a:cubicBezTo>
                      <a:cubicBezTo>
                        <a:pt x="16" y="134"/>
                        <a:pt x="16" y="136"/>
                        <a:pt x="17" y="137"/>
                      </a:cubicBezTo>
                      <a:cubicBezTo>
                        <a:pt x="19" y="139"/>
                        <a:pt x="19" y="143"/>
                        <a:pt x="20" y="147"/>
                      </a:cubicBezTo>
                      <a:cubicBezTo>
                        <a:pt x="20" y="147"/>
                        <a:pt x="20" y="147"/>
                        <a:pt x="20" y="148"/>
                      </a:cubicBezTo>
                      <a:cubicBezTo>
                        <a:pt x="20" y="148"/>
                        <a:pt x="20" y="148"/>
                        <a:pt x="20" y="148"/>
                      </a:cubicBezTo>
                      <a:cubicBezTo>
                        <a:pt x="20" y="148"/>
                        <a:pt x="20" y="149"/>
                        <a:pt x="20" y="149"/>
                      </a:cubicBezTo>
                      <a:cubicBezTo>
                        <a:pt x="21" y="149"/>
                        <a:pt x="22" y="148"/>
                        <a:pt x="24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5" y="146"/>
                        <a:pt x="25" y="146"/>
                        <a:pt x="26" y="145"/>
                      </a:cubicBezTo>
                      <a:cubicBezTo>
                        <a:pt x="26" y="145"/>
                        <a:pt x="26" y="145"/>
                        <a:pt x="26" y="145"/>
                      </a:cubicBezTo>
                      <a:cubicBezTo>
                        <a:pt x="27" y="145"/>
                        <a:pt x="28" y="144"/>
                        <a:pt x="28" y="144"/>
                      </a:cubicBezTo>
                      <a:cubicBezTo>
                        <a:pt x="28" y="144"/>
                        <a:pt x="28" y="144"/>
                        <a:pt x="28" y="144"/>
                      </a:cubicBezTo>
                      <a:cubicBezTo>
                        <a:pt x="30" y="142"/>
                        <a:pt x="31" y="141"/>
                        <a:pt x="32" y="140"/>
                      </a:cubicBezTo>
                      <a:cubicBezTo>
                        <a:pt x="34" y="138"/>
                        <a:pt x="35" y="137"/>
                        <a:pt x="36" y="137"/>
                      </a:cubicBezTo>
                      <a:cubicBezTo>
                        <a:pt x="37" y="137"/>
                        <a:pt x="37" y="137"/>
                        <a:pt x="38" y="137"/>
                      </a:cubicBezTo>
                      <a:cubicBezTo>
                        <a:pt x="39" y="137"/>
                        <a:pt x="40" y="137"/>
                        <a:pt x="41" y="138"/>
                      </a:cubicBezTo>
                      <a:cubicBezTo>
                        <a:pt x="42" y="139"/>
                        <a:pt x="42" y="139"/>
                        <a:pt x="44" y="139"/>
                      </a:cubicBezTo>
                      <a:cubicBezTo>
                        <a:pt x="46" y="139"/>
                        <a:pt x="46" y="139"/>
                        <a:pt x="46" y="139"/>
                      </a:cubicBezTo>
                      <a:cubicBezTo>
                        <a:pt x="50" y="140"/>
                        <a:pt x="55" y="141"/>
                        <a:pt x="58" y="145"/>
                      </a:cubicBezTo>
                      <a:cubicBezTo>
                        <a:pt x="59" y="144"/>
                        <a:pt x="59" y="143"/>
                        <a:pt x="60" y="142"/>
                      </a:cubicBezTo>
                      <a:cubicBezTo>
                        <a:pt x="60" y="141"/>
                        <a:pt x="61" y="139"/>
                        <a:pt x="62" y="139"/>
                      </a:cubicBezTo>
                      <a:cubicBezTo>
                        <a:pt x="62" y="138"/>
                        <a:pt x="64" y="137"/>
                        <a:pt x="66" y="137"/>
                      </a:cubicBezTo>
                      <a:cubicBezTo>
                        <a:pt x="68" y="137"/>
                        <a:pt x="69" y="137"/>
                        <a:pt x="71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29" name="Freeform 1970">
                  <a:extLst>
                    <a:ext uri="{FF2B5EF4-FFF2-40B4-BE49-F238E27FC236}">
                      <a16:creationId xmlns:a16="http://schemas.microsoft.com/office/drawing/2014/main" xmlns="" id="{C49D417D-264F-4537-B4C5-3CD837771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20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0" name="Freeform 1971">
                  <a:extLst>
                    <a:ext uri="{FF2B5EF4-FFF2-40B4-BE49-F238E27FC236}">
                      <a16:creationId xmlns:a16="http://schemas.microsoft.com/office/drawing/2014/main" xmlns="" id="{460279EC-683E-4A4F-9546-4FD91CA4F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00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1" name="Freeform 1972">
                  <a:extLst>
                    <a:ext uri="{FF2B5EF4-FFF2-40B4-BE49-F238E27FC236}">
                      <a16:creationId xmlns:a16="http://schemas.microsoft.com/office/drawing/2014/main" xmlns="" id="{503F9792-BF9E-4A87-8959-ABC80BFFD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2006"/>
                  <a:ext cx="6" cy="0"/>
                </a:xfrm>
                <a:custGeom>
                  <a:avLst/>
                  <a:gdLst>
                    <a:gd name="T0" fmla="*/ 6 w 6"/>
                    <a:gd name="T1" fmla="*/ 0 w 6"/>
                    <a:gd name="T2" fmla="*/ 4 w 6"/>
                    <a:gd name="T3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2" name="Freeform 1973">
                  <a:extLst>
                    <a:ext uri="{FF2B5EF4-FFF2-40B4-BE49-F238E27FC236}">
                      <a16:creationId xmlns:a16="http://schemas.microsoft.com/office/drawing/2014/main" xmlns="" id="{E79BFB69-D48A-4160-B22B-482C85EA8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3" name="Freeform 1974">
                  <a:extLst>
                    <a:ext uri="{FF2B5EF4-FFF2-40B4-BE49-F238E27FC236}">
                      <a16:creationId xmlns:a16="http://schemas.microsoft.com/office/drawing/2014/main" xmlns="" id="{C2C589E8-4B38-4A93-AA69-BA951D63E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3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4" name="Freeform 1975">
                  <a:extLst>
                    <a:ext uri="{FF2B5EF4-FFF2-40B4-BE49-F238E27FC236}">
                      <a16:creationId xmlns:a16="http://schemas.microsoft.com/office/drawing/2014/main" xmlns="" id="{9A60DBB8-3D65-478B-9712-9BAC9ADBD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3" y="1987"/>
                  <a:ext cx="15" cy="9"/>
                </a:xfrm>
                <a:custGeom>
                  <a:avLst/>
                  <a:gdLst>
                    <a:gd name="T0" fmla="*/ 15 w 15"/>
                    <a:gd name="T1" fmla="*/ 8 h 9"/>
                    <a:gd name="T2" fmla="*/ 0 w 15"/>
                    <a:gd name="T3" fmla="*/ 0 h 9"/>
                    <a:gd name="T4" fmla="*/ 15 w 15"/>
                    <a:gd name="T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15" y="8"/>
                      </a:moveTo>
                      <a:cubicBezTo>
                        <a:pt x="9" y="9"/>
                        <a:pt x="6" y="6"/>
                        <a:pt x="0" y="0"/>
                      </a:cubicBezTo>
                      <a:cubicBezTo>
                        <a:pt x="6" y="6"/>
                        <a:pt x="9" y="9"/>
                        <a:pt x="1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5" name="Freeform 1976">
                  <a:extLst>
                    <a:ext uri="{FF2B5EF4-FFF2-40B4-BE49-F238E27FC236}">
                      <a16:creationId xmlns:a16="http://schemas.microsoft.com/office/drawing/2014/main" xmlns="" id="{B569BF2F-DDC5-4CE5-B3D3-4FCDA8B84C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" y="1997"/>
                  <a:ext cx="1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6" name="Freeform 1977">
                  <a:extLst>
                    <a:ext uri="{FF2B5EF4-FFF2-40B4-BE49-F238E27FC236}">
                      <a16:creationId xmlns:a16="http://schemas.microsoft.com/office/drawing/2014/main" xmlns="" id="{72FA5720-93C9-4CB9-9E0E-B6555BC6A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" y="206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7" name="Freeform 1978">
                  <a:extLst>
                    <a:ext uri="{FF2B5EF4-FFF2-40B4-BE49-F238E27FC236}">
                      <a16:creationId xmlns:a16="http://schemas.microsoft.com/office/drawing/2014/main" xmlns="" id="{7B11496A-9EBB-4255-B3B0-898102DB9B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" y="200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8" name="Freeform 1979">
                  <a:extLst>
                    <a:ext uri="{FF2B5EF4-FFF2-40B4-BE49-F238E27FC236}">
                      <a16:creationId xmlns:a16="http://schemas.microsoft.com/office/drawing/2014/main" xmlns="" id="{A380B8ED-F9C4-47DE-8669-DC701EB3E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68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0 w 2"/>
                    <a:gd name="T5" fmla="*/ 3 h 3"/>
                    <a:gd name="T6" fmla="*/ 1 w 2"/>
                    <a:gd name="T7" fmla="*/ 2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39" name="Freeform 1980">
                  <a:extLst>
                    <a:ext uri="{FF2B5EF4-FFF2-40B4-BE49-F238E27FC236}">
                      <a16:creationId xmlns:a16="http://schemas.microsoft.com/office/drawing/2014/main" xmlns="" id="{406AFA7E-BCC6-49AD-800A-C8634CF1D8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0" name="Freeform 1981">
                  <a:extLst>
                    <a:ext uri="{FF2B5EF4-FFF2-40B4-BE49-F238E27FC236}">
                      <a16:creationId xmlns:a16="http://schemas.microsoft.com/office/drawing/2014/main" xmlns="" id="{068FFAF0-114C-4D96-9FC7-A86D08098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8" y="19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1" name="Freeform 1982">
                  <a:extLst>
                    <a:ext uri="{FF2B5EF4-FFF2-40B4-BE49-F238E27FC236}">
                      <a16:creationId xmlns:a16="http://schemas.microsoft.com/office/drawing/2014/main" xmlns="" id="{48CD289D-D99C-47BA-8E5B-0A04A967B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5" y="19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2" name="Freeform 1983">
                  <a:extLst>
                    <a:ext uri="{FF2B5EF4-FFF2-40B4-BE49-F238E27FC236}">
                      <a16:creationId xmlns:a16="http://schemas.microsoft.com/office/drawing/2014/main" xmlns="" id="{11EEFC97-B82C-4767-8FF0-3721AC096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8" y="1995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3" name="Freeform 1984">
                  <a:extLst>
                    <a:ext uri="{FF2B5EF4-FFF2-40B4-BE49-F238E27FC236}">
                      <a16:creationId xmlns:a16="http://schemas.microsoft.com/office/drawing/2014/main" xmlns="" id="{B709080A-FFE6-4267-B6D7-FCA752BB7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7" y="200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4" name="Freeform 1985">
                  <a:extLst>
                    <a:ext uri="{FF2B5EF4-FFF2-40B4-BE49-F238E27FC236}">
                      <a16:creationId xmlns:a16="http://schemas.microsoft.com/office/drawing/2014/main" xmlns="" id="{00D56973-AC8F-46E5-9113-06016EFDAB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197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5" name="Freeform 1986">
                  <a:extLst>
                    <a:ext uri="{FF2B5EF4-FFF2-40B4-BE49-F238E27FC236}">
                      <a16:creationId xmlns:a16="http://schemas.microsoft.com/office/drawing/2014/main" xmlns="" id="{CE3E8F4D-A5A1-425C-AC47-1F414E2C2E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7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6" name="Freeform 1987">
                  <a:extLst>
                    <a:ext uri="{FF2B5EF4-FFF2-40B4-BE49-F238E27FC236}">
                      <a16:creationId xmlns:a16="http://schemas.microsoft.com/office/drawing/2014/main" xmlns="" id="{29B5A748-0190-4DFF-BFBE-738EB06CE6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7" name="Freeform 1988">
                  <a:extLst>
                    <a:ext uri="{FF2B5EF4-FFF2-40B4-BE49-F238E27FC236}">
                      <a16:creationId xmlns:a16="http://schemas.microsoft.com/office/drawing/2014/main" xmlns="" id="{E19D1F09-C1E5-4FB1-8801-C598C2853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1" y="2103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8" name="Freeform 1989">
                  <a:extLst>
                    <a:ext uri="{FF2B5EF4-FFF2-40B4-BE49-F238E27FC236}">
                      <a16:creationId xmlns:a16="http://schemas.microsoft.com/office/drawing/2014/main" xmlns="" id="{ECFBE3A5-D381-4824-8CE7-B7C97D1838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096"/>
                  <a:ext cx="8" cy="2"/>
                </a:xfrm>
                <a:custGeom>
                  <a:avLst/>
                  <a:gdLst>
                    <a:gd name="T0" fmla="*/ 4 w 9"/>
                    <a:gd name="T1" fmla="*/ 0 h 2"/>
                    <a:gd name="T2" fmla="*/ 0 w 9"/>
                    <a:gd name="T3" fmla="*/ 2 h 2"/>
                    <a:gd name="T4" fmla="*/ 4 w 9"/>
                    <a:gd name="T5" fmla="*/ 0 h 2"/>
                    <a:gd name="T6" fmla="*/ 9 w 9"/>
                    <a:gd name="T7" fmla="*/ 0 h 2"/>
                    <a:gd name="T8" fmla="*/ 9 w 9"/>
                    <a:gd name="T9" fmla="*/ 0 h 2"/>
                    <a:gd name="T10" fmla="*/ 4 w 9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2">
                      <a:moveTo>
                        <a:pt x="4" y="0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7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0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49" name="Freeform 1990">
                  <a:extLst>
                    <a:ext uri="{FF2B5EF4-FFF2-40B4-BE49-F238E27FC236}">
                      <a16:creationId xmlns:a16="http://schemas.microsoft.com/office/drawing/2014/main" xmlns="" id="{3084A1A6-A639-447A-BA02-728ADA1332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04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0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0" name="Freeform 1991">
                  <a:extLst>
                    <a:ext uri="{FF2B5EF4-FFF2-40B4-BE49-F238E27FC236}">
                      <a16:creationId xmlns:a16="http://schemas.microsoft.com/office/drawing/2014/main" xmlns="" id="{C0B93B86-E35F-4FE7-8498-099D111CA6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0 w 3"/>
                    <a:gd name="T3" fmla="*/ 0 h 1"/>
                    <a:gd name="T4" fmla="*/ 2 w 3"/>
                    <a:gd name="T5" fmla="*/ 1 h 1"/>
                    <a:gd name="T6" fmla="*/ 3 w 3"/>
                    <a:gd name="T7" fmla="*/ 1 h 1"/>
                    <a:gd name="T8" fmla="*/ 2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1" name="Freeform 1992">
                  <a:extLst>
                    <a:ext uri="{FF2B5EF4-FFF2-40B4-BE49-F238E27FC236}">
                      <a16:creationId xmlns:a16="http://schemas.microsoft.com/office/drawing/2014/main" xmlns="" id="{97C6301F-5915-4B1B-87B4-3209EB53F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2096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4 w 8"/>
                    <a:gd name="T3" fmla="*/ 3 h 7"/>
                    <a:gd name="T4" fmla="*/ 8 w 8"/>
                    <a:gd name="T5" fmla="*/ 0 h 7"/>
                    <a:gd name="T6" fmla="*/ 4 w 8"/>
                    <a:gd name="T7" fmla="*/ 3 h 7"/>
                    <a:gd name="T8" fmla="*/ 0 w 8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0" y="7"/>
                      </a:moveTo>
                      <a:cubicBezTo>
                        <a:pt x="2" y="6"/>
                        <a:pt x="3" y="4"/>
                        <a:pt x="4" y="3"/>
                      </a:cubicBezTo>
                      <a:cubicBezTo>
                        <a:pt x="6" y="1"/>
                        <a:pt x="7" y="0"/>
                        <a:pt x="8" y="0"/>
                      </a:cubicBezTo>
                      <a:cubicBezTo>
                        <a:pt x="7" y="0"/>
                        <a:pt x="6" y="1"/>
                        <a:pt x="4" y="3"/>
                      </a:cubicBezTo>
                      <a:cubicBezTo>
                        <a:pt x="3" y="4"/>
                        <a:pt x="2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2" name="Freeform 1993">
                  <a:extLst>
                    <a:ext uri="{FF2B5EF4-FFF2-40B4-BE49-F238E27FC236}">
                      <a16:creationId xmlns:a16="http://schemas.microsoft.com/office/drawing/2014/main" xmlns="" id="{EE27DB3F-D392-4F0E-8343-9DE565B192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21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3" name="Freeform 1994">
                  <a:extLst>
                    <a:ext uri="{FF2B5EF4-FFF2-40B4-BE49-F238E27FC236}">
                      <a16:creationId xmlns:a16="http://schemas.microsoft.com/office/drawing/2014/main" xmlns="" id="{C5835C5C-FE4A-45F2-98E3-2B2E9FD66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2106"/>
                  <a:ext cx="3" cy="1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3 w 4"/>
                    <a:gd name="T5" fmla="*/ 0 h 2"/>
                    <a:gd name="T6" fmla="*/ 4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4" name="Freeform 1995">
                  <a:extLst>
                    <a:ext uri="{FF2B5EF4-FFF2-40B4-BE49-F238E27FC236}">
                      <a16:creationId xmlns:a16="http://schemas.microsoft.com/office/drawing/2014/main" xmlns="" id="{52428E5D-D7FD-4DD1-9167-8E858373E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2047"/>
                  <a:ext cx="4" cy="5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0 h 5"/>
                    <a:gd name="T4" fmla="*/ 0 w 4"/>
                    <a:gd name="T5" fmla="*/ 0 h 5"/>
                    <a:gd name="T6" fmla="*/ 0 w 4"/>
                    <a:gd name="T7" fmla="*/ 1 h 5"/>
                    <a:gd name="T8" fmla="*/ 4 w 4"/>
                    <a:gd name="T9" fmla="*/ 5 h 5"/>
                    <a:gd name="T10" fmla="*/ 0 w 4"/>
                    <a:gd name="T1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2" y="3"/>
                        <a:pt x="4" y="5"/>
                      </a:cubicBezTo>
                      <a:cubicBezTo>
                        <a:pt x="2" y="3"/>
                        <a:pt x="1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5" name="Freeform 1996">
                  <a:extLst>
                    <a:ext uri="{FF2B5EF4-FFF2-40B4-BE49-F238E27FC236}">
                      <a16:creationId xmlns:a16="http://schemas.microsoft.com/office/drawing/2014/main" xmlns="" id="{1A0C9573-1796-4049-9ACC-80C0EEAED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210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6" name="Freeform 1997">
                  <a:extLst>
                    <a:ext uri="{FF2B5EF4-FFF2-40B4-BE49-F238E27FC236}">
                      <a16:creationId xmlns:a16="http://schemas.microsoft.com/office/drawing/2014/main" xmlns="" id="{A4B84974-5F7B-4478-8B51-72997DC62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" y="210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7" name="Freeform 1998">
                  <a:extLst>
                    <a:ext uri="{FF2B5EF4-FFF2-40B4-BE49-F238E27FC236}">
                      <a16:creationId xmlns:a16="http://schemas.microsoft.com/office/drawing/2014/main" xmlns="" id="{21147FE1-4152-44E5-9F25-E33A1CD9D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20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8" name="Freeform 1999">
                  <a:extLst>
                    <a:ext uri="{FF2B5EF4-FFF2-40B4-BE49-F238E27FC236}">
                      <a16:creationId xmlns:a16="http://schemas.microsoft.com/office/drawing/2014/main" xmlns="" id="{9C9A86F0-C04A-49BF-A822-9A5CEFA2E6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209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59" name="Freeform 2000">
                  <a:extLst>
                    <a:ext uri="{FF2B5EF4-FFF2-40B4-BE49-F238E27FC236}">
                      <a16:creationId xmlns:a16="http://schemas.microsoft.com/office/drawing/2014/main" xmlns="" id="{7F9303B8-9307-4E3F-885B-5D3063D2C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2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0" name="Freeform 2001">
                  <a:extLst>
                    <a:ext uri="{FF2B5EF4-FFF2-40B4-BE49-F238E27FC236}">
                      <a16:creationId xmlns:a16="http://schemas.microsoft.com/office/drawing/2014/main" xmlns="" id="{E69FBAB7-DA83-4055-AD95-590CA465A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0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1" name="Freeform 2002">
                  <a:extLst>
                    <a:ext uri="{FF2B5EF4-FFF2-40B4-BE49-F238E27FC236}">
                      <a16:creationId xmlns:a16="http://schemas.microsoft.com/office/drawing/2014/main" xmlns="" id="{D6A44A3D-2969-4AC1-A4C1-BA20FEAADD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2" name="Freeform 2003">
                  <a:extLst>
                    <a:ext uri="{FF2B5EF4-FFF2-40B4-BE49-F238E27FC236}">
                      <a16:creationId xmlns:a16="http://schemas.microsoft.com/office/drawing/2014/main" xmlns="" id="{A5708AE2-ADAC-4E29-A05E-828137087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3" name="Freeform 2004">
                  <a:extLst>
                    <a:ext uri="{FF2B5EF4-FFF2-40B4-BE49-F238E27FC236}">
                      <a16:creationId xmlns:a16="http://schemas.microsoft.com/office/drawing/2014/main" xmlns="" id="{F5FAC05B-1DE3-4E6B-8F10-C12CB7404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4" name="Freeform 2005">
                  <a:extLst>
                    <a:ext uri="{FF2B5EF4-FFF2-40B4-BE49-F238E27FC236}">
                      <a16:creationId xmlns:a16="http://schemas.microsoft.com/office/drawing/2014/main" xmlns="" id="{3E4AA25C-D1C8-4414-AAA5-2862581DB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" y="2096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2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5" name="Freeform 2006">
                  <a:extLst>
                    <a:ext uri="{FF2B5EF4-FFF2-40B4-BE49-F238E27FC236}">
                      <a16:creationId xmlns:a16="http://schemas.microsoft.com/office/drawing/2014/main" xmlns="" id="{E0FB7003-FBAB-4BB0-BD4C-43A9BD5CF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8" y="1859"/>
                  <a:ext cx="134" cy="197"/>
                </a:xfrm>
                <a:custGeom>
                  <a:avLst/>
                  <a:gdLst>
                    <a:gd name="T0" fmla="*/ 130 w 140"/>
                    <a:gd name="T1" fmla="*/ 196 h 206"/>
                    <a:gd name="T2" fmla="*/ 130 w 140"/>
                    <a:gd name="T3" fmla="*/ 193 h 206"/>
                    <a:gd name="T4" fmla="*/ 132 w 140"/>
                    <a:gd name="T5" fmla="*/ 192 h 206"/>
                    <a:gd name="T6" fmla="*/ 136 w 140"/>
                    <a:gd name="T7" fmla="*/ 184 h 206"/>
                    <a:gd name="T8" fmla="*/ 136 w 140"/>
                    <a:gd name="T9" fmla="*/ 171 h 206"/>
                    <a:gd name="T10" fmla="*/ 138 w 140"/>
                    <a:gd name="T11" fmla="*/ 158 h 206"/>
                    <a:gd name="T12" fmla="*/ 137 w 140"/>
                    <a:gd name="T13" fmla="*/ 142 h 206"/>
                    <a:gd name="T14" fmla="*/ 137 w 140"/>
                    <a:gd name="T15" fmla="*/ 132 h 206"/>
                    <a:gd name="T16" fmla="*/ 133 w 140"/>
                    <a:gd name="T17" fmla="*/ 124 h 206"/>
                    <a:gd name="T18" fmla="*/ 126 w 140"/>
                    <a:gd name="T19" fmla="*/ 124 h 206"/>
                    <a:gd name="T20" fmla="*/ 124 w 140"/>
                    <a:gd name="T21" fmla="*/ 124 h 206"/>
                    <a:gd name="T22" fmla="*/ 120 w 140"/>
                    <a:gd name="T23" fmla="*/ 124 h 206"/>
                    <a:gd name="T24" fmla="*/ 117 w 140"/>
                    <a:gd name="T25" fmla="*/ 110 h 206"/>
                    <a:gd name="T26" fmla="*/ 103 w 140"/>
                    <a:gd name="T27" fmla="*/ 113 h 206"/>
                    <a:gd name="T28" fmla="*/ 91 w 140"/>
                    <a:gd name="T29" fmla="*/ 104 h 206"/>
                    <a:gd name="T30" fmla="*/ 85 w 140"/>
                    <a:gd name="T31" fmla="*/ 91 h 206"/>
                    <a:gd name="T32" fmla="*/ 82 w 140"/>
                    <a:gd name="T33" fmla="*/ 81 h 206"/>
                    <a:gd name="T34" fmla="*/ 84 w 140"/>
                    <a:gd name="T35" fmla="*/ 72 h 206"/>
                    <a:gd name="T36" fmla="*/ 89 w 140"/>
                    <a:gd name="T37" fmla="*/ 68 h 206"/>
                    <a:gd name="T38" fmla="*/ 98 w 140"/>
                    <a:gd name="T39" fmla="*/ 51 h 206"/>
                    <a:gd name="T40" fmla="*/ 117 w 140"/>
                    <a:gd name="T41" fmla="*/ 43 h 206"/>
                    <a:gd name="T42" fmla="*/ 120 w 140"/>
                    <a:gd name="T43" fmla="*/ 42 h 206"/>
                    <a:gd name="T44" fmla="*/ 119 w 140"/>
                    <a:gd name="T45" fmla="*/ 41 h 206"/>
                    <a:gd name="T46" fmla="*/ 125 w 140"/>
                    <a:gd name="T47" fmla="*/ 29 h 206"/>
                    <a:gd name="T48" fmla="*/ 110 w 140"/>
                    <a:gd name="T49" fmla="*/ 25 h 206"/>
                    <a:gd name="T50" fmla="*/ 95 w 140"/>
                    <a:gd name="T51" fmla="*/ 27 h 206"/>
                    <a:gd name="T52" fmla="*/ 87 w 140"/>
                    <a:gd name="T53" fmla="*/ 20 h 206"/>
                    <a:gd name="T54" fmla="*/ 79 w 140"/>
                    <a:gd name="T55" fmla="*/ 10 h 206"/>
                    <a:gd name="T56" fmla="*/ 70 w 140"/>
                    <a:gd name="T57" fmla="*/ 0 h 206"/>
                    <a:gd name="T58" fmla="*/ 67 w 140"/>
                    <a:gd name="T59" fmla="*/ 1 h 206"/>
                    <a:gd name="T60" fmla="*/ 68 w 140"/>
                    <a:gd name="T61" fmla="*/ 2 h 206"/>
                    <a:gd name="T62" fmla="*/ 69 w 140"/>
                    <a:gd name="T63" fmla="*/ 5 h 206"/>
                    <a:gd name="T64" fmla="*/ 66 w 140"/>
                    <a:gd name="T65" fmla="*/ 10 h 206"/>
                    <a:gd name="T66" fmla="*/ 61 w 140"/>
                    <a:gd name="T67" fmla="*/ 20 h 206"/>
                    <a:gd name="T68" fmla="*/ 31 w 140"/>
                    <a:gd name="T69" fmla="*/ 44 h 206"/>
                    <a:gd name="T70" fmla="*/ 18 w 140"/>
                    <a:gd name="T71" fmla="*/ 50 h 206"/>
                    <a:gd name="T72" fmla="*/ 13 w 140"/>
                    <a:gd name="T73" fmla="*/ 50 h 206"/>
                    <a:gd name="T74" fmla="*/ 9 w 140"/>
                    <a:gd name="T75" fmla="*/ 40 h 206"/>
                    <a:gd name="T76" fmla="*/ 9 w 140"/>
                    <a:gd name="T77" fmla="*/ 39 h 206"/>
                    <a:gd name="T78" fmla="*/ 8 w 140"/>
                    <a:gd name="T79" fmla="*/ 38 h 206"/>
                    <a:gd name="T80" fmla="*/ 4 w 140"/>
                    <a:gd name="T81" fmla="*/ 56 h 206"/>
                    <a:gd name="T82" fmla="*/ 2 w 140"/>
                    <a:gd name="T83" fmla="*/ 64 h 206"/>
                    <a:gd name="T84" fmla="*/ 13 w 140"/>
                    <a:gd name="T85" fmla="*/ 72 h 206"/>
                    <a:gd name="T86" fmla="*/ 30 w 140"/>
                    <a:gd name="T87" fmla="*/ 98 h 206"/>
                    <a:gd name="T88" fmla="*/ 57 w 140"/>
                    <a:gd name="T89" fmla="*/ 155 h 206"/>
                    <a:gd name="T90" fmla="*/ 79 w 140"/>
                    <a:gd name="T91" fmla="*/ 175 h 206"/>
                    <a:gd name="T92" fmla="*/ 125 w 140"/>
                    <a:gd name="T93" fmla="*/ 205 h 206"/>
                    <a:gd name="T94" fmla="*/ 129 w 140"/>
                    <a:gd name="T95" fmla="*/ 20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0" h="206">
                      <a:moveTo>
                        <a:pt x="130" y="197"/>
                      </a:moveTo>
                      <a:cubicBezTo>
                        <a:pt x="130" y="197"/>
                        <a:pt x="130" y="196"/>
                        <a:pt x="130" y="196"/>
                      </a:cubicBezTo>
                      <a:cubicBezTo>
                        <a:pt x="130" y="196"/>
                        <a:pt x="130" y="196"/>
                        <a:pt x="130" y="196"/>
                      </a:cubicBezTo>
                      <a:cubicBezTo>
                        <a:pt x="130" y="195"/>
                        <a:pt x="130" y="195"/>
                        <a:pt x="130" y="194"/>
                      </a:cubicBezTo>
                      <a:cubicBezTo>
                        <a:pt x="130" y="194"/>
                        <a:pt x="130" y="194"/>
                        <a:pt x="130" y="194"/>
                      </a:cubicBezTo>
                      <a:cubicBezTo>
                        <a:pt x="130" y="194"/>
                        <a:pt x="130" y="193"/>
                        <a:pt x="130" y="193"/>
                      </a:cubicBezTo>
                      <a:cubicBezTo>
                        <a:pt x="130" y="193"/>
                        <a:pt x="131" y="193"/>
                        <a:pt x="131" y="193"/>
                      </a:cubicBezTo>
                      <a:cubicBezTo>
                        <a:pt x="131" y="192"/>
                        <a:pt x="131" y="192"/>
                        <a:pt x="132" y="192"/>
                      </a:cubicBezTo>
                      <a:cubicBezTo>
                        <a:pt x="132" y="192"/>
                        <a:pt x="132" y="192"/>
                        <a:pt x="132" y="192"/>
                      </a:cubicBezTo>
                      <a:cubicBezTo>
                        <a:pt x="133" y="191"/>
                        <a:pt x="135" y="189"/>
                        <a:pt x="136" y="187"/>
                      </a:cubicBezTo>
                      <a:cubicBezTo>
                        <a:pt x="136" y="186"/>
                        <a:pt x="137" y="185"/>
                        <a:pt x="137" y="184"/>
                      </a:cubicBezTo>
                      <a:cubicBezTo>
                        <a:pt x="137" y="184"/>
                        <a:pt x="136" y="184"/>
                        <a:pt x="136" y="184"/>
                      </a:cubicBezTo>
                      <a:cubicBezTo>
                        <a:pt x="134" y="183"/>
                        <a:pt x="132" y="182"/>
                        <a:pt x="132" y="179"/>
                      </a:cubicBezTo>
                      <a:cubicBezTo>
                        <a:pt x="132" y="177"/>
                        <a:pt x="133" y="175"/>
                        <a:pt x="134" y="174"/>
                      </a:cubicBezTo>
                      <a:cubicBezTo>
                        <a:pt x="135" y="173"/>
                        <a:pt x="135" y="171"/>
                        <a:pt x="136" y="171"/>
                      </a:cubicBezTo>
                      <a:cubicBezTo>
                        <a:pt x="134" y="169"/>
                        <a:pt x="135" y="166"/>
                        <a:pt x="136" y="163"/>
                      </a:cubicBezTo>
                      <a:cubicBezTo>
                        <a:pt x="137" y="162"/>
                        <a:pt x="138" y="161"/>
                        <a:pt x="138" y="160"/>
                      </a:cubicBezTo>
                      <a:cubicBezTo>
                        <a:pt x="138" y="158"/>
                        <a:pt x="138" y="158"/>
                        <a:pt x="138" y="158"/>
                      </a:cubicBezTo>
                      <a:cubicBezTo>
                        <a:pt x="137" y="152"/>
                        <a:pt x="136" y="149"/>
                        <a:pt x="136" y="146"/>
                      </a:cubicBezTo>
                      <a:cubicBezTo>
                        <a:pt x="136" y="145"/>
                        <a:pt x="136" y="144"/>
                        <a:pt x="137" y="144"/>
                      </a:cubicBezTo>
                      <a:cubicBezTo>
                        <a:pt x="137" y="143"/>
                        <a:pt x="137" y="143"/>
                        <a:pt x="137" y="142"/>
                      </a:cubicBezTo>
                      <a:cubicBezTo>
                        <a:pt x="138" y="142"/>
                        <a:pt x="138" y="142"/>
                        <a:pt x="139" y="141"/>
                      </a:cubicBezTo>
                      <a:cubicBezTo>
                        <a:pt x="140" y="140"/>
                        <a:pt x="140" y="140"/>
                        <a:pt x="140" y="139"/>
                      </a:cubicBezTo>
                      <a:cubicBezTo>
                        <a:pt x="139" y="137"/>
                        <a:pt x="138" y="135"/>
                        <a:pt x="137" y="132"/>
                      </a:cubicBezTo>
                      <a:cubicBezTo>
                        <a:pt x="136" y="131"/>
                        <a:pt x="135" y="130"/>
                        <a:pt x="135" y="129"/>
                      </a:cubicBezTo>
                      <a:cubicBezTo>
                        <a:pt x="135" y="128"/>
                        <a:pt x="135" y="128"/>
                        <a:pt x="134" y="128"/>
                      </a:cubicBezTo>
                      <a:cubicBezTo>
                        <a:pt x="134" y="127"/>
                        <a:pt x="133" y="125"/>
                        <a:pt x="133" y="124"/>
                      </a:cubicBezTo>
                      <a:cubicBezTo>
                        <a:pt x="133" y="124"/>
                        <a:pt x="133" y="124"/>
                        <a:pt x="133" y="124"/>
                      </a:cubicBezTo>
                      <a:cubicBezTo>
                        <a:pt x="131" y="124"/>
                        <a:pt x="129" y="124"/>
                        <a:pt x="127" y="124"/>
                      </a:cubicBezTo>
                      <a:cubicBezTo>
                        <a:pt x="127" y="124"/>
                        <a:pt x="126" y="124"/>
                        <a:pt x="126" y="124"/>
                      </a:cubicBezTo>
                      <a:cubicBezTo>
                        <a:pt x="126" y="124"/>
                        <a:pt x="126" y="124"/>
                        <a:pt x="125" y="124"/>
                      </a:cubicBezTo>
                      <a:cubicBezTo>
                        <a:pt x="125" y="124"/>
                        <a:pt x="124" y="124"/>
                        <a:pt x="124" y="124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24" y="125"/>
                        <a:pt x="123" y="125"/>
                        <a:pt x="123" y="125"/>
                      </a:cubicBezTo>
                      <a:cubicBezTo>
                        <a:pt x="123" y="125"/>
                        <a:pt x="123" y="125"/>
                        <a:pt x="123" y="125"/>
                      </a:cubicBezTo>
                      <a:cubicBezTo>
                        <a:pt x="122" y="125"/>
                        <a:pt x="121" y="124"/>
                        <a:pt x="120" y="124"/>
                      </a:cubicBezTo>
                      <a:cubicBezTo>
                        <a:pt x="118" y="122"/>
                        <a:pt x="118" y="117"/>
                        <a:pt x="118" y="110"/>
                      </a:cubicBezTo>
                      <a:cubicBezTo>
                        <a:pt x="118" y="109"/>
                        <a:pt x="118" y="109"/>
                        <a:pt x="118" y="108"/>
                      </a:cubicBezTo>
                      <a:cubicBezTo>
                        <a:pt x="118" y="108"/>
                        <a:pt x="118" y="109"/>
                        <a:pt x="117" y="110"/>
                      </a:cubicBezTo>
                      <a:cubicBezTo>
                        <a:pt x="116" y="113"/>
                        <a:pt x="112" y="113"/>
                        <a:pt x="111" y="113"/>
                      </a:cubicBezTo>
                      <a:cubicBezTo>
                        <a:pt x="109" y="113"/>
                        <a:pt x="108" y="113"/>
                        <a:pt x="107" y="113"/>
                      </a:cubicBezTo>
                      <a:cubicBezTo>
                        <a:pt x="106" y="113"/>
                        <a:pt x="105" y="113"/>
                        <a:pt x="103" y="113"/>
                      </a:cubicBezTo>
                      <a:cubicBezTo>
                        <a:pt x="99" y="113"/>
                        <a:pt x="98" y="109"/>
                        <a:pt x="98" y="107"/>
                      </a:cubicBezTo>
                      <a:cubicBezTo>
                        <a:pt x="98" y="107"/>
                        <a:pt x="97" y="107"/>
                        <a:pt x="97" y="106"/>
                      </a:cubicBezTo>
                      <a:cubicBezTo>
                        <a:pt x="95" y="106"/>
                        <a:pt x="92" y="106"/>
                        <a:pt x="91" y="104"/>
                      </a:cubicBezTo>
                      <a:cubicBezTo>
                        <a:pt x="90" y="103"/>
                        <a:pt x="90" y="102"/>
                        <a:pt x="90" y="100"/>
                      </a:cubicBezTo>
                      <a:cubicBezTo>
                        <a:pt x="90" y="98"/>
                        <a:pt x="89" y="96"/>
                        <a:pt x="87" y="94"/>
                      </a:cubicBezTo>
                      <a:cubicBezTo>
                        <a:pt x="87" y="93"/>
                        <a:pt x="86" y="92"/>
                        <a:pt x="85" y="91"/>
                      </a:cubicBezTo>
                      <a:cubicBezTo>
                        <a:pt x="85" y="90"/>
                        <a:pt x="85" y="90"/>
                        <a:pt x="85" y="90"/>
                      </a:cubicBezTo>
                      <a:cubicBezTo>
                        <a:pt x="83" y="88"/>
                        <a:pt x="81" y="85"/>
                        <a:pt x="81" y="82"/>
                      </a:cubicBezTo>
                      <a:cubicBezTo>
                        <a:pt x="81" y="81"/>
                        <a:pt x="82" y="81"/>
                        <a:pt x="82" y="81"/>
                      </a:cubicBezTo>
                      <a:cubicBezTo>
                        <a:pt x="82" y="80"/>
                        <a:pt x="82" y="80"/>
                        <a:pt x="83" y="79"/>
                      </a:cubicBezTo>
                      <a:cubicBezTo>
                        <a:pt x="83" y="79"/>
                        <a:pt x="83" y="79"/>
                        <a:pt x="83" y="78"/>
                      </a:cubicBezTo>
                      <a:cubicBezTo>
                        <a:pt x="82" y="76"/>
                        <a:pt x="82" y="74"/>
                        <a:pt x="84" y="72"/>
                      </a:cubicBezTo>
                      <a:cubicBezTo>
                        <a:pt x="86" y="71"/>
                        <a:pt x="87" y="70"/>
                        <a:pt x="88" y="69"/>
                      </a:cubicBezTo>
                      <a:cubicBezTo>
                        <a:pt x="88" y="69"/>
                        <a:pt x="89" y="69"/>
                        <a:pt x="89" y="69"/>
                      </a:cubicBezTo>
                      <a:cubicBezTo>
                        <a:pt x="89" y="69"/>
                        <a:pt x="89" y="68"/>
                        <a:pt x="89" y="68"/>
                      </a:cubicBezTo>
                      <a:cubicBezTo>
                        <a:pt x="88" y="65"/>
                        <a:pt x="89" y="62"/>
                        <a:pt x="91" y="61"/>
                      </a:cubicBezTo>
                      <a:cubicBezTo>
                        <a:pt x="92" y="59"/>
                        <a:pt x="92" y="58"/>
                        <a:pt x="92" y="56"/>
                      </a:cubicBezTo>
                      <a:cubicBezTo>
                        <a:pt x="93" y="53"/>
                        <a:pt x="96" y="52"/>
                        <a:pt x="98" y="51"/>
                      </a:cubicBezTo>
                      <a:cubicBezTo>
                        <a:pt x="100" y="50"/>
                        <a:pt x="102" y="50"/>
                        <a:pt x="103" y="48"/>
                      </a:cubicBezTo>
                      <a:cubicBezTo>
                        <a:pt x="106" y="46"/>
                        <a:pt x="109" y="46"/>
                        <a:pt x="111" y="45"/>
                      </a:cubicBezTo>
                      <a:cubicBezTo>
                        <a:pt x="113" y="45"/>
                        <a:pt x="115" y="45"/>
                        <a:pt x="117" y="43"/>
                      </a:cubicBezTo>
                      <a:cubicBezTo>
                        <a:pt x="117" y="43"/>
                        <a:pt x="118" y="43"/>
                        <a:pt x="118" y="42"/>
                      </a:cubicBezTo>
                      <a:cubicBezTo>
                        <a:pt x="118" y="42"/>
                        <a:pt x="119" y="42"/>
                        <a:pt x="119" y="42"/>
                      </a:cubicBezTo>
                      <a:cubicBezTo>
                        <a:pt x="119" y="42"/>
                        <a:pt x="119" y="42"/>
                        <a:pt x="120" y="42"/>
                      </a:cubicBezTo>
                      <a:cubicBezTo>
                        <a:pt x="120" y="42"/>
                        <a:pt x="120" y="42"/>
                        <a:pt x="120" y="42"/>
                      </a:cubicBezTo>
                      <a:cubicBezTo>
                        <a:pt x="120" y="41"/>
                        <a:pt x="120" y="41"/>
                        <a:pt x="120" y="41"/>
                      </a:cubicBezTo>
                      <a:cubicBezTo>
                        <a:pt x="120" y="41"/>
                        <a:pt x="119" y="41"/>
                        <a:pt x="119" y="41"/>
                      </a:cubicBezTo>
                      <a:cubicBezTo>
                        <a:pt x="119" y="41"/>
                        <a:pt x="119" y="40"/>
                        <a:pt x="119" y="40"/>
                      </a:cubicBezTo>
                      <a:cubicBezTo>
                        <a:pt x="117" y="37"/>
                        <a:pt x="120" y="34"/>
                        <a:pt x="122" y="31"/>
                      </a:cubicBezTo>
                      <a:cubicBezTo>
                        <a:pt x="123" y="30"/>
                        <a:pt x="124" y="29"/>
                        <a:pt x="125" y="29"/>
                      </a:cubicBezTo>
                      <a:cubicBezTo>
                        <a:pt x="124" y="29"/>
                        <a:pt x="124" y="27"/>
                        <a:pt x="117" y="25"/>
                      </a:cubicBezTo>
                      <a:cubicBezTo>
                        <a:pt x="117" y="25"/>
                        <a:pt x="116" y="25"/>
                        <a:pt x="115" y="25"/>
                      </a:cubicBezTo>
                      <a:cubicBezTo>
                        <a:pt x="113" y="26"/>
                        <a:pt x="111" y="26"/>
                        <a:pt x="110" y="25"/>
                      </a:cubicBezTo>
                      <a:cubicBezTo>
                        <a:pt x="109" y="24"/>
                        <a:pt x="106" y="25"/>
                        <a:pt x="105" y="26"/>
                      </a:cubicBezTo>
                      <a:cubicBezTo>
                        <a:pt x="103" y="27"/>
                        <a:pt x="98" y="27"/>
                        <a:pt x="98" y="27"/>
                      </a:cubicBezTo>
                      <a:cubicBezTo>
                        <a:pt x="97" y="27"/>
                        <a:pt x="96" y="27"/>
                        <a:pt x="95" y="27"/>
                      </a:cubicBezTo>
                      <a:cubicBezTo>
                        <a:pt x="93" y="27"/>
                        <a:pt x="91" y="26"/>
                        <a:pt x="90" y="25"/>
                      </a:cubicBezTo>
                      <a:cubicBezTo>
                        <a:pt x="89" y="24"/>
                        <a:pt x="89" y="23"/>
                        <a:pt x="89" y="22"/>
                      </a:cubicBezTo>
                      <a:cubicBezTo>
                        <a:pt x="89" y="21"/>
                        <a:pt x="89" y="21"/>
                        <a:pt x="87" y="20"/>
                      </a:cubicBezTo>
                      <a:cubicBezTo>
                        <a:pt x="86" y="19"/>
                        <a:pt x="84" y="17"/>
                        <a:pt x="85" y="15"/>
                      </a:cubicBezTo>
                      <a:cubicBezTo>
                        <a:pt x="85" y="15"/>
                        <a:pt x="85" y="14"/>
                        <a:pt x="84" y="13"/>
                      </a:cubicBezTo>
                      <a:cubicBezTo>
                        <a:pt x="83" y="11"/>
                        <a:pt x="81" y="10"/>
                        <a:pt x="79" y="10"/>
                      </a:cubicBezTo>
                      <a:cubicBezTo>
                        <a:pt x="76" y="10"/>
                        <a:pt x="75" y="7"/>
                        <a:pt x="74" y="4"/>
                      </a:cubicBezTo>
                      <a:cubicBezTo>
                        <a:pt x="73" y="3"/>
                        <a:pt x="73" y="1"/>
                        <a:pt x="72" y="1"/>
                      </a:cubicBezTo>
                      <a:cubicBezTo>
                        <a:pt x="72" y="1"/>
                        <a:pt x="71" y="0"/>
                        <a:pt x="70" y="0"/>
                      </a:cubicBezTo>
                      <a:cubicBezTo>
                        <a:pt x="70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8" y="0"/>
                      </a:cubicBezTo>
                      <a:cubicBezTo>
                        <a:pt x="68" y="0"/>
                        <a:pt x="68" y="0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1"/>
                        <a:pt x="68" y="1"/>
                        <a:pt x="68" y="1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8" y="2"/>
                        <a:pt x="69" y="3"/>
                        <a:pt x="69" y="3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69" y="5"/>
                        <a:pt x="69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9" y="7"/>
                        <a:pt x="68" y="8"/>
                        <a:pt x="67" y="9"/>
                      </a:cubicBezTo>
                      <a:cubicBezTo>
                        <a:pt x="67" y="9"/>
                        <a:pt x="66" y="9"/>
                        <a:pt x="66" y="10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6" y="10"/>
                        <a:pt x="66" y="11"/>
                        <a:pt x="66" y="11"/>
                      </a:cubicBezTo>
                      <a:cubicBezTo>
                        <a:pt x="66" y="12"/>
                        <a:pt x="65" y="15"/>
                        <a:pt x="61" y="20"/>
                      </a:cubicBezTo>
                      <a:cubicBezTo>
                        <a:pt x="55" y="28"/>
                        <a:pt x="46" y="30"/>
                        <a:pt x="40" y="32"/>
                      </a:cubicBezTo>
                      <a:cubicBezTo>
                        <a:pt x="39" y="32"/>
                        <a:pt x="39" y="32"/>
                        <a:pt x="38" y="33"/>
                      </a:cubicBezTo>
                      <a:cubicBezTo>
                        <a:pt x="35" y="34"/>
                        <a:pt x="33" y="39"/>
                        <a:pt x="31" y="44"/>
                      </a:cubicBezTo>
                      <a:cubicBezTo>
                        <a:pt x="31" y="46"/>
                        <a:pt x="30" y="48"/>
                        <a:pt x="29" y="49"/>
                      </a:cubicBezTo>
                      <a:cubicBezTo>
                        <a:pt x="28" y="52"/>
                        <a:pt x="27" y="55"/>
                        <a:pt x="24" y="55"/>
                      </a:cubicBezTo>
                      <a:cubicBezTo>
                        <a:pt x="21" y="55"/>
                        <a:pt x="19" y="53"/>
                        <a:pt x="18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6" y="50"/>
                        <a:pt x="16" y="50"/>
                        <a:pt x="15" y="50"/>
                      </a:cubicBezTo>
                      <a:cubicBezTo>
                        <a:pt x="15" y="50"/>
                        <a:pt x="14" y="50"/>
                        <a:pt x="13" y="50"/>
                      </a:cubicBezTo>
                      <a:cubicBezTo>
                        <a:pt x="12" y="50"/>
                        <a:pt x="11" y="49"/>
                        <a:pt x="9" y="48"/>
                      </a:cubicBezTo>
                      <a:cubicBezTo>
                        <a:pt x="6" y="45"/>
                        <a:pt x="6" y="44"/>
                        <a:pt x="8" y="41"/>
                      </a:cubicBezTo>
                      <a:cubicBezTo>
                        <a:pt x="8" y="41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5" y="39"/>
                        <a:pt x="3" y="43"/>
                        <a:pt x="1" y="46"/>
                      </a:cubicBezTo>
                      <a:cubicBezTo>
                        <a:pt x="0" y="48"/>
                        <a:pt x="2" y="53"/>
                        <a:pt x="4" y="56"/>
                      </a:cubicBezTo>
                      <a:cubicBezTo>
                        <a:pt x="4" y="58"/>
                        <a:pt x="5" y="59"/>
                        <a:pt x="5" y="60"/>
                      </a:cubicBezTo>
                      <a:cubicBezTo>
                        <a:pt x="5" y="61"/>
                        <a:pt x="6" y="62"/>
                        <a:pt x="5" y="63"/>
                      </a:cubicBezTo>
                      <a:cubicBezTo>
                        <a:pt x="4" y="64"/>
                        <a:pt x="3" y="64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3" y="65"/>
                        <a:pt x="7" y="68"/>
                        <a:pt x="9" y="69"/>
                      </a:cubicBezTo>
                      <a:cubicBezTo>
                        <a:pt x="10" y="70"/>
                        <a:pt x="12" y="71"/>
                        <a:pt x="13" y="72"/>
                      </a:cubicBezTo>
                      <a:cubicBezTo>
                        <a:pt x="16" y="74"/>
                        <a:pt x="18" y="77"/>
                        <a:pt x="20" y="81"/>
                      </a:cubicBezTo>
                      <a:cubicBezTo>
                        <a:pt x="22" y="83"/>
                        <a:pt x="23" y="86"/>
                        <a:pt x="25" y="88"/>
                      </a:cubicBezTo>
                      <a:cubicBezTo>
                        <a:pt x="28" y="91"/>
                        <a:pt x="29" y="93"/>
                        <a:pt x="30" y="98"/>
                      </a:cubicBezTo>
                      <a:cubicBezTo>
                        <a:pt x="31" y="100"/>
                        <a:pt x="32" y="102"/>
                        <a:pt x="33" y="105"/>
                      </a:cubicBezTo>
                      <a:cubicBezTo>
                        <a:pt x="37" y="115"/>
                        <a:pt x="45" y="131"/>
                        <a:pt x="50" y="138"/>
                      </a:cubicBezTo>
                      <a:cubicBezTo>
                        <a:pt x="55" y="144"/>
                        <a:pt x="60" y="151"/>
                        <a:pt x="57" y="155"/>
                      </a:cubicBezTo>
                      <a:cubicBezTo>
                        <a:pt x="57" y="156"/>
                        <a:pt x="58" y="160"/>
                        <a:pt x="61" y="163"/>
                      </a:cubicBezTo>
                      <a:cubicBezTo>
                        <a:pt x="62" y="163"/>
                        <a:pt x="64" y="164"/>
                        <a:pt x="65" y="166"/>
                      </a:cubicBezTo>
                      <a:cubicBezTo>
                        <a:pt x="68" y="168"/>
                        <a:pt x="71" y="171"/>
                        <a:pt x="79" y="175"/>
                      </a:cubicBezTo>
                      <a:cubicBezTo>
                        <a:pt x="109" y="190"/>
                        <a:pt x="111" y="194"/>
                        <a:pt x="112" y="196"/>
                      </a:cubicBezTo>
                      <a:cubicBezTo>
                        <a:pt x="114" y="199"/>
                        <a:pt x="121" y="203"/>
                        <a:pt x="124" y="205"/>
                      </a:cubicBezTo>
                      <a:cubicBezTo>
                        <a:pt x="125" y="205"/>
                        <a:pt x="125" y="205"/>
                        <a:pt x="125" y="205"/>
                      </a:cubicBezTo>
                      <a:cubicBezTo>
                        <a:pt x="125" y="205"/>
                        <a:pt x="125" y="206"/>
                        <a:pt x="125" y="206"/>
                      </a:cubicBezTo>
                      <a:cubicBezTo>
                        <a:pt x="126" y="206"/>
                        <a:pt x="126" y="206"/>
                        <a:pt x="126" y="205"/>
                      </a:cubicBezTo>
                      <a:cubicBezTo>
                        <a:pt x="127" y="205"/>
                        <a:pt x="128" y="202"/>
                        <a:pt x="129" y="200"/>
                      </a:cubicBezTo>
                      <a:cubicBezTo>
                        <a:pt x="129" y="199"/>
                        <a:pt x="129" y="198"/>
                        <a:pt x="130" y="197"/>
                      </a:cubicBezTo>
                      <a:cubicBezTo>
                        <a:pt x="130" y="197"/>
                        <a:pt x="130" y="197"/>
                        <a:pt x="130" y="1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6" name="Freeform 2007">
                  <a:extLst>
                    <a:ext uri="{FF2B5EF4-FFF2-40B4-BE49-F238E27FC236}">
                      <a16:creationId xmlns:a16="http://schemas.microsoft.com/office/drawing/2014/main" xmlns="" id="{FDDFF0D8-D7D1-420D-BA65-42264D6140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" y="189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7" name="Freeform 2008">
                  <a:extLst>
                    <a:ext uri="{FF2B5EF4-FFF2-40B4-BE49-F238E27FC236}">
                      <a16:creationId xmlns:a16="http://schemas.microsoft.com/office/drawing/2014/main" xmlns="" id="{2EE8DBE9-EAF7-4353-8E68-755704E25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1977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8" name="Freeform 2009">
                  <a:extLst>
                    <a:ext uri="{FF2B5EF4-FFF2-40B4-BE49-F238E27FC236}">
                      <a16:creationId xmlns:a16="http://schemas.microsoft.com/office/drawing/2014/main" xmlns="" id="{1EB46B0D-FAC5-48B8-AE08-78F5112F2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19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69" name="Freeform 2010">
                  <a:extLst>
                    <a:ext uri="{FF2B5EF4-FFF2-40B4-BE49-F238E27FC236}">
                      <a16:creationId xmlns:a16="http://schemas.microsoft.com/office/drawing/2014/main" xmlns="" id="{762A6B34-1A72-4FA0-B4C6-6427FAB11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1977"/>
                  <a:ext cx="6" cy="0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0" name="Freeform 2011">
                  <a:extLst>
                    <a:ext uri="{FF2B5EF4-FFF2-40B4-BE49-F238E27FC236}">
                      <a16:creationId xmlns:a16="http://schemas.microsoft.com/office/drawing/2014/main" xmlns="" id="{7EDB80CA-F6BC-448F-A081-C7E5B0F60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197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1" name="Freeform 2012">
                  <a:extLst>
                    <a:ext uri="{FF2B5EF4-FFF2-40B4-BE49-F238E27FC236}">
                      <a16:creationId xmlns:a16="http://schemas.microsoft.com/office/drawing/2014/main" xmlns="" id="{56BD242A-288E-4696-8749-817645E888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189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2" name="Freeform 2013">
                  <a:extLst>
                    <a:ext uri="{FF2B5EF4-FFF2-40B4-BE49-F238E27FC236}">
                      <a16:creationId xmlns:a16="http://schemas.microsoft.com/office/drawing/2014/main" xmlns="" id="{91757C00-1E4B-4C34-BBDE-EE77FEBEF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" y="1977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3" name="Freeform 2014">
                  <a:extLst>
                    <a:ext uri="{FF2B5EF4-FFF2-40B4-BE49-F238E27FC236}">
                      <a16:creationId xmlns:a16="http://schemas.microsoft.com/office/drawing/2014/main" xmlns="" id="{2D704C5A-72F5-4CB6-8220-32F859DA5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3" y="1880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1 w 6"/>
                    <a:gd name="T3" fmla="*/ 3 h 5"/>
                    <a:gd name="T4" fmla="*/ 6 w 6"/>
                    <a:gd name="T5" fmla="*/ 5 h 5"/>
                    <a:gd name="T6" fmla="*/ 1 w 6"/>
                    <a:gd name="T7" fmla="*/ 3 h 5"/>
                    <a:gd name="T8" fmla="*/ 0 w 6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2" y="4"/>
                        <a:pt x="4" y="5"/>
                        <a:pt x="6" y="5"/>
                      </a:cubicBezTo>
                      <a:cubicBezTo>
                        <a:pt x="4" y="5"/>
                        <a:pt x="2" y="4"/>
                        <a:pt x="1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4" name="Freeform 2015">
                  <a:extLst>
                    <a:ext uri="{FF2B5EF4-FFF2-40B4-BE49-F238E27FC236}">
                      <a16:creationId xmlns:a16="http://schemas.microsoft.com/office/drawing/2014/main" xmlns="" id="{44B41DAB-3557-4C6C-86B1-FBAE3C8D5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" y="18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5" name="Freeform 2016">
                  <a:extLst>
                    <a:ext uri="{FF2B5EF4-FFF2-40B4-BE49-F238E27FC236}">
                      <a16:creationId xmlns:a16="http://schemas.microsoft.com/office/drawing/2014/main" xmlns="" id="{0753A55C-5604-4BC1-BADE-17A70BE1B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2" y="1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6" name="Freeform 2017">
                  <a:extLst>
                    <a:ext uri="{FF2B5EF4-FFF2-40B4-BE49-F238E27FC236}">
                      <a16:creationId xmlns:a16="http://schemas.microsoft.com/office/drawing/2014/main" xmlns="" id="{595AA4E6-8D1F-4925-98B3-40C01E4B7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3" y="1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7" name="Freeform 2018">
                  <a:extLst>
                    <a:ext uri="{FF2B5EF4-FFF2-40B4-BE49-F238E27FC236}">
                      <a16:creationId xmlns:a16="http://schemas.microsoft.com/office/drawing/2014/main" xmlns="" id="{CE282722-8236-4B18-A665-BF9CA1A90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8" name="Freeform 2019">
                  <a:extLst>
                    <a:ext uri="{FF2B5EF4-FFF2-40B4-BE49-F238E27FC236}">
                      <a16:creationId xmlns:a16="http://schemas.microsoft.com/office/drawing/2014/main" xmlns="" id="{157C0269-9B64-438D-90C6-E4B9556B8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79" name="Freeform 2020">
                  <a:extLst>
                    <a:ext uri="{FF2B5EF4-FFF2-40B4-BE49-F238E27FC236}">
                      <a16:creationId xmlns:a16="http://schemas.microsoft.com/office/drawing/2014/main" xmlns="" id="{62D571CE-4D9B-4AC9-8E90-275421A5E1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1982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0" name="Freeform 2021">
                  <a:extLst>
                    <a:ext uri="{FF2B5EF4-FFF2-40B4-BE49-F238E27FC236}">
                      <a16:creationId xmlns:a16="http://schemas.microsoft.com/office/drawing/2014/main" xmlns="" id="{02818036-9C9E-489F-AA5B-A4D93F65A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6" y="1977"/>
                  <a:ext cx="0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1" y="3"/>
                        <a:pt x="1" y="4"/>
                      </a:cubicBezTo>
                      <a:cubicBezTo>
                        <a:pt x="1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1" name="Freeform 2022">
                  <a:extLst>
                    <a:ext uri="{FF2B5EF4-FFF2-40B4-BE49-F238E27FC236}">
                      <a16:creationId xmlns:a16="http://schemas.microsoft.com/office/drawing/2014/main" xmlns="" id="{B28F5D2F-858E-46F1-8EA2-2A5EE888F2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" y="1997"/>
                  <a:ext cx="1" cy="1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2" name="Freeform 2023">
                  <a:extLst>
                    <a:ext uri="{FF2B5EF4-FFF2-40B4-BE49-F238E27FC236}">
                      <a16:creationId xmlns:a16="http://schemas.microsoft.com/office/drawing/2014/main" xmlns="" id="{5E58FC7B-1A02-450A-9E52-202AC46E8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3" y="204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3" name="Freeform 2024">
                  <a:extLst>
                    <a:ext uri="{FF2B5EF4-FFF2-40B4-BE49-F238E27FC236}">
                      <a16:creationId xmlns:a16="http://schemas.microsoft.com/office/drawing/2014/main" xmlns="" id="{64B21AB2-FB0C-4156-B8D2-BFD057600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" y="204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4" name="Freeform 2025">
                  <a:extLst>
                    <a:ext uri="{FF2B5EF4-FFF2-40B4-BE49-F238E27FC236}">
                      <a16:creationId xmlns:a16="http://schemas.microsoft.com/office/drawing/2014/main" xmlns="" id="{7BAD11B4-67EB-4A43-B07B-0F6AE11EB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1725"/>
                  <a:ext cx="143" cy="120"/>
                </a:xfrm>
                <a:custGeom>
                  <a:avLst/>
                  <a:gdLst>
                    <a:gd name="T0" fmla="*/ 71 w 149"/>
                    <a:gd name="T1" fmla="*/ 118 h 126"/>
                    <a:gd name="T2" fmla="*/ 77 w 149"/>
                    <a:gd name="T3" fmla="*/ 125 h 126"/>
                    <a:gd name="T4" fmla="*/ 85 w 149"/>
                    <a:gd name="T5" fmla="*/ 124 h 126"/>
                    <a:gd name="T6" fmla="*/ 94 w 149"/>
                    <a:gd name="T7" fmla="*/ 121 h 126"/>
                    <a:gd name="T8" fmla="*/ 108 w 149"/>
                    <a:gd name="T9" fmla="*/ 111 h 126"/>
                    <a:gd name="T10" fmla="*/ 109 w 149"/>
                    <a:gd name="T11" fmla="*/ 111 h 126"/>
                    <a:gd name="T12" fmla="*/ 103 w 149"/>
                    <a:gd name="T13" fmla="*/ 110 h 126"/>
                    <a:gd name="T14" fmla="*/ 103 w 149"/>
                    <a:gd name="T15" fmla="*/ 109 h 126"/>
                    <a:gd name="T16" fmla="*/ 99 w 149"/>
                    <a:gd name="T17" fmla="*/ 100 h 126"/>
                    <a:gd name="T18" fmla="*/ 100 w 149"/>
                    <a:gd name="T19" fmla="*/ 87 h 126"/>
                    <a:gd name="T20" fmla="*/ 116 w 149"/>
                    <a:gd name="T21" fmla="*/ 92 h 126"/>
                    <a:gd name="T22" fmla="*/ 117 w 149"/>
                    <a:gd name="T23" fmla="*/ 94 h 126"/>
                    <a:gd name="T24" fmla="*/ 135 w 149"/>
                    <a:gd name="T25" fmla="*/ 84 h 126"/>
                    <a:gd name="T26" fmla="*/ 141 w 149"/>
                    <a:gd name="T27" fmla="*/ 79 h 126"/>
                    <a:gd name="T28" fmla="*/ 138 w 149"/>
                    <a:gd name="T29" fmla="*/ 77 h 126"/>
                    <a:gd name="T30" fmla="*/ 137 w 149"/>
                    <a:gd name="T31" fmla="*/ 75 h 126"/>
                    <a:gd name="T32" fmla="*/ 136 w 149"/>
                    <a:gd name="T33" fmla="*/ 74 h 126"/>
                    <a:gd name="T34" fmla="*/ 135 w 149"/>
                    <a:gd name="T35" fmla="*/ 73 h 126"/>
                    <a:gd name="T36" fmla="*/ 134 w 149"/>
                    <a:gd name="T37" fmla="*/ 67 h 126"/>
                    <a:gd name="T38" fmla="*/ 142 w 149"/>
                    <a:gd name="T39" fmla="*/ 58 h 126"/>
                    <a:gd name="T40" fmla="*/ 141 w 149"/>
                    <a:gd name="T41" fmla="*/ 52 h 126"/>
                    <a:gd name="T42" fmla="*/ 148 w 149"/>
                    <a:gd name="T43" fmla="*/ 43 h 126"/>
                    <a:gd name="T44" fmla="*/ 149 w 149"/>
                    <a:gd name="T45" fmla="*/ 42 h 126"/>
                    <a:gd name="T46" fmla="*/ 133 w 149"/>
                    <a:gd name="T47" fmla="*/ 39 h 126"/>
                    <a:gd name="T48" fmla="*/ 125 w 149"/>
                    <a:gd name="T49" fmla="*/ 26 h 126"/>
                    <a:gd name="T50" fmla="*/ 120 w 149"/>
                    <a:gd name="T51" fmla="*/ 16 h 126"/>
                    <a:gd name="T52" fmla="*/ 90 w 149"/>
                    <a:gd name="T53" fmla="*/ 24 h 126"/>
                    <a:gd name="T54" fmla="*/ 63 w 149"/>
                    <a:gd name="T55" fmla="*/ 19 h 126"/>
                    <a:gd name="T56" fmla="*/ 53 w 149"/>
                    <a:gd name="T57" fmla="*/ 8 h 126"/>
                    <a:gd name="T58" fmla="*/ 38 w 149"/>
                    <a:gd name="T59" fmla="*/ 0 h 126"/>
                    <a:gd name="T60" fmla="*/ 36 w 149"/>
                    <a:gd name="T61" fmla="*/ 7 h 126"/>
                    <a:gd name="T62" fmla="*/ 23 w 149"/>
                    <a:gd name="T63" fmla="*/ 21 h 126"/>
                    <a:gd name="T64" fmla="*/ 10 w 149"/>
                    <a:gd name="T65" fmla="*/ 28 h 126"/>
                    <a:gd name="T66" fmla="*/ 13 w 149"/>
                    <a:gd name="T67" fmla="*/ 8 h 126"/>
                    <a:gd name="T68" fmla="*/ 9 w 149"/>
                    <a:gd name="T69" fmla="*/ 12 h 126"/>
                    <a:gd name="T70" fmla="*/ 1 w 149"/>
                    <a:gd name="T71" fmla="*/ 29 h 126"/>
                    <a:gd name="T72" fmla="*/ 7 w 149"/>
                    <a:gd name="T73" fmla="*/ 36 h 126"/>
                    <a:gd name="T74" fmla="*/ 12 w 149"/>
                    <a:gd name="T75" fmla="*/ 54 h 126"/>
                    <a:gd name="T76" fmla="*/ 29 w 149"/>
                    <a:gd name="T77" fmla="*/ 54 h 126"/>
                    <a:gd name="T78" fmla="*/ 51 w 149"/>
                    <a:gd name="T79" fmla="*/ 64 h 126"/>
                    <a:gd name="T80" fmla="*/ 66 w 149"/>
                    <a:gd name="T81" fmla="*/ 70 h 126"/>
                    <a:gd name="T82" fmla="*/ 67 w 149"/>
                    <a:gd name="T83" fmla="*/ 100 h 126"/>
                    <a:gd name="T84" fmla="*/ 69 w 149"/>
                    <a:gd name="T85" fmla="*/ 113 h 126"/>
                    <a:gd name="T86" fmla="*/ 69 w 149"/>
                    <a:gd name="T87" fmla="*/ 11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9" h="126">
                      <a:moveTo>
                        <a:pt x="69" y="114"/>
                      </a:moveTo>
                      <a:cubicBezTo>
                        <a:pt x="70" y="115"/>
                        <a:pt x="70" y="116"/>
                        <a:pt x="71" y="117"/>
                      </a:cubicBezTo>
                      <a:cubicBezTo>
                        <a:pt x="71" y="117"/>
                        <a:pt x="71" y="117"/>
                        <a:pt x="71" y="118"/>
                      </a:cubicBezTo>
                      <a:cubicBezTo>
                        <a:pt x="72" y="118"/>
                        <a:pt x="72" y="119"/>
                        <a:pt x="73" y="120"/>
                      </a:cubicBezTo>
                      <a:cubicBezTo>
                        <a:pt x="74" y="122"/>
                        <a:pt x="75" y="123"/>
                        <a:pt x="76" y="124"/>
                      </a:cubicBezTo>
                      <a:cubicBezTo>
                        <a:pt x="77" y="125"/>
                        <a:pt x="77" y="125"/>
                        <a:pt x="77" y="125"/>
                      </a:cubicBezTo>
                      <a:cubicBezTo>
                        <a:pt x="78" y="126"/>
                        <a:pt x="79" y="126"/>
                        <a:pt x="79" y="126"/>
                      </a:cubicBezTo>
                      <a:cubicBezTo>
                        <a:pt x="80" y="126"/>
                        <a:pt x="80" y="126"/>
                        <a:pt x="80" y="126"/>
                      </a:cubicBezTo>
                      <a:cubicBezTo>
                        <a:pt x="82" y="125"/>
                        <a:pt x="83" y="124"/>
                        <a:pt x="85" y="124"/>
                      </a:cubicBezTo>
                      <a:cubicBezTo>
                        <a:pt x="86" y="124"/>
                        <a:pt x="87" y="125"/>
                        <a:pt x="88" y="125"/>
                      </a:cubicBezTo>
                      <a:cubicBezTo>
                        <a:pt x="89" y="125"/>
                        <a:pt x="91" y="123"/>
                        <a:pt x="93" y="122"/>
                      </a:cubicBezTo>
                      <a:cubicBezTo>
                        <a:pt x="94" y="121"/>
                        <a:pt x="94" y="121"/>
                        <a:pt x="94" y="121"/>
                      </a:cubicBezTo>
                      <a:cubicBezTo>
                        <a:pt x="96" y="120"/>
                        <a:pt x="97" y="120"/>
                        <a:pt x="99" y="119"/>
                      </a:cubicBezTo>
                      <a:cubicBezTo>
                        <a:pt x="100" y="119"/>
                        <a:pt x="100" y="119"/>
                        <a:pt x="100" y="119"/>
                      </a:cubicBezTo>
                      <a:cubicBezTo>
                        <a:pt x="102" y="114"/>
                        <a:pt x="104" y="112"/>
                        <a:pt x="108" y="111"/>
                      </a:cubicBezTo>
                      <a:cubicBezTo>
                        <a:pt x="109" y="111"/>
                        <a:pt x="109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09" y="110"/>
                        <a:pt x="109" y="111"/>
                        <a:pt x="109" y="111"/>
                      </a:cubicBezTo>
                      <a:cubicBezTo>
                        <a:pt x="108" y="111"/>
                        <a:pt x="107" y="111"/>
                        <a:pt x="106" y="111"/>
                      </a:cubicBezTo>
                      <a:cubicBezTo>
                        <a:pt x="105" y="111"/>
                        <a:pt x="104" y="111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09"/>
                        <a:pt x="103" y="109"/>
                      </a:cubicBezTo>
                      <a:cubicBezTo>
                        <a:pt x="103" y="109"/>
                        <a:pt x="103" y="109"/>
                        <a:pt x="103" y="109"/>
                      </a:cubicBezTo>
                      <a:cubicBezTo>
                        <a:pt x="103" y="108"/>
                        <a:pt x="102" y="108"/>
                        <a:pt x="102" y="107"/>
                      </a:cubicBezTo>
                      <a:cubicBezTo>
                        <a:pt x="102" y="106"/>
                        <a:pt x="102" y="105"/>
                        <a:pt x="101" y="105"/>
                      </a:cubicBezTo>
                      <a:cubicBezTo>
                        <a:pt x="101" y="104"/>
                        <a:pt x="99" y="102"/>
                        <a:pt x="99" y="100"/>
                      </a:cubicBezTo>
                      <a:cubicBezTo>
                        <a:pt x="99" y="96"/>
                        <a:pt x="99" y="95"/>
                        <a:pt x="96" y="93"/>
                      </a:cubicBezTo>
                      <a:cubicBezTo>
                        <a:pt x="94" y="92"/>
                        <a:pt x="94" y="90"/>
                        <a:pt x="94" y="90"/>
                      </a:cubicBezTo>
                      <a:cubicBezTo>
                        <a:pt x="95" y="87"/>
                        <a:pt x="98" y="87"/>
                        <a:pt x="100" y="87"/>
                      </a:cubicBezTo>
                      <a:cubicBezTo>
                        <a:pt x="102" y="87"/>
                        <a:pt x="104" y="87"/>
                        <a:pt x="106" y="89"/>
                      </a:cubicBezTo>
                      <a:cubicBezTo>
                        <a:pt x="106" y="89"/>
                        <a:pt x="108" y="89"/>
                        <a:pt x="109" y="89"/>
                      </a:cubicBezTo>
                      <a:cubicBezTo>
                        <a:pt x="112" y="90"/>
                        <a:pt x="115" y="90"/>
                        <a:pt x="116" y="92"/>
                      </a:cubicBezTo>
                      <a:cubicBezTo>
                        <a:pt x="116" y="92"/>
                        <a:pt x="116" y="93"/>
                        <a:pt x="116" y="93"/>
                      </a:cubicBezTo>
                      <a:cubicBezTo>
                        <a:pt x="116" y="93"/>
                        <a:pt x="116" y="94"/>
                        <a:pt x="117" y="94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117" y="90"/>
                        <a:pt x="120" y="87"/>
                        <a:pt x="125" y="87"/>
                      </a:cubicBezTo>
                      <a:cubicBezTo>
                        <a:pt x="125" y="87"/>
                        <a:pt x="126" y="87"/>
                        <a:pt x="127" y="87"/>
                      </a:cubicBezTo>
                      <a:cubicBezTo>
                        <a:pt x="129" y="88"/>
                        <a:pt x="133" y="86"/>
                        <a:pt x="135" y="84"/>
                      </a:cubicBezTo>
                      <a:cubicBezTo>
                        <a:pt x="137" y="83"/>
                        <a:pt x="139" y="82"/>
                        <a:pt x="140" y="82"/>
                      </a:cubicBezTo>
                      <a:cubicBezTo>
                        <a:pt x="140" y="82"/>
                        <a:pt x="141" y="81"/>
                        <a:pt x="141" y="80"/>
                      </a:cubicBezTo>
                      <a:cubicBezTo>
                        <a:pt x="141" y="80"/>
                        <a:pt x="141" y="80"/>
                        <a:pt x="141" y="79"/>
                      </a:cubicBezTo>
                      <a:cubicBezTo>
                        <a:pt x="140" y="79"/>
                        <a:pt x="140" y="79"/>
                        <a:pt x="140" y="78"/>
                      </a:cubicBezTo>
                      <a:cubicBezTo>
                        <a:pt x="140" y="78"/>
                        <a:pt x="139" y="78"/>
                        <a:pt x="139" y="78"/>
                      </a:cubicBezTo>
                      <a:cubicBezTo>
                        <a:pt x="139" y="77"/>
                        <a:pt x="139" y="77"/>
                        <a:pt x="138" y="77"/>
                      </a:cubicBezTo>
                      <a:cubicBezTo>
                        <a:pt x="138" y="76"/>
                        <a:pt x="138" y="76"/>
                        <a:pt x="138" y="76"/>
                      </a:cubicBezTo>
                      <a:cubicBezTo>
                        <a:pt x="138" y="76"/>
                        <a:pt x="138" y="76"/>
                        <a:pt x="137" y="75"/>
                      </a:cubicBezTo>
                      <a:cubicBezTo>
                        <a:pt x="137" y="75"/>
                        <a:pt x="137" y="75"/>
                        <a:pt x="137" y="75"/>
                      </a:cubicBezTo>
                      <a:cubicBezTo>
                        <a:pt x="137" y="75"/>
                        <a:pt x="137" y="74"/>
                        <a:pt x="137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3"/>
                        <a:pt x="136" y="73"/>
                        <a:pt x="136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2"/>
                        <a:pt x="135" y="72"/>
                        <a:pt x="135" y="72"/>
                      </a:cubicBezTo>
                      <a:cubicBezTo>
                        <a:pt x="132" y="70"/>
                        <a:pt x="134" y="68"/>
                        <a:pt x="134" y="67"/>
                      </a:cubicBezTo>
                      <a:cubicBezTo>
                        <a:pt x="135" y="66"/>
                        <a:pt x="135" y="65"/>
                        <a:pt x="135" y="65"/>
                      </a:cubicBezTo>
                      <a:cubicBezTo>
                        <a:pt x="135" y="63"/>
                        <a:pt x="135" y="62"/>
                        <a:pt x="136" y="60"/>
                      </a:cubicBezTo>
                      <a:cubicBezTo>
                        <a:pt x="137" y="59"/>
                        <a:pt x="139" y="58"/>
                        <a:pt x="142" y="58"/>
                      </a:cubicBezTo>
                      <a:cubicBezTo>
                        <a:pt x="144" y="57"/>
                        <a:pt x="144" y="57"/>
                        <a:pt x="144" y="57"/>
                      </a:cubicBezTo>
                      <a:cubicBezTo>
                        <a:pt x="144" y="56"/>
                        <a:pt x="144" y="56"/>
                        <a:pt x="143" y="55"/>
                      </a:cubicBezTo>
                      <a:cubicBezTo>
                        <a:pt x="142" y="54"/>
                        <a:pt x="141" y="53"/>
                        <a:pt x="141" y="52"/>
                      </a:cubicBezTo>
                      <a:cubicBezTo>
                        <a:pt x="141" y="49"/>
                        <a:pt x="145" y="45"/>
                        <a:pt x="147" y="44"/>
                      </a:cubicBezTo>
                      <a:cubicBezTo>
                        <a:pt x="147" y="44"/>
                        <a:pt x="147" y="44"/>
                        <a:pt x="148" y="44"/>
                      </a:cubicBezTo>
                      <a:cubicBezTo>
                        <a:pt x="148" y="44"/>
                        <a:pt x="148" y="44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9" y="42"/>
                        <a:pt x="149" y="42"/>
                        <a:pt x="149" y="42"/>
                      </a:cubicBezTo>
                      <a:cubicBezTo>
                        <a:pt x="144" y="40"/>
                        <a:pt x="139" y="41"/>
                        <a:pt x="136" y="41"/>
                      </a:cubicBezTo>
                      <a:cubicBezTo>
                        <a:pt x="136" y="41"/>
                        <a:pt x="136" y="41"/>
                        <a:pt x="136" y="41"/>
                      </a:cubicBezTo>
                      <a:cubicBezTo>
                        <a:pt x="134" y="41"/>
                        <a:pt x="133" y="40"/>
                        <a:pt x="133" y="39"/>
                      </a:cubicBezTo>
                      <a:cubicBezTo>
                        <a:pt x="132" y="38"/>
                        <a:pt x="133" y="36"/>
                        <a:pt x="134" y="34"/>
                      </a:cubicBezTo>
                      <a:cubicBezTo>
                        <a:pt x="135" y="33"/>
                        <a:pt x="137" y="31"/>
                        <a:pt x="137" y="29"/>
                      </a:cubicBezTo>
                      <a:cubicBezTo>
                        <a:pt x="137" y="28"/>
                        <a:pt x="133" y="27"/>
                        <a:pt x="125" y="26"/>
                      </a:cubicBezTo>
                      <a:cubicBezTo>
                        <a:pt x="124" y="26"/>
                        <a:pt x="123" y="25"/>
                        <a:pt x="122" y="25"/>
                      </a:cubicBezTo>
                      <a:cubicBezTo>
                        <a:pt x="118" y="24"/>
                        <a:pt x="117" y="22"/>
                        <a:pt x="117" y="20"/>
                      </a:cubicBezTo>
                      <a:cubicBezTo>
                        <a:pt x="117" y="19"/>
                        <a:pt x="118" y="17"/>
                        <a:pt x="120" y="16"/>
                      </a:cubicBezTo>
                      <a:cubicBezTo>
                        <a:pt x="118" y="16"/>
                        <a:pt x="116" y="16"/>
                        <a:pt x="114" y="16"/>
                      </a:cubicBezTo>
                      <a:cubicBezTo>
                        <a:pt x="108" y="17"/>
                        <a:pt x="99" y="21"/>
                        <a:pt x="93" y="24"/>
                      </a:cubicBezTo>
                      <a:cubicBezTo>
                        <a:pt x="92" y="24"/>
                        <a:pt x="91" y="24"/>
                        <a:pt x="90" y="24"/>
                      </a:cubicBezTo>
                      <a:cubicBezTo>
                        <a:pt x="87" y="24"/>
                        <a:pt x="84" y="23"/>
                        <a:pt x="81" y="21"/>
                      </a:cubicBezTo>
                      <a:cubicBezTo>
                        <a:pt x="78" y="19"/>
                        <a:pt x="74" y="17"/>
                        <a:pt x="72" y="18"/>
                      </a:cubicBezTo>
                      <a:cubicBezTo>
                        <a:pt x="69" y="19"/>
                        <a:pt x="66" y="19"/>
                        <a:pt x="63" y="19"/>
                      </a:cubicBezTo>
                      <a:cubicBezTo>
                        <a:pt x="60" y="19"/>
                        <a:pt x="57" y="19"/>
                        <a:pt x="56" y="17"/>
                      </a:cubicBezTo>
                      <a:cubicBezTo>
                        <a:pt x="55" y="16"/>
                        <a:pt x="54" y="15"/>
                        <a:pt x="54" y="13"/>
                      </a:cubicBezTo>
                      <a:cubicBezTo>
                        <a:pt x="55" y="11"/>
                        <a:pt x="54" y="9"/>
                        <a:pt x="53" y="8"/>
                      </a:cubicBezTo>
                      <a:cubicBezTo>
                        <a:pt x="52" y="7"/>
                        <a:pt x="50" y="6"/>
                        <a:pt x="48" y="6"/>
                      </a:cubicBezTo>
                      <a:cubicBezTo>
                        <a:pt x="43" y="7"/>
                        <a:pt x="41" y="4"/>
                        <a:pt x="40" y="2"/>
                      </a:cubicBezTo>
                      <a:cubicBezTo>
                        <a:pt x="39" y="1"/>
                        <a:pt x="39" y="0"/>
                        <a:pt x="38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0"/>
                        <a:pt x="38" y="1"/>
                        <a:pt x="38" y="1"/>
                      </a:cubicBezTo>
                      <a:cubicBezTo>
                        <a:pt x="38" y="3"/>
                        <a:pt x="39" y="6"/>
                        <a:pt x="36" y="7"/>
                      </a:cubicBezTo>
                      <a:cubicBezTo>
                        <a:pt x="35" y="8"/>
                        <a:pt x="34" y="8"/>
                        <a:pt x="32" y="9"/>
                      </a:cubicBezTo>
                      <a:cubicBezTo>
                        <a:pt x="29" y="10"/>
                        <a:pt x="22" y="12"/>
                        <a:pt x="22" y="14"/>
                      </a:cubicBezTo>
                      <a:cubicBezTo>
                        <a:pt x="21" y="16"/>
                        <a:pt x="22" y="18"/>
                        <a:pt x="23" y="21"/>
                      </a:cubicBezTo>
                      <a:cubicBezTo>
                        <a:pt x="25" y="24"/>
                        <a:pt x="27" y="28"/>
                        <a:pt x="25" y="32"/>
                      </a:cubicBezTo>
                      <a:cubicBezTo>
                        <a:pt x="24" y="34"/>
                        <a:pt x="22" y="35"/>
                        <a:pt x="20" y="35"/>
                      </a:cubicBezTo>
                      <a:cubicBezTo>
                        <a:pt x="16" y="35"/>
                        <a:pt x="11" y="31"/>
                        <a:pt x="10" y="28"/>
                      </a:cubicBezTo>
                      <a:cubicBezTo>
                        <a:pt x="8" y="24"/>
                        <a:pt x="10" y="20"/>
                        <a:pt x="13" y="16"/>
                      </a:cubicBezTo>
                      <a:cubicBezTo>
                        <a:pt x="13" y="15"/>
                        <a:pt x="15" y="13"/>
                        <a:pt x="15" y="13"/>
                      </a:cubicBezTo>
                      <a:cubicBezTo>
                        <a:pt x="14" y="12"/>
                        <a:pt x="13" y="10"/>
                        <a:pt x="13" y="8"/>
                      </a:cubicBezTo>
                      <a:cubicBezTo>
                        <a:pt x="12" y="8"/>
                        <a:pt x="12" y="9"/>
                        <a:pt x="11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0" y="11"/>
                        <a:pt x="9" y="12"/>
                        <a:pt x="9" y="12"/>
                      </a:cubicBezTo>
                      <a:cubicBezTo>
                        <a:pt x="6" y="15"/>
                        <a:pt x="4" y="17"/>
                        <a:pt x="4" y="19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24"/>
                        <a:pt x="3" y="26"/>
                        <a:pt x="1" y="29"/>
                      </a:cubicBezTo>
                      <a:cubicBezTo>
                        <a:pt x="1" y="29"/>
                        <a:pt x="0" y="30"/>
                        <a:pt x="0" y="30"/>
                      </a:cubicBezTo>
                      <a:cubicBezTo>
                        <a:pt x="5" y="31"/>
                        <a:pt x="5" y="34"/>
                        <a:pt x="5" y="35"/>
                      </a:cubicBezTo>
                      <a:cubicBezTo>
                        <a:pt x="6" y="35"/>
                        <a:pt x="6" y="36"/>
                        <a:pt x="7" y="36"/>
                      </a:cubicBezTo>
                      <a:cubicBezTo>
                        <a:pt x="8" y="37"/>
                        <a:pt x="11" y="39"/>
                        <a:pt x="10" y="43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6"/>
                        <a:pt x="9" y="52"/>
                        <a:pt x="12" y="54"/>
                      </a:cubicBezTo>
                      <a:cubicBezTo>
                        <a:pt x="12" y="55"/>
                        <a:pt x="14" y="55"/>
                        <a:pt x="15" y="55"/>
                      </a:cubicBezTo>
                      <a:cubicBezTo>
                        <a:pt x="19" y="55"/>
                        <a:pt x="21" y="55"/>
                        <a:pt x="23" y="55"/>
                      </a:cubicBezTo>
                      <a:cubicBezTo>
                        <a:pt x="25" y="54"/>
                        <a:pt x="27" y="54"/>
                        <a:pt x="29" y="54"/>
                      </a:cubicBezTo>
                      <a:cubicBezTo>
                        <a:pt x="32" y="54"/>
                        <a:pt x="35" y="55"/>
                        <a:pt x="37" y="58"/>
                      </a:cubicBezTo>
                      <a:cubicBezTo>
                        <a:pt x="40" y="62"/>
                        <a:pt x="44" y="64"/>
                        <a:pt x="49" y="64"/>
                      </a:cubicBezTo>
                      <a:cubicBezTo>
                        <a:pt x="49" y="64"/>
                        <a:pt x="50" y="64"/>
                        <a:pt x="51" y="64"/>
                      </a:cubicBezTo>
                      <a:cubicBezTo>
                        <a:pt x="53" y="64"/>
                        <a:pt x="56" y="63"/>
                        <a:pt x="59" y="63"/>
                      </a:cubicBezTo>
                      <a:cubicBezTo>
                        <a:pt x="62" y="63"/>
                        <a:pt x="65" y="64"/>
                        <a:pt x="66" y="66"/>
                      </a:cubicBezTo>
                      <a:cubicBezTo>
                        <a:pt x="67" y="67"/>
                        <a:pt x="67" y="68"/>
                        <a:pt x="66" y="70"/>
                      </a:cubicBezTo>
                      <a:cubicBezTo>
                        <a:pt x="62" y="76"/>
                        <a:pt x="61" y="87"/>
                        <a:pt x="63" y="89"/>
                      </a:cubicBezTo>
                      <a:cubicBezTo>
                        <a:pt x="63" y="89"/>
                        <a:pt x="64" y="90"/>
                        <a:pt x="64" y="90"/>
                      </a:cubicBezTo>
                      <a:cubicBezTo>
                        <a:pt x="67" y="93"/>
                        <a:pt x="70" y="96"/>
                        <a:pt x="67" y="100"/>
                      </a:cubicBezTo>
                      <a:cubicBezTo>
                        <a:pt x="66" y="101"/>
                        <a:pt x="65" y="103"/>
                        <a:pt x="65" y="104"/>
                      </a:cubicBezTo>
                      <a:cubicBezTo>
                        <a:pt x="65" y="104"/>
                        <a:pt x="66" y="105"/>
                        <a:pt x="66" y="106"/>
                      </a:cubicBezTo>
                      <a:cubicBezTo>
                        <a:pt x="68" y="107"/>
                        <a:pt x="70" y="109"/>
                        <a:pt x="69" y="113"/>
                      </a:cubicBezTo>
                      <a:cubicBezTo>
                        <a:pt x="69" y="113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5" name="Freeform 2026">
                  <a:extLst>
                    <a:ext uri="{FF2B5EF4-FFF2-40B4-BE49-F238E27FC236}">
                      <a16:creationId xmlns:a16="http://schemas.microsoft.com/office/drawing/2014/main" xmlns="" id="{D7C8DE70-68A3-45B6-BDD0-A68D3C144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1" y="1810"/>
                  <a:ext cx="6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3 h 3"/>
                    <a:gd name="T4" fmla="*/ 0 w 7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cubicBezTo>
                        <a:pt x="3" y="1"/>
                        <a:pt x="6" y="1"/>
                        <a:pt x="7" y="3"/>
                      </a:cubicBezTo>
                      <a:cubicBezTo>
                        <a:pt x="6" y="1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6" name="Freeform 2027">
                  <a:extLst>
                    <a:ext uri="{FF2B5EF4-FFF2-40B4-BE49-F238E27FC236}">
                      <a16:creationId xmlns:a16="http://schemas.microsoft.com/office/drawing/2014/main" xmlns="" id="{CD2AC70C-00E6-4988-8E1F-2847E3750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0" y="180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7" name="Freeform 2028">
                  <a:extLst>
                    <a:ext uri="{FF2B5EF4-FFF2-40B4-BE49-F238E27FC236}">
                      <a16:creationId xmlns:a16="http://schemas.microsoft.com/office/drawing/2014/main" xmlns="" id="{136E8B70-974D-4254-BB20-95493E997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6" y="1811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8" name="Freeform 2029">
                  <a:extLst>
                    <a:ext uri="{FF2B5EF4-FFF2-40B4-BE49-F238E27FC236}">
                      <a16:creationId xmlns:a16="http://schemas.microsoft.com/office/drawing/2014/main" xmlns="" id="{8D291907-C823-47C6-BBC1-32D5C9759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" y="183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89" name="Freeform 2030">
                  <a:extLst>
                    <a:ext uri="{FF2B5EF4-FFF2-40B4-BE49-F238E27FC236}">
                      <a16:creationId xmlns:a16="http://schemas.microsoft.com/office/drawing/2014/main" xmlns="" id="{1FD9EF2D-ED4E-487B-A47E-624653BF4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0" name="Freeform 2031">
                  <a:extLst>
                    <a:ext uri="{FF2B5EF4-FFF2-40B4-BE49-F238E27FC236}">
                      <a16:creationId xmlns:a16="http://schemas.microsoft.com/office/drawing/2014/main" xmlns="" id="{EFEE2B92-8169-4767-886A-483F88D99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182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1" name="Freeform 2032">
                  <a:extLst>
                    <a:ext uri="{FF2B5EF4-FFF2-40B4-BE49-F238E27FC236}">
                      <a16:creationId xmlns:a16="http://schemas.microsoft.com/office/drawing/2014/main" xmlns="" id="{71991995-A1AD-4574-BBE8-A722EE55F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" y="182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2" name="Freeform 2033">
                  <a:extLst>
                    <a:ext uri="{FF2B5EF4-FFF2-40B4-BE49-F238E27FC236}">
                      <a16:creationId xmlns:a16="http://schemas.microsoft.com/office/drawing/2014/main" xmlns="" id="{A4601F9D-297C-430B-99BE-50601D28F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1834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3" name="Freeform 2034">
                  <a:extLst>
                    <a:ext uri="{FF2B5EF4-FFF2-40B4-BE49-F238E27FC236}">
                      <a16:creationId xmlns:a16="http://schemas.microsoft.com/office/drawing/2014/main" xmlns="" id="{3A185231-99A2-4F47-8824-EB21918E8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1830"/>
                  <a:ext cx="6" cy="2"/>
                </a:xfrm>
                <a:custGeom>
                  <a:avLst/>
                  <a:gdLst>
                    <a:gd name="T0" fmla="*/ 3 w 6"/>
                    <a:gd name="T1" fmla="*/ 1 h 2"/>
                    <a:gd name="T2" fmla="*/ 6 w 6"/>
                    <a:gd name="T3" fmla="*/ 1 h 2"/>
                    <a:gd name="T4" fmla="*/ 0 w 6"/>
                    <a:gd name="T5" fmla="*/ 0 h 2"/>
                    <a:gd name="T6" fmla="*/ 3 w 6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3" y="1"/>
                      </a:moveTo>
                      <a:cubicBezTo>
                        <a:pt x="4" y="1"/>
                        <a:pt x="5" y="1"/>
                        <a:pt x="6" y="1"/>
                      </a:cubicBezTo>
                      <a:cubicBezTo>
                        <a:pt x="4" y="1"/>
                        <a:pt x="1" y="2"/>
                        <a:pt x="0" y="0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4" name="Freeform 2035">
                  <a:extLst>
                    <a:ext uri="{FF2B5EF4-FFF2-40B4-BE49-F238E27FC236}">
                      <a16:creationId xmlns:a16="http://schemas.microsoft.com/office/drawing/2014/main" xmlns="" id="{6E284C8C-AB25-44AC-A264-40BD185EC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780"/>
                  <a:ext cx="11" cy="6"/>
                </a:xfrm>
                <a:custGeom>
                  <a:avLst/>
                  <a:gdLst>
                    <a:gd name="T0" fmla="*/ 0 w 12"/>
                    <a:gd name="T1" fmla="*/ 0 h 6"/>
                    <a:gd name="T2" fmla="*/ 12 w 12"/>
                    <a:gd name="T3" fmla="*/ 6 h 6"/>
                    <a:gd name="T4" fmla="*/ 0 w 12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cubicBezTo>
                        <a:pt x="3" y="4"/>
                        <a:pt x="7" y="6"/>
                        <a:pt x="12" y="6"/>
                      </a:cubicBezTo>
                      <a:cubicBezTo>
                        <a:pt x="7" y="6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5" name="Freeform 2036">
                  <a:extLst>
                    <a:ext uri="{FF2B5EF4-FFF2-40B4-BE49-F238E27FC236}">
                      <a16:creationId xmlns:a16="http://schemas.microsoft.com/office/drawing/2014/main" xmlns="" id="{7712A33A-DA3A-4DE3-A09F-30C14F08A4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1734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6" name="Freeform 2037">
                  <a:extLst>
                    <a:ext uri="{FF2B5EF4-FFF2-40B4-BE49-F238E27FC236}">
                      <a16:creationId xmlns:a16="http://schemas.microsoft.com/office/drawing/2014/main" xmlns="" id="{B952065F-12C7-477E-8611-19C6828A6A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2" y="183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7" name="Freeform 2038">
                  <a:extLst>
                    <a:ext uri="{FF2B5EF4-FFF2-40B4-BE49-F238E27FC236}">
                      <a16:creationId xmlns:a16="http://schemas.microsoft.com/office/drawing/2014/main" xmlns="" id="{7998BD4A-A677-4833-B3A4-1794BBE2B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4" y="1790"/>
                  <a:ext cx="40" cy="44"/>
                </a:xfrm>
                <a:custGeom>
                  <a:avLst/>
                  <a:gdLst>
                    <a:gd name="T0" fmla="*/ 15 w 42"/>
                    <a:gd name="T1" fmla="*/ 45 h 46"/>
                    <a:gd name="T2" fmla="*/ 16 w 42"/>
                    <a:gd name="T3" fmla="*/ 46 h 46"/>
                    <a:gd name="T4" fmla="*/ 18 w 42"/>
                    <a:gd name="T5" fmla="*/ 46 h 46"/>
                    <a:gd name="T6" fmla="*/ 18 w 42"/>
                    <a:gd name="T7" fmla="*/ 46 h 46"/>
                    <a:gd name="T8" fmla="*/ 18 w 42"/>
                    <a:gd name="T9" fmla="*/ 46 h 46"/>
                    <a:gd name="T10" fmla="*/ 18 w 42"/>
                    <a:gd name="T11" fmla="*/ 46 h 46"/>
                    <a:gd name="T12" fmla="*/ 19 w 42"/>
                    <a:gd name="T13" fmla="*/ 43 h 46"/>
                    <a:gd name="T14" fmla="*/ 19 w 42"/>
                    <a:gd name="T15" fmla="*/ 43 h 46"/>
                    <a:gd name="T16" fmla="*/ 24 w 42"/>
                    <a:gd name="T17" fmla="*/ 38 h 46"/>
                    <a:gd name="T18" fmla="*/ 24 w 42"/>
                    <a:gd name="T19" fmla="*/ 38 h 46"/>
                    <a:gd name="T20" fmla="*/ 29 w 42"/>
                    <a:gd name="T21" fmla="*/ 38 h 46"/>
                    <a:gd name="T22" fmla="*/ 34 w 42"/>
                    <a:gd name="T23" fmla="*/ 37 h 46"/>
                    <a:gd name="T24" fmla="*/ 34 w 42"/>
                    <a:gd name="T25" fmla="*/ 37 h 46"/>
                    <a:gd name="T26" fmla="*/ 35 w 42"/>
                    <a:gd name="T27" fmla="*/ 38 h 46"/>
                    <a:gd name="T28" fmla="*/ 36 w 42"/>
                    <a:gd name="T29" fmla="*/ 38 h 46"/>
                    <a:gd name="T30" fmla="*/ 36 w 42"/>
                    <a:gd name="T31" fmla="*/ 38 h 46"/>
                    <a:gd name="T32" fmla="*/ 37 w 42"/>
                    <a:gd name="T33" fmla="*/ 38 h 46"/>
                    <a:gd name="T34" fmla="*/ 37 w 42"/>
                    <a:gd name="T35" fmla="*/ 39 h 46"/>
                    <a:gd name="T36" fmla="*/ 38 w 42"/>
                    <a:gd name="T37" fmla="*/ 39 h 46"/>
                    <a:gd name="T38" fmla="*/ 38 w 42"/>
                    <a:gd name="T39" fmla="*/ 39 h 46"/>
                    <a:gd name="T40" fmla="*/ 38 w 42"/>
                    <a:gd name="T41" fmla="*/ 38 h 46"/>
                    <a:gd name="T42" fmla="*/ 39 w 42"/>
                    <a:gd name="T43" fmla="*/ 37 h 46"/>
                    <a:gd name="T44" fmla="*/ 39 w 42"/>
                    <a:gd name="T45" fmla="*/ 36 h 46"/>
                    <a:gd name="T46" fmla="*/ 39 w 42"/>
                    <a:gd name="T47" fmla="*/ 36 h 46"/>
                    <a:gd name="T48" fmla="*/ 39 w 42"/>
                    <a:gd name="T49" fmla="*/ 36 h 46"/>
                    <a:gd name="T50" fmla="*/ 38 w 42"/>
                    <a:gd name="T51" fmla="*/ 23 h 46"/>
                    <a:gd name="T52" fmla="*/ 41 w 42"/>
                    <a:gd name="T53" fmla="*/ 7 h 46"/>
                    <a:gd name="T54" fmla="*/ 41 w 42"/>
                    <a:gd name="T55" fmla="*/ 5 h 46"/>
                    <a:gd name="T56" fmla="*/ 42 w 42"/>
                    <a:gd name="T57" fmla="*/ 4 h 46"/>
                    <a:gd name="T58" fmla="*/ 42 w 42"/>
                    <a:gd name="T59" fmla="*/ 4 h 46"/>
                    <a:gd name="T60" fmla="*/ 33 w 42"/>
                    <a:gd name="T61" fmla="*/ 2 h 46"/>
                    <a:gd name="T62" fmla="*/ 28 w 42"/>
                    <a:gd name="T63" fmla="*/ 3 h 46"/>
                    <a:gd name="T64" fmla="*/ 22 w 42"/>
                    <a:gd name="T65" fmla="*/ 4 h 46"/>
                    <a:gd name="T66" fmla="*/ 17 w 42"/>
                    <a:gd name="T67" fmla="*/ 2 h 46"/>
                    <a:gd name="T68" fmla="*/ 15 w 42"/>
                    <a:gd name="T69" fmla="*/ 0 h 46"/>
                    <a:gd name="T70" fmla="*/ 11 w 42"/>
                    <a:gd name="T71" fmla="*/ 2 h 46"/>
                    <a:gd name="T72" fmla="*/ 10 w 42"/>
                    <a:gd name="T73" fmla="*/ 2 h 46"/>
                    <a:gd name="T74" fmla="*/ 10 w 42"/>
                    <a:gd name="T75" fmla="*/ 3 h 46"/>
                    <a:gd name="T76" fmla="*/ 10 w 42"/>
                    <a:gd name="T77" fmla="*/ 3 h 46"/>
                    <a:gd name="T78" fmla="*/ 10 w 42"/>
                    <a:gd name="T79" fmla="*/ 4 h 46"/>
                    <a:gd name="T80" fmla="*/ 10 w 42"/>
                    <a:gd name="T81" fmla="*/ 5 h 46"/>
                    <a:gd name="T82" fmla="*/ 9 w 42"/>
                    <a:gd name="T83" fmla="*/ 6 h 46"/>
                    <a:gd name="T84" fmla="*/ 9 w 42"/>
                    <a:gd name="T85" fmla="*/ 6 h 46"/>
                    <a:gd name="T86" fmla="*/ 9 w 42"/>
                    <a:gd name="T87" fmla="*/ 7 h 46"/>
                    <a:gd name="T88" fmla="*/ 9 w 42"/>
                    <a:gd name="T89" fmla="*/ 11 h 46"/>
                    <a:gd name="T90" fmla="*/ 3 w 42"/>
                    <a:gd name="T91" fmla="*/ 15 h 46"/>
                    <a:gd name="T92" fmla="*/ 1 w 42"/>
                    <a:gd name="T93" fmla="*/ 19 h 46"/>
                    <a:gd name="T94" fmla="*/ 0 w 42"/>
                    <a:gd name="T95" fmla="*/ 23 h 46"/>
                    <a:gd name="T96" fmla="*/ 3 w 42"/>
                    <a:gd name="T97" fmla="*/ 27 h 46"/>
                    <a:gd name="T98" fmla="*/ 9 w 42"/>
                    <a:gd name="T99" fmla="*/ 34 h 46"/>
                    <a:gd name="T100" fmla="*/ 10 w 42"/>
                    <a:gd name="T101" fmla="*/ 36 h 46"/>
                    <a:gd name="T102" fmla="*/ 10 w 42"/>
                    <a:gd name="T103" fmla="*/ 36 h 46"/>
                    <a:gd name="T104" fmla="*/ 11 w 42"/>
                    <a:gd name="T105" fmla="*/ 38 h 46"/>
                    <a:gd name="T106" fmla="*/ 12 w 42"/>
                    <a:gd name="T107" fmla="*/ 39 h 46"/>
                    <a:gd name="T108" fmla="*/ 13 w 42"/>
                    <a:gd name="T109" fmla="*/ 42 h 46"/>
                    <a:gd name="T110" fmla="*/ 14 w 42"/>
                    <a:gd name="T111" fmla="*/ 43 h 46"/>
                    <a:gd name="T112" fmla="*/ 15 w 42"/>
                    <a:gd name="T113" fmla="*/ 45 h 46"/>
                    <a:gd name="T114" fmla="*/ 15 w 42"/>
                    <a:gd name="T115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" h="46">
                      <a:moveTo>
                        <a:pt x="15" y="45"/>
                      </a:moveTo>
                      <a:cubicBezTo>
                        <a:pt x="16" y="45"/>
                        <a:pt x="16" y="46"/>
                        <a:pt x="16" y="46"/>
                      </a:cubicBezTo>
                      <a:cubicBezTo>
                        <a:pt x="17" y="46"/>
                        <a:pt x="17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9" y="45"/>
                        <a:pt x="19" y="45"/>
                        <a:pt x="19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20" y="41"/>
                        <a:pt x="20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6" y="38"/>
                        <a:pt x="28" y="38"/>
                        <a:pt x="29" y="38"/>
                      </a:cubicBezTo>
                      <a:cubicBezTo>
                        <a:pt x="31" y="38"/>
                        <a:pt x="32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5" y="38"/>
                        <a:pt x="35" y="38"/>
                        <a:pt x="36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6" y="38"/>
                        <a:pt x="37" y="38"/>
                        <a:pt x="37" y="38"/>
                      </a:cubicBezTo>
                      <a:cubicBezTo>
                        <a:pt x="37" y="38"/>
                        <a:pt x="37" y="38"/>
                        <a:pt x="37" y="39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8" y="37"/>
                        <a:pt x="39" y="37"/>
                      </a:cubicBezTo>
                      <a:cubicBezTo>
                        <a:pt x="39" y="37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40" y="35"/>
                        <a:pt x="40" y="27"/>
                        <a:pt x="38" y="23"/>
                      </a:cubicBezTo>
                      <a:cubicBezTo>
                        <a:pt x="36" y="17"/>
                        <a:pt x="38" y="10"/>
                        <a:pt x="41" y="7"/>
                      </a:cubicBezTo>
                      <a:cubicBezTo>
                        <a:pt x="41" y="7"/>
                        <a:pt x="41" y="7"/>
                        <a:pt x="41" y="5"/>
                      </a:cubicBezTo>
                      <a:cubicBezTo>
                        <a:pt x="42" y="5"/>
                        <a:pt x="42" y="4"/>
                        <a:pt x="42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39" y="3"/>
                        <a:pt x="36" y="2"/>
                        <a:pt x="33" y="2"/>
                      </a:cubicBezTo>
                      <a:cubicBezTo>
                        <a:pt x="32" y="2"/>
                        <a:pt x="30" y="3"/>
                        <a:pt x="28" y="3"/>
                      </a:cubicBezTo>
                      <a:cubicBezTo>
                        <a:pt x="26" y="4"/>
                        <a:pt x="24" y="4"/>
                        <a:pt x="22" y="4"/>
                      </a:cubicBezTo>
                      <a:cubicBezTo>
                        <a:pt x="20" y="4"/>
                        <a:pt x="18" y="3"/>
                        <a:pt x="17" y="2"/>
                      </a:cubicBez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14" y="0"/>
                        <a:pt x="12" y="1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2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5"/>
                        <a:pt x="10" y="5"/>
                      </a:cubicBezTo>
                      <a:cubicBezTo>
                        <a:pt x="9" y="5"/>
                        <a:pt x="9" y="5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10" y="9"/>
                        <a:pt x="10" y="10"/>
                        <a:pt x="9" y="11"/>
                      </a:cubicBezTo>
                      <a:cubicBezTo>
                        <a:pt x="8" y="14"/>
                        <a:pt x="4" y="15"/>
                        <a:pt x="3" y="15"/>
                      </a:cubicBezTo>
                      <a:cubicBezTo>
                        <a:pt x="2" y="15"/>
                        <a:pt x="2" y="18"/>
                        <a:pt x="1" y="19"/>
                      </a:cubicBezTo>
                      <a:cubicBezTo>
                        <a:pt x="1" y="20"/>
                        <a:pt x="1" y="22"/>
                        <a:pt x="0" y="23"/>
                      </a:cubicBezTo>
                      <a:cubicBezTo>
                        <a:pt x="0" y="24"/>
                        <a:pt x="2" y="26"/>
                        <a:pt x="3" y="27"/>
                      </a:cubicBezTo>
                      <a:cubicBezTo>
                        <a:pt x="5" y="29"/>
                        <a:pt x="8" y="31"/>
                        <a:pt x="9" y="34"/>
                      </a:cubicBezTo>
                      <a:cubicBezTo>
                        <a:pt x="9" y="34"/>
                        <a:pt x="9" y="35"/>
                        <a:pt x="10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1" y="37"/>
                        <a:pt x="11" y="38"/>
                        <a:pt x="11" y="38"/>
                      </a:cubicBezTo>
                      <a:cubicBezTo>
                        <a:pt x="11" y="39"/>
                        <a:pt x="12" y="39"/>
                        <a:pt x="12" y="39"/>
                      </a:cubicBezTo>
                      <a:cubicBezTo>
                        <a:pt x="12" y="40"/>
                        <a:pt x="13" y="41"/>
                        <a:pt x="13" y="42"/>
                      </a:cubicBezTo>
                      <a:cubicBezTo>
                        <a:pt x="13" y="42"/>
                        <a:pt x="13" y="42"/>
                        <a:pt x="14" y="43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8" name="Freeform 2039">
                  <a:extLst>
                    <a:ext uri="{FF2B5EF4-FFF2-40B4-BE49-F238E27FC236}">
                      <a16:creationId xmlns:a16="http://schemas.microsoft.com/office/drawing/2014/main" xmlns="" id="{B1855173-013D-4B1E-BC04-FFC6062E4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9" y="18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399" name="Freeform 2040">
                  <a:extLst>
                    <a:ext uri="{FF2B5EF4-FFF2-40B4-BE49-F238E27FC236}">
                      <a16:creationId xmlns:a16="http://schemas.microsoft.com/office/drawing/2014/main" xmlns="" id="{15B6814B-62E5-468A-8103-D663735BA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8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0" name="Freeform 2041">
                  <a:extLst>
                    <a:ext uri="{FF2B5EF4-FFF2-40B4-BE49-F238E27FC236}">
                      <a16:creationId xmlns:a16="http://schemas.microsoft.com/office/drawing/2014/main" xmlns="" id="{EB1736A5-B008-4E4B-A02C-8648281AC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1" name="Freeform 2042">
                  <a:extLst>
                    <a:ext uri="{FF2B5EF4-FFF2-40B4-BE49-F238E27FC236}">
                      <a16:creationId xmlns:a16="http://schemas.microsoft.com/office/drawing/2014/main" xmlns="" id="{D71491C6-94B4-4507-99F7-88741A284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1826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5 h 5"/>
                    <a:gd name="T4" fmla="*/ 5 w 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cubicBezTo>
                        <a:pt x="1" y="0"/>
                        <a:pt x="1" y="3"/>
                        <a:pt x="0" y="5"/>
                      </a:cubicBezTo>
                      <a:cubicBezTo>
                        <a:pt x="1" y="3"/>
                        <a:pt x="1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2" name="Freeform 2043">
                  <a:extLst>
                    <a:ext uri="{FF2B5EF4-FFF2-40B4-BE49-F238E27FC236}">
                      <a16:creationId xmlns:a16="http://schemas.microsoft.com/office/drawing/2014/main" xmlns="" id="{77EE3842-7EC1-4867-9CE1-5F6C16453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182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3" name="Freeform 2044">
                  <a:extLst>
                    <a:ext uri="{FF2B5EF4-FFF2-40B4-BE49-F238E27FC236}">
                      <a16:creationId xmlns:a16="http://schemas.microsoft.com/office/drawing/2014/main" xmlns="" id="{D121016D-691C-4F7F-A401-38F5323F8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4" name="Freeform 2045">
                  <a:extLst>
                    <a:ext uri="{FF2B5EF4-FFF2-40B4-BE49-F238E27FC236}">
                      <a16:creationId xmlns:a16="http://schemas.microsoft.com/office/drawing/2014/main" xmlns="" id="{C369BF0F-982E-4E80-BB23-0ECF7271C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83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5" name="Freeform 2046">
                  <a:extLst>
                    <a:ext uri="{FF2B5EF4-FFF2-40B4-BE49-F238E27FC236}">
                      <a16:creationId xmlns:a16="http://schemas.microsoft.com/office/drawing/2014/main" xmlns="" id="{619F0871-9ABA-4C3B-95EE-656E3373D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1766"/>
                  <a:ext cx="46" cy="74"/>
                </a:xfrm>
                <a:custGeom>
                  <a:avLst/>
                  <a:gdLst>
                    <a:gd name="T0" fmla="*/ 8 w 48"/>
                    <a:gd name="T1" fmla="*/ 33 h 77"/>
                    <a:gd name="T2" fmla="*/ 10 w 48"/>
                    <a:gd name="T3" fmla="*/ 33 h 77"/>
                    <a:gd name="T4" fmla="*/ 11 w 48"/>
                    <a:gd name="T5" fmla="*/ 33 h 77"/>
                    <a:gd name="T6" fmla="*/ 16 w 48"/>
                    <a:gd name="T7" fmla="*/ 42 h 77"/>
                    <a:gd name="T8" fmla="*/ 17 w 48"/>
                    <a:gd name="T9" fmla="*/ 55 h 77"/>
                    <a:gd name="T10" fmla="*/ 20 w 48"/>
                    <a:gd name="T11" fmla="*/ 72 h 77"/>
                    <a:gd name="T12" fmla="*/ 28 w 48"/>
                    <a:gd name="T13" fmla="*/ 77 h 77"/>
                    <a:gd name="T14" fmla="*/ 34 w 48"/>
                    <a:gd name="T15" fmla="*/ 75 h 77"/>
                    <a:gd name="T16" fmla="*/ 40 w 48"/>
                    <a:gd name="T17" fmla="*/ 72 h 77"/>
                    <a:gd name="T18" fmla="*/ 42 w 48"/>
                    <a:gd name="T19" fmla="*/ 71 h 77"/>
                    <a:gd name="T20" fmla="*/ 48 w 48"/>
                    <a:gd name="T21" fmla="*/ 69 h 77"/>
                    <a:gd name="T22" fmla="*/ 47 w 48"/>
                    <a:gd name="T23" fmla="*/ 67 h 77"/>
                    <a:gd name="T24" fmla="*/ 45 w 48"/>
                    <a:gd name="T25" fmla="*/ 64 h 77"/>
                    <a:gd name="T26" fmla="*/ 44 w 48"/>
                    <a:gd name="T27" fmla="*/ 62 h 77"/>
                    <a:gd name="T28" fmla="*/ 43 w 48"/>
                    <a:gd name="T29" fmla="*/ 60 h 77"/>
                    <a:gd name="T30" fmla="*/ 34 w 48"/>
                    <a:gd name="T31" fmla="*/ 48 h 77"/>
                    <a:gd name="T32" fmla="*/ 35 w 48"/>
                    <a:gd name="T33" fmla="*/ 43 h 77"/>
                    <a:gd name="T34" fmla="*/ 44 w 48"/>
                    <a:gd name="T35" fmla="*/ 34 h 77"/>
                    <a:gd name="T36" fmla="*/ 43 w 48"/>
                    <a:gd name="T37" fmla="*/ 32 h 77"/>
                    <a:gd name="T38" fmla="*/ 43 w 48"/>
                    <a:gd name="T39" fmla="*/ 30 h 77"/>
                    <a:gd name="T40" fmla="*/ 44 w 48"/>
                    <a:gd name="T41" fmla="*/ 28 h 77"/>
                    <a:gd name="T42" fmla="*/ 44 w 48"/>
                    <a:gd name="T43" fmla="*/ 27 h 77"/>
                    <a:gd name="T44" fmla="*/ 36 w 48"/>
                    <a:gd name="T45" fmla="*/ 18 h 77"/>
                    <a:gd name="T46" fmla="*/ 29 w 48"/>
                    <a:gd name="T47" fmla="*/ 9 h 77"/>
                    <a:gd name="T48" fmla="*/ 18 w 48"/>
                    <a:gd name="T49" fmla="*/ 1 h 77"/>
                    <a:gd name="T50" fmla="*/ 15 w 48"/>
                    <a:gd name="T51" fmla="*/ 1 h 77"/>
                    <a:gd name="T52" fmla="*/ 14 w 48"/>
                    <a:gd name="T53" fmla="*/ 3 h 77"/>
                    <a:gd name="T54" fmla="*/ 12 w 48"/>
                    <a:gd name="T55" fmla="*/ 4 h 77"/>
                    <a:gd name="T56" fmla="*/ 11 w 48"/>
                    <a:gd name="T57" fmla="*/ 15 h 77"/>
                    <a:gd name="T58" fmla="*/ 2 w 48"/>
                    <a:gd name="T59" fmla="*/ 19 h 77"/>
                    <a:gd name="T60" fmla="*/ 1 w 48"/>
                    <a:gd name="T61" fmla="*/ 26 h 77"/>
                    <a:gd name="T62" fmla="*/ 2 w 48"/>
                    <a:gd name="T63" fmla="*/ 28 h 77"/>
                    <a:gd name="T64" fmla="*/ 3 w 48"/>
                    <a:gd name="T65" fmla="*/ 30 h 77"/>
                    <a:gd name="T66" fmla="*/ 5 w 48"/>
                    <a:gd name="T67" fmla="*/ 32 h 77"/>
                    <a:gd name="T68" fmla="*/ 6 w 48"/>
                    <a:gd name="T69" fmla="*/ 3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" h="77">
                      <a:moveTo>
                        <a:pt x="6" y="34"/>
                      </a:move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9" y="33"/>
                        <a:pt x="10" y="33"/>
                      </a:cubicBezTo>
                      <a:cubicBezTo>
                        <a:pt x="10" y="33"/>
                        <a:pt x="10" y="32"/>
                        <a:pt x="10" y="32"/>
                      </a:cubicBezTo>
                      <a:cubicBezTo>
                        <a:pt x="10" y="32"/>
                        <a:pt x="10" y="33"/>
                        <a:pt x="11" y="33"/>
                      </a:cubicBezTo>
                      <a:cubicBezTo>
                        <a:pt x="15" y="33"/>
                        <a:pt x="15" y="37"/>
                        <a:pt x="15" y="39"/>
                      </a:cubicBezTo>
                      <a:cubicBezTo>
                        <a:pt x="15" y="41"/>
                        <a:pt x="15" y="42"/>
                        <a:pt x="16" y="42"/>
                      </a:cubicBezTo>
                      <a:cubicBezTo>
                        <a:pt x="18" y="43"/>
                        <a:pt x="20" y="45"/>
                        <a:pt x="20" y="48"/>
                      </a:cubicBezTo>
                      <a:cubicBezTo>
                        <a:pt x="20" y="51"/>
                        <a:pt x="19" y="54"/>
                        <a:pt x="17" y="55"/>
                      </a:cubicBezTo>
                      <a:cubicBezTo>
                        <a:pt x="17" y="55"/>
                        <a:pt x="16" y="57"/>
                        <a:pt x="16" y="59"/>
                      </a:cubicBezTo>
                      <a:cubicBezTo>
                        <a:pt x="16" y="63"/>
                        <a:pt x="17" y="68"/>
                        <a:pt x="20" y="72"/>
                      </a:cubicBezTo>
                      <a:cubicBezTo>
                        <a:pt x="23" y="76"/>
                        <a:pt x="26" y="77"/>
                        <a:pt x="27" y="77"/>
                      </a:cubicBezTo>
                      <a:cubicBezTo>
                        <a:pt x="27" y="77"/>
                        <a:pt x="27" y="77"/>
                        <a:pt x="28" y="77"/>
                      </a:cubicBezTo>
                      <a:cubicBezTo>
                        <a:pt x="29" y="77"/>
                        <a:pt x="29" y="76"/>
                        <a:pt x="29" y="76"/>
                      </a:cubicBezTo>
                      <a:cubicBezTo>
                        <a:pt x="30" y="75"/>
                        <a:pt x="32" y="75"/>
                        <a:pt x="34" y="75"/>
                      </a:cubicBezTo>
                      <a:cubicBezTo>
                        <a:pt x="35" y="75"/>
                        <a:pt x="36" y="74"/>
                        <a:pt x="36" y="74"/>
                      </a:cubicBezTo>
                      <a:cubicBezTo>
                        <a:pt x="37" y="72"/>
                        <a:pt x="38" y="72"/>
                        <a:pt x="40" y="72"/>
                      </a:cubicBez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41" y="72"/>
                        <a:pt x="42" y="72"/>
                        <a:pt x="42" y="71"/>
                      </a:cubicBezTo>
                      <a:cubicBezTo>
                        <a:pt x="43" y="71"/>
                        <a:pt x="43" y="70"/>
                        <a:pt x="43" y="70"/>
                      </a:cubicBezTo>
                      <a:cubicBezTo>
                        <a:pt x="44" y="69"/>
                        <a:pt x="46" y="69"/>
                        <a:pt x="48" y="69"/>
                      </a:cubicBezTo>
                      <a:cubicBezTo>
                        <a:pt x="48" y="69"/>
                        <a:pt x="48" y="69"/>
                        <a:pt x="48" y="69"/>
                      </a:cubicBezTo>
                      <a:cubicBezTo>
                        <a:pt x="47" y="68"/>
                        <a:pt x="47" y="68"/>
                        <a:pt x="47" y="67"/>
                      </a:cubicBezTo>
                      <a:cubicBezTo>
                        <a:pt x="47" y="67"/>
                        <a:pt x="46" y="67"/>
                        <a:pt x="46" y="66"/>
                      </a:cubicBezTo>
                      <a:cubicBezTo>
                        <a:pt x="46" y="66"/>
                        <a:pt x="46" y="65"/>
                        <a:pt x="45" y="64"/>
                      </a:cubicBezTo>
                      <a:cubicBezTo>
                        <a:pt x="45" y="64"/>
                        <a:pt x="45" y="64"/>
                        <a:pt x="45" y="64"/>
                      </a:cubicBezTo>
                      <a:cubicBezTo>
                        <a:pt x="45" y="63"/>
                        <a:pt x="44" y="63"/>
                        <a:pt x="44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4" y="61"/>
                        <a:pt x="43" y="61"/>
                        <a:pt x="43" y="60"/>
                      </a:cubicBezTo>
                      <a:cubicBezTo>
                        <a:pt x="43" y="58"/>
                        <a:pt x="40" y="56"/>
                        <a:pt x="38" y="55"/>
                      </a:cubicBezTo>
                      <a:cubicBezTo>
                        <a:pt x="36" y="52"/>
                        <a:pt x="34" y="50"/>
                        <a:pt x="34" y="48"/>
                      </a:cubicBezTo>
                      <a:cubicBezTo>
                        <a:pt x="34" y="48"/>
                        <a:pt x="34" y="47"/>
                        <a:pt x="34" y="46"/>
                      </a:cubicBezTo>
                      <a:cubicBezTo>
                        <a:pt x="35" y="46"/>
                        <a:pt x="35" y="44"/>
                        <a:pt x="35" y="43"/>
                      </a:cubicBezTo>
                      <a:cubicBezTo>
                        <a:pt x="36" y="40"/>
                        <a:pt x="37" y="36"/>
                        <a:pt x="40" y="36"/>
                      </a:cubicBezTo>
                      <a:cubicBezTo>
                        <a:pt x="42" y="36"/>
                        <a:pt x="44" y="35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3" y="33"/>
                        <a:pt x="43" y="32"/>
                        <a:pt x="43" y="32"/>
                      </a:cubicBezTo>
                      <a:cubicBezTo>
                        <a:pt x="43" y="32"/>
                        <a:pt x="43" y="31"/>
                        <a:pt x="43" y="31"/>
                      </a:cubicBezTo>
                      <a:cubicBezTo>
                        <a:pt x="43" y="31"/>
                        <a:pt x="43" y="30"/>
                        <a:pt x="43" y="30"/>
                      </a:cubicBezTo>
                      <a:cubicBezTo>
                        <a:pt x="43" y="30"/>
                        <a:pt x="43" y="29"/>
                        <a:pt x="44" y="29"/>
                      </a:cubicBezTo>
                      <a:cubicBezTo>
                        <a:pt x="44" y="29"/>
                        <a:pt x="44" y="28"/>
                        <a:pt x="44" y="28"/>
                      </a:cubicBezTo>
                      <a:cubicBezTo>
                        <a:pt x="44" y="28"/>
                        <a:pt x="44" y="27"/>
                        <a:pt x="44" y="27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3" y="26"/>
                        <a:pt x="41" y="24"/>
                        <a:pt x="40" y="22"/>
                      </a:cubicBezTo>
                      <a:cubicBezTo>
                        <a:pt x="39" y="21"/>
                        <a:pt x="37" y="18"/>
                        <a:pt x="36" y="18"/>
                      </a:cubicBezTo>
                      <a:cubicBezTo>
                        <a:pt x="34" y="18"/>
                        <a:pt x="32" y="17"/>
                        <a:pt x="30" y="15"/>
                      </a:cubicBezTo>
                      <a:cubicBezTo>
                        <a:pt x="29" y="14"/>
                        <a:pt x="28" y="11"/>
                        <a:pt x="29" y="9"/>
                      </a:cubicBezTo>
                      <a:cubicBezTo>
                        <a:pt x="29" y="8"/>
                        <a:pt x="28" y="7"/>
                        <a:pt x="25" y="6"/>
                      </a:cubicBezTo>
                      <a:cubicBezTo>
                        <a:pt x="23" y="5"/>
                        <a:pt x="20" y="4"/>
                        <a:pt x="18" y="1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6" y="0"/>
                        <a:pt x="15" y="1"/>
                        <a:pt x="15" y="1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4"/>
                        <a:pt x="13" y="4"/>
                        <a:pt x="12" y="4"/>
                      </a:cubicBezTo>
                      <a:cubicBezTo>
                        <a:pt x="10" y="6"/>
                        <a:pt x="8" y="8"/>
                        <a:pt x="8" y="9"/>
                      </a:cubicBezTo>
                      <a:cubicBezTo>
                        <a:pt x="10" y="10"/>
                        <a:pt x="12" y="12"/>
                        <a:pt x="11" y="15"/>
                      </a:cubicBezTo>
                      <a:cubicBezTo>
                        <a:pt x="11" y="16"/>
                        <a:pt x="10" y="18"/>
                        <a:pt x="6" y="18"/>
                      </a:cubicBezTo>
                      <a:cubicBezTo>
                        <a:pt x="3" y="19"/>
                        <a:pt x="2" y="19"/>
                        <a:pt x="2" y="19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4"/>
                        <a:pt x="1" y="25"/>
                        <a:pt x="1" y="26"/>
                      </a:cubicBezTo>
                      <a:cubicBezTo>
                        <a:pt x="1" y="26"/>
                        <a:pt x="0" y="26"/>
                        <a:pt x="0" y="26"/>
                      </a:cubicBezTo>
                      <a:cubicBezTo>
                        <a:pt x="1" y="27"/>
                        <a:pt x="1" y="27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9"/>
                        <a:pt x="3" y="29"/>
                        <a:pt x="3" y="30"/>
                      </a:cubicBezTo>
                      <a:cubicBezTo>
                        <a:pt x="3" y="30"/>
                        <a:pt x="4" y="30"/>
                        <a:pt x="4" y="30"/>
                      </a:cubicBezTo>
                      <a:cubicBezTo>
                        <a:pt x="4" y="31"/>
                        <a:pt x="5" y="31"/>
                        <a:pt x="5" y="32"/>
                      </a:cubicBezTo>
                      <a:cubicBezTo>
                        <a:pt x="5" y="32"/>
                        <a:pt x="6" y="33"/>
                        <a:pt x="6" y="33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6" name="Freeform 2047">
                  <a:extLst>
                    <a:ext uri="{FF2B5EF4-FFF2-40B4-BE49-F238E27FC236}">
                      <a16:creationId xmlns:a16="http://schemas.microsoft.com/office/drawing/2014/main" xmlns="" id="{64892631-2A07-4958-A0EB-5E6A237769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7" y="1835"/>
                  <a:ext cx="6" cy="5"/>
                </a:xfrm>
                <a:custGeom>
                  <a:avLst/>
                  <a:gdLst>
                    <a:gd name="T0" fmla="*/ 0 w 7"/>
                    <a:gd name="T1" fmla="*/ 0 h 5"/>
                    <a:gd name="T2" fmla="*/ 7 w 7"/>
                    <a:gd name="T3" fmla="*/ 5 h 5"/>
                    <a:gd name="T4" fmla="*/ 0 w 7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3" y="4"/>
                        <a:pt x="6" y="5"/>
                        <a:pt x="7" y="5"/>
                      </a:cubicBezTo>
                      <a:cubicBezTo>
                        <a:pt x="6" y="5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7" name="Freeform 2048">
                  <a:extLst>
                    <a:ext uri="{FF2B5EF4-FFF2-40B4-BE49-F238E27FC236}">
                      <a16:creationId xmlns:a16="http://schemas.microsoft.com/office/drawing/2014/main" xmlns="" id="{332F5FB6-D9C3-43FA-B8B4-15DF6A0D4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179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8" name="Freeform 2049">
                  <a:extLst>
                    <a:ext uri="{FF2B5EF4-FFF2-40B4-BE49-F238E27FC236}">
                      <a16:creationId xmlns:a16="http://schemas.microsoft.com/office/drawing/2014/main" xmlns="" id="{362A9DAF-14CB-436E-A6D7-6D4366829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5" y="1798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09" name="Freeform 2050">
                  <a:extLst>
                    <a:ext uri="{FF2B5EF4-FFF2-40B4-BE49-F238E27FC236}">
                      <a16:creationId xmlns:a16="http://schemas.microsoft.com/office/drawing/2014/main" xmlns="" id="{4A0317C3-5EEE-492E-9776-019CB5409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8" y="183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0" name="Freeform 2051">
                  <a:extLst>
                    <a:ext uri="{FF2B5EF4-FFF2-40B4-BE49-F238E27FC236}">
                      <a16:creationId xmlns:a16="http://schemas.microsoft.com/office/drawing/2014/main" xmlns="" id="{15AA64FE-5A52-4FBA-BA7F-9505A6C83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17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1" name="Freeform 2052">
                  <a:extLst>
                    <a:ext uri="{FF2B5EF4-FFF2-40B4-BE49-F238E27FC236}">
                      <a16:creationId xmlns:a16="http://schemas.microsoft.com/office/drawing/2014/main" xmlns="" id="{90E30BC0-0FAE-4FF4-B7EE-441344AFE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0" y="179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2" name="Freeform 2053">
                  <a:extLst>
                    <a:ext uri="{FF2B5EF4-FFF2-40B4-BE49-F238E27FC236}">
                      <a16:creationId xmlns:a16="http://schemas.microsoft.com/office/drawing/2014/main" xmlns="" id="{BB7757BD-97A5-4010-B611-A252E5973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" y="1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3" name="Freeform 2054">
                  <a:extLst>
                    <a:ext uri="{FF2B5EF4-FFF2-40B4-BE49-F238E27FC236}">
                      <a16:creationId xmlns:a16="http://schemas.microsoft.com/office/drawing/2014/main" xmlns="" id="{8BC3F11D-0883-4360-8884-C5E65851FD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2" y="179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4" name="Freeform 2055">
                  <a:extLst>
                    <a:ext uri="{FF2B5EF4-FFF2-40B4-BE49-F238E27FC236}">
                      <a16:creationId xmlns:a16="http://schemas.microsoft.com/office/drawing/2014/main" xmlns="" id="{EFD6D7E5-DBDF-4C93-8A61-28CEA8A6A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2" y="176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415" name="Freeform 2056">
                  <a:extLst>
                    <a:ext uri="{FF2B5EF4-FFF2-40B4-BE49-F238E27FC236}">
                      <a16:creationId xmlns:a16="http://schemas.microsoft.com/office/drawing/2014/main" xmlns="" id="{44588852-AD12-487C-AFFE-2DC9A4796B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1830"/>
                  <a:ext cx="0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168" name="Freeform 2058">
                <a:extLst>
                  <a:ext uri="{FF2B5EF4-FFF2-40B4-BE49-F238E27FC236}">
                    <a16:creationId xmlns:a16="http://schemas.microsoft.com/office/drawing/2014/main" xmlns="" id="{21C9BB07-F5F3-40AA-B9C9-2085AC971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17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9" name="Freeform 2059">
                <a:extLst>
                  <a:ext uri="{FF2B5EF4-FFF2-40B4-BE49-F238E27FC236}">
                    <a16:creationId xmlns:a16="http://schemas.microsoft.com/office/drawing/2014/main" xmlns="" id="{F5134874-8A9E-41AA-8CBE-1393E4B31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7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0" name="Freeform 2060">
                <a:extLst>
                  <a:ext uri="{FF2B5EF4-FFF2-40B4-BE49-F238E27FC236}">
                    <a16:creationId xmlns:a16="http://schemas.microsoft.com/office/drawing/2014/main" xmlns="" id="{8908B2CF-429F-408F-9B8E-1526D1F91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82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1" name="Freeform 2061">
                <a:extLst>
                  <a:ext uri="{FF2B5EF4-FFF2-40B4-BE49-F238E27FC236}">
                    <a16:creationId xmlns:a16="http://schemas.microsoft.com/office/drawing/2014/main" xmlns="" id="{E65F339A-5F1B-45C5-9976-9EB5E174B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182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2" name="Freeform 2062">
                <a:extLst>
                  <a:ext uri="{FF2B5EF4-FFF2-40B4-BE49-F238E27FC236}">
                    <a16:creationId xmlns:a16="http://schemas.microsoft.com/office/drawing/2014/main" xmlns="" id="{D3B41727-B6D5-41AF-A574-BDC1E2D4C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79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3" name="Freeform 2063">
                <a:extLst>
                  <a:ext uri="{FF2B5EF4-FFF2-40B4-BE49-F238E27FC236}">
                    <a16:creationId xmlns:a16="http://schemas.microsoft.com/office/drawing/2014/main" xmlns="" id="{D068EE9B-DDC7-4761-A050-5AE649041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82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4" name="Freeform 2064">
                <a:extLst>
                  <a:ext uri="{FF2B5EF4-FFF2-40B4-BE49-F238E27FC236}">
                    <a16:creationId xmlns:a16="http://schemas.microsoft.com/office/drawing/2014/main" xmlns="" id="{A4D0359A-F670-4EB3-AD83-B1800B810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795"/>
                <a:ext cx="29" cy="36"/>
              </a:xfrm>
              <a:custGeom>
                <a:avLst/>
                <a:gdLst>
                  <a:gd name="T0" fmla="*/ 1 w 30"/>
                  <a:gd name="T1" fmla="*/ 37 h 38"/>
                  <a:gd name="T2" fmla="*/ 4 w 30"/>
                  <a:gd name="T3" fmla="*/ 38 h 38"/>
                  <a:gd name="T4" fmla="*/ 4 w 30"/>
                  <a:gd name="T5" fmla="*/ 38 h 38"/>
                  <a:gd name="T6" fmla="*/ 5 w 30"/>
                  <a:gd name="T7" fmla="*/ 38 h 38"/>
                  <a:gd name="T8" fmla="*/ 6 w 30"/>
                  <a:gd name="T9" fmla="*/ 38 h 38"/>
                  <a:gd name="T10" fmla="*/ 7 w 30"/>
                  <a:gd name="T11" fmla="*/ 37 h 38"/>
                  <a:gd name="T12" fmla="*/ 12 w 30"/>
                  <a:gd name="T13" fmla="*/ 36 h 38"/>
                  <a:gd name="T14" fmla="*/ 15 w 30"/>
                  <a:gd name="T15" fmla="*/ 36 h 38"/>
                  <a:gd name="T16" fmla="*/ 18 w 30"/>
                  <a:gd name="T17" fmla="*/ 33 h 38"/>
                  <a:gd name="T18" fmla="*/ 19 w 30"/>
                  <a:gd name="T19" fmla="*/ 31 h 38"/>
                  <a:gd name="T20" fmla="*/ 19 w 30"/>
                  <a:gd name="T21" fmla="*/ 30 h 38"/>
                  <a:gd name="T22" fmla="*/ 20 w 30"/>
                  <a:gd name="T23" fmla="*/ 28 h 38"/>
                  <a:gd name="T24" fmla="*/ 21 w 30"/>
                  <a:gd name="T25" fmla="*/ 27 h 38"/>
                  <a:gd name="T26" fmla="*/ 22 w 30"/>
                  <a:gd name="T27" fmla="*/ 25 h 38"/>
                  <a:gd name="T28" fmla="*/ 23 w 30"/>
                  <a:gd name="T29" fmla="*/ 25 h 38"/>
                  <a:gd name="T30" fmla="*/ 24 w 30"/>
                  <a:gd name="T31" fmla="*/ 23 h 38"/>
                  <a:gd name="T32" fmla="*/ 25 w 30"/>
                  <a:gd name="T33" fmla="*/ 22 h 38"/>
                  <a:gd name="T34" fmla="*/ 29 w 30"/>
                  <a:gd name="T35" fmla="*/ 18 h 38"/>
                  <a:gd name="T36" fmla="*/ 29 w 30"/>
                  <a:gd name="T37" fmla="*/ 17 h 38"/>
                  <a:gd name="T38" fmla="*/ 30 w 30"/>
                  <a:gd name="T39" fmla="*/ 16 h 38"/>
                  <a:gd name="T40" fmla="*/ 25 w 30"/>
                  <a:gd name="T41" fmla="*/ 11 h 38"/>
                  <a:gd name="T42" fmla="*/ 13 w 30"/>
                  <a:gd name="T43" fmla="*/ 3 h 38"/>
                  <a:gd name="T44" fmla="*/ 5 w 30"/>
                  <a:gd name="T45" fmla="*/ 0 h 38"/>
                  <a:gd name="T46" fmla="*/ 5 w 30"/>
                  <a:gd name="T47" fmla="*/ 3 h 38"/>
                  <a:gd name="T48" fmla="*/ 5 w 30"/>
                  <a:gd name="T49" fmla="*/ 3 h 38"/>
                  <a:gd name="T50" fmla="*/ 4 w 30"/>
                  <a:gd name="T51" fmla="*/ 3 h 38"/>
                  <a:gd name="T52" fmla="*/ 4 w 30"/>
                  <a:gd name="T53" fmla="*/ 4 h 38"/>
                  <a:gd name="T54" fmla="*/ 4 w 30"/>
                  <a:gd name="T55" fmla="*/ 4 h 38"/>
                  <a:gd name="T56" fmla="*/ 4 w 30"/>
                  <a:gd name="T57" fmla="*/ 4 h 38"/>
                  <a:gd name="T58" fmla="*/ 4 w 30"/>
                  <a:gd name="T59" fmla="*/ 4 h 38"/>
                  <a:gd name="T60" fmla="*/ 4 w 30"/>
                  <a:gd name="T61" fmla="*/ 5 h 38"/>
                  <a:gd name="T62" fmla="*/ 4 w 30"/>
                  <a:gd name="T63" fmla="*/ 5 h 38"/>
                  <a:gd name="T64" fmla="*/ 3 w 30"/>
                  <a:gd name="T65" fmla="*/ 5 h 38"/>
                  <a:gd name="T66" fmla="*/ 3 w 30"/>
                  <a:gd name="T67" fmla="*/ 5 h 38"/>
                  <a:gd name="T68" fmla="*/ 2 w 30"/>
                  <a:gd name="T69" fmla="*/ 16 h 38"/>
                  <a:gd name="T70" fmla="*/ 3 w 30"/>
                  <a:gd name="T71" fmla="*/ 33 h 38"/>
                  <a:gd name="T72" fmla="*/ 3 w 30"/>
                  <a:gd name="T73" fmla="*/ 33 h 38"/>
                  <a:gd name="T74" fmla="*/ 3 w 30"/>
                  <a:gd name="T75" fmla="*/ 33 h 38"/>
                  <a:gd name="T76" fmla="*/ 3 w 30"/>
                  <a:gd name="T77" fmla="*/ 33 h 38"/>
                  <a:gd name="T78" fmla="*/ 3 w 30"/>
                  <a:gd name="T79" fmla="*/ 33 h 38"/>
                  <a:gd name="T80" fmla="*/ 3 w 30"/>
                  <a:gd name="T81" fmla="*/ 33 h 38"/>
                  <a:gd name="T82" fmla="*/ 3 w 30"/>
                  <a:gd name="T83" fmla="*/ 34 h 38"/>
                  <a:gd name="T84" fmla="*/ 2 w 30"/>
                  <a:gd name="T85" fmla="*/ 34 h 38"/>
                  <a:gd name="T86" fmla="*/ 2 w 30"/>
                  <a:gd name="T87" fmla="*/ 34 h 38"/>
                  <a:gd name="T88" fmla="*/ 2 w 30"/>
                  <a:gd name="T89" fmla="*/ 35 h 38"/>
                  <a:gd name="T90" fmla="*/ 2 w 30"/>
                  <a:gd name="T91" fmla="*/ 35 h 38"/>
                  <a:gd name="T92" fmla="*/ 0 w 30"/>
                  <a:gd name="T93" fmla="*/ 37 h 38"/>
                  <a:gd name="T94" fmla="*/ 1 w 30"/>
                  <a:gd name="T9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38">
                    <a:moveTo>
                      <a:pt x="1" y="37"/>
                    </a:moveTo>
                    <a:cubicBezTo>
                      <a:pt x="1" y="37"/>
                      <a:pt x="2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6" y="38"/>
                    </a:cubicBezTo>
                    <a:cubicBezTo>
                      <a:pt x="6" y="37"/>
                      <a:pt x="7" y="37"/>
                      <a:pt x="7" y="37"/>
                    </a:cubicBezTo>
                    <a:cubicBezTo>
                      <a:pt x="9" y="36"/>
                      <a:pt x="11" y="36"/>
                      <a:pt x="12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7" y="36"/>
                      <a:pt x="18" y="33"/>
                    </a:cubicBezTo>
                    <a:cubicBezTo>
                      <a:pt x="18" y="33"/>
                      <a:pt x="18" y="32"/>
                      <a:pt x="19" y="31"/>
                    </a:cubicBezTo>
                    <a:cubicBezTo>
                      <a:pt x="19" y="31"/>
                      <a:pt x="19" y="30"/>
                      <a:pt x="19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2" y="26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6" y="20"/>
                      <a:pt x="27" y="19"/>
                      <a:pt x="29" y="18"/>
                    </a:cubicBezTo>
                    <a:cubicBezTo>
                      <a:pt x="29" y="18"/>
                      <a:pt x="29" y="18"/>
                      <a:pt x="29" y="17"/>
                    </a:cubicBezTo>
                    <a:cubicBezTo>
                      <a:pt x="29" y="17"/>
                      <a:pt x="30" y="17"/>
                      <a:pt x="30" y="16"/>
                    </a:cubicBezTo>
                    <a:cubicBezTo>
                      <a:pt x="28" y="15"/>
                      <a:pt x="26" y="13"/>
                      <a:pt x="25" y="11"/>
                    </a:cubicBezTo>
                    <a:cubicBezTo>
                      <a:pt x="21" y="8"/>
                      <a:pt x="17" y="4"/>
                      <a:pt x="13" y="3"/>
                    </a:cubicBezTo>
                    <a:cubicBezTo>
                      <a:pt x="11" y="2"/>
                      <a:pt x="8" y="1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0" y="12"/>
                      <a:pt x="2" y="16"/>
                    </a:cubicBezTo>
                    <a:cubicBezTo>
                      <a:pt x="4" y="21"/>
                      <a:pt x="4" y="30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6"/>
                      <a:pt x="0" y="37"/>
                    </a:cubicBezTo>
                    <a:cubicBezTo>
                      <a:pt x="0" y="37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5" name="Freeform 2065">
                <a:extLst>
                  <a:ext uri="{FF2B5EF4-FFF2-40B4-BE49-F238E27FC236}">
                    <a16:creationId xmlns:a16="http://schemas.microsoft.com/office/drawing/2014/main" xmlns="" id="{F44DA369-268F-454E-A87D-4262867B3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" y="181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6" name="Freeform 2066">
                <a:extLst>
                  <a:ext uri="{FF2B5EF4-FFF2-40B4-BE49-F238E27FC236}">
                    <a16:creationId xmlns:a16="http://schemas.microsoft.com/office/drawing/2014/main" xmlns="" id="{67433455-9A9D-4F75-BD70-97D779A42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82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7" name="Freeform 2067">
                <a:extLst>
                  <a:ext uri="{FF2B5EF4-FFF2-40B4-BE49-F238E27FC236}">
                    <a16:creationId xmlns:a16="http://schemas.microsoft.com/office/drawing/2014/main" xmlns="" id="{7E07E5DF-4D64-404E-BF4C-0CDDD3321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83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8" name="Freeform 2068">
                <a:extLst>
                  <a:ext uri="{FF2B5EF4-FFF2-40B4-BE49-F238E27FC236}">
                    <a16:creationId xmlns:a16="http://schemas.microsoft.com/office/drawing/2014/main" xmlns="" id="{0D1A10D1-4D61-426D-B34B-48A24C25E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" y="181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9" name="Freeform 2069">
                <a:extLst>
                  <a:ext uri="{FF2B5EF4-FFF2-40B4-BE49-F238E27FC236}">
                    <a16:creationId xmlns:a16="http://schemas.microsoft.com/office/drawing/2014/main" xmlns="" id="{705B713A-63AF-4A39-9196-72C7EF8E5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8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0" name="Freeform 2070">
                <a:extLst>
                  <a:ext uri="{FF2B5EF4-FFF2-40B4-BE49-F238E27FC236}">
                    <a16:creationId xmlns:a16="http://schemas.microsoft.com/office/drawing/2014/main" xmlns="" id="{D7A9C55A-8F15-4895-AAB9-239377937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81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1" name="Freeform 2071">
                <a:extLst>
                  <a:ext uri="{FF2B5EF4-FFF2-40B4-BE49-F238E27FC236}">
                    <a16:creationId xmlns:a16="http://schemas.microsoft.com/office/drawing/2014/main" xmlns="" id="{A2AA22C6-C9CA-48D6-AEE0-8A5CFAB2F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183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2" name="Freeform 2072">
                <a:extLst>
                  <a:ext uri="{FF2B5EF4-FFF2-40B4-BE49-F238E27FC236}">
                    <a16:creationId xmlns:a16="http://schemas.microsoft.com/office/drawing/2014/main" xmlns="" id="{4258DDB7-C646-4445-8683-A21E0F6EB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182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3" name="Freeform 2073">
                <a:extLst>
                  <a:ext uri="{FF2B5EF4-FFF2-40B4-BE49-F238E27FC236}">
                    <a16:creationId xmlns:a16="http://schemas.microsoft.com/office/drawing/2014/main" xmlns="" id="{8B00022E-3940-44C0-869C-3466FB1D3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4" name="Freeform 2074">
                <a:extLst>
                  <a:ext uri="{FF2B5EF4-FFF2-40B4-BE49-F238E27FC236}">
                    <a16:creationId xmlns:a16="http://schemas.microsoft.com/office/drawing/2014/main" xmlns="" id="{CF4E6E10-F1B5-4013-945A-9A855378B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5" name="Freeform 2075">
                <a:extLst>
                  <a:ext uri="{FF2B5EF4-FFF2-40B4-BE49-F238E27FC236}">
                    <a16:creationId xmlns:a16="http://schemas.microsoft.com/office/drawing/2014/main" xmlns="" id="{2AFABB51-C60C-43AA-8451-E16AE4B17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8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6" name="Freeform 2076">
                <a:extLst>
                  <a:ext uri="{FF2B5EF4-FFF2-40B4-BE49-F238E27FC236}">
                    <a16:creationId xmlns:a16="http://schemas.microsoft.com/office/drawing/2014/main" xmlns="" id="{F6FE0933-B157-405C-BD9A-6EDD1811B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17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7" name="Freeform 2077">
                <a:extLst>
                  <a:ext uri="{FF2B5EF4-FFF2-40B4-BE49-F238E27FC236}">
                    <a16:creationId xmlns:a16="http://schemas.microsoft.com/office/drawing/2014/main" xmlns="" id="{65FC78FD-0B38-40EF-A0A2-7E71F9F4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8" name="Freeform 2078">
                <a:extLst>
                  <a:ext uri="{FF2B5EF4-FFF2-40B4-BE49-F238E27FC236}">
                    <a16:creationId xmlns:a16="http://schemas.microsoft.com/office/drawing/2014/main" xmlns="" id="{E10C6593-F628-4D6F-B259-8D981373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0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9" name="Freeform 2079">
                <a:extLst>
                  <a:ext uri="{FF2B5EF4-FFF2-40B4-BE49-F238E27FC236}">
                    <a16:creationId xmlns:a16="http://schemas.microsoft.com/office/drawing/2014/main" xmlns="" id="{96A3C27B-C903-40CB-8A2C-0DCCA99A9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79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0" name="Freeform 2080">
                <a:extLst>
                  <a:ext uri="{FF2B5EF4-FFF2-40B4-BE49-F238E27FC236}">
                    <a16:creationId xmlns:a16="http://schemas.microsoft.com/office/drawing/2014/main" xmlns="" id="{9B7D53EB-4F2C-480D-BEC7-3D84C0364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1" name="Freeform 2081">
                <a:extLst>
                  <a:ext uri="{FF2B5EF4-FFF2-40B4-BE49-F238E27FC236}">
                    <a16:creationId xmlns:a16="http://schemas.microsoft.com/office/drawing/2014/main" xmlns="" id="{FA8F790C-6E12-4C42-BB08-CDA375799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2" name="Freeform 2082">
                <a:extLst>
                  <a:ext uri="{FF2B5EF4-FFF2-40B4-BE49-F238E27FC236}">
                    <a16:creationId xmlns:a16="http://schemas.microsoft.com/office/drawing/2014/main" xmlns="" id="{4E13CC36-3D1F-4CE3-AEAB-567A43D25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82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3" name="Freeform 2083">
                <a:extLst>
                  <a:ext uri="{FF2B5EF4-FFF2-40B4-BE49-F238E27FC236}">
                    <a16:creationId xmlns:a16="http://schemas.microsoft.com/office/drawing/2014/main" xmlns="" id="{1BDF9D72-41F9-43A5-9AC0-D8BF44691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1843"/>
                <a:ext cx="58" cy="65"/>
              </a:xfrm>
              <a:custGeom>
                <a:avLst/>
                <a:gdLst>
                  <a:gd name="T0" fmla="*/ 47 w 61"/>
                  <a:gd name="T1" fmla="*/ 13 h 68"/>
                  <a:gd name="T2" fmla="*/ 45 w 61"/>
                  <a:gd name="T3" fmla="*/ 12 h 68"/>
                  <a:gd name="T4" fmla="*/ 41 w 61"/>
                  <a:gd name="T5" fmla="*/ 11 h 68"/>
                  <a:gd name="T6" fmla="*/ 35 w 61"/>
                  <a:gd name="T7" fmla="*/ 6 h 68"/>
                  <a:gd name="T8" fmla="*/ 33 w 61"/>
                  <a:gd name="T9" fmla="*/ 6 h 68"/>
                  <a:gd name="T10" fmla="*/ 32 w 61"/>
                  <a:gd name="T11" fmla="*/ 5 h 68"/>
                  <a:gd name="T12" fmla="*/ 30 w 61"/>
                  <a:gd name="T13" fmla="*/ 4 h 68"/>
                  <a:gd name="T14" fmla="*/ 28 w 61"/>
                  <a:gd name="T15" fmla="*/ 3 h 68"/>
                  <a:gd name="T16" fmla="*/ 25 w 61"/>
                  <a:gd name="T17" fmla="*/ 2 h 68"/>
                  <a:gd name="T18" fmla="*/ 23 w 61"/>
                  <a:gd name="T19" fmla="*/ 0 h 68"/>
                  <a:gd name="T20" fmla="*/ 22 w 61"/>
                  <a:gd name="T21" fmla="*/ 1 h 68"/>
                  <a:gd name="T22" fmla="*/ 12 w 61"/>
                  <a:gd name="T23" fmla="*/ 9 h 68"/>
                  <a:gd name="T24" fmla="*/ 9 w 61"/>
                  <a:gd name="T25" fmla="*/ 15 h 68"/>
                  <a:gd name="T26" fmla="*/ 6 w 61"/>
                  <a:gd name="T27" fmla="*/ 20 h 68"/>
                  <a:gd name="T28" fmla="*/ 0 w 61"/>
                  <a:gd name="T29" fmla="*/ 27 h 68"/>
                  <a:gd name="T30" fmla="*/ 1 w 61"/>
                  <a:gd name="T31" fmla="*/ 38 h 68"/>
                  <a:gd name="T32" fmla="*/ 2 w 61"/>
                  <a:gd name="T33" fmla="*/ 39 h 68"/>
                  <a:gd name="T34" fmla="*/ 7 w 61"/>
                  <a:gd name="T35" fmla="*/ 43 h 68"/>
                  <a:gd name="T36" fmla="*/ 9 w 61"/>
                  <a:gd name="T37" fmla="*/ 42 h 68"/>
                  <a:gd name="T38" fmla="*/ 12 w 61"/>
                  <a:gd name="T39" fmla="*/ 50 h 68"/>
                  <a:gd name="T40" fmla="*/ 8 w 61"/>
                  <a:gd name="T41" fmla="*/ 54 h 68"/>
                  <a:gd name="T42" fmla="*/ 9 w 61"/>
                  <a:gd name="T43" fmla="*/ 56 h 68"/>
                  <a:gd name="T44" fmla="*/ 9 w 61"/>
                  <a:gd name="T45" fmla="*/ 57 h 68"/>
                  <a:gd name="T46" fmla="*/ 9 w 61"/>
                  <a:gd name="T47" fmla="*/ 58 h 68"/>
                  <a:gd name="T48" fmla="*/ 7 w 61"/>
                  <a:gd name="T49" fmla="*/ 61 h 68"/>
                  <a:gd name="T50" fmla="*/ 8 w 61"/>
                  <a:gd name="T51" fmla="*/ 62 h 68"/>
                  <a:gd name="T52" fmla="*/ 13 w 61"/>
                  <a:gd name="T53" fmla="*/ 63 h 68"/>
                  <a:gd name="T54" fmla="*/ 18 w 61"/>
                  <a:gd name="T55" fmla="*/ 66 h 68"/>
                  <a:gd name="T56" fmla="*/ 19 w 61"/>
                  <a:gd name="T57" fmla="*/ 67 h 68"/>
                  <a:gd name="T58" fmla="*/ 19 w 61"/>
                  <a:gd name="T59" fmla="*/ 68 h 68"/>
                  <a:gd name="T60" fmla="*/ 20 w 61"/>
                  <a:gd name="T61" fmla="*/ 68 h 68"/>
                  <a:gd name="T62" fmla="*/ 20 w 61"/>
                  <a:gd name="T63" fmla="*/ 67 h 68"/>
                  <a:gd name="T64" fmla="*/ 22 w 61"/>
                  <a:gd name="T65" fmla="*/ 65 h 68"/>
                  <a:gd name="T66" fmla="*/ 33 w 61"/>
                  <a:gd name="T67" fmla="*/ 46 h 68"/>
                  <a:gd name="T68" fmla="*/ 54 w 61"/>
                  <a:gd name="T69" fmla="*/ 35 h 68"/>
                  <a:gd name="T70" fmla="*/ 61 w 61"/>
                  <a:gd name="T71" fmla="*/ 23 h 68"/>
                  <a:gd name="T72" fmla="*/ 60 w 61"/>
                  <a:gd name="T73" fmla="*/ 20 h 68"/>
                  <a:gd name="T74" fmla="*/ 59 w 61"/>
                  <a:gd name="T75" fmla="*/ 19 h 68"/>
                  <a:gd name="T76" fmla="*/ 58 w 61"/>
                  <a:gd name="T77" fmla="*/ 18 h 68"/>
                  <a:gd name="T78" fmla="*/ 52 w 61"/>
                  <a:gd name="T79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" h="68">
                    <a:moveTo>
                      <a:pt x="52" y="11"/>
                    </a:moveTo>
                    <a:cubicBezTo>
                      <a:pt x="51" y="12"/>
                      <a:pt x="49" y="13"/>
                      <a:pt x="47" y="13"/>
                    </a:cubicBezTo>
                    <a:cubicBezTo>
                      <a:pt x="46" y="13"/>
                      <a:pt x="46" y="12"/>
                      <a:pt x="46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4" y="12"/>
                      <a:pt x="43" y="12"/>
                    </a:cubicBezTo>
                    <a:cubicBezTo>
                      <a:pt x="43" y="12"/>
                      <a:pt x="42" y="12"/>
                      <a:pt x="41" y="11"/>
                    </a:cubicBezTo>
                    <a:cubicBezTo>
                      <a:pt x="40" y="10"/>
                      <a:pt x="38" y="9"/>
                      <a:pt x="37" y="8"/>
                    </a:cubicBezTo>
                    <a:cubicBezTo>
                      <a:pt x="37" y="7"/>
                      <a:pt x="36" y="6"/>
                      <a:pt x="35" y="6"/>
                    </a:cubicBezTo>
                    <a:cubicBezTo>
                      <a:pt x="35" y="6"/>
                      <a:pt x="34" y="6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29" y="4"/>
                      <a:pt x="28" y="4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4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0" y="3"/>
                      <a:pt x="15" y="4"/>
                      <a:pt x="14" y="4"/>
                    </a:cubicBezTo>
                    <a:cubicBezTo>
                      <a:pt x="12" y="4"/>
                      <a:pt x="12" y="5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3"/>
                      <a:pt x="10" y="14"/>
                      <a:pt x="9" y="15"/>
                    </a:cubicBezTo>
                    <a:cubicBezTo>
                      <a:pt x="8" y="16"/>
                      <a:pt x="7" y="17"/>
                      <a:pt x="6" y="18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6" y="22"/>
                      <a:pt x="5" y="23"/>
                      <a:pt x="3" y="25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0" y="29"/>
                      <a:pt x="1" y="30"/>
                    </a:cubicBezTo>
                    <a:cubicBezTo>
                      <a:pt x="3" y="33"/>
                      <a:pt x="2" y="36"/>
                      <a:pt x="1" y="38"/>
                    </a:cubicBezTo>
                    <a:cubicBezTo>
                      <a:pt x="1" y="38"/>
                      <a:pt x="1" y="38"/>
                      <a:pt x="0" y="38"/>
                    </a:cubicBezTo>
                    <a:cubicBezTo>
                      <a:pt x="1" y="39"/>
                      <a:pt x="1" y="39"/>
                      <a:pt x="2" y="39"/>
                    </a:cubicBezTo>
                    <a:cubicBezTo>
                      <a:pt x="3" y="40"/>
                      <a:pt x="5" y="41"/>
                      <a:pt x="6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8" y="43"/>
                      <a:pt x="8" y="43"/>
                    </a:cubicBezTo>
                    <a:cubicBezTo>
                      <a:pt x="8" y="43"/>
                      <a:pt x="9" y="42"/>
                      <a:pt x="9" y="42"/>
                    </a:cubicBezTo>
                    <a:cubicBezTo>
                      <a:pt x="11" y="42"/>
                      <a:pt x="11" y="43"/>
                      <a:pt x="12" y="44"/>
                    </a:cubicBezTo>
                    <a:cubicBezTo>
                      <a:pt x="13" y="46"/>
                      <a:pt x="13" y="48"/>
                      <a:pt x="12" y="50"/>
                    </a:cubicBezTo>
                    <a:cubicBezTo>
                      <a:pt x="11" y="52"/>
                      <a:pt x="10" y="53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9" y="56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9"/>
                      <a:pt x="8" y="59"/>
                      <a:pt x="8" y="59"/>
                    </a:cubicBezTo>
                    <a:cubicBezTo>
                      <a:pt x="8" y="60"/>
                      <a:pt x="7" y="60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1"/>
                      <a:pt x="7" y="62"/>
                      <a:pt x="8" y="62"/>
                    </a:cubicBezTo>
                    <a:cubicBezTo>
                      <a:pt x="9" y="63"/>
                      <a:pt x="10" y="63"/>
                      <a:pt x="11" y="63"/>
                    </a:cubicBezTo>
                    <a:cubicBezTo>
                      <a:pt x="11" y="63"/>
                      <a:pt x="12" y="63"/>
                      <a:pt x="13" y="63"/>
                    </a:cubicBezTo>
                    <a:cubicBezTo>
                      <a:pt x="14" y="63"/>
                      <a:pt x="16" y="63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7"/>
                      <a:pt x="19" y="67"/>
                      <a:pt x="19" y="67"/>
                    </a:cubicBezTo>
                    <a:cubicBezTo>
                      <a:pt x="19" y="67"/>
                      <a:pt x="19" y="67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21" y="66"/>
                      <a:pt x="21" y="66"/>
                      <a:pt x="22" y="65"/>
                    </a:cubicBezTo>
                    <a:cubicBezTo>
                      <a:pt x="22" y="63"/>
                      <a:pt x="23" y="62"/>
                      <a:pt x="23" y="60"/>
                    </a:cubicBezTo>
                    <a:cubicBezTo>
                      <a:pt x="26" y="54"/>
                      <a:pt x="28" y="47"/>
                      <a:pt x="33" y="46"/>
                    </a:cubicBezTo>
                    <a:cubicBezTo>
                      <a:pt x="34" y="46"/>
                      <a:pt x="34" y="45"/>
                      <a:pt x="35" y="45"/>
                    </a:cubicBezTo>
                    <a:cubicBezTo>
                      <a:pt x="41" y="44"/>
                      <a:pt x="49" y="41"/>
                      <a:pt x="54" y="35"/>
                    </a:cubicBezTo>
                    <a:cubicBezTo>
                      <a:pt x="57" y="30"/>
                      <a:pt x="58" y="28"/>
                      <a:pt x="58" y="27"/>
                    </a:cubicBezTo>
                    <a:cubicBezTo>
                      <a:pt x="58" y="25"/>
                      <a:pt x="59" y="24"/>
                      <a:pt x="61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1" y="22"/>
                      <a:pt x="61" y="21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5" y="15"/>
                      <a:pt x="53" y="12"/>
                      <a:pt x="5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4" name="Freeform 2084">
                <a:extLst>
                  <a:ext uri="{FF2B5EF4-FFF2-40B4-BE49-F238E27FC236}">
                    <a16:creationId xmlns:a16="http://schemas.microsoft.com/office/drawing/2014/main" xmlns="" id="{F1353615-5B86-467B-BFD0-9796C3C73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85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5" name="Freeform 2085">
                <a:extLst>
                  <a:ext uri="{FF2B5EF4-FFF2-40B4-BE49-F238E27FC236}">
                    <a16:creationId xmlns:a16="http://schemas.microsoft.com/office/drawing/2014/main" xmlns="" id="{D5B332D7-C207-4705-8B1F-8EC51FD27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853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1 h 2"/>
                  <a:gd name="T4" fmla="*/ 1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2" y="2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" y="2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6" name="Freeform 2086">
                <a:extLst>
                  <a:ext uri="{FF2B5EF4-FFF2-40B4-BE49-F238E27FC236}">
                    <a16:creationId xmlns:a16="http://schemas.microsoft.com/office/drawing/2014/main" xmlns="" id="{72EDB1AD-7A86-4284-9826-07857325B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" y="1848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7" name="Freeform 2087">
                <a:extLst>
                  <a:ext uri="{FF2B5EF4-FFF2-40B4-BE49-F238E27FC236}">
                    <a16:creationId xmlns:a16="http://schemas.microsoft.com/office/drawing/2014/main" xmlns="" id="{C4690424-D744-4699-A050-FF3359E6E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184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8" name="Freeform 2088">
                <a:extLst>
                  <a:ext uri="{FF2B5EF4-FFF2-40B4-BE49-F238E27FC236}">
                    <a16:creationId xmlns:a16="http://schemas.microsoft.com/office/drawing/2014/main" xmlns="" id="{88170EE6-D87C-4BBE-9EDB-01B32B87C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" y="18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9" name="Freeform 2089">
                <a:extLst>
                  <a:ext uri="{FF2B5EF4-FFF2-40B4-BE49-F238E27FC236}">
                    <a16:creationId xmlns:a16="http://schemas.microsoft.com/office/drawing/2014/main" xmlns="" id="{4EDB22E4-F689-4126-99E5-E051E3B99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18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0" name="Freeform 2090">
                <a:extLst>
                  <a:ext uri="{FF2B5EF4-FFF2-40B4-BE49-F238E27FC236}">
                    <a16:creationId xmlns:a16="http://schemas.microsoft.com/office/drawing/2014/main" xmlns="" id="{9ACBE92F-3D55-4B86-A224-CF8467B22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" y="1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1" name="Freeform 2091">
                <a:extLst>
                  <a:ext uri="{FF2B5EF4-FFF2-40B4-BE49-F238E27FC236}">
                    <a16:creationId xmlns:a16="http://schemas.microsoft.com/office/drawing/2014/main" xmlns="" id="{83FF64AE-B13E-41E7-BE22-A93E8D06C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2" name="Freeform 2092">
                <a:extLst>
                  <a:ext uri="{FF2B5EF4-FFF2-40B4-BE49-F238E27FC236}">
                    <a16:creationId xmlns:a16="http://schemas.microsoft.com/office/drawing/2014/main" xmlns="" id="{916F12E3-782F-4D30-A156-316F62D8E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89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3" name="Freeform 2093">
                <a:extLst>
                  <a:ext uri="{FF2B5EF4-FFF2-40B4-BE49-F238E27FC236}">
                    <a16:creationId xmlns:a16="http://schemas.microsoft.com/office/drawing/2014/main" xmlns="" id="{2B371AC9-F79F-4B3C-B18C-5EF3FE51E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" y="186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4" name="Freeform 2094">
                <a:extLst>
                  <a:ext uri="{FF2B5EF4-FFF2-40B4-BE49-F238E27FC236}">
                    <a16:creationId xmlns:a16="http://schemas.microsoft.com/office/drawing/2014/main" xmlns="" id="{DD587835-DA6D-4F34-A3E4-4E979E794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89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5" name="Freeform 2095">
                <a:extLst>
                  <a:ext uri="{FF2B5EF4-FFF2-40B4-BE49-F238E27FC236}">
                    <a16:creationId xmlns:a16="http://schemas.microsoft.com/office/drawing/2014/main" xmlns="" id="{259459AE-684D-47FA-848D-182EAC1D0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90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6" name="Freeform 2096">
                <a:extLst>
                  <a:ext uri="{FF2B5EF4-FFF2-40B4-BE49-F238E27FC236}">
                    <a16:creationId xmlns:a16="http://schemas.microsoft.com/office/drawing/2014/main" xmlns="" id="{2C3A89F2-9001-41EA-BC53-837F044A7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19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7" name="Freeform 2097">
                <a:extLst>
                  <a:ext uri="{FF2B5EF4-FFF2-40B4-BE49-F238E27FC236}">
                    <a16:creationId xmlns:a16="http://schemas.microsoft.com/office/drawing/2014/main" xmlns="" id="{6BE28169-3205-4501-BC8F-56F752F00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8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8" name="Freeform 2098">
                <a:extLst>
                  <a:ext uri="{FF2B5EF4-FFF2-40B4-BE49-F238E27FC236}">
                    <a16:creationId xmlns:a16="http://schemas.microsoft.com/office/drawing/2014/main" xmlns="" id="{7154FFC1-410E-4280-8731-E7C7B02DC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8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9" name="Freeform 2099">
                <a:extLst>
                  <a:ext uri="{FF2B5EF4-FFF2-40B4-BE49-F238E27FC236}">
                    <a16:creationId xmlns:a16="http://schemas.microsoft.com/office/drawing/2014/main" xmlns="" id="{F28D23AE-46AC-46ED-BC47-117EE9735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18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0" name="Freeform 2100">
                <a:extLst>
                  <a:ext uri="{FF2B5EF4-FFF2-40B4-BE49-F238E27FC236}">
                    <a16:creationId xmlns:a16="http://schemas.microsoft.com/office/drawing/2014/main" xmlns="" id="{C023041F-E85E-4F21-B949-E8840EBCE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9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1" name="Freeform 2101">
                <a:extLst>
                  <a:ext uri="{FF2B5EF4-FFF2-40B4-BE49-F238E27FC236}">
                    <a16:creationId xmlns:a16="http://schemas.microsoft.com/office/drawing/2014/main" xmlns="" id="{C7CBAC9C-9577-4EE3-94F4-EFAE6ADEE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90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2" name="Freeform 2102">
                <a:extLst>
                  <a:ext uri="{FF2B5EF4-FFF2-40B4-BE49-F238E27FC236}">
                    <a16:creationId xmlns:a16="http://schemas.microsoft.com/office/drawing/2014/main" xmlns="" id="{31441DF5-A45A-422F-98D1-48549FE3B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858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1 h 3"/>
                  <a:gd name="T4" fmla="*/ 0 w 2"/>
                  <a:gd name="T5" fmla="*/ 0 h 3"/>
                  <a:gd name="T6" fmla="*/ 1 w 2"/>
                  <a:gd name="T7" fmla="*/ 2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3" name="Freeform 2103">
                <a:extLst>
                  <a:ext uri="{FF2B5EF4-FFF2-40B4-BE49-F238E27FC236}">
                    <a16:creationId xmlns:a16="http://schemas.microsoft.com/office/drawing/2014/main" xmlns="" id="{A3367E35-86DC-40D4-9B8C-25C9CC224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9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4" name="Freeform 2104">
                <a:extLst>
                  <a:ext uri="{FF2B5EF4-FFF2-40B4-BE49-F238E27FC236}">
                    <a16:creationId xmlns:a16="http://schemas.microsoft.com/office/drawing/2014/main" xmlns="" id="{23DDF22E-6EDE-4937-AC35-8262005F9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190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5" name="Freeform 2105">
                <a:extLst>
                  <a:ext uri="{FF2B5EF4-FFF2-40B4-BE49-F238E27FC236}">
                    <a16:creationId xmlns:a16="http://schemas.microsoft.com/office/drawing/2014/main" xmlns="" id="{7B1825C8-7B31-463A-877C-FDC2056D7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740"/>
                <a:ext cx="6" cy="4"/>
              </a:xfrm>
              <a:custGeom>
                <a:avLst/>
                <a:gdLst>
                  <a:gd name="T0" fmla="*/ 7 w 7"/>
                  <a:gd name="T1" fmla="*/ 3 h 4"/>
                  <a:gd name="T2" fmla="*/ 5 w 7"/>
                  <a:gd name="T3" fmla="*/ 0 h 4"/>
                  <a:gd name="T4" fmla="*/ 4 w 7"/>
                  <a:gd name="T5" fmla="*/ 0 h 4"/>
                  <a:gd name="T6" fmla="*/ 1 w 7"/>
                  <a:gd name="T7" fmla="*/ 0 h 4"/>
                  <a:gd name="T8" fmla="*/ 1 w 7"/>
                  <a:gd name="T9" fmla="*/ 4 h 4"/>
                  <a:gd name="T10" fmla="*/ 0 w 7"/>
                  <a:gd name="T11" fmla="*/ 4 h 4"/>
                  <a:gd name="T12" fmla="*/ 6 w 7"/>
                  <a:gd name="T13" fmla="*/ 3 h 4"/>
                  <a:gd name="T14" fmla="*/ 7 w 7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4"/>
                      <a:pt x="5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47EBA122-8CCE-4BC3-B0E9-9809A7C7D8A8}"/>
                </a:ext>
              </a:extLst>
            </p:cNvPr>
            <p:cNvGrpSpPr/>
            <p:nvPr/>
          </p:nvGrpSpPr>
          <p:grpSpPr>
            <a:xfrm>
              <a:off x="2483751" y="2131396"/>
              <a:ext cx="2319277" cy="2066461"/>
              <a:chOff x="949845" y="1882014"/>
              <a:chExt cx="2319277" cy="2066461"/>
            </a:xfrm>
            <a:grpFill/>
          </p:grpSpPr>
          <p:sp>
            <p:nvSpPr>
              <p:cNvPr id="45" name="Freeform 2109">
                <a:extLst>
                  <a:ext uri="{FF2B5EF4-FFF2-40B4-BE49-F238E27FC236}">
                    <a16:creationId xmlns:a16="http://schemas.microsoft.com/office/drawing/2014/main" xmlns="" id="{CACB59C8-D896-4689-B3A1-EE748BF0D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9992"/>
                <a:ext cx="35310" cy="17985"/>
              </a:xfrm>
              <a:custGeom>
                <a:avLst/>
                <a:gdLst>
                  <a:gd name="T0" fmla="*/ 4 w 20"/>
                  <a:gd name="T1" fmla="*/ 1 h 11"/>
                  <a:gd name="T2" fmla="*/ 4 w 20"/>
                  <a:gd name="T3" fmla="*/ 1 h 11"/>
                  <a:gd name="T4" fmla="*/ 2 w 20"/>
                  <a:gd name="T5" fmla="*/ 2 h 11"/>
                  <a:gd name="T6" fmla="*/ 2 w 20"/>
                  <a:gd name="T7" fmla="*/ 2 h 11"/>
                  <a:gd name="T8" fmla="*/ 1 w 20"/>
                  <a:gd name="T9" fmla="*/ 3 h 11"/>
                  <a:gd name="T10" fmla="*/ 1 w 20"/>
                  <a:gd name="T11" fmla="*/ 3 h 11"/>
                  <a:gd name="T12" fmla="*/ 0 w 20"/>
                  <a:gd name="T13" fmla="*/ 5 h 11"/>
                  <a:gd name="T14" fmla="*/ 0 w 20"/>
                  <a:gd name="T15" fmla="*/ 5 h 11"/>
                  <a:gd name="T16" fmla="*/ 18 w 20"/>
                  <a:gd name="T17" fmla="*/ 11 h 11"/>
                  <a:gd name="T18" fmla="*/ 20 w 20"/>
                  <a:gd name="T19" fmla="*/ 10 h 11"/>
                  <a:gd name="T20" fmla="*/ 20 w 20"/>
                  <a:gd name="T21" fmla="*/ 10 h 11"/>
                  <a:gd name="T22" fmla="*/ 20 w 20"/>
                  <a:gd name="T23" fmla="*/ 9 h 11"/>
                  <a:gd name="T24" fmla="*/ 20 w 20"/>
                  <a:gd name="T25" fmla="*/ 8 h 11"/>
                  <a:gd name="T26" fmla="*/ 20 w 20"/>
                  <a:gd name="T27" fmla="*/ 8 h 11"/>
                  <a:gd name="T28" fmla="*/ 20 w 20"/>
                  <a:gd name="T29" fmla="*/ 7 h 11"/>
                  <a:gd name="T30" fmla="*/ 20 w 20"/>
                  <a:gd name="T31" fmla="*/ 7 h 11"/>
                  <a:gd name="T32" fmla="*/ 20 w 20"/>
                  <a:gd name="T33" fmla="*/ 6 h 11"/>
                  <a:gd name="T34" fmla="*/ 20 w 20"/>
                  <a:gd name="T35" fmla="*/ 6 h 11"/>
                  <a:gd name="T36" fmla="*/ 20 w 20"/>
                  <a:gd name="T37" fmla="*/ 6 h 11"/>
                  <a:gd name="T38" fmla="*/ 20 w 20"/>
                  <a:gd name="T39" fmla="*/ 5 h 11"/>
                  <a:gd name="T40" fmla="*/ 20 w 20"/>
                  <a:gd name="T41" fmla="*/ 5 h 11"/>
                  <a:gd name="T42" fmla="*/ 20 w 20"/>
                  <a:gd name="T43" fmla="*/ 5 h 11"/>
                  <a:gd name="T44" fmla="*/ 20 w 20"/>
                  <a:gd name="T45" fmla="*/ 5 h 11"/>
                  <a:gd name="T46" fmla="*/ 20 w 20"/>
                  <a:gd name="T47" fmla="*/ 5 h 11"/>
                  <a:gd name="T48" fmla="*/ 20 w 20"/>
                  <a:gd name="T49" fmla="*/ 5 h 11"/>
                  <a:gd name="T50" fmla="*/ 18 w 20"/>
                  <a:gd name="T51" fmla="*/ 5 h 11"/>
                  <a:gd name="T52" fmla="*/ 17 w 20"/>
                  <a:gd name="T53" fmla="*/ 5 h 11"/>
                  <a:gd name="T54" fmla="*/ 8 w 20"/>
                  <a:gd name="T55" fmla="*/ 2 h 11"/>
                  <a:gd name="T56" fmla="*/ 7 w 20"/>
                  <a:gd name="T57" fmla="*/ 1 h 11"/>
                  <a:gd name="T58" fmla="*/ 6 w 20"/>
                  <a:gd name="T59" fmla="*/ 1 h 11"/>
                  <a:gd name="T60" fmla="*/ 5 w 20"/>
                  <a:gd name="T61" fmla="*/ 0 h 11"/>
                  <a:gd name="T62" fmla="*/ 4 w 20"/>
                  <a:gd name="T63" fmla="*/ 1 h 11"/>
                  <a:gd name="T64" fmla="*/ 4 w 20"/>
                  <a:gd name="T6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1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8"/>
                      <a:pt x="15" y="11"/>
                      <a:pt x="18" y="11"/>
                    </a:cubicBezTo>
                    <a:cubicBezTo>
                      <a:pt x="19" y="11"/>
                      <a:pt x="19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5"/>
                      <a:pt x="12" y="5"/>
                      <a:pt x="8" y="2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Freeform 2110">
                <a:extLst>
                  <a:ext uri="{FF2B5EF4-FFF2-40B4-BE49-F238E27FC236}">
                    <a16:creationId xmlns:a16="http://schemas.microsoft.com/office/drawing/2014/main" xmlns="" id="{35DB764E-CE46-465C-A07A-E533AEC0D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77619"/>
                <a:ext cx="111504" cy="53955"/>
              </a:xfrm>
              <a:custGeom>
                <a:avLst/>
                <a:gdLst>
                  <a:gd name="T0" fmla="*/ 60 w 63"/>
                  <a:gd name="T1" fmla="*/ 7 h 32"/>
                  <a:gd name="T2" fmla="*/ 52 w 63"/>
                  <a:gd name="T3" fmla="*/ 3 h 32"/>
                  <a:gd name="T4" fmla="*/ 43 w 63"/>
                  <a:gd name="T5" fmla="*/ 0 h 32"/>
                  <a:gd name="T6" fmla="*/ 30 w 63"/>
                  <a:gd name="T7" fmla="*/ 3 h 32"/>
                  <a:gd name="T8" fmla="*/ 20 w 63"/>
                  <a:gd name="T9" fmla="*/ 3 h 32"/>
                  <a:gd name="T10" fmla="*/ 9 w 63"/>
                  <a:gd name="T11" fmla="*/ 4 h 32"/>
                  <a:gd name="T12" fmla="*/ 7 w 63"/>
                  <a:gd name="T13" fmla="*/ 6 h 32"/>
                  <a:gd name="T14" fmla="*/ 6 w 63"/>
                  <a:gd name="T15" fmla="*/ 7 h 32"/>
                  <a:gd name="T16" fmla="*/ 3 w 63"/>
                  <a:gd name="T17" fmla="*/ 10 h 32"/>
                  <a:gd name="T18" fmla="*/ 0 w 63"/>
                  <a:gd name="T19" fmla="*/ 15 h 32"/>
                  <a:gd name="T20" fmla="*/ 0 w 63"/>
                  <a:gd name="T21" fmla="*/ 16 h 32"/>
                  <a:gd name="T22" fmla="*/ 0 w 63"/>
                  <a:gd name="T23" fmla="*/ 17 h 32"/>
                  <a:gd name="T24" fmla="*/ 1 w 63"/>
                  <a:gd name="T25" fmla="*/ 17 h 32"/>
                  <a:gd name="T26" fmla="*/ 3 w 63"/>
                  <a:gd name="T27" fmla="*/ 18 h 32"/>
                  <a:gd name="T28" fmla="*/ 9 w 63"/>
                  <a:gd name="T29" fmla="*/ 20 h 32"/>
                  <a:gd name="T30" fmla="*/ 10 w 63"/>
                  <a:gd name="T31" fmla="*/ 20 h 32"/>
                  <a:gd name="T32" fmla="*/ 16 w 63"/>
                  <a:gd name="T33" fmla="*/ 22 h 32"/>
                  <a:gd name="T34" fmla="*/ 16 w 63"/>
                  <a:gd name="T35" fmla="*/ 22 h 32"/>
                  <a:gd name="T36" fmla="*/ 16 w 63"/>
                  <a:gd name="T37" fmla="*/ 23 h 32"/>
                  <a:gd name="T38" fmla="*/ 16 w 63"/>
                  <a:gd name="T39" fmla="*/ 23 h 32"/>
                  <a:gd name="T40" fmla="*/ 16 w 63"/>
                  <a:gd name="T41" fmla="*/ 24 h 32"/>
                  <a:gd name="T42" fmla="*/ 16 w 63"/>
                  <a:gd name="T43" fmla="*/ 25 h 32"/>
                  <a:gd name="T44" fmla="*/ 16 w 63"/>
                  <a:gd name="T45" fmla="*/ 25 h 32"/>
                  <a:gd name="T46" fmla="*/ 16 w 63"/>
                  <a:gd name="T47" fmla="*/ 27 h 32"/>
                  <a:gd name="T48" fmla="*/ 16 w 63"/>
                  <a:gd name="T49" fmla="*/ 27 h 32"/>
                  <a:gd name="T50" fmla="*/ 18 w 63"/>
                  <a:gd name="T51" fmla="*/ 29 h 32"/>
                  <a:gd name="T52" fmla="*/ 20 w 63"/>
                  <a:gd name="T53" fmla="*/ 32 h 32"/>
                  <a:gd name="T54" fmla="*/ 21 w 63"/>
                  <a:gd name="T55" fmla="*/ 32 h 32"/>
                  <a:gd name="T56" fmla="*/ 24 w 63"/>
                  <a:gd name="T57" fmla="*/ 30 h 32"/>
                  <a:gd name="T58" fmla="*/ 24 w 63"/>
                  <a:gd name="T59" fmla="*/ 29 h 32"/>
                  <a:gd name="T60" fmla="*/ 24 w 63"/>
                  <a:gd name="T61" fmla="*/ 24 h 32"/>
                  <a:gd name="T62" fmla="*/ 29 w 63"/>
                  <a:gd name="T63" fmla="*/ 21 h 32"/>
                  <a:gd name="T64" fmla="*/ 40 w 63"/>
                  <a:gd name="T65" fmla="*/ 18 h 32"/>
                  <a:gd name="T66" fmla="*/ 47 w 63"/>
                  <a:gd name="T67" fmla="*/ 13 h 32"/>
                  <a:gd name="T68" fmla="*/ 50 w 63"/>
                  <a:gd name="T69" fmla="*/ 13 h 32"/>
                  <a:gd name="T70" fmla="*/ 52 w 63"/>
                  <a:gd name="T71" fmla="*/ 14 h 32"/>
                  <a:gd name="T72" fmla="*/ 54 w 63"/>
                  <a:gd name="T73" fmla="*/ 12 h 32"/>
                  <a:gd name="T74" fmla="*/ 56 w 63"/>
                  <a:gd name="T75" fmla="*/ 11 h 32"/>
                  <a:gd name="T76" fmla="*/ 56 w 63"/>
                  <a:gd name="T77" fmla="*/ 11 h 32"/>
                  <a:gd name="T78" fmla="*/ 58 w 63"/>
                  <a:gd name="T79" fmla="*/ 10 h 32"/>
                  <a:gd name="T80" fmla="*/ 58 w 63"/>
                  <a:gd name="T81" fmla="*/ 10 h 32"/>
                  <a:gd name="T82" fmla="*/ 60 w 63"/>
                  <a:gd name="T83" fmla="*/ 9 h 32"/>
                  <a:gd name="T84" fmla="*/ 61 w 63"/>
                  <a:gd name="T85" fmla="*/ 9 h 32"/>
                  <a:gd name="T86" fmla="*/ 63 w 63"/>
                  <a:gd name="T87" fmla="*/ 9 h 32"/>
                  <a:gd name="T88" fmla="*/ 63 w 63"/>
                  <a:gd name="T89" fmla="*/ 9 h 32"/>
                  <a:gd name="T90" fmla="*/ 60 w 63"/>
                  <a:gd name="T91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" h="32">
                    <a:moveTo>
                      <a:pt x="60" y="7"/>
                    </a:moveTo>
                    <a:cubicBezTo>
                      <a:pt x="57" y="6"/>
                      <a:pt x="54" y="5"/>
                      <a:pt x="52" y="3"/>
                    </a:cubicBezTo>
                    <a:cubicBezTo>
                      <a:pt x="50" y="1"/>
                      <a:pt x="47" y="0"/>
                      <a:pt x="43" y="0"/>
                    </a:cubicBezTo>
                    <a:cubicBezTo>
                      <a:pt x="37" y="0"/>
                      <a:pt x="31" y="2"/>
                      <a:pt x="30" y="3"/>
                    </a:cubicBezTo>
                    <a:cubicBezTo>
                      <a:pt x="27" y="4"/>
                      <a:pt x="23" y="4"/>
                      <a:pt x="20" y="3"/>
                    </a:cubicBezTo>
                    <a:cubicBezTo>
                      <a:pt x="16" y="3"/>
                      <a:pt x="12" y="2"/>
                      <a:pt x="9" y="4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5" y="8"/>
                      <a:pt x="4" y="9"/>
                      <a:pt x="3" y="10"/>
                    </a:cubicBezTo>
                    <a:cubicBezTo>
                      <a:pt x="1" y="12"/>
                      <a:pt x="0" y="14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8"/>
                      <a:pt x="3" y="18"/>
                    </a:cubicBezTo>
                    <a:cubicBezTo>
                      <a:pt x="5" y="19"/>
                      <a:pt x="7" y="20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20"/>
                      <a:pt x="14" y="20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7" y="28"/>
                      <a:pt x="18" y="28"/>
                      <a:pt x="18" y="29"/>
                    </a:cubicBezTo>
                    <a:cubicBezTo>
                      <a:pt x="20" y="30"/>
                      <a:pt x="20" y="31"/>
                      <a:pt x="20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1"/>
                      <a:pt x="23" y="30"/>
                      <a:pt x="24" y="30"/>
                    </a:cubicBezTo>
                    <a:cubicBezTo>
                      <a:pt x="24" y="30"/>
                      <a:pt x="24" y="29"/>
                      <a:pt x="24" y="29"/>
                    </a:cubicBezTo>
                    <a:cubicBezTo>
                      <a:pt x="23" y="28"/>
                      <a:pt x="23" y="26"/>
                      <a:pt x="24" y="24"/>
                    </a:cubicBezTo>
                    <a:cubicBezTo>
                      <a:pt x="25" y="22"/>
                      <a:pt x="27" y="21"/>
                      <a:pt x="29" y="21"/>
                    </a:cubicBezTo>
                    <a:cubicBezTo>
                      <a:pt x="36" y="21"/>
                      <a:pt x="39" y="20"/>
                      <a:pt x="40" y="18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8" y="13"/>
                      <a:pt x="49" y="13"/>
                      <a:pt x="50" y="13"/>
                    </a:cubicBezTo>
                    <a:cubicBezTo>
                      <a:pt x="51" y="14"/>
                      <a:pt x="52" y="14"/>
                      <a:pt x="52" y="14"/>
                    </a:cubicBezTo>
                    <a:cubicBezTo>
                      <a:pt x="53" y="14"/>
                      <a:pt x="54" y="13"/>
                      <a:pt x="54" y="12"/>
                    </a:cubicBezTo>
                    <a:cubicBezTo>
                      <a:pt x="55" y="12"/>
                      <a:pt x="55" y="12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11"/>
                      <a:pt x="57" y="11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9"/>
                      <a:pt x="61" y="9"/>
                    </a:cubicBezTo>
                    <a:cubicBezTo>
                      <a:pt x="61" y="9"/>
                      <a:pt x="62" y="9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2" y="8"/>
                      <a:pt x="61" y="8"/>
                      <a:pt x="6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2111">
                <a:extLst>
                  <a:ext uri="{FF2B5EF4-FFF2-40B4-BE49-F238E27FC236}">
                    <a16:creationId xmlns:a16="http://schemas.microsoft.com/office/drawing/2014/main" xmlns="" id="{64C55524-A188-4172-BFB7-93C92B4B9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" name="Freeform 2112">
                <a:extLst>
                  <a:ext uri="{FF2B5EF4-FFF2-40B4-BE49-F238E27FC236}">
                    <a16:creationId xmlns:a16="http://schemas.microsoft.com/office/drawing/2014/main" xmlns="" id="{FA70D3C0-5A70-4000-BD99-E3BBA967A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8984"/>
                <a:ext cx="0" cy="3597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" name="Freeform 2113">
                <a:extLst>
                  <a:ext uri="{FF2B5EF4-FFF2-40B4-BE49-F238E27FC236}">
                    <a16:creationId xmlns:a16="http://schemas.microsoft.com/office/drawing/2014/main" xmlns="" id="{B30C3953-99EF-4351-B370-B9EE1190B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" name="Freeform 2114">
                <a:extLst>
                  <a:ext uri="{FF2B5EF4-FFF2-40B4-BE49-F238E27FC236}">
                    <a16:creationId xmlns:a16="http://schemas.microsoft.com/office/drawing/2014/main" xmlns="" id="{8B48CB48-07D2-43F3-A1B8-D23F426DD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074" y="381718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Freeform 2115">
                <a:extLst>
                  <a:ext uri="{FF2B5EF4-FFF2-40B4-BE49-F238E27FC236}">
                    <a16:creationId xmlns:a16="http://schemas.microsoft.com/office/drawing/2014/main" xmlns="" id="{5AA53F99-ABDF-4FD2-9359-EB99E1D7B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806395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" name="Freeform 2116">
                <a:extLst>
                  <a:ext uri="{FF2B5EF4-FFF2-40B4-BE49-F238E27FC236}">
                    <a16:creationId xmlns:a16="http://schemas.microsoft.com/office/drawing/2014/main" xmlns="" id="{38BAFDBA-4C28-4971-BC15-DDFF462ED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679" y="3430511"/>
                <a:ext cx="600262" cy="359697"/>
              </a:xfrm>
              <a:custGeom>
                <a:avLst/>
                <a:gdLst>
                  <a:gd name="T0" fmla="*/ 321 w 338"/>
                  <a:gd name="T1" fmla="*/ 169 h 209"/>
                  <a:gd name="T2" fmla="*/ 322 w 338"/>
                  <a:gd name="T3" fmla="*/ 170 h 209"/>
                  <a:gd name="T4" fmla="*/ 325 w 338"/>
                  <a:gd name="T5" fmla="*/ 171 h 209"/>
                  <a:gd name="T6" fmla="*/ 329 w 338"/>
                  <a:gd name="T7" fmla="*/ 154 h 209"/>
                  <a:gd name="T8" fmla="*/ 337 w 338"/>
                  <a:gd name="T9" fmla="*/ 137 h 209"/>
                  <a:gd name="T10" fmla="*/ 312 w 338"/>
                  <a:gd name="T11" fmla="*/ 138 h 209"/>
                  <a:gd name="T12" fmla="*/ 291 w 338"/>
                  <a:gd name="T13" fmla="*/ 167 h 209"/>
                  <a:gd name="T14" fmla="*/ 277 w 338"/>
                  <a:gd name="T15" fmla="*/ 170 h 209"/>
                  <a:gd name="T16" fmla="*/ 245 w 338"/>
                  <a:gd name="T17" fmla="*/ 173 h 209"/>
                  <a:gd name="T18" fmla="*/ 231 w 338"/>
                  <a:gd name="T19" fmla="*/ 156 h 209"/>
                  <a:gd name="T20" fmla="*/ 214 w 338"/>
                  <a:gd name="T21" fmla="*/ 118 h 209"/>
                  <a:gd name="T22" fmla="*/ 218 w 338"/>
                  <a:gd name="T23" fmla="*/ 84 h 209"/>
                  <a:gd name="T24" fmla="*/ 217 w 338"/>
                  <a:gd name="T25" fmla="*/ 83 h 209"/>
                  <a:gd name="T26" fmla="*/ 201 w 338"/>
                  <a:gd name="T27" fmla="*/ 78 h 209"/>
                  <a:gd name="T28" fmla="*/ 195 w 338"/>
                  <a:gd name="T29" fmla="*/ 66 h 209"/>
                  <a:gd name="T30" fmla="*/ 182 w 338"/>
                  <a:gd name="T31" fmla="*/ 46 h 209"/>
                  <a:gd name="T32" fmla="*/ 157 w 338"/>
                  <a:gd name="T33" fmla="*/ 45 h 209"/>
                  <a:gd name="T34" fmla="*/ 145 w 338"/>
                  <a:gd name="T35" fmla="*/ 41 h 209"/>
                  <a:gd name="T36" fmla="*/ 130 w 338"/>
                  <a:gd name="T37" fmla="*/ 23 h 209"/>
                  <a:gd name="T38" fmla="*/ 64 w 338"/>
                  <a:gd name="T39" fmla="*/ 17 h 209"/>
                  <a:gd name="T40" fmla="*/ 0 w 338"/>
                  <a:gd name="T41" fmla="*/ 3 h 209"/>
                  <a:gd name="T42" fmla="*/ 28 w 338"/>
                  <a:gd name="T43" fmla="*/ 42 h 209"/>
                  <a:gd name="T44" fmla="*/ 26 w 338"/>
                  <a:gd name="T45" fmla="*/ 61 h 209"/>
                  <a:gd name="T46" fmla="*/ 51 w 338"/>
                  <a:gd name="T47" fmla="*/ 76 h 209"/>
                  <a:gd name="T48" fmla="*/ 67 w 338"/>
                  <a:gd name="T49" fmla="*/ 102 h 209"/>
                  <a:gd name="T50" fmla="*/ 79 w 338"/>
                  <a:gd name="T51" fmla="*/ 105 h 209"/>
                  <a:gd name="T52" fmla="*/ 67 w 338"/>
                  <a:gd name="T53" fmla="*/ 93 h 209"/>
                  <a:gd name="T54" fmla="*/ 39 w 338"/>
                  <a:gd name="T55" fmla="*/ 48 h 209"/>
                  <a:gd name="T56" fmla="*/ 36 w 338"/>
                  <a:gd name="T57" fmla="*/ 40 h 209"/>
                  <a:gd name="T58" fmla="*/ 20 w 338"/>
                  <a:gd name="T59" fmla="*/ 8 h 209"/>
                  <a:gd name="T60" fmla="*/ 32 w 338"/>
                  <a:gd name="T61" fmla="*/ 9 h 209"/>
                  <a:gd name="T62" fmla="*/ 45 w 338"/>
                  <a:gd name="T63" fmla="*/ 18 h 209"/>
                  <a:gd name="T64" fmla="*/ 50 w 338"/>
                  <a:gd name="T65" fmla="*/ 45 h 209"/>
                  <a:gd name="T66" fmla="*/ 68 w 338"/>
                  <a:gd name="T67" fmla="*/ 54 h 209"/>
                  <a:gd name="T68" fmla="*/ 84 w 338"/>
                  <a:gd name="T69" fmla="*/ 70 h 209"/>
                  <a:gd name="T70" fmla="*/ 93 w 338"/>
                  <a:gd name="T71" fmla="*/ 86 h 209"/>
                  <a:gd name="T72" fmla="*/ 133 w 338"/>
                  <a:gd name="T73" fmla="*/ 133 h 209"/>
                  <a:gd name="T74" fmla="*/ 133 w 338"/>
                  <a:gd name="T75" fmla="*/ 146 h 209"/>
                  <a:gd name="T76" fmla="*/ 151 w 338"/>
                  <a:gd name="T77" fmla="*/ 169 h 209"/>
                  <a:gd name="T78" fmla="*/ 180 w 338"/>
                  <a:gd name="T79" fmla="*/ 181 h 209"/>
                  <a:gd name="T80" fmla="*/ 248 w 338"/>
                  <a:gd name="T81" fmla="*/ 196 h 209"/>
                  <a:gd name="T82" fmla="*/ 276 w 338"/>
                  <a:gd name="T83" fmla="*/ 205 h 209"/>
                  <a:gd name="T84" fmla="*/ 278 w 338"/>
                  <a:gd name="T85" fmla="*/ 203 h 209"/>
                  <a:gd name="T86" fmla="*/ 279 w 338"/>
                  <a:gd name="T87" fmla="*/ 201 h 209"/>
                  <a:gd name="T88" fmla="*/ 280 w 338"/>
                  <a:gd name="T89" fmla="*/ 199 h 209"/>
                  <a:gd name="T90" fmla="*/ 281 w 338"/>
                  <a:gd name="T91" fmla="*/ 198 h 209"/>
                  <a:gd name="T92" fmla="*/ 282 w 338"/>
                  <a:gd name="T93" fmla="*/ 198 h 209"/>
                  <a:gd name="T94" fmla="*/ 282 w 338"/>
                  <a:gd name="T95" fmla="*/ 198 h 209"/>
                  <a:gd name="T96" fmla="*/ 286 w 338"/>
                  <a:gd name="T97" fmla="*/ 197 h 209"/>
                  <a:gd name="T98" fmla="*/ 292 w 338"/>
                  <a:gd name="T99" fmla="*/ 193 h 209"/>
                  <a:gd name="T100" fmla="*/ 288 w 338"/>
                  <a:gd name="T101" fmla="*/ 185 h 209"/>
                  <a:gd name="T102" fmla="*/ 296 w 338"/>
                  <a:gd name="T103" fmla="*/ 176 h 209"/>
                  <a:gd name="T104" fmla="*/ 308 w 338"/>
                  <a:gd name="T105" fmla="*/ 17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8" h="209">
                    <a:moveTo>
                      <a:pt x="312" y="177"/>
                    </a:moveTo>
                    <a:cubicBezTo>
                      <a:pt x="313" y="177"/>
                      <a:pt x="313" y="177"/>
                      <a:pt x="313" y="177"/>
                    </a:cubicBezTo>
                    <a:cubicBezTo>
                      <a:pt x="313" y="176"/>
                      <a:pt x="314" y="176"/>
                      <a:pt x="314" y="175"/>
                    </a:cubicBezTo>
                    <a:cubicBezTo>
                      <a:pt x="316" y="173"/>
                      <a:pt x="318" y="170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2" y="170"/>
                      <a:pt x="322" y="170"/>
                    </a:cubicBezTo>
                    <a:cubicBezTo>
                      <a:pt x="323" y="170"/>
                      <a:pt x="323" y="170"/>
                      <a:pt x="323" y="170"/>
                    </a:cubicBezTo>
                    <a:cubicBezTo>
                      <a:pt x="323" y="170"/>
                      <a:pt x="323" y="170"/>
                      <a:pt x="324" y="170"/>
                    </a:cubicBezTo>
                    <a:cubicBezTo>
                      <a:pt x="324" y="170"/>
                      <a:pt x="324" y="170"/>
                      <a:pt x="324" y="171"/>
                    </a:cubicBezTo>
                    <a:cubicBezTo>
                      <a:pt x="325" y="171"/>
                      <a:pt x="325" y="171"/>
                      <a:pt x="325" y="171"/>
                    </a:cubicBezTo>
                    <a:cubicBezTo>
                      <a:pt x="326" y="171"/>
                      <a:pt x="326" y="172"/>
                      <a:pt x="326" y="172"/>
                    </a:cubicBezTo>
                    <a:cubicBezTo>
                      <a:pt x="326" y="172"/>
                      <a:pt x="326" y="172"/>
                      <a:pt x="326" y="172"/>
                    </a:cubicBezTo>
                    <a:cubicBezTo>
                      <a:pt x="328" y="169"/>
                      <a:pt x="329" y="163"/>
                      <a:pt x="329" y="159"/>
                    </a:cubicBezTo>
                    <a:cubicBezTo>
                      <a:pt x="330" y="157"/>
                      <a:pt x="330" y="155"/>
                      <a:pt x="329" y="154"/>
                    </a:cubicBezTo>
                    <a:cubicBezTo>
                      <a:pt x="329" y="151"/>
                      <a:pt x="329" y="148"/>
                      <a:pt x="332" y="145"/>
                    </a:cubicBezTo>
                    <a:cubicBezTo>
                      <a:pt x="333" y="144"/>
                      <a:pt x="334" y="143"/>
                      <a:pt x="335" y="142"/>
                    </a:cubicBezTo>
                    <a:cubicBezTo>
                      <a:pt x="337" y="141"/>
                      <a:pt x="338" y="140"/>
                      <a:pt x="338" y="138"/>
                    </a:cubicBezTo>
                    <a:cubicBezTo>
                      <a:pt x="338" y="137"/>
                      <a:pt x="337" y="137"/>
                      <a:pt x="337" y="137"/>
                    </a:cubicBezTo>
                    <a:cubicBezTo>
                      <a:pt x="337" y="137"/>
                      <a:pt x="336" y="137"/>
                      <a:pt x="336" y="137"/>
                    </a:cubicBezTo>
                    <a:cubicBezTo>
                      <a:pt x="334" y="138"/>
                      <a:pt x="331" y="138"/>
                      <a:pt x="329" y="137"/>
                    </a:cubicBezTo>
                    <a:cubicBezTo>
                      <a:pt x="327" y="135"/>
                      <a:pt x="324" y="136"/>
                      <a:pt x="319" y="137"/>
                    </a:cubicBezTo>
                    <a:cubicBezTo>
                      <a:pt x="317" y="137"/>
                      <a:pt x="315" y="137"/>
                      <a:pt x="312" y="138"/>
                    </a:cubicBezTo>
                    <a:cubicBezTo>
                      <a:pt x="300" y="139"/>
                      <a:pt x="299" y="145"/>
                      <a:pt x="300" y="149"/>
                    </a:cubicBezTo>
                    <a:cubicBezTo>
                      <a:pt x="300" y="153"/>
                      <a:pt x="299" y="154"/>
                      <a:pt x="297" y="156"/>
                    </a:cubicBezTo>
                    <a:cubicBezTo>
                      <a:pt x="297" y="156"/>
                      <a:pt x="296" y="157"/>
                      <a:pt x="296" y="159"/>
                    </a:cubicBezTo>
                    <a:cubicBezTo>
                      <a:pt x="297" y="163"/>
                      <a:pt x="293" y="166"/>
                      <a:pt x="291" y="167"/>
                    </a:cubicBezTo>
                    <a:cubicBezTo>
                      <a:pt x="290" y="168"/>
                      <a:pt x="289" y="168"/>
                      <a:pt x="289" y="169"/>
                    </a:cubicBezTo>
                    <a:cubicBezTo>
                      <a:pt x="289" y="170"/>
                      <a:pt x="289" y="171"/>
                      <a:pt x="288" y="172"/>
                    </a:cubicBezTo>
                    <a:cubicBezTo>
                      <a:pt x="288" y="172"/>
                      <a:pt x="287" y="173"/>
                      <a:pt x="286" y="173"/>
                    </a:cubicBezTo>
                    <a:cubicBezTo>
                      <a:pt x="283" y="173"/>
                      <a:pt x="278" y="170"/>
                      <a:pt x="277" y="170"/>
                    </a:cubicBezTo>
                    <a:cubicBezTo>
                      <a:pt x="275" y="170"/>
                      <a:pt x="265" y="172"/>
                      <a:pt x="259" y="174"/>
                    </a:cubicBezTo>
                    <a:cubicBezTo>
                      <a:pt x="255" y="175"/>
                      <a:pt x="253" y="175"/>
                      <a:pt x="252" y="176"/>
                    </a:cubicBezTo>
                    <a:cubicBezTo>
                      <a:pt x="252" y="176"/>
                      <a:pt x="252" y="176"/>
                      <a:pt x="252" y="176"/>
                    </a:cubicBezTo>
                    <a:cubicBezTo>
                      <a:pt x="250" y="176"/>
                      <a:pt x="248" y="174"/>
                      <a:pt x="245" y="173"/>
                    </a:cubicBezTo>
                    <a:cubicBezTo>
                      <a:pt x="243" y="171"/>
                      <a:pt x="241" y="170"/>
                      <a:pt x="239" y="170"/>
                    </a:cubicBezTo>
                    <a:cubicBezTo>
                      <a:pt x="239" y="168"/>
                      <a:pt x="239" y="168"/>
                      <a:pt x="239" y="168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4" y="170"/>
                      <a:pt x="231" y="165"/>
                      <a:pt x="231" y="156"/>
                    </a:cubicBezTo>
                    <a:cubicBezTo>
                      <a:pt x="230" y="154"/>
                      <a:pt x="227" y="151"/>
                      <a:pt x="224" y="148"/>
                    </a:cubicBezTo>
                    <a:cubicBezTo>
                      <a:pt x="222" y="146"/>
                      <a:pt x="220" y="144"/>
                      <a:pt x="219" y="143"/>
                    </a:cubicBezTo>
                    <a:cubicBezTo>
                      <a:pt x="215" y="137"/>
                      <a:pt x="215" y="126"/>
                      <a:pt x="214" y="119"/>
                    </a:cubicBezTo>
                    <a:cubicBezTo>
                      <a:pt x="214" y="118"/>
                      <a:pt x="214" y="118"/>
                      <a:pt x="214" y="118"/>
                    </a:cubicBezTo>
                    <a:cubicBezTo>
                      <a:pt x="214" y="112"/>
                      <a:pt x="214" y="100"/>
                      <a:pt x="218" y="87"/>
                    </a:cubicBezTo>
                    <a:cubicBezTo>
                      <a:pt x="219" y="86"/>
                      <a:pt x="219" y="85"/>
                      <a:pt x="219" y="84"/>
                    </a:cubicBezTo>
                    <a:cubicBezTo>
                      <a:pt x="219" y="84"/>
                      <a:pt x="219" y="84"/>
                      <a:pt x="219" y="84"/>
                    </a:cubicBezTo>
                    <a:cubicBezTo>
                      <a:pt x="219" y="84"/>
                      <a:pt x="219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7" y="84"/>
                      <a:pt x="217" y="84"/>
                      <a:pt x="217" y="84"/>
                    </a:cubicBezTo>
                    <a:cubicBezTo>
                      <a:pt x="217" y="84"/>
                      <a:pt x="217" y="84"/>
                      <a:pt x="217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13" y="83"/>
                      <a:pt x="208" y="81"/>
                      <a:pt x="205" y="80"/>
                    </a:cubicBezTo>
                    <a:cubicBezTo>
                      <a:pt x="203" y="79"/>
                      <a:pt x="201" y="78"/>
                      <a:pt x="201" y="78"/>
                    </a:cubicBezTo>
                    <a:cubicBezTo>
                      <a:pt x="201" y="78"/>
                      <a:pt x="201" y="78"/>
                      <a:pt x="201" y="78"/>
                    </a:cubicBezTo>
                    <a:cubicBezTo>
                      <a:pt x="198" y="78"/>
                      <a:pt x="197" y="75"/>
                      <a:pt x="197" y="73"/>
                    </a:cubicBezTo>
                    <a:cubicBezTo>
                      <a:pt x="197" y="72"/>
                      <a:pt x="196" y="71"/>
                      <a:pt x="196" y="70"/>
                    </a:cubicBezTo>
                    <a:cubicBezTo>
                      <a:pt x="195" y="69"/>
                      <a:pt x="195" y="68"/>
                      <a:pt x="195" y="66"/>
                    </a:cubicBezTo>
                    <a:cubicBezTo>
                      <a:pt x="195" y="66"/>
                      <a:pt x="194" y="65"/>
                      <a:pt x="194" y="65"/>
                    </a:cubicBezTo>
                    <a:cubicBezTo>
                      <a:pt x="194" y="64"/>
                      <a:pt x="194" y="62"/>
                      <a:pt x="194" y="62"/>
                    </a:cubicBezTo>
                    <a:cubicBezTo>
                      <a:pt x="193" y="62"/>
                      <a:pt x="193" y="61"/>
                      <a:pt x="193" y="61"/>
                    </a:cubicBezTo>
                    <a:cubicBezTo>
                      <a:pt x="190" y="59"/>
                      <a:pt x="184" y="53"/>
                      <a:pt x="182" y="46"/>
                    </a:cubicBezTo>
                    <a:cubicBezTo>
                      <a:pt x="180" y="39"/>
                      <a:pt x="168" y="36"/>
                      <a:pt x="164" y="36"/>
                    </a:cubicBezTo>
                    <a:cubicBezTo>
                      <a:pt x="163" y="36"/>
                      <a:pt x="163" y="36"/>
                      <a:pt x="162" y="37"/>
                    </a:cubicBezTo>
                    <a:cubicBezTo>
                      <a:pt x="161" y="39"/>
                      <a:pt x="160" y="41"/>
                      <a:pt x="159" y="42"/>
                    </a:cubicBezTo>
                    <a:cubicBezTo>
                      <a:pt x="158" y="44"/>
                      <a:pt x="158" y="45"/>
                      <a:pt x="157" y="45"/>
                    </a:cubicBezTo>
                    <a:cubicBezTo>
                      <a:pt x="157" y="46"/>
                      <a:pt x="156" y="46"/>
                      <a:pt x="156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4" y="46"/>
                      <a:pt x="153" y="45"/>
                    </a:cubicBezTo>
                    <a:cubicBezTo>
                      <a:pt x="151" y="45"/>
                      <a:pt x="149" y="43"/>
                      <a:pt x="145" y="41"/>
                    </a:cubicBezTo>
                    <a:cubicBezTo>
                      <a:pt x="144" y="41"/>
                      <a:pt x="144" y="41"/>
                      <a:pt x="144" y="40"/>
                    </a:cubicBezTo>
                    <a:cubicBezTo>
                      <a:pt x="143" y="40"/>
                      <a:pt x="142" y="39"/>
                      <a:pt x="141" y="39"/>
                    </a:cubicBezTo>
                    <a:cubicBezTo>
                      <a:pt x="138" y="38"/>
                      <a:pt x="136" y="34"/>
                      <a:pt x="136" y="30"/>
                    </a:cubicBezTo>
                    <a:cubicBezTo>
                      <a:pt x="136" y="28"/>
                      <a:pt x="132" y="24"/>
                      <a:pt x="130" y="23"/>
                    </a:cubicBezTo>
                    <a:cubicBezTo>
                      <a:pt x="129" y="23"/>
                      <a:pt x="125" y="19"/>
                      <a:pt x="117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56" y="14"/>
                      <a:pt x="39" y="8"/>
                      <a:pt x="35" y="7"/>
                    </a:cubicBezTo>
                    <a:cubicBezTo>
                      <a:pt x="31" y="6"/>
                      <a:pt x="25" y="2"/>
                      <a:pt x="2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7"/>
                      <a:pt x="5" y="10"/>
                    </a:cubicBezTo>
                    <a:cubicBezTo>
                      <a:pt x="10" y="16"/>
                      <a:pt x="14" y="28"/>
                      <a:pt x="15" y="33"/>
                    </a:cubicBezTo>
                    <a:cubicBezTo>
                      <a:pt x="15" y="35"/>
                      <a:pt x="19" y="38"/>
                      <a:pt x="23" y="40"/>
                    </a:cubicBezTo>
                    <a:cubicBezTo>
                      <a:pt x="25" y="41"/>
                      <a:pt x="26" y="42"/>
                      <a:pt x="28" y="42"/>
                    </a:cubicBezTo>
                    <a:cubicBezTo>
                      <a:pt x="35" y="47"/>
                      <a:pt x="35" y="57"/>
                      <a:pt x="34" y="60"/>
                    </a:cubicBezTo>
                    <a:cubicBezTo>
                      <a:pt x="34" y="61"/>
                      <a:pt x="33" y="62"/>
                      <a:pt x="31" y="62"/>
                    </a:cubicBezTo>
                    <a:cubicBezTo>
                      <a:pt x="29" y="62"/>
                      <a:pt x="28" y="62"/>
                      <a:pt x="27" y="62"/>
                    </a:cubicBezTo>
                    <a:cubicBezTo>
                      <a:pt x="27" y="61"/>
                      <a:pt x="26" y="61"/>
                      <a:pt x="26" y="61"/>
                    </a:cubicBezTo>
                    <a:cubicBezTo>
                      <a:pt x="28" y="64"/>
                      <a:pt x="34" y="68"/>
                      <a:pt x="37" y="68"/>
                    </a:cubicBezTo>
                    <a:cubicBezTo>
                      <a:pt x="37" y="68"/>
                      <a:pt x="38" y="68"/>
                      <a:pt x="38" y="68"/>
                    </a:cubicBezTo>
                    <a:cubicBezTo>
                      <a:pt x="42" y="68"/>
                      <a:pt x="44" y="70"/>
                      <a:pt x="48" y="74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4" y="80"/>
                      <a:pt x="56" y="84"/>
                      <a:pt x="56" y="88"/>
                    </a:cubicBezTo>
                    <a:cubicBezTo>
                      <a:pt x="56" y="90"/>
                      <a:pt x="56" y="92"/>
                      <a:pt x="54" y="93"/>
                    </a:cubicBezTo>
                    <a:cubicBezTo>
                      <a:pt x="56" y="95"/>
                      <a:pt x="60" y="97"/>
                      <a:pt x="63" y="100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76" y="108"/>
                      <a:pt x="79" y="115"/>
                      <a:pt x="79" y="117"/>
                    </a:cubicBezTo>
                    <a:cubicBezTo>
                      <a:pt x="80" y="116"/>
                      <a:pt x="81" y="115"/>
                      <a:pt x="81" y="114"/>
                    </a:cubicBezTo>
                    <a:cubicBezTo>
                      <a:pt x="82" y="113"/>
                      <a:pt x="81" y="112"/>
                      <a:pt x="81" y="111"/>
                    </a:cubicBezTo>
                    <a:cubicBezTo>
                      <a:pt x="80" y="110"/>
                      <a:pt x="79" y="108"/>
                      <a:pt x="79" y="105"/>
                    </a:cubicBezTo>
                    <a:cubicBezTo>
                      <a:pt x="79" y="104"/>
                      <a:pt x="77" y="104"/>
                      <a:pt x="73" y="104"/>
                    </a:cubicBezTo>
                    <a:cubicBezTo>
                      <a:pt x="72" y="104"/>
                      <a:pt x="72" y="104"/>
                      <a:pt x="71" y="103"/>
                    </a:cubicBezTo>
                    <a:cubicBezTo>
                      <a:pt x="68" y="103"/>
                      <a:pt x="68" y="100"/>
                      <a:pt x="68" y="97"/>
                    </a:cubicBezTo>
                    <a:cubicBezTo>
                      <a:pt x="68" y="96"/>
                      <a:pt x="68" y="94"/>
                      <a:pt x="67" y="93"/>
                    </a:cubicBezTo>
                    <a:cubicBezTo>
                      <a:pt x="63" y="89"/>
                      <a:pt x="60" y="79"/>
                      <a:pt x="59" y="76"/>
                    </a:cubicBezTo>
                    <a:cubicBezTo>
                      <a:pt x="59" y="73"/>
                      <a:pt x="56" y="70"/>
                      <a:pt x="53" y="67"/>
                    </a:cubicBezTo>
                    <a:cubicBezTo>
                      <a:pt x="51" y="65"/>
                      <a:pt x="48" y="62"/>
                      <a:pt x="47" y="59"/>
                    </a:cubicBezTo>
                    <a:cubicBezTo>
                      <a:pt x="43" y="53"/>
                      <a:pt x="40" y="49"/>
                      <a:pt x="39" y="48"/>
                    </a:cubicBezTo>
                    <a:cubicBezTo>
                      <a:pt x="38" y="47"/>
                      <a:pt x="37" y="46"/>
                      <a:pt x="37" y="46"/>
                    </a:cubicBezTo>
                    <a:cubicBezTo>
                      <a:pt x="37" y="44"/>
                      <a:pt x="38" y="43"/>
                      <a:pt x="39" y="42"/>
                    </a:cubicBezTo>
                    <a:cubicBezTo>
                      <a:pt x="39" y="42"/>
                      <a:pt x="39" y="41"/>
                      <a:pt x="39" y="41"/>
                    </a:cubicBezTo>
                    <a:cubicBezTo>
                      <a:pt x="39" y="41"/>
                      <a:pt x="38" y="40"/>
                      <a:pt x="36" y="40"/>
                    </a:cubicBezTo>
                    <a:cubicBezTo>
                      <a:pt x="34" y="39"/>
                      <a:pt x="33" y="39"/>
                      <a:pt x="31" y="38"/>
                    </a:cubicBezTo>
                    <a:cubicBezTo>
                      <a:pt x="27" y="36"/>
                      <a:pt x="24" y="32"/>
                      <a:pt x="24" y="28"/>
                    </a:cubicBezTo>
                    <a:cubicBezTo>
                      <a:pt x="24" y="24"/>
                      <a:pt x="22" y="15"/>
                      <a:pt x="20" y="12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2" y="6"/>
                      <a:pt x="26" y="6"/>
                      <a:pt x="28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30" y="9"/>
                      <a:pt x="31" y="9"/>
                      <a:pt x="32" y="9"/>
                    </a:cubicBezTo>
                    <a:cubicBezTo>
                      <a:pt x="34" y="9"/>
                      <a:pt x="37" y="11"/>
                      <a:pt x="38" y="13"/>
                    </a:cubicBezTo>
                    <a:cubicBezTo>
                      <a:pt x="38" y="14"/>
                      <a:pt x="39" y="14"/>
                      <a:pt x="40" y="13"/>
                    </a:cubicBezTo>
                    <a:cubicBezTo>
                      <a:pt x="42" y="13"/>
                      <a:pt x="44" y="13"/>
                      <a:pt x="45" y="14"/>
                    </a:cubicBezTo>
                    <a:cubicBezTo>
                      <a:pt x="46" y="15"/>
                      <a:pt x="46" y="16"/>
                      <a:pt x="45" y="18"/>
                    </a:cubicBezTo>
                    <a:cubicBezTo>
                      <a:pt x="45" y="19"/>
                      <a:pt x="43" y="22"/>
                      <a:pt x="47" y="29"/>
                    </a:cubicBezTo>
                    <a:cubicBezTo>
                      <a:pt x="51" y="36"/>
                      <a:pt x="52" y="37"/>
                      <a:pt x="50" y="39"/>
                    </a:cubicBezTo>
                    <a:cubicBezTo>
                      <a:pt x="50" y="40"/>
                      <a:pt x="50" y="40"/>
                      <a:pt x="50" y="43"/>
                    </a:cubicBezTo>
                    <a:cubicBezTo>
                      <a:pt x="50" y="44"/>
                      <a:pt x="50" y="45"/>
                      <a:pt x="50" y="45"/>
                    </a:cubicBezTo>
                    <a:cubicBezTo>
                      <a:pt x="50" y="45"/>
                      <a:pt x="51" y="45"/>
                      <a:pt x="51" y="44"/>
                    </a:cubicBezTo>
                    <a:cubicBezTo>
                      <a:pt x="52" y="44"/>
                      <a:pt x="53" y="43"/>
                      <a:pt x="54" y="43"/>
                    </a:cubicBezTo>
                    <a:cubicBezTo>
                      <a:pt x="55" y="43"/>
                      <a:pt x="57" y="45"/>
                      <a:pt x="62" y="51"/>
                    </a:cubicBezTo>
                    <a:cubicBezTo>
                      <a:pt x="64" y="53"/>
                      <a:pt x="66" y="54"/>
                      <a:pt x="68" y="54"/>
                    </a:cubicBezTo>
                    <a:cubicBezTo>
                      <a:pt x="70" y="55"/>
                      <a:pt x="72" y="56"/>
                      <a:pt x="72" y="59"/>
                    </a:cubicBezTo>
                    <a:cubicBezTo>
                      <a:pt x="72" y="60"/>
                      <a:pt x="73" y="64"/>
                      <a:pt x="76" y="64"/>
                    </a:cubicBezTo>
                    <a:cubicBezTo>
                      <a:pt x="79" y="65"/>
                      <a:pt x="81" y="67"/>
                      <a:pt x="82" y="68"/>
                    </a:cubicBezTo>
                    <a:cubicBezTo>
                      <a:pt x="83" y="69"/>
                      <a:pt x="84" y="70"/>
                      <a:pt x="84" y="70"/>
                    </a:cubicBezTo>
                    <a:cubicBezTo>
                      <a:pt x="86" y="70"/>
                      <a:pt x="87" y="71"/>
                      <a:pt x="88" y="73"/>
                    </a:cubicBezTo>
                    <a:cubicBezTo>
                      <a:pt x="89" y="75"/>
                      <a:pt x="88" y="77"/>
                      <a:pt x="87" y="80"/>
                    </a:cubicBezTo>
                    <a:cubicBezTo>
                      <a:pt x="87" y="81"/>
                      <a:pt x="87" y="81"/>
                      <a:pt x="87" y="82"/>
                    </a:cubicBezTo>
                    <a:cubicBezTo>
                      <a:pt x="87" y="83"/>
                      <a:pt x="89" y="84"/>
                      <a:pt x="93" y="86"/>
                    </a:cubicBezTo>
                    <a:cubicBezTo>
                      <a:pt x="98" y="88"/>
                      <a:pt x="98" y="89"/>
                      <a:pt x="100" y="91"/>
                    </a:cubicBezTo>
                    <a:cubicBezTo>
                      <a:pt x="100" y="92"/>
                      <a:pt x="101" y="93"/>
                      <a:pt x="103" y="95"/>
                    </a:cubicBezTo>
                    <a:cubicBezTo>
                      <a:pt x="108" y="100"/>
                      <a:pt x="124" y="117"/>
                      <a:pt x="128" y="122"/>
                    </a:cubicBezTo>
                    <a:cubicBezTo>
                      <a:pt x="130" y="126"/>
                      <a:pt x="132" y="130"/>
                      <a:pt x="133" y="133"/>
                    </a:cubicBezTo>
                    <a:cubicBezTo>
                      <a:pt x="133" y="135"/>
                      <a:pt x="133" y="135"/>
                      <a:pt x="133" y="135"/>
                    </a:cubicBezTo>
                    <a:cubicBezTo>
                      <a:pt x="134" y="137"/>
                      <a:pt x="133" y="139"/>
                      <a:pt x="133" y="140"/>
                    </a:cubicBezTo>
                    <a:cubicBezTo>
                      <a:pt x="132" y="142"/>
                      <a:pt x="132" y="142"/>
                      <a:pt x="133" y="143"/>
                    </a:cubicBezTo>
                    <a:cubicBezTo>
                      <a:pt x="133" y="144"/>
                      <a:pt x="134" y="145"/>
                      <a:pt x="133" y="146"/>
                    </a:cubicBezTo>
                    <a:cubicBezTo>
                      <a:pt x="133" y="147"/>
                      <a:pt x="131" y="148"/>
                      <a:pt x="130" y="148"/>
                    </a:cubicBezTo>
                    <a:cubicBezTo>
                      <a:pt x="130" y="148"/>
                      <a:pt x="130" y="148"/>
                      <a:pt x="130" y="148"/>
                    </a:cubicBezTo>
                    <a:cubicBezTo>
                      <a:pt x="130" y="151"/>
                      <a:pt x="133" y="159"/>
                      <a:pt x="137" y="160"/>
                    </a:cubicBezTo>
                    <a:cubicBezTo>
                      <a:pt x="142" y="160"/>
                      <a:pt x="147" y="165"/>
                      <a:pt x="151" y="169"/>
                    </a:cubicBezTo>
                    <a:cubicBezTo>
                      <a:pt x="152" y="170"/>
                      <a:pt x="153" y="170"/>
                      <a:pt x="154" y="171"/>
                    </a:cubicBezTo>
                    <a:cubicBezTo>
                      <a:pt x="156" y="173"/>
                      <a:pt x="159" y="174"/>
                      <a:pt x="163" y="174"/>
                    </a:cubicBezTo>
                    <a:cubicBezTo>
                      <a:pt x="166" y="175"/>
                      <a:pt x="168" y="175"/>
                      <a:pt x="171" y="176"/>
                    </a:cubicBezTo>
                    <a:cubicBezTo>
                      <a:pt x="174" y="177"/>
                      <a:pt x="177" y="179"/>
                      <a:pt x="180" y="181"/>
                    </a:cubicBezTo>
                    <a:cubicBezTo>
                      <a:pt x="184" y="183"/>
                      <a:pt x="188" y="186"/>
                      <a:pt x="193" y="187"/>
                    </a:cubicBezTo>
                    <a:cubicBezTo>
                      <a:pt x="203" y="190"/>
                      <a:pt x="213" y="194"/>
                      <a:pt x="219" y="199"/>
                    </a:cubicBezTo>
                    <a:cubicBezTo>
                      <a:pt x="224" y="202"/>
                      <a:pt x="230" y="201"/>
                      <a:pt x="240" y="197"/>
                    </a:cubicBezTo>
                    <a:cubicBezTo>
                      <a:pt x="243" y="196"/>
                      <a:pt x="245" y="196"/>
                      <a:pt x="248" y="196"/>
                    </a:cubicBezTo>
                    <a:cubicBezTo>
                      <a:pt x="253" y="196"/>
                      <a:pt x="257" y="198"/>
                      <a:pt x="260" y="199"/>
                    </a:cubicBez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5" y="201"/>
                      <a:pt x="269" y="204"/>
                      <a:pt x="273" y="209"/>
                    </a:cubicBezTo>
                    <a:cubicBezTo>
                      <a:pt x="274" y="207"/>
                      <a:pt x="275" y="206"/>
                      <a:pt x="276" y="205"/>
                    </a:cubicBezTo>
                    <a:cubicBezTo>
                      <a:pt x="276" y="205"/>
                      <a:pt x="276" y="205"/>
                      <a:pt x="276" y="205"/>
                    </a:cubicBezTo>
                    <a:cubicBezTo>
                      <a:pt x="276" y="205"/>
                      <a:pt x="277" y="204"/>
                      <a:pt x="277" y="204"/>
                    </a:cubicBezTo>
                    <a:cubicBezTo>
                      <a:pt x="277" y="204"/>
                      <a:pt x="277" y="204"/>
                      <a:pt x="277" y="204"/>
                    </a:cubicBezTo>
                    <a:cubicBezTo>
                      <a:pt x="277" y="203"/>
                      <a:pt x="278" y="203"/>
                      <a:pt x="278" y="203"/>
                    </a:cubicBezTo>
                    <a:cubicBezTo>
                      <a:pt x="278" y="202"/>
                      <a:pt x="278" y="202"/>
                      <a:pt x="278" y="202"/>
                    </a:cubicBezTo>
                    <a:cubicBezTo>
                      <a:pt x="278" y="202"/>
                      <a:pt x="278" y="202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0"/>
                      <a:pt x="279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199"/>
                      <a:pt x="280" y="199"/>
                      <a:pt x="280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7"/>
                      <a:pt x="283" y="197"/>
                      <a:pt x="283" y="197"/>
                    </a:cubicBezTo>
                    <a:cubicBezTo>
                      <a:pt x="283" y="197"/>
                      <a:pt x="284" y="197"/>
                      <a:pt x="286" y="197"/>
                    </a:cubicBezTo>
                    <a:cubicBezTo>
                      <a:pt x="287" y="198"/>
                      <a:pt x="289" y="198"/>
                      <a:pt x="291" y="198"/>
                    </a:cubicBezTo>
                    <a:cubicBezTo>
                      <a:pt x="294" y="198"/>
                      <a:pt x="295" y="197"/>
                      <a:pt x="296" y="197"/>
                    </a:cubicBezTo>
                    <a:cubicBezTo>
                      <a:pt x="296" y="197"/>
                      <a:pt x="296" y="197"/>
                      <a:pt x="296" y="197"/>
                    </a:cubicBezTo>
                    <a:cubicBezTo>
                      <a:pt x="296" y="196"/>
                      <a:pt x="294" y="194"/>
                      <a:pt x="292" y="193"/>
                    </a:cubicBezTo>
                    <a:cubicBezTo>
                      <a:pt x="292" y="192"/>
                      <a:pt x="291" y="192"/>
                      <a:pt x="291" y="192"/>
                    </a:cubicBezTo>
                    <a:cubicBezTo>
                      <a:pt x="289" y="189"/>
                      <a:pt x="288" y="188"/>
                      <a:pt x="288" y="187"/>
                    </a:cubicBezTo>
                    <a:cubicBezTo>
                      <a:pt x="288" y="186"/>
                      <a:pt x="288" y="186"/>
                      <a:pt x="288" y="186"/>
                    </a:cubicBezTo>
                    <a:cubicBezTo>
                      <a:pt x="288" y="185"/>
                      <a:pt x="288" y="185"/>
                      <a:pt x="288" y="185"/>
                    </a:cubicBezTo>
                    <a:cubicBezTo>
                      <a:pt x="289" y="185"/>
                      <a:pt x="289" y="184"/>
                      <a:pt x="289" y="183"/>
                    </a:cubicBezTo>
                    <a:cubicBezTo>
                      <a:pt x="290" y="180"/>
                      <a:pt x="291" y="176"/>
                      <a:pt x="293" y="176"/>
                    </a:cubicBezTo>
                    <a:cubicBezTo>
                      <a:pt x="294" y="176"/>
                      <a:pt x="294" y="176"/>
                      <a:pt x="294" y="176"/>
                    </a:cubicBezTo>
                    <a:cubicBezTo>
                      <a:pt x="295" y="176"/>
                      <a:pt x="295" y="176"/>
                      <a:pt x="296" y="176"/>
                    </a:cubicBezTo>
                    <a:cubicBezTo>
                      <a:pt x="298" y="177"/>
                      <a:pt x="300" y="177"/>
                      <a:pt x="302" y="177"/>
                    </a:cubicBezTo>
                    <a:cubicBezTo>
                      <a:pt x="303" y="177"/>
                      <a:pt x="304" y="177"/>
                      <a:pt x="306" y="177"/>
                    </a:cubicBezTo>
                    <a:cubicBezTo>
                      <a:pt x="306" y="177"/>
                      <a:pt x="306" y="177"/>
                      <a:pt x="306" y="177"/>
                    </a:cubicBezTo>
                    <a:cubicBezTo>
                      <a:pt x="307" y="177"/>
                      <a:pt x="307" y="177"/>
                      <a:pt x="308" y="177"/>
                    </a:cubicBezTo>
                    <a:cubicBezTo>
                      <a:pt x="308" y="177"/>
                      <a:pt x="309" y="177"/>
                      <a:pt x="309" y="177"/>
                    </a:cubicBezTo>
                    <a:cubicBezTo>
                      <a:pt x="309" y="177"/>
                      <a:pt x="309" y="177"/>
                      <a:pt x="309" y="177"/>
                    </a:cubicBezTo>
                    <a:cubicBezTo>
                      <a:pt x="310" y="177"/>
                      <a:pt x="311" y="177"/>
                      <a:pt x="312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Freeform 2117">
                <a:extLst>
                  <a:ext uri="{FF2B5EF4-FFF2-40B4-BE49-F238E27FC236}">
                    <a16:creationId xmlns:a16="http://schemas.microsoft.com/office/drawing/2014/main" xmlns="" id="{49E031B5-A249-4F06-BB7B-D986D018D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437" y="3739851"/>
                <a:ext cx="72477" cy="75536"/>
              </a:xfrm>
              <a:custGeom>
                <a:avLst/>
                <a:gdLst>
                  <a:gd name="T0" fmla="*/ 30 w 41"/>
                  <a:gd name="T1" fmla="*/ 39 h 43"/>
                  <a:gd name="T2" fmla="*/ 31 w 41"/>
                  <a:gd name="T3" fmla="*/ 38 h 43"/>
                  <a:gd name="T4" fmla="*/ 31 w 41"/>
                  <a:gd name="T5" fmla="*/ 38 h 43"/>
                  <a:gd name="T6" fmla="*/ 32 w 41"/>
                  <a:gd name="T7" fmla="*/ 38 h 43"/>
                  <a:gd name="T8" fmla="*/ 32 w 41"/>
                  <a:gd name="T9" fmla="*/ 37 h 43"/>
                  <a:gd name="T10" fmla="*/ 33 w 41"/>
                  <a:gd name="T11" fmla="*/ 37 h 43"/>
                  <a:gd name="T12" fmla="*/ 33 w 41"/>
                  <a:gd name="T13" fmla="*/ 37 h 43"/>
                  <a:gd name="T14" fmla="*/ 33 w 41"/>
                  <a:gd name="T15" fmla="*/ 37 h 43"/>
                  <a:gd name="T16" fmla="*/ 33 w 41"/>
                  <a:gd name="T17" fmla="*/ 37 h 43"/>
                  <a:gd name="T18" fmla="*/ 33 w 41"/>
                  <a:gd name="T19" fmla="*/ 37 h 43"/>
                  <a:gd name="T20" fmla="*/ 34 w 41"/>
                  <a:gd name="T21" fmla="*/ 37 h 43"/>
                  <a:gd name="T22" fmla="*/ 34 w 41"/>
                  <a:gd name="T23" fmla="*/ 35 h 43"/>
                  <a:gd name="T24" fmla="*/ 39 w 41"/>
                  <a:gd name="T25" fmla="*/ 28 h 43"/>
                  <a:gd name="T26" fmla="*/ 41 w 41"/>
                  <a:gd name="T27" fmla="*/ 26 h 43"/>
                  <a:gd name="T28" fmla="*/ 40 w 41"/>
                  <a:gd name="T29" fmla="*/ 25 h 43"/>
                  <a:gd name="T30" fmla="*/ 39 w 41"/>
                  <a:gd name="T31" fmla="*/ 23 h 43"/>
                  <a:gd name="T32" fmla="*/ 34 w 41"/>
                  <a:gd name="T33" fmla="*/ 24 h 43"/>
                  <a:gd name="T34" fmla="*/ 34 w 41"/>
                  <a:gd name="T35" fmla="*/ 1 h 43"/>
                  <a:gd name="T36" fmla="*/ 33 w 41"/>
                  <a:gd name="T37" fmla="*/ 1 h 43"/>
                  <a:gd name="T38" fmla="*/ 32 w 41"/>
                  <a:gd name="T39" fmla="*/ 1 h 43"/>
                  <a:gd name="T40" fmla="*/ 20 w 41"/>
                  <a:gd name="T41" fmla="*/ 0 h 43"/>
                  <a:gd name="T42" fmla="*/ 18 w 41"/>
                  <a:gd name="T43" fmla="*/ 0 h 43"/>
                  <a:gd name="T44" fmla="*/ 17 w 41"/>
                  <a:gd name="T45" fmla="*/ 4 h 43"/>
                  <a:gd name="T46" fmla="*/ 16 w 41"/>
                  <a:gd name="T47" fmla="*/ 7 h 43"/>
                  <a:gd name="T48" fmla="*/ 18 w 41"/>
                  <a:gd name="T49" fmla="*/ 9 h 43"/>
                  <a:gd name="T50" fmla="*/ 24 w 41"/>
                  <a:gd name="T51" fmla="*/ 18 h 43"/>
                  <a:gd name="T52" fmla="*/ 14 w 41"/>
                  <a:gd name="T53" fmla="*/ 22 h 43"/>
                  <a:gd name="T54" fmla="*/ 9 w 41"/>
                  <a:gd name="T55" fmla="*/ 21 h 43"/>
                  <a:gd name="T56" fmla="*/ 8 w 41"/>
                  <a:gd name="T57" fmla="*/ 21 h 43"/>
                  <a:gd name="T58" fmla="*/ 7 w 41"/>
                  <a:gd name="T59" fmla="*/ 23 h 43"/>
                  <a:gd name="T60" fmla="*/ 7 w 41"/>
                  <a:gd name="T61" fmla="*/ 23 h 43"/>
                  <a:gd name="T62" fmla="*/ 5 w 41"/>
                  <a:gd name="T63" fmla="*/ 24 h 43"/>
                  <a:gd name="T64" fmla="*/ 5 w 41"/>
                  <a:gd name="T65" fmla="*/ 25 h 43"/>
                  <a:gd name="T66" fmla="*/ 3 w 41"/>
                  <a:gd name="T67" fmla="*/ 27 h 43"/>
                  <a:gd name="T68" fmla="*/ 3 w 41"/>
                  <a:gd name="T69" fmla="*/ 28 h 43"/>
                  <a:gd name="T70" fmla="*/ 1 w 41"/>
                  <a:gd name="T71" fmla="*/ 31 h 43"/>
                  <a:gd name="T72" fmla="*/ 0 w 41"/>
                  <a:gd name="T73" fmla="*/ 31 h 43"/>
                  <a:gd name="T74" fmla="*/ 2 w 41"/>
                  <a:gd name="T75" fmla="*/ 33 h 43"/>
                  <a:gd name="T76" fmla="*/ 11 w 41"/>
                  <a:gd name="T77" fmla="*/ 40 h 43"/>
                  <a:gd name="T78" fmla="*/ 17 w 41"/>
                  <a:gd name="T79" fmla="*/ 42 h 43"/>
                  <a:gd name="T80" fmla="*/ 20 w 41"/>
                  <a:gd name="T81" fmla="*/ 42 h 43"/>
                  <a:gd name="T82" fmla="*/ 26 w 41"/>
                  <a:gd name="T83" fmla="*/ 43 h 43"/>
                  <a:gd name="T84" fmla="*/ 27 w 41"/>
                  <a:gd name="T85" fmla="*/ 42 h 43"/>
                  <a:gd name="T86" fmla="*/ 27 w 41"/>
                  <a:gd name="T87" fmla="*/ 41 h 43"/>
                  <a:gd name="T88" fmla="*/ 28 w 41"/>
                  <a:gd name="T89" fmla="*/ 40 h 43"/>
                  <a:gd name="T90" fmla="*/ 29 w 41"/>
                  <a:gd name="T91" fmla="*/ 40 h 43"/>
                  <a:gd name="T92" fmla="*/ 30 w 41"/>
                  <a:gd name="T93" fmla="*/ 39 h 43"/>
                  <a:gd name="T94" fmla="*/ 30 w 41"/>
                  <a:gd name="T95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" h="43">
                    <a:moveTo>
                      <a:pt x="30" y="39"/>
                    </a:move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4" y="36"/>
                      <a:pt x="34" y="35"/>
                    </a:cubicBezTo>
                    <a:cubicBezTo>
                      <a:pt x="34" y="34"/>
                      <a:pt x="35" y="31"/>
                      <a:pt x="39" y="28"/>
                    </a:cubicBezTo>
                    <a:cubicBezTo>
                      <a:pt x="39" y="27"/>
                      <a:pt x="40" y="27"/>
                      <a:pt x="41" y="26"/>
                    </a:cubicBezTo>
                    <a:cubicBezTo>
                      <a:pt x="41" y="25"/>
                      <a:pt x="40" y="25"/>
                      <a:pt x="40" y="25"/>
                    </a:cubicBezTo>
                    <a:cubicBezTo>
                      <a:pt x="40" y="24"/>
                      <a:pt x="39" y="24"/>
                      <a:pt x="39" y="2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1"/>
                      <a:pt x="33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8" y="1"/>
                      <a:pt x="24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1"/>
                      <a:pt x="17" y="3"/>
                      <a:pt x="17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7" y="7"/>
                      <a:pt x="17" y="8"/>
                      <a:pt x="18" y="9"/>
                    </a:cubicBezTo>
                    <a:cubicBezTo>
                      <a:pt x="21" y="12"/>
                      <a:pt x="25" y="15"/>
                      <a:pt x="24" y="18"/>
                    </a:cubicBezTo>
                    <a:cubicBezTo>
                      <a:pt x="23" y="21"/>
                      <a:pt x="18" y="22"/>
                      <a:pt x="14" y="22"/>
                    </a:cubicBezTo>
                    <a:cubicBezTo>
                      <a:pt x="13" y="22"/>
                      <a:pt x="11" y="22"/>
                      <a:pt x="9" y="21"/>
                    </a:cubicBezTo>
                    <a:cubicBezTo>
                      <a:pt x="9" y="21"/>
                      <a:pt x="8" y="21"/>
                      <a:pt x="8" y="21"/>
                    </a:cubicBezTo>
                    <a:cubicBezTo>
                      <a:pt x="8" y="22"/>
                      <a:pt x="7" y="22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6"/>
                      <a:pt x="4" y="26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0" y="31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6" y="36"/>
                      <a:pt x="9" y="39"/>
                      <a:pt x="11" y="40"/>
                    </a:cubicBezTo>
                    <a:cubicBezTo>
                      <a:pt x="13" y="41"/>
                      <a:pt x="15" y="42"/>
                      <a:pt x="17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2" y="42"/>
                      <a:pt x="24" y="42"/>
                      <a:pt x="26" y="43"/>
                    </a:cubicBezTo>
                    <a:cubicBezTo>
                      <a:pt x="26" y="42"/>
                      <a:pt x="26" y="42"/>
                      <a:pt x="27" y="42"/>
                    </a:cubicBezTo>
                    <a:cubicBezTo>
                      <a:pt x="27" y="42"/>
                      <a:pt x="27" y="42"/>
                      <a:pt x="27" y="41"/>
                    </a:cubicBezTo>
                    <a:cubicBezTo>
                      <a:pt x="28" y="41"/>
                      <a:pt x="28" y="41"/>
                      <a:pt x="28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Freeform 2118">
                <a:extLst>
                  <a:ext uri="{FF2B5EF4-FFF2-40B4-BE49-F238E27FC236}">
                    <a16:creationId xmlns:a16="http://schemas.microsoft.com/office/drawing/2014/main" xmlns="" id="{7AF5295B-A6EE-47B6-8021-46EDF811A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Freeform 2119">
                <a:extLst>
                  <a:ext uri="{FF2B5EF4-FFF2-40B4-BE49-F238E27FC236}">
                    <a16:creationId xmlns:a16="http://schemas.microsoft.com/office/drawing/2014/main" xmlns="" id="{2AB53A55-9E00-49A4-9A8E-41A794381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614" y="3809992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" name="Freeform 2120">
                <a:extLst>
                  <a:ext uri="{FF2B5EF4-FFF2-40B4-BE49-F238E27FC236}">
                    <a16:creationId xmlns:a16="http://schemas.microsoft.com/office/drawing/2014/main" xmlns="" id="{56AFE5A3-0D11-4159-99F4-D650C19A2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" name="Freeform 2121">
                <a:extLst>
                  <a:ext uri="{FF2B5EF4-FFF2-40B4-BE49-F238E27FC236}">
                    <a16:creationId xmlns:a16="http://schemas.microsoft.com/office/drawing/2014/main" xmlns="" id="{5A5C052E-FE93-451D-8F58-8A817A030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" name="Freeform 2122">
                <a:extLst>
                  <a:ext uri="{FF2B5EF4-FFF2-40B4-BE49-F238E27FC236}">
                    <a16:creationId xmlns:a16="http://schemas.microsoft.com/office/drawing/2014/main" xmlns="" id="{1F7DDDD5-E927-4346-ADB0-CDBB49C69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048" y="380459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" name="Freeform 2123">
                <a:extLst>
                  <a:ext uri="{FF2B5EF4-FFF2-40B4-BE49-F238E27FC236}">
                    <a16:creationId xmlns:a16="http://schemas.microsoft.com/office/drawing/2014/main" xmlns="" id="{8B23DD5A-DC02-40F4-A90C-BB8613559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" name="Freeform 2124">
                <a:extLst>
                  <a:ext uri="{FF2B5EF4-FFF2-40B4-BE49-F238E27FC236}">
                    <a16:creationId xmlns:a16="http://schemas.microsoft.com/office/drawing/2014/main" xmlns="" id="{8CB19A56-6228-466B-BF53-A1E97DB49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756" y="3811790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" name="Freeform 2125">
                <a:extLst>
                  <a:ext uri="{FF2B5EF4-FFF2-40B4-BE49-F238E27FC236}">
                    <a16:creationId xmlns:a16="http://schemas.microsoft.com/office/drawing/2014/main" xmlns="" id="{0B1CA772-7822-4BD9-89E0-A66941FD9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906" y="3784813"/>
                <a:ext cx="13009" cy="19783"/>
              </a:xfrm>
              <a:custGeom>
                <a:avLst/>
                <a:gdLst>
                  <a:gd name="T0" fmla="*/ 1 w 8"/>
                  <a:gd name="T1" fmla="*/ 9 h 11"/>
                  <a:gd name="T2" fmla="*/ 1 w 8"/>
                  <a:gd name="T3" fmla="*/ 11 h 11"/>
                  <a:gd name="T4" fmla="*/ 0 w 8"/>
                  <a:gd name="T5" fmla="*/ 11 h 11"/>
                  <a:gd name="T6" fmla="*/ 1 w 8"/>
                  <a:gd name="T7" fmla="*/ 11 h 11"/>
                  <a:gd name="T8" fmla="*/ 1 w 8"/>
                  <a:gd name="T9" fmla="*/ 9 h 11"/>
                  <a:gd name="T10" fmla="*/ 6 w 8"/>
                  <a:gd name="T11" fmla="*/ 2 h 11"/>
                  <a:gd name="T12" fmla="*/ 8 w 8"/>
                  <a:gd name="T13" fmla="*/ 0 h 11"/>
                  <a:gd name="T14" fmla="*/ 8 w 8"/>
                  <a:gd name="T15" fmla="*/ 0 h 11"/>
                  <a:gd name="T16" fmla="*/ 6 w 8"/>
                  <a:gd name="T17" fmla="*/ 2 h 11"/>
                  <a:gd name="T18" fmla="*/ 1 w 8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1">
                    <a:moveTo>
                      <a:pt x="1" y="9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1" y="8"/>
                      <a:pt x="2" y="5"/>
                      <a:pt x="6" y="2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5"/>
                      <a:pt x="1" y="8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" name="Freeform 2126">
                <a:extLst>
                  <a:ext uri="{FF2B5EF4-FFF2-40B4-BE49-F238E27FC236}">
                    <a16:creationId xmlns:a16="http://schemas.microsoft.com/office/drawing/2014/main" xmlns="" id="{9A84F4A1-1766-422B-9472-F17070023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6395"/>
                <a:ext cx="1858" cy="179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" name="Freeform 2127">
                <a:extLst>
                  <a:ext uri="{FF2B5EF4-FFF2-40B4-BE49-F238E27FC236}">
                    <a16:creationId xmlns:a16="http://schemas.microsoft.com/office/drawing/2014/main" xmlns="" id="{FFE3EE85-E50F-4EC5-AF15-04A3CB81C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" name="Freeform 2128">
                <a:extLst>
                  <a:ext uri="{FF2B5EF4-FFF2-40B4-BE49-F238E27FC236}">
                    <a16:creationId xmlns:a16="http://schemas.microsoft.com/office/drawing/2014/main" xmlns="" id="{8684249D-983C-4656-9691-E782C41F6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" name="Freeform 2129">
                <a:extLst>
                  <a:ext uri="{FF2B5EF4-FFF2-40B4-BE49-F238E27FC236}">
                    <a16:creationId xmlns:a16="http://schemas.microsoft.com/office/drawing/2014/main" xmlns="" id="{215BE1F8-9F88-4210-9C0A-37C3A4D32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729" y="378121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" name="Freeform 2130">
                <a:extLst>
                  <a:ext uri="{FF2B5EF4-FFF2-40B4-BE49-F238E27FC236}">
                    <a16:creationId xmlns:a16="http://schemas.microsoft.com/office/drawing/2014/main" xmlns="" id="{B1EB45FC-8790-47CF-9742-AA2492B3E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048" y="3741649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7" name="Freeform 2131">
                <a:extLst>
                  <a:ext uri="{FF2B5EF4-FFF2-40B4-BE49-F238E27FC236}">
                    <a16:creationId xmlns:a16="http://schemas.microsoft.com/office/drawing/2014/main" xmlns="" id="{849006C8-F44C-4124-B6AE-18328218E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437" y="3793805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8" name="Freeform 2132">
                <a:extLst>
                  <a:ext uri="{FF2B5EF4-FFF2-40B4-BE49-F238E27FC236}">
                    <a16:creationId xmlns:a16="http://schemas.microsoft.com/office/drawing/2014/main" xmlns="" id="{56DEEA0E-3CB6-4D22-B3B6-3CBE56A48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455" y="3772223"/>
                <a:ext cx="16726" cy="5395"/>
              </a:xfrm>
              <a:custGeom>
                <a:avLst/>
                <a:gdLst>
                  <a:gd name="T0" fmla="*/ 10 w 10"/>
                  <a:gd name="T1" fmla="*/ 0 h 4"/>
                  <a:gd name="T2" fmla="*/ 0 w 10"/>
                  <a:gd name="T3" fmla="*/ 4 h 4"/>
                  <a:gd name="T4" fmla="*/ 10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9" y="3"/>
                      <a:pt x="4" y="4"/>
                      <a:pt x="0" y="4"/>
                    </a:cubicBezTo>
                    <a:cubicBezTo>
                      <a:pt x="4" y="4"/>
                      <a:pt x="9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Freeform 2133">
                <a:extLst>
                  <a:ext uri="{FF2B5EF4-FFF2-40B4-BE49-F238E27FC236}">
                    <a16:creationId xmlns:a16="http://schemas.microsoft.com/office/drawing/2014/main" xmlns="" id="{3164D156-74A9-4A72-997A-4A2130DAC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013" y="3786611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Freeform 2134">
                <a:extLst>
                  <a:ext uri="{FF2B5EF4-FFF2-40B4-BE49-F238E27FC236}">
                    <a16:creationId xmlns:a16="http://schemas.microsoft.com/office/drawing/2014/main" xmlns="" id="{F3780455-BF37-45AF-B9DB-E2A126ACC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446" y="37794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" name="Freeform 2135">
                <a:extLst>
                  <a:ext uri="{FF2B5EF4-FFF2-40B4-BE49-F238E27FC236}">
                    <a16:creationId xmlns:a16="http://schemas.microsoft.com/office/drawing/2014/main" xmlns="" id="{4AA1C81A-5D7B-4F88-A292-2F6449BCC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29060"/>
                <a:ext cx="14867" cy="44962"/>
              </a:xfrm>
              <a:custGeom>
                <a:avLst/>
                <a:gdLst>
                  <a:gd name="T0" fmla="*/ 2 w 9"/>
                  <a:gd name="T1" fmla="*/ 26 h 26"/>
                  <a:gd name="T2" fmla="*/ 6 w 9"/>
                  <a:gd name="T3" fmla="*/ 20 h 26"/>
                  <a:gd name="T4" fmla="*/ 6 w 9"/>
                  <a:gd name="T5" fmla="*/ 12 h 26"/>
                  <a:gd name="T6" fmla="*/ 9 w 9"/>
                  <a:gd name="T7" fmla="*/ 1 h 26"/>
                  <a:gd name="T8" fmla="*/ 9 w 9"/>
                  <a:gd name="T9" fmla="*/ 1 h 26"/>
                  <a:gd name="T10" fmla="*/ 8 w 9"/>
                  <a:gd name="T11" fmla="*/ 1 h 26"/>
                  <a:gd name="T12" fmla="*/ 8 w 9"/>
                  <a:gd name="T13" fmla="*/ 1 h 26"/>
                  <a:gd name="T14" fmla="*/ 8 w 9"/>
                  <a:gd name="T15" fmla="*/ 1 h 26"/>
                  <a:gd name="T16" fmla="*/ 8 w 9"/>
                  <a:gd name="T17" fmla="*/ 1 h 26"/>
                  <a:gd name="T18" fmla="*/ 7 w 9"/>
                  <a:gd name="T19" fmla="*/ 0 h 26"/>
                  <a:gd name="T20" fmla="*/ 7 w 9"/>
                  <a:gd name="T21" fmla="*/ 0 h 26"/>
                  <a:gd name="T22" fmla="*/ 7 w 9"/>
                  <a:gd name="T23" fmla="*/ 0 h 26"/>
                  <a:gd name="T24" fmla="*/ 7 w 9"/>
                  <a:gd name="T25" fmla="*/ 0 h 26"/>
                  <a:gd name="T26" fmla="*/ 4 w 9"/>
                  <a:gd name="T27" fmla="*/ 4 h 26"/>
                  <a:gd name="T28" fmla="*/ 3 w 9"/>
                  <a:gd name="T29" fmla="*/ 5 h 26"/>
                  <a:gd name="T30" fmla="*/ 1 w 9"/>
                  <a:gd name="T31" fmla="*/ 7 h 26"/>
                  <a:gd name="T32" fmla="*/ 0 w 9"/>
                  <a:gd name="T33" fmla="*/ 7 h 26"/>
                  <a:gd name="T34" fmla="*/ 0 w 9"/>
                  <a:gd name="T35" fmla="*/ 26 h 26"/>
                  <a:gd name="T36" fmla="*/ 2 w 9"/>
                  <a:gd name="T3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26">
                    <a:moveTo>
                      <a:pt x="2" y="26"/>
                    </a:moveTo>
                    <a:cubicBezTo>
                      <a:pt x="3" y="24"/>
                      <a:pt x="4" y="22"/>
                      <a:pt x="6" y="20"/>
                    </a:cubicBezTo>
                    <a:cubicBezTo>
                      <a:pt x="7" y="19"/>
                      <a:pt x="7" y="15"/>
                      <a:pt x="6" y="12"/>
                    </a:cubicBezTo>
                    <a:cubicBezTo>
                      <a:pt x="6" y="8"/>
                      <a:pt x="5" y="3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5" y="2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2" name="Freeform 2136">
                <a:extLst>
                  <a:ext uri="{FF2B5EF4-FFF2-40B4-BE49-F238E27FC236}">
                    <a16:creationId xmlns:a16="http://schemas.microsoft.com/office/drawing/2014/main" xmlns="" id="{6ACA3E72-E2C8-485B-AE03-950EC99E7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" name="Freeform 2137">
                <a:extLst>
                  <a:ext uri="{FF2B5EF4-FFF2-40B4-BE49-F238E27FC236}">
                    <a16:creationId xmlns:a16="http://schemas.microsoft.com/office/drawing/2014/main" xmlns="" id="{FF3B7312-367D-44A8-92EE-2F484CD1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348" y="3729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4" name="Freeform 2138">
                <a:extLst>
                  <a:ext uri="{FF2B5EF4-FFF2-40B4-BE49-F238E27FC236}">
                    <a16:creationId xmlns:a16="http://schemas.microsoft.com/office/drawing/2014/main" xmlns="" id="{9F83A99F-C553-4A42-A74A-22FCB6601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5" name="Freeform 2139">
                <a:extLst>
                  <a:ext uri="{FF2B5EF4-FFF2-40B4-BE49-F238E27FC236}">
                    <a16:creationId xmlns:a16="http://schemas.microsoft.com/office/drawing/2014/main" xmlns="" id="{D4A95584-9DB3-47E4-8054-7330D8E23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39851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6" name="Freeform 2140">
                <a:extLst>
                  <a:ext uri="{FF2B5EF4-FFF2-40B4-BE49-F238E27FC236}">
                    <a16:creationId xmlns:a16="http://schemas.microsoft.com/office/drawing/2014/main" xmlns="" id="{E5333C0F-FC9F-46DA-A9F5-F3687AE89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065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7" name="Rectangle 2141">
                <a:extLst>
                  <a:ext uri="{FF2B5EF4-FFF2-40B4-BE49-F238E27FC236}">
                    <a16:creationId xmlns:a16="http://schemas.microsoft.com/office/drawing/2014/main" xmlns="" id="{2AC4033D-8E9E-48FF-A0F1-3F9BF45EB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348" y="3729060"/>
                <a:ext cx="1858" cy="17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8" name="Freeform 2142">
                <a:extLst>
                  <a:ext uri="{FF2B5EF4-FFF2-40B4-BE49-F238E27FC236}">
                    <a16:creationId xmlns:a16="http://schemas.microsoft.com/office/drawing/2014/main" xmlns="" id="{305EC36C-CD14-4438-B851-3EEA8EB28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198" y="3774022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9" name="Freeform 2143">
                <a:extLst>
                  <a:ext uri="{FF2B5EF4-FFF2-40B4-BE49-F238E27FC236}">
                    <a16:creationId xmlns:a16="http://schemas.microsoft.com/office/drawing/2014/main" xmlns="" id="{3CA960F3-0093-42D8-B8B4-25A553270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683" y="3694888"/>
                <a:ext cx="50177" cy="35970"/>
              </a:xfrm>
              <a:custGeom>
                <a:avLst/>
                <a:gdLst>
                  <a:gd name="T0" fmla="*/ 24 w 28"/>
                  <a:gd name="T1" fmla="*/ 3 h 21"/>
                  <a:gd name="T2" fmla="*/ 13 w 28"/>
                  <a:gd name="T3" fmla="*/ 1 h 21"/>
                  <a:gd name="T4" fmla="*/ 13 w 28"/>
                  <a:gd name="T5" fmla="*/ 1 h 21"/>
                  <a:gd name="T6" fmla="*/ 17 w 28"/>
                  <a:gd name="T7" fmla="*/ 7 h 21"/>
                  <a:gd name="T8" fmla="*/ 21 w 28"/>
                  <a:gd name="T9" fmla="*/ 15 h 21"/>
                  <a:gd name="T10" fmla="*/ 13 w 28"/>
                  <a:gd name="T11" fmla="*/ 19 h 21"/>
                  <a:gd name="T12" fmla="*/ 9 w 28"/>
                  <a:gd name="T13" fmla="*/ 19 h 21"/>
                  <a:gd name="T14" fmla="*/ 5 w 28"/>
                  <a:gd name="T15" fmla="*/ 19 h 21"/>
                  <a:gd name="T16" fmla="*/ 0 w 28"/>
                  <a:gd name="T17" fmla="*/ 19 h 21"/>
                  <a:gd name="T18" fmla="*/ 6 w 28"/>
                  <a:gd name="T19" fmla="*/ 21 h 21"/>
                  <a:gd name="T20" fmla="*/ 11 w 28"/>
                  <a:gd name="T21" fmla="*/ 21 h 21"/>
                  <a:gd name="T22" fmla="*/ 17 w 28"/>
                  <a:gd name="T23" fmla="*/ 19 h 21"/>
                  <a:gd name="T24" fmla="*/ 26 w 28"/>
                  <a:gd name="T25" fmla="*/ 21 h 21"/>
                  <a:gd name="T26" fmla="*/ 26 w 28"/>
                  <a:gd name="T27" fmla="*/ 21 h 21"/>
                  <a:gd name="T28" fmla="*/ 26 w 28"/>
                  <a:gd name="T29" fmla="*/ 18 h 21"/>
                  <a:gd name="T30" fmla="*/ 26 w 28"/>
                  <a:gd name="T31" fmla="*/ 16 h 21"/>
                  <a:gd name="T32" fmla="*/ 27 w 28"/>
                  <a:gd name="T33" fmla="*/ 13 h 21"/>
                  <a:gd name="T34" fmla="*/ 27 w 28"/>
                  <a:gd name="T35" fmla="*/ 12 h 21"/>
                  <a:gd name="T36" fmla="*/ 27 w 28"/>
                  <a:gd name="T37" fmla="*/ 8 h 21"/>
                  <a:gd name="T38" fmla="*/ 27 w 28"/>
                  <a:gd name="T39" fmla="*/ 8 h 21"/>
                  <a:gd name="T40" fmla="*/ 28 w 28"/>
                  <a:gd name="T41" fmla="*/ 4 h 21"/>
                  <a:gd name="T42" fmla="*/ 28 w 28"/>
                  <a:gd name="T43" fmla="*/ 4 h 21"/>
                  <a:gd name="T44" fmla="*/ 24 w 28"/>
                  <a:gd name="T45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21">
                    <a:moveTo>
                      <a:pt x="24" y="3"/>
                    </a:moveTo>
                    <a:cubicBezTo>
                      <a:pt x="19" y="1"/>
                      <a:pt x="15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3"/>
                      <a:pt x="15" y="5"/>
                      <a:pt x="17" y="7"/>
                    </a:cubicBezTo>
                    <a:cubicBezTo>
                      <a:pt x="19" y="10"/>
                      <a:pt x="21" y="12"/>
                      <a:pt x="21" y="15"/>
                    </a:cubicBezTo>
                    <a:cubicBezTo>
                      <a:pt x="21" y="19"/>
                      <a:pt x="16" y="19"/>
                      <a:pt x="13" y="19"/>
                    </a:cubicBezTo>
                    <a:cubicBezTo>
                      <a:pt x="12" y="19"/>
                      <a:pt x="11" y="19"/>
                      <a:pt x="9" y="19"/>
                    </a:cubicBezTo>
                    <a:cubicBezTo>
                      <a:pt x="8" y="19"/>
                      <a:pt x="7" y="19"/>
                      <a:pt x="5" y="19"/>
                    </a:cubicBezTo>
                    <a:cubicBezTo>
                      <a:pt x="2" y="19"/>
                      <a:pt x="0" y="19"/>
                      <a:pt x="0" y="19"/>
                    </a:cubicBezTo>
                    <a:cubicBezTo>
                      <a:pt x="0" y="20"/>
                      <a:pt x="3" y="21"/>
                      <a:pt x="6" y="21"/>
                    </a:cubicBezTo>
                    <a:cubicBezTo>
                      <a:pt x="8" y="21"/>
                      <a:pt x="10" y="21"/>
                      <a:pt x="11" y="21"/>
                    </a:cubicBezTo>
                    <a:cubicBezTo>
                      <a:pt x="13" y="20"/>
                      <a:pt x="15" y="19"/>
                      <a:pt x="17" y="19"/>
                    </a:cubicBezTo>
                    <a:cubicBezTo>
                      <a:pt x="21" y="19"/>
                      <a:pt x="23" y="20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6" y="17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1"/>
                      <a:pt x="27" y="10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5" y="3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0" name="Freeform 2144">
                <a:extLst>
                  <a:ext uri="{FF2B5EF4-FFF2-40B4-BE49-F238E27FC236}">
                    <a16:creationId xmlns:a16="http://schemas.microsoft.com/office/drawing/2014/main" xmlns="" id="{9DA08081-49BC-4DFC-AF0A-7920D52C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02082"/>
                <a:ext cx="59469" cy="34171"/>
              </a:xfrm>
              <a:custGeom>
                <a:avLst/>
                <a:gdLst>
                  <a:gd name="T0" fmla="*/ 3 w 34"/>
                  <a:gd name="T1" fmla="*/ 17 h 19"/>
                  <a:gd name="T2" fmla="*/ 12 w 34"/>
                  <a:gd name="T3" fmla="*/ 13 h 19"/>
                  <a:gd name="T4" fmla="*/ 20 w 34"/>
                  <a:gd name="T5" fmla="*/ 12 h 19"/>
                  <a:gd name="T6" fmla="*/ 25 w 34"/>
                  <a:gd name="T7" fmla="*/ 12 h 19"/>
                  <a:gd name="T8" fmla="*/ 29 w 34"/>
                  <a:gd name="T9" fmla="*/ 12 h 19"/>
                  <a:gd name="T10" fmla="*/ 34 w 34"/>
                  <a:gd name="T11" fmla="*/ 10 h 19"/>
                  <a:gd name="T12" fmla="*/ 9 w 34"/>
                  <a:gd name="T13" fmla="*/ 0 h 19"/>
                  <a:gd name="T14" fmla="*/ 7 w 34"/>
                  <a:gd name="T15" fmla="*/ 0 h 19"/>
                  <a:gd name="T16" fmla="*/ 1 w 34"/>
                  <a:gd name="T17" fmla="*/ 0 h 19"/>
                  <a:gd name="T18" fmla="*/ 1 w 34"/>
                  <a:gd name="T19" fmla="*/ 0 h 19"/>
                  <a:gd name="T20" fmla="*/ 1 w 34"/>
                  <a:gd name="T21" fmla="*/ 4 h 19"/>
                  <a:gd name="T22" fmla="*/ 1 w 34"/>
                  <a:gd name="T23" fmla="*/ 5 h 19"/>
                  <a:gd name="T24" fmla="*/ 1 w 34"/>
                  <a:gd name="T25" fmla="*/ 9 h 19"/>
                  <a:gd name="T26" fmla="*/ 0 w 34"/>
                  <a:gd name="T27" fmla="*/ 9 h 19"/>
                  <a:gd name="T28" fmla="*/ 0 w 34"/>
                  <a:gd name="T29" fmla="*/ 13 h 19"/>
                  <a:gd name="T30" fmla="*/ 0 w 34"/>
                  <a:gd name="T31" fmla="*/ 14 h 19"/>
                  <a:gd name="T32" fmla="*/ 0 w 34"/>
                  <a:gd name="T33" fmla="*/ 18 h 19"/>
                  <a:gd name="T34" fmla="*/ 0 w 34"/>
                  <a:gd name="T35" fmla="*/ 18 h 19"/>
                  <a:gd name="T36" fmla="*/ 3 w 34"/>
                  <a:gd name="T3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19">
                    <a:moveTo>
                      <a:pt x="3" y="17"/>
                    </a:moveTo>
                    <a:cubicBezTo>
                      <a:pt x="5" y="16"/>
                      <a:pt x="8" y="14"/>
                      <a:pt x="12" y="13"/>
                    </a:cubicBezTo>
                    <a:cubicBezTo>
                      <a:pt x="14" y="12"/>
                      <a:pt x="17" y="12"/>
                      <a:pt x="20" y="12"/>
                    </a:cubicBezTo>
                    <a:cubicBezTo>
                      <a:pt x="22" y="12"/>
                      <a:pt x="23" y="12"/>
                      <a:pt x="25" y="12"/>
                    </a:cubicBezTo>
                    <a:cubicBezTo>
                      <a:pt x="26" y="12"/>
                      <a:pt x="28" y="12"/>
                      <a:pt x="29" y="12"/>
                    </a:cubicBezTo>
                    <a:cubicBezTo>
                      <a:pt x="34" y="12"/>
                      <a:pt x="34" y="11"/>
                      <a:pt x="34" y="10"/>
                    </a:cubicBezTo>
                    <a:cubicBezTo>
                      <a:pt x="34" y="6"/>
                      <a:pt x="18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2" y="18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1" name="Freeform 2145">
                <a:extLst>
                  <a:ext uri="{FF2B5EF4-FFF2-40B4-BE49-F238E27FC236}">
                    <a16:creationId xmlns:a16="http://schemas.microsoft.com/office/drawing/2014/main" xmlns="" id="{AFECAEF5-ECD8-4AB7-92E5-43A787C14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435" y="370927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2" name="Freeform 2146">
                <a:extLst>
                  <a:ext uri="{FF2B5EF4-FFF2-40B4-BE49-F238E27FC236}">
                    <a16:creationId xmlns:a16="http://schemas.microsoft.com/office/drawing/2014/main" xmlns="" id="{15551968-CBB3-4C0C-9BFB-3432A4356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1826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3" name="Freeform 2147">
                <a:extLst>
                  <a:ext uri="{FF2B5EF4-FFF2-40B4-BE49-F238E27FC236}">
                    <a16:creationId xmlns:a16="http://schemas.microsoft.com/office/drawing/2014/main" xmlns="" id="{7B36DFB8-479E-426A-91DD-A50CA0C18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435" y="370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4" name="Freeform 2148">
                <a:extLst>
                  <a:ext uri="{FF2B5EF4-FFF2-40B4-BE49-F238E27FC236}">
                    <a16:creationId xmlns:a16="http://schemas.microsoft.com/office/drawing/2014/main" xmlns="" id="{61E5D7C6-378B-4B21-A7F4-D71B061AA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34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5" name="Freeform 2149">
                <a:extLst>
                  <a:ext uri="{FF2B5EF4-FFF2-40B4-BE49-F238E27FC236}">
                    <a16:creationId xmlns:a16="http://schemas.microsoft.com/office/drawing/2014/main" xmlns="" id="{DA938B29-469C-40E8-86E1-B13039052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576" y="3725463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6" name="Freeform 2150">
                <a:extLst>
                  <a:ext uri="{FF2B5EF4-FFF2-40B4-BE49-F238E27FC236}">
                    <a16:creationId xmlns:a16="http://schemas.microsoft.com/office/drawing/2014/main" xmlns="" id="{DB2C0B7C-F0EE-4129-830E-AB0E77E24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508" y="3799201"/>
                <a:ext cx="76194" cy="75536"/>
              </a:xfrm>
              <a:custGeom>
                <a:avLst/>
                <a:gdLst>
                  <a:gd name="T0" fmla="*/ 39 w 43"/>
                  <a:gd name="T1" fmla="*/ 32 h 44"/>
                  <a:gd name="T2" fmla="*/ 40 w 43"/>
                  <a:gd name="T3" fmla="*/ 29 h 44"/>
                  <a:gd name="T4" fmla="*/ 40 w 43"/>
                  <a:gd name="T5" fmla="*/ 21 h 44"/>
                  <a:gd name="T6" fmla="*/ 42 w 43"/>
                  <a:gd name="T7" fmla="*/ 9 h 44"/>
                  <a:gd name="T8" fmla="*/ 43 w 43"/>
                  <a:gd name="T9" fmla="*/ 4 h 44"/>
                  <a:gd name="T10" fmla="*/ 43 w 43"/>
                  <a:gd name="T11" fmla="*/ 0 h 44"/>
                  <a:gd name="T12" fmla="*/ 43 w 43"/>
                  <a:gd name="T13" fmla="*/ 0 h 44"/>
                  <a:gd name="T14" fmla="*/ 43 w 43"/>
                  <a:gd name="T15" fmla="*/ 0 h 44"/>
                  <a:gd name="T16" fmla="*/ 41 w 43"/>
                  <a:gd name="T17" fmla="*/ 0 h 44"/>
                  <a:gd name="T18" fmla="*/ 40 w 43"/>
                  <a:gd name="T19" fmla="*/ 1 h 44"/>
                  <a:gd name="T20" fmla="*/ 39 w 43"/>
                  <a:gd name="T21" fmla="*/ 1 h 44"/>
                  <a:gd name="T22" fmla="*/ 38 w 43"/>
                  <a:gd name="T23" fmla="*/ 2 h 44"/>
                  <a:gd name="T24" fmla="*/ 36 w 43"/>
                  <a:gd name="T25" fmla="*/ 3 h 44"/>
                  <a:gd name="T26" fmla="*/ 33 w 43"/>
                  <a:gd name="T27" fmla="*/ 5 h 44"/>
                  <a:gd name="T28" fmla="*/ 30 w 43"/>
                  <a:gd name="T29" fmla="*/ 4 h 44"/>
                  <a:gd name="T30" fmla="*/ 27 w 43"/>
                  <a:gd name="T31" fmla="*/ 4 h 44"/>
                  <a:gd name="T32" fmla="*/ 24 w 43"/>
                  <a:gd name="T33" fmla="*/ 5 h 44"/>
                  <a:gd name="T34" fmla="*/ 9 w 43"/>
                  <a:gd name="T35" fmla="*/ 12 h 44"/>
                  <a:gd name="T36" fmla="*/ 7 w 43"/>
                  <a:gd name="T37" fmla="*/ 13 h 44"/>
                  <a:gd name="T38" fmla="*/ 8 w 43"/>
                  <a:gd name="T39" fmla="*/ 15 h 44"/>
                  <a:gd name="T40" fmla="*/ 8 w 43"/>
                  <a:gd name="T41" fmla="*/ 18 h 44"/>
                  <a:gd name="T42" fmla="*/ 4 w 43"/>
                  <a:gd name="T43" fmla="*/ 22 h 44"/>
                  <a:gd name="T44" fmla="*/ 3 w 43"/>
                  <a:gd name="T45" fmla="*/ 22 h 44"/>
                  <a:gd name="T46" fmla="*/ 0 w 43"/>
                  <a:gd name="T47" fmla="*/ 23 h 44"/>
                  <a:gd name="T48" fmla="*/ 1 w 43"/>
                  <a:gd name="T49" fmla="*/ 24 h 44"/>
                  <a:gd name="T50" fmla="*/ 8 w 43"/>
                  <a:gd name="T51" fmla="*/ 31 h 44"/>
                  <a:gd name="T52" fmla="*/ 15 w 43"/>
                  <a:gd name="T53" fmla="*/ 37 h 44"/>
                  <a:gd name="T54" fmla="*/ 19 w 43"/>
                  <a:gd name="T55" fmla="*/ 41 h 44"/>
                  <a:gd name="T56" fmla="*/ 20 w 43"/>
                  <a:gd name="T57" fmla="*/ 41 h 44"/>
                  <a:gd name="T58" fmla="*/ 21 w 43"/>
                  <a:gd name="T59" fmla="*/ 41 h 44"/>
                  <a:gd name="T60" fmla="*/ 22 w 43"/>
                  <a:gd name="T61" fmla="*/ 41 h 44"/>
                  <a:gd name="T62" fmla="*/ 23 w 43"/>
                  <a:gd name="T63" fmla="*/ 42 h 44"/>
                  <a:gd name="T64" fmla="*/ 25 w 43"/>
                  <a:gd name="T65" fmla="*/ 42 h 44"/>
                  <a:gd name="T66" fmla="*/ 29 w 43"/>
                  <a:gd name="T67" fmla="*/ 43 h 44"/>
                  <a:gd name="T68" fmla="*/ 36 w 43"/>
                  <a:gd name="T69" fmla="*/ 44 h 44"/>
                  <a:gd name="T70" fmla="*/ 36 w 43"/>
                  <a:gd name="T71" fmla="*/ 44 h 44"/>
                  <a:gd name="T72" fmla="*/ 36 w 43"/>
                  <a:gd name="T73" fmla="*/ 44 h 44"/>
                  <a:gd name="T74" fmla="*/ 37 w 43"/>
                  <a:gd name="T75" fmla="*/ 44 h 44"/>
                  <a:gd name="T76" fmla="*/ 37 w 43"/>
                  <a:gd name="T77" fmla="*/ 44 h 44"/>
                  <a:gd name="T78" fmla="*/ 39 w 43"/>
                  <a:gd name="T7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44">
                    <a:moveTo>
                      <a:pt x="39" y="32"/>
                    </a:moveTo>
                    <a:cubicBezTo>
                      <a:pt x="39" y="31"/>
                      <a:pt x="39" y="30"/>
                      <a:pt x="40" y="29"/>
                    </a:cubicBezTo>
                    <a:cubicBezTo>
                      <a:pt x="40" y="27"/>
                      <a:pt x="40" y="24"/>
                      <a:pt x="40" y="21"/>
                    </a:cubicBezTo>
                    <a:cubicBezTo>
                      <a:pt x="40" y="16"/>
                      <a:pt x="40" y="11"/>
                      <a:pt x="42" y="9"/>
                    </a:cubicBezTo>
                    <a:cubicBezTo>
                      <a:pt x="43" y="7"/>
                      <a:pt x="43" y="7"/>
                      <a:pt x="43" y="4"/>
                    </a:cubicBezTo>
                    <a:cubicBezTo>
                      <a:pt x="43" y="3"/>
                      <a:pt x="43" y="2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1"/>
                      <a:pt x="40" y="1"/>
                    </a:cubicBezTo>
                    <a:cubicBezTo>
                      <a:pt x="40" y="1"/>
                      <a:pt x="39" y="1"/>
                      <a:pt x="39" y="1"/>
                    </a:cubicBezTo>
                    <a:cubicBezTo>
                      <a:pt x="39" y="2"/>
                      <a:pt x="38" y="2"/>
                      <a:pt x="38" y="2"/>
                    </a:cubicBezTo>
                    <a:cubicBezTo>
                      <a:pt x="38" y="2"/>
                      <a:pt x="37" y="2"/>
                      <a:pt x="36" y="3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2" y="5"/>
                      <a:pt x="31" y="5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22" y="11"/>
                      <a:pt x="15" y="12"/>
                      <a:pt x="9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7" y="15"/>
                      <a:pt x="8" y="15"/>
                    </a:cubicBezTo>
                    <a:cubicBezTo>
                      <a:pt x="8" y="16"/>
                      <a:pt x="8" y="17"/>
                      <a:pt x="8" y="18"/>
                    </a:cubicBezTo>
                    <a:cubicBezTo>
                      <a:pt x="7" y="19"/>
                      <a:pt x="5" y="21"/>
                      <a:pt x="4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3" y="25"/>
                      <a:pt x="5" y="28"/>
                      <a:pt x="8" y="31"/>
                    </a:cubicBezTo>
                    <a:cubicBezTo>
                      <a:pt x="10" y="33"/>
                      <a:pt x="13" y="36"/>
                      <a:pt x="15" y="37"/>
                    </a:cubicBezTo>
                    <a:cubicBezTo>
                      <a:pt x="16" y="38"/>
                      <a:pt x="18" y="40"/>
                      <a:pt x="19" y="41"/>
                    </a:cubicBezTo>
                    <a:cubicBezTo>
                      <a:pt x="19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2" y="41"/>
                      <a:pt x="22" y="41"/>
                    </a:cubicBezTo>
                    <a:cubicBezTo>
                      <a:pt x="22" y="41"/>
                      <a:pt x="23" y="42"/>
                      <a:pt x="23" y="42"/>
                    </a:cubicBezTo>
                    <a:cubicBezTo>
                      <a:pt x="24" y="42"/>
                      <a:pt x="24" y="42"/>
                      <a:pt x="25" y="42"/>
                    </a:cubicBezTo>
                    <a:cubicBezTo>
                      <a:pt x="25" y="42"/>
                      <a:pt x="27" y="42"/>
                      <a:pt x="29" y="43"/>
                    </a:cubicBezTo>
                    <a:cubicBezTo>
                      <a:pt x="31" y="43"/>
                      <a:pt x="34" y="43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41"/>
                      <a:pt x="37" y="36"/>
                      <a:pt x="3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7" name="Freeform 2151">
                <a:extLst>
                  <a:ext uri="{FF2B5EF4-FFF2-40B4-BE49-F238E27FC236}">
                    <a16:creationId xmlns:a16="http://schemas.microsoft.com/office/drawing/2014/main" xmlns="" id="{A0A46F47-9DAD-40FD-BEF6-9F2F72BE2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268" y="380099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8" name="Freeform 2152">
                <a:extLst>
                  <a:ext uri="{FF2B5EF4-FFF2-40B4-BE49-F238E27FC236}">
                    <a16:creationId xmlns:a16="http://schemas.microsoft.com/office/drawing/2014/main" xmlns="" id="{C9DB2D78-60CB-4C37-BBFB-6E30EE780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693" y="3802798"/>
                <a:ext cx="3717" cy="179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9" name="Freeform 2153">
                <a:extLst>
                  <a:ext uri="{FF2B5EF4-FFF2-40B4-BE49-F238E27FC236}">
                    <a16:creationId xmlns:a16="http://schemas.microsoft.com/office/drawing/2014/main" xmlns="" id="{3448654F-46EC-4B32-88CD-C339DD21E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508" y="3836969"/>
                <a:ext cx="5575" cy="1798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0" name="Freeform 2154">
                <a:extLst>
                  <a:ext uri="{FF2B5EF4-FFF2-40B4-BE49-F238E27FC236}">
                    <a16:creationId xmlns:a16="http://schemas.microsoft.com/office/drawing/2014/main" xmlns="" id="{282988DE-FF71-4154-A088-DD849ABB0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702" y="37992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1" name="Freeform 2155">
                <a:extLst>
                  <a:ext uri="{FF2B5EF4-FFF2-40B4-BE49-F238E27FC236}">
                    <a16:creationId xmlns:a16="http://schemas.microsoft.com/office/drawing/2014/main" xmlns="" id="{4702CD4A-980D-493D-B9D9-18B53B692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985" y="3799201"/>
                <a:ext cx="3717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2" name="Freeform 2156">
                <a:extLst>
                  <a:ext uri="{FF2B5EF4-FFF2-40B4-BE49-F238E27FC236}">
                    <a16:creationId xmlns:a16="http://schemas.microsoft.com/office/drawing/2014/main" xmlns="" id="{946D8E62-593A-4258-8074-3D12989C6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242" y="3876536"/>
                <a:ext cx="55752" cy="44962"/>
              </a:xfrm>
              <a:custGeom>
                <a:avLst/>
                <a:gdLst>
                  <a:gd name="T0" fmla="*/ 23 w 32"/>
                  <a:gd name="T1" fmla="*/ 3 h 26"/>
                  <a:gd name="T2" fmla="*/ 22 w 32"/>
                  <a:gd name="T3" fmla="*/ 3 h 26"/>
                  <a:gd name="T4" fmla="*/ 21 w 32"/>
                  <a:gd name="T5" fmla="*/ 4 h 26"/>
                  <a:gd name="T6" fmla="*/ 21 w 32"/>
                  <a:gd name="T7" fmla="*/ 3 h 26"/>
                  <a:gd name="T8" fmla="*/ 19 w 32"/>
                  <a:gd name="T9" fmla="*/ 3 h 26"/>
                  <a:gd name="T10" fmla="*/ 18 w 32"/>
                  <a:gd name="T11" fmla="*/ 3 h 26"/>
                  <a:gd name="T12" fmla="*/ 17 w 32"/>
                  <a:gd name="T13" fmla="*/ 2 h 26"/>
                  <a:gd name="T14" fmla="*/ 12 w 32"/>
                  <a:gd name="T15" fmla="*/ 2 h 26"/>
                  <a:gd name="T16" fmla="*/ 6 w 32"/>
                  <a:gd name="T17" fmla="*/ 1 h 26"/>
                  <a:gd name="T18" fmla="*/ 4 w 32"/>
                  <a:gd name="T19" fmla="*/ 0 h 26"/>
                  <a:gd name="T20" fmla="*/ 4 w 32"/>
                  <a:gd name="T21" fmla="*/ 0 h 26"/>
                  <a:gd name="T22" fmla="*/ 3 w 32"/>
                  <a:gd name="T23" fmla="*/ 0 h 26"/>
                  <a:gd name="T24" fmla="*/ 3 w 32"/>
                  <a:gd name="T25" fmla="*/ 0 h 26"/>
                  <a:gd name="T26" fmla="*/ 1 w 32"/>
                  <a:gd name="T27" fmla="*/ 5 h 26"/>
                  <a:gd name="T28" fmla="*/ 0 w 32"/>
                  <a:gd name="T29" fmla="*/ 7 h 26"/>
                  <a:gd name="T30" fmla="*/ 3 w 32"/>
                  <a:gd name="T31" fmla="*/ 11 h 26"/>
                  <a:gd name="T32" fmla="*/ 6 w 32"/>
                  <a:gd name="T33" fmla="*/ 11 h 26"/>
                  <a:gd name="T34" fmla="*/ 9 w 32"/>
                  <a:gd name="T35" fmla="*/ 9 h 26"/>
                  <a:gd name="T36" fmla="*/ 14 w 32"/>
                  <a:gd name="T37" fmla="*/ 13 h 26"/>
                  <a:gd name="T38" fmla="*/ 14 w 32"/>
                  <a:gd name="T39" fmla="*/ 14 h 26"/>
                  <a:gd name="T40" fmla="*/ 14 w 32"/>
                  <a:gd name="T41" fmla="*/ 14 h 26"/>
                  <a:gd name="T42" fmla="*/ 22 w 32"/>
                  <a:gd name="T43" fmla="*/ 17 h 26"/>
                  <a:gd name="T44" fmla="*/ 24 w 32"/>
                  <a:gd name="T45" fmla="*/ 23 h 26"/>
                  <a:gd name="T46" fmla="*/ 25 w 32"/>
                  <a:gd name="T47" fmla="*/ 25 h 26"/>
                  <a:gd name="T48" fmla="*/ 30 w 32"/>
                  <a:gd name="T49" fmla="*/ 26 h 26"/>
                  <a:gd name="T50" fmla="*/ 30 w 32"/>
                  <a:gd name="T51" fmla="*/ 26 h 26"/>
                  <a:gd name="T52" fmla="*/ 31 w 32"/>
                  <a:gd name="T53" fmla="*/ 23 h 26"/>
                  <a:gd name="T54" fmla="*/ 31 w 32"/>
                  <a:gd name="T55" fmla="*/ 21 h 26"/>
                  <a:gd name="T56" fmla="*/ 31 w 32"/>
                  <a:gd name="T57" fmla="*/ 21 h 26"/>
                  <a:gd name="T58" fmla="*/ 31 w 32"/>
                  <a:gd name="T59" fmla="*/ 19 h 26"/>
                  <a:gd name="T60" fmla="*/ 31 w 32"/>
                  <a:gd name="T61" fmla="*/ 18 h 26"/>
                  <a:gd name="T62" fmla="*/ 32 w 32"/>
                  <a:gd name="T63" fmla="*/ 17 h 26"/>
                  <a:gd name="T64" fmla="*/ 32 w 32"/>
                  <a:gd name="T65" fmla="*/ 16 h 26"/>
                  <a:gd name="T66" fmla="*/ 32 w 32"/>
                  <a:gd name="T67" fmla="*/ 15 h 26"/>
                  <a:gd name="T68" fmla="*/ 23 w 32"/>
                  <a:gd name="T6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26">
                    <a:moveTo>
                      <a:pt x="23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4"/>
                      <a:pt x="21" y="4"/>
                    </a:cubicBezTo>
                    <a:cubicBezTo>
                      <a:pt x="21" y="4"/>
                      <a:pt x="21" y="3"/>
                      <a:pt x="21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3"/>
                      <a:pt x="17" y="3"/>
                      <a:pt x="17" y="2"/>
                    </a:cubicBezTo>
                    <a:cubicBezTo>
                      <a:pt x="16" y="2"/>
                      <a:pt x="13" y="2"/>
                      <a:pt x="12" y="2"/>
                    </a:cubicBezTo>
                    <a:cubicBezTo>
                      <a:pt x="9" y="1"/>
                      <a:pt x="7" y="1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10"/>
                      <a:pt x="3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7" y="9"/>
                      <a:pt x="9" y="9"/>
                    </a:cubicBezTo>
                    <a:cubicBezTo>
                      <a:pt x="12" y="9"/>
                      <a:pt x="13" y="11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4"/>
                      <a:pt x="20" y="15"/>
                      <a:pt x="22" y="17"/>
                    </a:cubicBezTo>
                    <a:cubicBezTo>
                      <a:pt x="24" y="19"/>
                      <a:pt x="24" y="21"/>
                      <a:pt x="24" y="23"/>
                    </a:cubicBezTo>
                    <a:cubicBezTo>
                      <a:pt x="24" y="24"/>
                      <a:pt x="24" y="25"/>
                      <a:pt x="25" y="25"/>
                    </a:cubicBezTo>
                    <a:cubicBezTo>
                      <a:pt x="26" y="26"/>
                      <a:pt x="27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5"/>
                      <a:pt x="31" y="23"/>
                      <a:pt x="31" y="23"/>
                    </a:cubicBezTo>
                    <a:cubicBezTo>
                      <a:pt x="31" y="23"/>
                      <a:pt x="31" y="22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0"/>
                      <a:pt x="31" y="20"/>
                      <a:pt x="31" y="19"/>
                    </a:cubicBezTo>
                    <a:cubicBezTo>
                      <a:pt x="31" y="19"/>
                      <a:pt x="31" y="19"/>
                      <a:pt x="31" y="18"/>
                    </a:cubicBezTo>
                    <a:cubicBezTo>
                      <a:pt x="31" y="18"/>
                      <a:pt x="31" y="17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29" y="12"/>
                      <a:pt x="25" y="7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3" name="Freeform 2157">
                <a:extLst>
                  <a:ext uri="{FF2B5EF4-FFF2-40B4-BE49-F238E27FC236}">
                    <a16:creationId xmlns:a16="http://schemas.microsoft.com/office/drawing/2014/main" xmlns="" id="{7D50DE10-BC34-49E9-8CD6-8C5FAA3FD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835" y="3881931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4" name="Freeform 2158">
                <a:extLst>
                  <a:ext uri="{FF2B5EF4-FFF2-40B4-BE49-F238E27FC236}">
                    <a16:creationId xmlns:a16="http://schemas.microsoft.com/office/drawing/2014/main" xmlns="" id="{3349D8B4-74EE-4B6B-9AA9-D29FF41A5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817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5" name="Freeform 2159">
                <a:extLst>
                  <a:ext uri="{FF2B5EF4-FFF2-40B4-BE49-F238E27FC236}">
                    <a16:creationId xmlns:a16="http://schemas.microsoft.com/office/drawing/2014/main" xmlns="" id="{B4D40152-AD1E-4419-8A38-0E3D07A6F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675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6" name="Freeform 2160">
                <a:extLst>
                  <a:ext uri="{FF2B5EF4-FFF2-40B4-BE49-F238E27FC236}">
                    <a16:creationId xmlns:a16="http://schemas.microsoft.com/office/drawing/2014/main" xmlns="" id="{235E15BB-2CF4-4DF1-A4C6-76D9D4EDA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410" y="3881931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7" name="Freeform 2161">
                <a:extLst>
                  <a:ext uri="{FF2B5EF4-FFF2-40B4-BE49-F238E27FC236}">
                    <a16:creationId xmlns:a16="http://schemas.microsoft.com/office/drawing/2014/main" xmlns="" id="{1E43845E-A6A0-4FA1-BE3C-1637ACCB0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711" y="3901714"/>
                <a:ext cx="109645" cy="43164"/>
              </a:xfrm>
              <a:custGeom>
                <a:avLst/>
                <a:gdLst>
                  <a:gd name="T0" fmla="*/ 54 w 61"/>
                  <a:gd name="T1" fmla="*/ 9 h 25"/>
                  <a:gd name="T2" fmla="*/ 45 w 61"/>
                  <a:gd name="T3" fmla="*/ 3 h 25"/>
                  <a:gd name="T4" fmla="*/ 40 w 61"/>
                  <a:gd name="T5" fmla="*/ 2 h 25"/>
                  <a:gd name="T6" fmla="*/ 26 w 61"/>
                  <a:gd name="T7" fmla="*/ 7 h 25"/>
                  <a:gd name="T8" fmla="*/ 17 w 61"/>
                  <a:gd name="T9" fmla="*/ 11 h 25"/>
                  <a:gd name="T10" fmla="*/ 5 w 61"/>
                  <a:gd name="T11" fmla="*/ 7 h 25"/>
                  <a:gd name="T12" fmla="*/ 1 w 61"/>
                  <a:gd name="T13" fmla="*/ 4 h 25"/>
                  <a:gd name="T14" fmla="*/ 1 w 61"/>
                  <a:gd name="T15" fmla="*/ 5 h 25"/>
                  <a:gd name="T16" fmla="*/ 1 w 61"/>
                  <a:gd name="T17" fmla="*/ 5 h 25"/>
                  <a:gd name="T18" fmla="*/ 1 w 61"/>
                  <a:gd name="T19" fmla="*/ 6 h 25"/>
                  <a:gd name="T20" fmla="*/ 1 w 61"/>
                  <a:gd name="T21" fmla="*/ 6 h 25"/>
                  <a:gd name="T22" fmla="*/ 1 w 61"/>
                  <a:gd name="T23" fmla="*/ 7 h 25"/>
                  <a:gd name="T24" fmla="*/ 0 w 61"/>
                  <a:gd name="T25" fmla="*/ 12 h 25"/>
                  <a:gd name="T26" fmla="*/ 0 w 61"/>
                  <a:gd name="T27" fmla="*/ 12 h 25"/>
                  <a:gd name="T28" fmla="*/ 13 w 61"/>
                  <a:gd name="T29" fmla="*/ 19 h 25"/>
                  <a:gd name="T30" fmla="*/ 17 w 61"/>
                  <a:gd name="T31" fmla="*/ 21 h 25"/>
                  <a:gd name="T32" fmla="*/ 22 w 61"/>
                  <a:gd name="T33" fmla="*/ 25 h 25"/>
                  <a:gd name="T34" fmla="*/ 23 w 61"/>
                  <a:gd name="T35" fmla="*/ 25 h 25"/>
                  <a:gd name="T36" fmla="*/ 27 w 61"/>
                  <a:gd name="T37" fmla="*/ 23 h 25"/>
                  <a:gd name="T38" fmla="*/ 26 w 61"/>
                  <a:gd name="T39" fmla="*/ 21 h 25"/>
                  <a:gd name="T40" fmla="*/ 24 w 61"/>
                  <a:gd name="T41" fmla="*/ 18 h 25"/>
                  <a:gd name="T42" fmla="*/ 27 w 61"/>
                  <a:gd name="T43" fmla="*/ 13 h 25"/>
                  <a:gd name="T44" fmla="*/ 30 w 61"/>
                  <a:gd name="T45" fmla="*/ 11 h 25"/>
                  <a:gd name="T46" fmla="*/ 45 w 61"/>
                  <a:gd name="T47" fmla="*/ 6 h 25"/>
                  <a:gd name="T48" fmla="*/ 51 w 61"/>
                  <a:gd name="T49" fmla="*/ 11 h 25"/>
                  <a:gd name="T50" fmla="*/ 49 w 61"/>
                  <a:gd name="T51" fmla="*/ 17 h 25"/>
                  <a:gd name="T52" fmla="*/ 54 w 61"/>
                  <a:gd name="T53" fmla="*/ 24 h 25"/>
                  <a:gd name="T54" fmla="*/ 55 w 61"/>
                  <a:gd name="T55" fmla="*/ 24 h 25"/>
                  <a:gd name="T56" fmla="*/ 56 w 61"/>
                  <a:gd name="T57" fmla="*/ 23 h 25"/>
                  <a:gd name="T58" fmla="*/ 57 w 61"/>
                  <a:gd name="T59" fmla="*/ 21 h 25"/>
                  <a:gd name="T60" fmla="*/ 58 w 61"/>
                  <a:gd name="T61" fmla="*/ 21 h 25"/>
                  <a:gd name="T62" fmla="*/ 59 w 61"/>
                  <a:gd name="T63" fmla="*/ 20 h 25"/>
                  <a:gd name="T64" fmla="*/ 59 w 61"/>
                  <a:gd name="T65" fmla="*/ 19 h 25"/>
                  <a:gd name="T66" fmla="*/ 60 w 61"/>
                  <a:gd name="T67" fmla="*/ 18 h 25"/>
                  <a:gd name="T68" fmla="*/ 61 w 61"/>
                  <a:gd name="T69" fmla="*/ 18 h 25"/>
                  <a:gd name="T70" fmla="*/ 61 w 61"/>
                  <a:gd name="T71" fmla="*/ 18 h 25"/>
                  <a:gd name="T72" fmla="*/ 61 w 61"/>
                  <a:gd name="T73" fmla="*/ 18 h 25"/>
                  <a:gd name="T74" fmla="*/ 61 w 61"/>
                  <a:gd name="T75" fmla="*/ 18 h 25"/>
                  <a:gd name="T76" fmla="*/ 61 w 61"/>
                  <a:gd name="T77" fmla="*/ 17 h 25"/>
                  <a:gd name="T78" fmla="*/ 55 w 61"/>
                  <a:gd name="T79" fmla="*/ 10 h 25"/>
                  <a:gd name="T80" fmla="*/ 54 w 61"/>
                  <a:gd name="T81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1" h="25">
                    <a:moveTo>
                      <a:pt x="54" y="9"/>
                    </a:moveTo>
                    <a:cubicBezTo>
                      <a:pt x="52" y="5"/>
                      <a:pt x="48" y="4"/>
                      <a:pt x="45" y="3"/>
                    </a:cubicBezTo>
                    <a:cubicBezTo>
                      <a:pt x="43" y="3"/>
                      <a:pt x="41" y="2"/>
                      <a:pt x="40" y="2"/>
                    </a:cubicBezTo>
                    <a:cubicBezTo>
                      <a:pt x="36" y="0"/>
                      <a:pt x="31" y="2"/>
                      <a:pt x="26" y="7"/>
                    </a:cubicBezTo>
                    <a:cubicBezTo>
                      <a:pt x="23" y="10"/>
                      <a:pt x="20" y="11"/>
                      <a:pt x="17" y="11"/>
                    </a:cubicBezTo>
                    <a:cubicBezTo>
                      <a:pt x="13" y="11"/>
                      <a:pt x="8" y="9"/>
                      <a:pt x="5" y="7"/>
                    </a:cubicBezTo>
                    <a:cubicBezTo>
                      <a:pt x="4" y="7"/>
                      <a:pt x="3" y="5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10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3"/>
                      <a:pt x="10" y="15"/>
                      <a:pt x="13" y="19"/>
                    </a:cubicBezTo>
                    <a:cubicBezTo>
                      <a:pt x="15" y="21"/>
                      <a:pt x="16" y="21"/>
                      <a:pt x="17" y="21"/>
                    </a:cubicBezTo>
                    <a:cubicBezTo>
                      <a:pt x="19" y="22"/>
                      <a:pt x="20" y="22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4" y="25"/>
                      <a:pt x="27" y="24"/>
                      <a:pt x="27" y="23"/>
                    </a:cubicBezTo>
                    <a:cubicBezTo>
                      <a:pt x="27" y="22"/>
                      <a:pt x="27" y="22"/>
                      <a:pt x="26" y="21"/>
                    </a:cubicBezTo>
                    <a:cubicBezTo>
                      <a:pt x="25" y="21"/>
                      <a:pt x="24" y="19"/>
                      <a:pt x="24" y="18"/>
                    </a:cubicBezTo>
                    <a:cubicBezTo>
                      <a:pt x="23" y="15"/>
                      <a:pt x="26" y="14"/>
                      <a:pt x="27" y="13"/>
                    </a:cubicBezTo>
                    <a:cubicBezTo>
                      <a:pt x="29" y="12"/>
                      <a:pt x="29" y="12"/>
                      <a:pt x="30" y="11"/>
                    </a:cubicBezTo>
                    <a:cubicBezTo>
                      <a:pt x="31" y="6"/>
                      <a:pt x="41" y="4"/>
                      <a:pt x="45" y="6"/>
                    </a:cubicBezTo>
                    <a:cubicBezTo>
                      <a:pt x="48" y="7"/>
                      <a:pt x="50" y="9"/>
                      <a:pt x="51" y="11"/>
                    </a:cubicBezTo>
                    <a:cubicBezTo>
                      <a:pt x="51" y="13"/>
                      <a:pt x="51" y="15"/>
                      <a:pt x="49" y="17"/>
                    </a:cubicBezTo>
                    <a:cubicBezTo>
                      <a:pt x="48" y="17"/>
                      <a:pt x="49" y="19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3"/>
                      <a:pt x="55" y="23"/>
                      <a:pt x="56" y="23"/>
                    </a:cubicBezTo>
                    <a:cubicBezTo>
                      <a:pt x="56" y="22"/>
                      <a:pt x="57" y="22"/>
                      <a:pt x="57" y="21"/>
                    </a:cubicBezTo>
                    <a:cubicBezTo>
                      <a:pt x="57" y="21"/>
                      <a:pt x="57" y="21"/>
                      <a:pt x="58" y="21"/>
                    </a:cubicBezTo>
                    <a:cubicBezTo>
                      <a:pt x="58" y="20"/>
                      <a:pt x="58" y="20"/>
                      <a:pt x="59" y="20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19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7"/>
                      <a:pt x="61" y="17"/>
                    </a:cubicBezTo>
                    <a:cubicBezTo>
                      <a:pt x="59" y="16"/>
                      <a:pt x="57" y="13"/>
                      <a:pt x="55" y="10"/>
                    </a:cubicBezTo>
                    <a:lnTo>
                      <a:pt x="5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8" name="Freeform 2162">
                <a:extLst>
                  <a:ext uri="{FF2B5EF4-FFF2-40B4-BE49-F238E27FC236}">
                    <a16:creationId xmlns:a16="http://schemas.microsoft.com/office/drawing/2014/main" xmlns="" id="{AA19B5FE-1CCD-4EA2-8195-A4C6D51DB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08908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9" name="Freeform 2163">
                <a:extLst>
                  <a:ext uri="{FF2B5EF4-FFF2-40B4-BE49-F238E27FC236}">
                    <a16:creationId xmlns:a16="http://schemas.microsoft.com/office/drawing/2014/main" xmlns="" id="{6DB03202-2690-43C5-8D33-E25B33B16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1250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0" name="Freeform 2164">
                <a:extLst>
                  <a:ext uri="{FF2B5EF4-FFF2-40B4-BE49-F238E27FC236}">
                    <a16:creationId xmlns:a16="http://schemas.microsoft.com/office/drawing/2014/main" xmlns="" id="{41E21F34-4ECE-47BE-823A-862D5764D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569" y="3910707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1" name="Freeform 2165">
                <a:extLst>
                  <a:ext uri="{FF2B5EF4-FFF2-40B4-BE49-F238E27FC236}">
                    <a16:creationId xmlns:a16="http://schemas.microsoft.com/office/drawing/2014/main" xmlns="" id="{70B85426-410D-452E-B140-254685EF5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711" y="39232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2" name="Freeform 2166">
                <a:extLst>
                  <a:ext uri="{FF2B5EF4-FFF2-40B4-BE49-F238E27FC236}">
                    <a16:creationId xmlns:a16="http://schemas.microsoft.com/office/drawing/2014/main" xmlns="" id="{BD3C05DD-7048-4344-9E82-3B1721A19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781" y="3944878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3" name="Freeform 2167">
                <a:extLst>
                  <a:ext uri="{FF2B5EF4-FFF2-40B4-BE49-F238E27FC236}">
                    <a16:creationId xmlns:a16="http://schemas.microsoft.com/office/drawing/2014/main" xmlns="" id="{7989708C-688C-4133-A3BA-5A005CDDA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214" y="39394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" name="Freeform 2168">
                <a:extLst>
                  <a:ext uri="{FF2B5EF4-FFF2-40B4-BE49-F238E27FC236}">
                    <a16:creationId xmlns:a16="http://schemas.microsoft.com/office/drawing/2014/main" xmlns="" id="{6E912EB2-5EC0-4838-85CF-7DE95ED7A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98" y="394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" name="Freeform 2169">
                <a:extLst>
                  <a:ext uri="{FF2B5EF4-FFF2-40B4-BE49-F238E27FC236}">
                    <a16:creationId xmlns:a16="http://schemas.microsoft.com/office/drawing/2014/main" xmlns="" id="{C6BECCE6-48AD-40FD-9FDA-6868D48C5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931" y="3934087"/>
                <a:ext cx="0" cy="179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" name="Freeform 2170">
                <a:extLst>
                  <a:ext uri="{FF2B5EF4-FFF2-40B4-BE49-F238E27FC236}">
                    <a16:creationId xmlns:a16="http://schemas.microsoft.com/office/drawing/2014/main" xmlns="" id="{C38199A9-841E-4CF8-8467-0B2C629FA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073" y="3935886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" name="Freeform 2171">
                <a:extLst>
                  <a:ext uri="{FF2B5EF4-FFF2-40B4-BE49-F238E27FC236}">
                    <a16:creationId xmlns:a16="http://schemas.microsoft.com/office/drawing/2014/main" xmlns="" id="{CFF0B75A-F505-4B2F-B8DB-0E2D22D21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922" y="3948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" name="Freeform 2172">
                <a:extLst>
                  <a:ext uri="{FF2B5EF4-FFF2-40B4-BE49-F238E27FC236}">
                    <a16:creationId xmlns:a16="http://schemas.microsoft.com/office/drawing/2014/main" xmlns="" id="{CD65488A-7E69-45F7-867C-D371F0DCD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144" y="3631941"/>
                <a:ext cx="157964" cy="59350"/>
              </a:xfrm>
              <a:custGeom>
                <a:avLst/>
                <a:gdLst>
                  <a:gd name="T0" fmla="*/ 70 w 89"/>
                  <a:gd name="T1" fmla="*/ 23 h 34"/>
                  <a:gd name="T2" fmla="*/ 52 w 89"/>
                  <a:gd name="T3" fmla="*/ 16 h 34"/>
                  <a:gd name="T4" fmla="*/ 15 w 89"/>
                  <a:gd name="T5" fmla="*/ 1 h 34"/>
                  <a:gd name="T6" fmla="*/ 0 w 89"/>
                  <a:gd name="T7" fmla="*/ 1 h 34"/>
                  <a:gd name="T8" fmla="*/ 8 w 89"/>
                  <a:gd name="T9" fmla="*/ 9 h 34"/>
                  <a:gd name="T10" fmla="*/ 25 w 89"/>
                  <a:gd name="T11" fmla="*/ 11 h 34"/>
                  <a:gd name="T12" fmla="*/ 40 w 89"/>
                  <a:gd name="T13" fmla="*/ 18 h 34"/>
                  <a:gd name="T14" fmla="*/ 50 w 89"/>
                  <a:gd name="T15" fmla="*/ 24 h 34"/>
                  <a:gd name="T16" fmla="*/ 56 w 89"/>
                  <a:gd name="T17" fmla="*/ 28 h 34"/>
                  <a:gd name="T18" fmla="*/ 56 w 89"/>
                  <a:gd name="T19" fmla="*/ 32 h 34"/>
                  <a:gd name="T20" fmla="*/ 55 w 89"/>
                  <a:gd name="T21" fmla="*/ 33 h 34"/>
                  <a:gd name="T22" fmla="*/ 56 w 89"/>
                  <a:gd name="T23" fmla="*/ 33 h 34"/>
                  <a:gd name="T24" fmla="*/ 70 w 89"/>
                  <a:gd name="T25" fmla="*/ 34 h 34"/>
                  <a:gd name="T26" fmla="*/ 89 w 89"/>
                  <a:gd name="T27" fmla="*/ 33 h 34"/>
                  <a:gd name="T28" fmla="*/ 70 w 89"/>
                  <a:gd name="T29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34">
                    <a:moveTo>
                      <a:pt x="70" y="23"/>
                    </a:moveTo>
                    <a:cubicBezTo>
                      <a:pt x="67" y="23"/>
                      <a:pt x="60" y="20"/>
                      <a:pt x="52" y="16"/>
                    </a:cubicBezTo>
                    <a:cubicBezTo>
                      <a:pt x="41" y="11"/>
                      <a:pt x="28" y="4"/>
                      <a:pt x="15" y="1"/>
                    </a:cubicBezTo>
                    <a:cubicBezTo>
                      <a:pt x="10" y="0"/>
                      <a:pt x="5" y="0"/>
                      <a:pt x="0" y="1"/>
                    </a:cubicBezTo>
                    <a:cubicBezTo>
                      <a:pt x="5" y="2"/>
                      <a:pt x="8" y="6"/>
                      <a:pt x="8" y="9"/>
                    </a:cubicBezTo>
                    <a:cubicBezTo>
                      <a:pt x="8" y="9"/>
                      <a:pt x="10" y="11"/>
                      <a:pt x="25" y="11"/>
                    </a:cubicBezTo>
                    <a:cubicBezTo>
                      <a:pt x="32" y="12"/>
                      <a:pt x="36" y="15"/>
                      <a:pt x="40" y="18"/>
                    </a:cubicBezTo>
                    <a:cubicBezTo>
                      <a:pt x="43" y="21"/>
                      <a:pt x="45" y="23"/>
                      <a:pt x="50" y="24"/>
                    </a:cubicBezTo>
                    <a:cubicBezTo>
                      <a:pt x="53" y="25"/>
                      <a:pt x="55" y="26"/>
                      <a:pt x="56" y="28"/>
                    </a:cubicBezTo>
                    <a:cubicBezTo>
                      <a:pt x="57" y="29"/>
                      <a:pt x="56" y="31"/>
                      <a:pt x="56" y="32"/>
                    </a:cubicBezTo>
                    <a:cubicBezTo>
                      <a:pt x="56" y="32"/>
                      <a:pt x="55" y="33"/>
                      <a:pt x="55" y="33"/>
                    </a:cubicBezTo>
                    <a:cubicBezTo>
                      <a:pt x="55" y="33"/>
                      <a:pt x="55" y="33"/>
                      <a:pt x="56" y="33"/>
                    </a:cubicBezTo>
                    <a:cubicBezTo>
                      <a:pt x="57" y="34"/>
                      <a:pt x="63" y="34"/>
                      <a:pt x="70" y="34"/>
                    </a:cubicBezTo>
                    <a:cubicBezTo>
                      <a:pt x="80" y="34"/>
                      <a:pt x="87" y="33"/>
                      <a:pt x="89" y="33"/>
                    </a:cubicBezTo>
                    <a:cubicBezTo>
                      <a:pt x="87" y="30"/>
                      <a:pt x="76" y="23"/>
                      <a:pt x="7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" name="Freeform 2173">
                <a:extLst>
                  <a:ext uri="{FF2B5EF4-FFF2-40B4-BE49-F238E27FC236}">
                    <a16:creationId xmlns:a16="http://schemas.microsoft.com/office/drawing/2014/main" xmlns="" id="{3D0A28A9-68FA-47FA-8308-E3B29B08B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118" y="3635538"/>
                <a:ext cx="29734" cy="17985"/>
              </a:xfrm>
              <a:custGeom>
                <a:avLst/>
                <a:gdLst>
                  <a:gd name="T0" fmla="*/ 0 w 17"/>
                  <a:gd name="T1" fmla="*/ 10 h 10"/>
                  <a:gd name="T2" fmla="*/ 0 w 17"/>
                  <a:gd name="T3" fmla="*/ 10 h 10"/>
                  <a:gd name="T4" fmla="*/ 14 w 17"/>
                  <a:gd name="T5" fmla="*/ 2 h 10"/>
                  <a:gd name="T6" fmla="*/ 16 w 17"/>
                  <a:gd name="T7" fmla="*/ 1 h 10"/>
                  <a:gd name="T8" fmla="*/ 17 w 17"/>
                  <a:gd name="T9" fmla="*/ 0 h 10"/>
                  <a:gd name="T10" fmla="*/ 0 w 1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0"/>
                      <a:pt x="10" y="5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ubicBezTo>
                      <a:pt x="8" y="3"/>
                      <a:pt x="1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8" name="Freeform 2174">
                <a:extLst>
                  <a:ext uri="{FF2B5EF4-FFF2-40B4-BE49-F238E27FC236}">
                    <a16:creationId xmlns:a16="http://schemas.microsoft.com/office/drawing/2014/main" xmlns="" id="{5D0924A8-11B7-4CAD-A628-99DA518B4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630" y="3729060"/>
                <a:ext cx="31593" cy="7194"/>
              </a:xfrm>
              <a:custGeom>
                <a:avLst/>
                <a:gdLst>
                  <a:gd name="T0" fmla="*/ 18 w 18"/>
                  <a:gd name="T1" fmla="*/ 3 h 4"/>
                  <a:gd name="T2" fmla="*/ 1 w 18"/>
                  <a:gd name="T3" fmla="*/ 0 h 4"/>
                  <a:gd name="T4" fmla="*/ 0 w 18"/>
                  <a:gd name="T5" fmla="*/ 0 h 4"/>
                  <a:gd name="T6" fmla="*/ 15 w 18"/>
                  <a:gd name="T7" fmla="*/ 4 h 4"/>
                  <a:gd name="T8" fmla="*/ 18 w 1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8" y="3"/>
                    </a:moveTo>
                    <a:cubicBezTo>
                      <a:pt x="15" y="2"/>
                      <a:pt x="8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3" y="2"/>
                      <a:pt x="10" y="4"/>
                      <a:pt x="15" y="4"/>
                    </a:cubicBezTo>
                    <a:cubicBezTo>
                      <a:pt x="16" y="4"/>
                      <a:pt x="17" y="4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9" name="Freeform 2175">
                <a:extLst>
                  <a:ext uri="{FF2B5EF4-FFF2-40B4-BE49-F238E27FC236}">
                    <a16:creationId xmlns:a16="http://schemas.microsoft.com/office/drawing/2014/main" xmlns="" id="{E7600050-9618-463B-BE4E-39C64B7E0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496" y="3725463"/>
                <a:ext cx="27876" cy="8992"/>
              </a:xfrm>
              <a:custGeom>
                <a:avLst/>
                <a:gdLst>
                  <a:gd name="T0" fmla="*/ 0 w 15"/>
                  <a:gd name="T1" fmla="*/ 1 h 5"/>
                  <a:gd name="T2" fmla="*/ 0 w 15"/>
                  <a:gd name="T3" fmla="*/ 2 h 5"/>
                  <a:gd name="T4" fmla="*/ 7 w 15"/>
                  <a:gd name="T5" fmla="*/ 5 h 5"/>
                  <a:gd name="T6" fmla="*/ 15 w 15"/>
                  <a:gd name="T7" fmla="*/ 2 h 5"/>
                  <a:gd name="T8" fmla="*/ 5 w 15"/>
                  <a:gd name="T9" fmla="*/ 0 h 5"/>
                  <a:gd name="T10" fmla="*/ 0 w 1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5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4"/>
                      <a:pt x="5" y="5"/>
                      <a:pt x="7" y="5"/>
                    </a:cubicBezTo>
                    <a:cubicBezTo>
                      <a:pt x="10" y="5"/>
                      <a:pt x="14" y="3"/>
                      <a:pt x="15" y="2"/>
                    </a:cubicBezTo>
                    <a:cubicBezTo>
                      <a:pt x="14" y="2"/>
                      <a:pt x="10" y="0"/>
                      <a:pt x="5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Freeform 2178">
                <a:extLst>
                  <a:ext uri="{FF2B5EF4-FFF2-40B4-BE49-F238E27FC236}">
                    <a16:creationId xmlns:a16="http://schemas.microsoft.com/office/drawing/2014/main" xmlns="" id="{E3A46831-F1A4-4380-A458-CAC509F56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805" y="3000673"/>
                <a:ext cx="115221" cy="61149"/>
              </a:xfrm>
              <a:custGeom>
                <a:avLst/>
                <a:gdLst>
                  <a:gd name="T0" fmla="*/ 62 w 65"/>
                  <a:gd name="T1" fmla="*/ 35 h 36"/>
                  <a:gd name="T2" fmla="*/ 63 w 65"/>
                  <a:gd name="T3" fmla="*/ 35 h 36"/>
                  <a:gd name="T4" fmla="*/ 63 w 65"/>
                  <a:gd name="T5" fmla="*/ 32 h 36"/>
                  <a:gd name="T6" fmla="*/ 56 w 65"/>
                  <a:gd name="T7" fmla="*/ 28 h 36"/>
                  <a:gd name="T8" fmla="*/ 43 w 65"/>
                  <a:gd name="T9" fmla="*/ 22 h 36"/>
                  <a:gd name="T10" fmla="*/ 30 w 65"/>
                  <a:gd name="T11" fmla="*/ 7 h 36"/>
                  <a:gd name="T12" fmla="*/ 15 w 65"/>
                  <a:gd name="T13" fmla="*/ 4 h 36"/>
                  <a:gd name="T14" fmla="*/ 4 w 65"/>
                  <a:gd name="T15" fmla="*/ 2 h 36"/>
                  <a:gd name="T16" fmla="*/ 7 w 65"/>
                  <a:gd name="T17" fmla="*/ 7 h 36"/>
                  <a:gd name="T18" fmla="*/ 12 w 65"/>
                  <a:gd name="T19" fmla="*/ 11 h 36"/>
                  <a:gd name="T20" fmla="*/ 20 w 65"/>
                  <a:gd name="T21" fmla="*/ 17 h 36"/>
                  <a:gd name="T22" fmla="*/ 28 w 65"/>
                  <a:gd name="T23" fmla="*/ 22 h 36"/>
                  <a:gd name="T24" fmla="*/ 34 w 65"/>
                  <a:gd name="T25" fmla="*/ 28 h 36"/>
                  <a:gd name="T26" fmla="*/ 39 w 65"/>
                  <a:gd name="T27" fmla="*/ 30 h 36"/>
                  <a:gd name="T28" fmla="*/ 43 w 65"/>
                  <a:gd name="T29" fmla="*/ 35 h 36"/>
                  <a:gd name="T30" fmla="*/ 45 w 65"/>
                  <a:gd name="T31" fmla="*/ 35 h 36"/>
                  <a:gd name="T32" fmla="*/ 62 w 65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6">
                    <a:moveTo>
                      <a:pt x="62" y="35"/>
                    </a:move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4"/>
                      <a:pt x="63" y="33"/>
                      <a:pt x="63" y="32"/>
                    </a:cubicBezTo>
                    <a:cubicBezTo>
                      <a:pt x="65" y="29"/>
                      <a:pt x="60" y="31"/>
                      <a:pt x="56" y="28"/>
                    </a:cubicBezTo>
                    <a:cubicBezTo>
                      <a:pt x="53" y="24"/>
                      <a:pt x="45" y="25"/>
                      <a:pt x="43" y="22"/>
                    </a:cubicBezTo>
                    <a:cubicBezTo>
                      <a:pt x="42" y="18"/>
                      <a:pt x="34" y="7"/>
                      <a:pt x="30" y="7"/>
                    </a:cubicBezTo>
                    <a:cubicBezTo>
                      <a:pt x="26" y="7"/>
                      <a:pt x="20" y="7"/>
                      <a:pt x="15" y="4"/>
                    </a:cubicBezTo>
                    <a:cubicBezTo>
                      <a:pt x="10" y="0"/>
                      <a:pt x="7" y="0"/>
                      <a:pt x="4" y="2"/>
                    </a:cubicBezTo>
                    <a:cubicBezTo>
                      <a:pt x="0" y="4"/>
                      <a:pt x="7" y="5"/>
                      <a:pt x="7" y="7"/>
                    </a:cubicBezTo>
                    <a:cubicBezTo>
                      <a:pt x="7" y="10"/>
                      <a:pt x="9" y="11"/>
                      <a:pt x="12" y="11"/>
                    </a:cubicBezTo>
                    <a:cubicBezTo>
                      <a:pt x="15" y="10"/>
                      <a:pt x="17" y="16"/>
                      <a:pt x="20" y="17"/>
                    </a:cubicBezTo>
                    <a:cubicBezTo>
                      <a:pt x="23" y="17"/>
                      <a:pt x="24" y="22"/>
                      <a:pt x="28" y="22"/>
                    </a:cubicBezTo>
                    <a:cubicBezTo>
                      <a:pt x="31" y="22"/>
                      <a:pt x="32" y="26"/>
                      <a:pt x="34" y="28"/>
                    </a:cubicBezTo>
                    <a:cubicBezTo>
                      <a:pt x="35" y="30"/>
                      <a:pt x="39" y="28"/>
                      <a:pt x="39" y="30"/>
                    </a:cubicBezTo>
                    <a:cubicBezTo>
                      <a:pt x="39" y="32"/>
                      <a:pt x="41" y="33"/>
                      <a:pt x="43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36"/>
                      <a:pt x="58" y="36"/>
                      <a:pt x="62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2179">
                <a:extLst>
                  <a:ext uri="{FF2B5EF4-FFF2-40B4-BE49-F238E27FC236}">
                    <a16:creationId xmlns:a16="http://schemas.microsoft.com/office/drawing/2014/main" xmlns="" id="{F19C6366-61E0-4FC8-B025-968C76869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271" y="2166175"/>
                <a:ext cx="156105" cy="86327"/>
              </a:xfrm>
              <a:custGeom>
                <a:avLst/>
                <a:gdLst>
                  <a:gd name="T0" fmla="*/ 69 w 88"/>
                  <a:gd name="T1" fmla="*/ 8 h 50"/>
                  <a:gd name="T2" fmla="*/ 48 w 88"/>
                  <a:gd name="T3" fmla="*/ 4 h 50"/>
                  <a:gd name="T4" fmla="*/ 52 w 88"/>
                  <a:gd name="T5" fmla="*/ 17 h 50"/>
                  <a:gd name="T6" fmla="*/ 39 w 88"/>
                  <a:gd name="T7" fmla="*/ 13 h 50"/>
                  <a:gd name="T8" fmla="*/ 35 w 88"/>
                  <a:gd name="T9" fmla="*/ 21 h 50"/>
                  <a:gd name="T10" fmla="*/ 28 w 88"/>
                  <a:gd name="T11" fmla="*/ 22 h 50"/>
                  <a:gd name="T12" fmla="*/ 9 w 88"/>
                  <a:gd name="T13" fmla="*/ 5 h 50"/>
                  <a:gd name="T14" fmla="*/ 8 w 88"/>
                  <a:gd name="T15" fmla="*/ 19 h 50"/>
                  <a:gd name="T16" fmla="*/ 26 w 88"/>
                  <a:gd name="T17" fmla="*/ 31 h 50"/>
                  <a:gd name="T18" fmla="*/ 53 w 88"/>
                  <a:gd name="T19" fmla="*/ 31 h 50"/>
                  <a:gd name="T20" fmla="*/ 50 w 88"/>
                  <a:gd name="T21" fmla="*/ 45 h 50"/>
                  <a:gd name="T22" fmla="*/ 74 w 88"/>
                  <a:gd name="T23" fmla="*/ 46 h 50"/>
                  <a:gd name="T24" fmla="*/ 83 w 88"/>
                  <a:gd name="T25" fmla="*/ 37 h 50"/>
                  <a:gd name="T26" fmla="*/ 82 w 88"/>
                  <a:gd name="T27" fmla="*/ 25 h 50"/>
                  <a:gd name="T28" fmla="*/ 69 w 88"/>
                  <a:gd name="T29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50">
                    <a:moveTo>
                      <a:pt x="69" y="8"/>
                    </a:moveTo>
                    <a:cubicBezTo>
                      <a:pt x="69" y="13"/>
                      <a:pt x="57" y="7"/>
                      <a:pt x="48" y="4"/>
                    </a:cubicBezTo>
                    <a:cubicBezTo>
                      <a:pt x="39" y="0"/>
                      <a:pt x="45" y="11"/>
                      <a:pt x="52" y="17"/>
                    </a:cubicBezTo>
                    <a:cubicBezTo>
                      <a:pt x="59" y="23"/>
                      <a:pt x="48" y="20"/>
                      <a:pt x="39" y="13"/>
                    </a:cubicBezTo>
                    <a:cubicBezTo>
                      <a:pt x="29" y="7"/>
                      <a:pt x="30" y="18"/>
                      <a:pt x="35" y="21"/>
                    </a:cubicBezTo>
                    <a:cubicBezTo>
                      <a:pt x="39" y="25"/>
                      <a:pt x="34" y="30"/>
                      <a:pt x="28" y="22"/>
                    </a:cubicBezTo>
                    <a:cubicBezTo>
                      <a:pt x="22" y="14"/>
                      <a:pt x="19" y="5"/>
                      <a:pt x="9" y="5"/>
                    </a:cubicBezTo>
                    <a:cubicBezTo>
                      <a:pt x="0" y="4"/>
                      <a:pt x="4" y="14"/>
                      <a:pt x="8" y="19"/>
                    </a:cubicBezTo>
                    <a:cubicBezTo>
                      <a:pt x="13" y="25"/>
                      <a:pt x="18" y="27"/>
                      <a:pt x="26" y="31"/>
                    </a:cubicBezTo>
                    <a:cubicBezTo>
                      <a:pt x="34" y="36"/>
                      <a:pt x="47" y="29"/>
                      <a:pt x="53" y="31"/>
                    </a:cubicBezTo>
                    <a:cubicBezTo>
                      <a:pt x="59" y="32"/>
                      <a:pt x="46" y="40"/>
                      <a:pt x="50" y="45"/>
                    </a:cubicBezTo>
                    <a:cubicBezTo>
                      <a:pt x="54" y="50"/>
                      <a:pt x="65" y="46"/>
                      <a:pt x="74" y="46"/>
                    </a:cubicBezTo>
                    <a:cubicBezTo>
                      <a:pt x="82" y="45"/>
                      <a:pt x="78" y="40"/>
                      <a:pt x="83" y="37"/>
                    </a:cubicBezTo>
                    <a:cubicBezTo>
                      <a:pt x="88" y="33"/>
                      <a:pt x="78" y="34"/>
                      <a:pt x="82" y="25"/>
                    </a:cubicBezTo>
                    <a:cubicBezTo>
                      <a:pt x="86" y="17"/>
                      <a:pt x="70" y="3"/>
                      <a:pt x="6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Freeform 2180">
                <a:extLst>
                  <a:ext uri="{FF2B5EF4-FFF2-40B4-BE49-F238E27FC236}">
                    <a16:creationId xmlns:a16="http://schemas.microsoft.com/office/drawing/2014/main" xmlns="" id="{BC44E533-723B-40C8-9ECE-783887F91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757" y="2027691"/>
                <a:ext cx="42743" cy="28776"/>
              </a:xfrm>
              <a:custGeom>
                <a:avLst/>
                <a:gdLst>
                  <a:gd name="T0" fmla="*/ 21 w 25"/>
                  <a:gd name="T1" fmla="*/ 11 h 17"/>
                  <a:gd name="T2" fmla="*/ 6 w 25"/>
                  <a:gd name="T3" fmla="*/ 5 h 17"/>
                  <a:gd name="T4" fmla="*/ 21 w 25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">
                    <a:moveTo>
                      <a:pt x="21" y="11"/>
                    </a:moveTo>
                    <a:cubicBezTo>
                      <a:pt x="25" y="5"/>
                      <a:pt x="0" y="0"/>
                      <a:pt x="6" y="5"/>
                    </a:cubicBezTo>
                    <a:cubicBezTo>
                      <a:pt x="10" y="8"/>
                      <a:pt x="18" y="17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Freeform 2181">
                <a:extLst>
                  <a:ext uri="{FF2B5EF4-FFF2-40B4-BE49-F238E27FC236}">
                    <a16:creationId xmlns:a16="http://schemas.microsoft.com/office/drawing/2014/main" xmlns="" id="{36A70EA3-D647-4C49-BC96-3AAA3CF10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649" y="2563640"/>
                <a:ext cx="139380" cy="91723"/>
              </a:xfrm>
              <a:custGeom>
                <a:avLst/>
                <a:gdLst>
                  <a:gd name="T0" fmla="*/ 78 w 79"/>
                  <a:gd name="T1" fmla="*/ 42 h 53"/>
                  <a:gd name="T2" fmla="*/ 62 w 79"/>
                  <a:gd name="T3" fmla="*/ 29 h 53"/>
                  <a:gd name="T4" fmla="*/ 40 w 79"/>
                  <a:gd name="T5" fmla="*/ 16 h 53"/>
                  <a:gd name="T6" fmla="*/ 26 w 79"/>
                  <a:gd name="T7" fmla="*/ 6 h 53"/>
                  <a:gd name="T8" fmla="*/ 14 w 79"/>
                  <a:gd name="T9" fmla="*/ 13 h 53"/>
                  <a:gd name="T10" fmla="*/ 11 w 79"/>
                  <a:gd name="T11" fmla="*/ 29 h 53"/>
                  <a:gd name="T12" fmla="*/ 1 w 79"/>
                  <a:gd name="T13" fmla="*/ 44 h 53"/>
                  <a:gd name="T14" fmla="*/ 15 w 79"/>
                  <a:gd name="T15" fmla="*/ 43 h 53"/>
                  <a:gd name="T16" fmla="*/ 21 w 79"/>
                  <a:gd name="T17" fmla="*/ 52 h 53"/>
                  <a:gd name="T18" fmla="*/ 40 w 79"/>
                  <a:gd name="T19" fmla="*/ 42 h 53"/>
                  <a:gd name="T20" fmla="*/ 55 w 79"/>
                  <a:gd name="T21" fmla="*/ 41 h 53"/>
                  <a:gd name="T22" fmla="*/ 78 w 79"/>
                  <a:gd name="T2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53">
                    <a:moveTo>
                      <a:pt x="78" y="42"/>
                    </a:moveTo>
                    <a:cubicBezTo>
                      <a:pt x="79" y="37"/>
                      <a:pt x="61" y="35"/>
                      <a:pt x="62" y="29"/>
                    </a:cubicBezTo>
                    <a:cubicBezTo>
                      <a:pt x="63" y="24"/>
                      <a:pt x="46" y="19"/>
                      <a:pt x="40" y="16"/>
                    </a:cubicBezTo>
                    <a:cubicBezTo>
                      <a:pt x="35" y="13"/>
                      <a:pt x="26" y="12"/>
                      <a:pt x="26" y="6"/>
                    </a:cubicBezTo>
                    <a:cubicBezTo>
                      <a:pt x="26" y="0"/>
                      <a:pt x="14" y="4"/>
                      <a:pt x="14" y="13"/>
                    </a:cubicBezTo>
                    <a:cubicBezTo>
                      <a:pt x="13" y="22"/>
                      <a:pt x="8" y="20"/>
                      <a:pt x="11" y="29"/>
                    </a:cubicBezTo>
                    <a:cubicBezTo>
                      <a:pt x="13" y="37"/>
                      <a:pt x="0" y="39"/>
                      <a:pt x="1" y="44"/>
                    </a:cubicBezTo>
                    <a:cubicBezTo>
                      <a:pt x="3" y="48"/>
                      <a:pt x="9" y="43"/>
                      <a:pt x="15" y="43"/>
                    </a:cubicBezTo>
                    <a:cubicBezTo>
                      <a:pt x="21" y="43"/>
                      <a:pt x="14" y="52"/>
                      <a:pt x="21" y="52"/>
                    </a:cubicBezTo>
                    <a:cubicBezTo>
                      <a:pt x="27" y="53"/>
                      <a:pt x="38" y="46"/>
                      <a:pt x="40" y="42"/>
                    </a:cubicBezTo>
                    <a:cubicBezTo>
                      <a:pt x="43" y="38"/>
                      <a:pt x="48" y="36"/>
                      <a:pt x="55" y="41"/>
                    </a:cubicBezTo>
                    <a:cubicBezTo>
                      <a:pt x="62" y="46"/>
                      <a:pt x="77" y="47"/>
                      <a:pt x="7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5" name="Freeform 2182">
                <a:extLst>
                  <a:ext uri="{FF2B5EF4-FFF2-40B4-BE49-F238E27FC236}">
                    <a16:creationId xmlns:a16="http://schemas.microsoft.com/office/drawing/2014/main" xmlns="" id="{97B00238-FB06-426E-8989-9CF0512A7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401" y="2655363"/>
                <a:ext cx="53893" cy="35970"/>
              </a:xfrm>
              <a:custGeom>
                <a:avLst/>
                <a:gdLst>
                  <a:gd name="T0" fmla="*/ 10 w 30"/>
                  <a:gd name="T1" fmla="*/ 16 h 21"/>
                  <a:gd name="T2" fmla="*/ 29 w 30"/>
                  <a:gd name="T3" fmla="*/ 4 h 21"/>
                  <a:gd name="T4" fmla="*/ 10 w 30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1">
                    <a:moveTo>
                      <a:pt x="10" y="16"/>
                    </a:moveTo>
                    <a:cubicBezTo>
                      <a:pt x="18" y="21"/>
                      <a:pt x="30" y="8"/>
                      <a:pt x="29" y="4"/>
                    </a:cubicBezTo>
                    <a:cubicBezTo>
                      <a:pt x="28" y="0"/>
                      <a:pt x="0" y="10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6" name="Freeform 2183">
                <a:extLst>
                  <a:ext uri="{FF2B5EF4-FFF2-40B4-BE49-F238E27FC236}">
                    <a16:creationId xmlns:a16="http://schemas.microsoft.com/office/drawing/2014/main" xmlns="" id="{8C8BD356-D9AB-43D3-B303-56FED06CD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518" y="2214734"/>
                <a:ext cx="83628" cy="46761"/>
              </a:xfrm>
              <a:custGeom>
                <a:avLst/>
                <a:gdLst>
                  <a:gd name="T0" fmla="*/ 38 w 47"/>
                  <a:gd name="T1" fmla="*/ 26 h 27"/>
                  <a:gd name="T2" fmla="*/ 33 w 47"/>
                  <a:gd name="T3" fmla="*/ 7 h 27"/>
                  <a:gd name="T4" fmla="*/ 4 w 47"/>
                  <a:gd name="T5" fmla="*/ 18 h 27"/>
                  <a:gd name="T6" fmla="*/ 38 w 47"/>
                  <a:gd name="T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7">
                    <a:moveTo>
                      <a:pt x="38" y="26"/>
                    </a:moveTo>
                    <a:cubicBezTo>
                      <a:pt x="47" y="26"/>
                      <a:pt x="43" y="15"/>
                      <a:pt x="33" y="7"/>
                    </a:cubicBezTo>
                    <a:cubicBezTo>
                      <a:pt x="23" y="0"/>
                      <a:pt x="0" y="15"/>
                      <a:pt x="4" y="18"/>
                    </a:cubicBezTo>
                    <a:cubicBezTo>
                      <a:pt x="9" y="22"/>
                      <a:pt x="29" y="27"/>
                      <a:pt x="3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7" name="Freeform 2184">
                <a:extLst>
                  <a:ext uri="{FF2B5EF4-FFF2-40B4-BE49-F238E27FC236}">
                    <a16:creationId xmlns:a16="http://schemas.microsoft.com/office/drawing/2014/main" xmlns="" id="{F5E4A4EE-B184-4EB6-B12F-AB12D7C99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518" y="2162578"/>
                <a:ext cx="351237" cy="104312"/>
              </a:xfrm>
              <a:custGeom>
                <a:avLst/>
                <a:gdLst>
                  <a:gd name="T0" fmla="*/ 56 w 198"/>
                  <a:gd name="T1" fmla="*/ 47 h 61"/>
                  <a:gd name="T2" fmla="*/ 69 w 198"/>
                  <a:gd name="T3" fmla="*/ 54 h 61"/>
                  <a:gd name="T4" fmla="*/ 87 w 198"/>
                  <a:gd name="T5" fmla="*/ 57 h 61"/>
                  <a:gd name="T6" fmla="*/ 95 w 198"/>
                  <a:gd name="T7" fmla="*/ 53 h 61"/>
                  <a:gd name="T8" fmla="*/ 133 w 198"/>
                  <a:gd name="T9" fmla="*/ 60 h 61"/>
                  <a:gd name="T10" fmla="*/ 158 w 198"/>
                  <a:gd name="T11" fmla="*/ 54 h 61"/>
                  <a:gd name="T12" fmla="*/ 188 w 198"/>
                  <a:gd name="T13" fmla="*/ 57 h 61"/>
                  <a:gd name="T14" fmla="*/ 198 w 198"/>
                  <a:gd name="T15" fmla="*/ 39 h 61"/>
                  <a:gd name="T16" fmla="*/ 134 w 198"/>
                  <a:gd name="T17" fmla="*/ 34 h 61"/>
                  <a:gd name="T18" fmla="*/ 102 w 198"/>
                  <a:gd name="T19" fmla="*/ 36 h 61"/>
                  <a:gd name="T20" fmla="*/ 84 w 198"/>
                  <a:gd name="T21" fmla="*/ 30 h 61"/>
                  <a:gd name="T22" fmla="*/ 87 w 198"/>
                  <a:gd name="T23" fmla="*/ 20 h 61"/>
                  <a:gd name="T24" fmla="*/ 57 w 198"/>
                  <a:gd name="T25" fmla="*/ 11 h 61"/>
                  <a:gd name="T26" fmla="*/ 33 w 198"/>
                  <a:gd name="T27" fmla="*/ 4 h 61"/>
                  <a:gd name="T28" fmla="*/ 5 w 198"/>
                  <a:gd name="T29" fmla="*/ 8 h 61"/>
                  <a:gd name="T30" fmla="*/ 40 w 198"/>
                  <a:gd name="T31" fmla="*/ 18 h 61"/>
                  <a:gd name="T32" fmla="*/ 55 w 198"/>
                  <a:gd name="T33" fmla="*/ 30 h 61"/>
                  <a:gd name="T34" fmla="*/ 56 w 198"/>
                  <a:gd name="T35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61">
                    <a:moveTo>
                      <a:pt x="56" y="47"/>
                    </a:moveTo>
                    <a:cubicBezTo>
                      <a:pt x="59" y="57"/>
                      <a:pt x="63" y="50"/>
                      <a:pt x="69" y="54"/>
                    </a:cubicBezTo>
                    <a:cubicBezTo>
                      <a:pt x="74" y="58"/>
                      <a:pt x="83" y="61"/>
                      <a:pt x="87" y="57"/>
                    </a:cubicBezTo>
                    <a:cubicBezTo>
                      <a:pt x="92" y="53"/>
                      <a:pt x="94" y="50"/>
                      <a:pt x="95" y="53"/>
                    </a:cubicBezTo>
                    <a:cubicBezTo>
                      <a:pt x="98" y="59"/>
                      <a:pt x="109" y="60"/>
                      <a:pt x="133" y="60"/>
                    </a:cubicBezTo>
                    <a:cubicBezTo>
                      <a:pt x="157" y="61"/>
                      <a:pt x="151" y="50"/>
                      <a:pt x="158" y="54"/>
                    </a:cubicBezTo>
                    <a:cubicBezTo>
                      <a:pt x="165" y="58"/>
                      <a:pt x="181" y="58"/>
                      <a:pt x="188" y="57"/>
                    </a:cubicBezTo>
                    <a:cubicBezTo>
                      <a:pt x="195" y="55"/>
                      <a:pt x="198" y="44"/>
                      <a:pt x="198" y="39"/>
                    </a:cubicBezTo>
                    <a:cubicBezTo>
                      <a:pt x="197" y="33"/>
                      <a:pt x="144" y="29"/>
                      <a:pt x="134" y="34"/>
                    </a:cubicBezTo>
                    <a:cubicBezTo>
                      <a:pt x="125" y="40"/>
                      <a:pt x="110" y="32"/>
                      <a:pt x="102" y="36"/>
                    </a:cubicBezTo>
                    <a:cubicBezTo>
                      <a:pt x="95" y="40"/>
                      <a:pt x="97" y="31"/>
                      <a:pt x="84" y="30"/>
                    </a:cubicBezTo>
                    <a:cubicBezTo>
                      <a:pt x="70" y="30"/>
                      <a:pt x="85" y="23"/>
                      <a:pt x="87" y="20"/>
                    </a:cubicBezTo>
                    <a:cubicBezTo>
                      <a:pt x="90" y="17"/>
                      <a:pt x="67" y="9"/>
                      <a:pt x="57" y="11"/>
                    </a:cubicBezTo>
                    <a:cubicBezTo>
                      <a:pt x="48" y="13"/>
                      <a:pt x="42" y="8"/>
                      <a:pt x="33" y="4"/>
                    </a:cubicBezTo>
                    <a:cubicBezTo>
                      <a:pt x="24" y="0"/>
                      <a:pt x="0" y="1"/>
                      <a:pt x="5" y="8"/>
                    </a:cubicBezTo>
                    <a:cubicBezTo>
                      <a:pt x="8" y="13"/>
                      <a:pt x="37" y="23"/>
                      <a:pt x="40" y="18"/>
                    </a:cubicBezTo>
                    <a:cubicBezTo>
                      <a:pt x="43" y="13"/>
                      <a:pt x="51" y="24"/>
                      <a:pt x="55" y="30"/>
                    </a:cubicBezTo>
                    <a:cubicBezTo>
                      <a:pt x="60" y="35"/>
                      <a:pt x="52" y="37"/>
                      <a:pt x="5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8" name="Freeform 2185">
                <a:extLst>
                  <a:ext uri="{FF2B5EF4-FFF2-40B4-BE49-F238E27FC236}">
                    <a16:creationId xmlns:a16="http://schemas.microsoft.com/office/drawing/2014/main" xmlns="" id="{0B61C432-2D6E-4D61-A41F-98163A20B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644" y="2288472"/>
                <a:ext cx="371679" cy="192438"/>
              </a:xfrm>
              <a:custGeom>
                <a:avLst/>
                <a:gdLst>
                  <a:gd name="T0" fmla="*/ 193 w 209"/>
                  <a:gd name="T1" fmla="*/ 85 h 112"/>
                  <a:gd name="T2" fmla="*/ 209 w 209"/>
                  <a:gd name="T3" fmla="*/ 85 h 112"/>
                  <a:gd name="T4" fmla="*/ 189 w 209"/>
                  <a:gd name="T5" fmla="*/ 70 h 112"/>
                  <a:gd name="T6" fmla="*/ 171 w 209"/>
                  <a:gd name="T7" fmla="*/ 61 h 112"/>
                  <a:gd name="T8" fmla="*/ 166 w 209"/>
                  <a:gd name="T9" fmla="*/ 45 h 112"/>
                  <a:gd name="T10" fmla="*/ 162 w 209"/>
                  <a:gd name="T11" fmla="*/ 19 h 112"/>
                  <a:gd name="T12" fmla="*/ 163 w 209"/>
                  <a:gd name="T13" fmla="*/ 3 h 112"/>
                  <a:gd name="T14" fmla="*/ 141 w 209"/>
                  <a:gd name="T15" fmla="*/ 8 h 112"/>
                  <a:gd name="T16" fmla="*/ 155 w 209"/>
                  <a:gd name="T17" fmla="*/ 20 h 112"/>
                  <a:gd name="T18" fmla="*/ 140 w 209"/>
                  <a:gd name="T19" fmla="*/ 14 h 112"/>
                  <a:gd name="T20" fmla="*/ 128 w 209"/>
                  <a:gd name="T21" fmla="*/ 14 h 112"/>
                  <a:gd name="T22" fmla="*/ 135 w 209"/>
                  <a:gd name="T23" fmla="*/ 42 h 112"/>
                  <a:gd name="T24" fmla="*/ 128 w 209"/>
                  <a:gd name="T25" fmla="*/ 48 h 112"/>
                  <a:gd name="T26" fmla="*/ 120 w 209"/>
                  <a:gd name="T27" fmla="*/ 28 h 112"/>
                  <a:gd name="T28" fmla="*/ 99 w 209"/>
                  <a:gd name="T29" fmla="*/ 20 h 112"/>
                  <a:gd name="T30" fmla="*/ 107 w 209"/>
                  <a:gd name="T31" fmla="*/ 30 h 112"/>
                  <a:gd name="T32" fmla="*/ 94 w 209"/>
                  <a:gd name="T33" fmla="*/ 31 h 112"/>
                  <a:gd name="T34" fmla="*/ 91 w 209"/>
                  <a:gd name="T35" fmla="*/ 28 h 112"/>
                  <a:gd name="T36" fmla="*/ 73 w 209"/>
                  <a:gd name="T37" fmla="*/ 19 h 112"/>
                  <a:gd name="T38" fmla="*/ 65 w 209"/>
                  <a:gd name="T39" fmla="*/ 30 h 112"/>
                  <a:gd name="T40" fmla="*/ 57 w 209"/>
                  <a:gd name="T41" fmla="*/ 26 h 112"/>
                  <a:gd name="T42" fmla="*/ 59 w 209"/>
                  <a:gd name="T43" fmla="*/ 13 h 112"/>
                  <a:gd name="T44" fmla="*/ 30 w 209"/>
                  <a:gd name="T45" fmla="*/ 20 h 112"/>
                  <a:gd name="T46" fmla="*/ 10 w 209"/>
                  <a:gd name="T47" fmla="*/ 32 h 112"/>
                  <a:gd name="T48" fmla="*/ 6 w 209"/>
                  <a:gd name="T49" fmla="*/ 40 h 112"/>
                  <a:gd name="T50" fmla="*/ 12 w 209"/>
                  <a:gd name="T51" fmla="*/ 49 h 112"/>
                  <a:gd name="T52" fmla="*/ 16 w 209"/>
                  <a:gd name="T53" fmla="*/ 55 h 112"/>
                  <a:gd name="T54" fmla="*/ 43 w 209"/>
                  <a:gd name="T55" fmla="*/ 51 h 112"/>
                  <a:gd name="T56" fmla="*/ 13 w 209"/>
                  <a:gd name="T57" fmla="*/ 63 h 112"/>
                  <a:gd name="T58" fmla="*/ 46 w 209"/>
                  <a:gd name="T59" fmla="*/ 70 h 112"/>
                  <a:gd name="T60" fmla="*/ 85 w 209"/>
                  <a:gd name="T61" fmla="*/ 75 h 112"/>
                  <a:gd name="T62" fmla="*/ 56 w 209"/>
                  <a:gd name="T63" fmla="*/ 77 h 112"/>
                  <a:gd name="T64" fmla="*/ 23 w 209"/>
                  <a:gd name="T65" fmla="*/ 85 h 112"/>
                  <a:gd name="T66" fmla="*/ 38 w 209"/>
                  <a:gd name="T67" fmla="*/ 95 h 112"/>
                  <a:gd name="T68" fmla="*/ 64 w 209"/>
                  <a:gd name="T69" fmla="*/ 101 h 112"/>
                  <a:gd name="T70" fmla="*/ 89 w 209"/>
                  <a:gd name="T71" fmla="*/ 112 h 112"/>
                  <a:gd name="T72" fmla="*/ 123 w 209"/>
                  <a:gd name="T73" fmla="*/ 104 h 112"/>
                  <a:gd name="T74" fmla="*/ 139 w 209"/>
                  <a:gd name="T75" fmla="*/ 97 h 112"/>
                  <a:gd name="T76" fmla="*/ 148 w 209"/>
                  <a:gd name="T77" fmla="*/ 98 h 112"/>
                  <a:gd name="T78" fmla="*/ 162 w 209"/>
                  <a:gd name="T79" fmla="*/ 103 h 112"/>
                  <a:gd name="T80" fmla="*/ 198 w 209"/>
                  <a:gd name="T81" fmla="*/ 103 h 112"/>
                  <a:gd name="T82" fmla="*/ 190 w 209"/>
                  <a:gd name="T83" fmla="*/ 93 h 112"/>
                  <a:gd name="T84" fmla="*/ 182 w 209"/>
                  <a:gd name="T85" fmla="*/ 93 h 112"/>
                  <a:gd name="T86" fmla="*/ 193 w 209"/>
                  <a:gd name="T87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9" h="112">
                    <a:moveTo>
                      <a:pt x="193" y="85"/>
                    </a:moveTo>
                    <a:cubicBezTo>
                      <a:pt x="196" y="82"/>
                      <a:pt x="208" y="92"/>
                      <a:pt x="209" y="85"/>
                    </a:cubicBezTo>
                    <a:cubicBezTo>
                      <a:pt x="209" y="77"/>
                      <a:pt x="195" y="74"/>
                      <a:pt x="189" y="70"/>
                    </a:cubicBezTo>
                    <a:cubicBezTo>
                      <a:pt x="183" y="66"/>
                      <a:pt x="180" y="68"/>
                      <a:pt x="171" y="61"/>
                    </a:cubicBezTo>
                    <a:cubicBezTo>
                      <a:pt x="161" y="54"/>
                      <a:pt x="173" y="50"/>
                      <a:pt x="166" y="45"/>
                    </a:cubicBezTo>
                    <a:cubicBezTo>
                      <a:pt x="159" y="39"/>
                      <a:pt x="157" y="24"/>
                      <a:pt x="162" y="19"/>
                    </a:cubicBezTo>
                    <a:cubicBezTo>
                      <a:pt x="167" y="14"/>
                      <a:pt x="172" y="7"/>
                      <a:pt x="163" y="3"/>
                    </a:cubicBezTo>
                    <a:cubicBezTo>
                      <a:pt x="154" y="0"/>
                      <a:pt x="140" y="6"/>
                      <a:pt x="141" y="8"/>
                    </a:cubicBezTo>
                    <a:cubicBezTo>
                      <a:pt x="143" y="10"/>
                      <a:pt x="155" y="17"/>
                      <a:pt x="155" y="20"/>
                    </a:cubicBezTo>
                    <a:cubicBezTo>
                      <a:pt x="155" y="23"/>
                      <a:pt x="144" y="12"/>
                      <a:pt x="140" y="14"/>
                    </a:cubicBezTo>
                    <a:cubicBezTo>
                      <a:pt x="136" y="17"/>
                      <a:pt x="131" y="9"/>
                      <a:pt x="128" y="14"/>
                    </a:cubicBezTo>
                    <a:cubicBezTo>
                      <a:pt x="124" y="19"/>
                      <a:pt x="132" y="37"/>
                      <a:pt x="135" y="42"/>
                    </a:cubicBezTo>
                    <a:cubicBezTo>
                      <a:pt x="138" y="47"/>
                      <a:pt x="132" y="47"/>
                      <a:pt x="128" y="48"/>
                    </a:cubicBezTo>
                    <a:cubicBezTo>
                      <a:pt x="124" y="49"/>
                      <a:pt x="124" y="34"/>
                      <a:pt x="120" y="28"/>
                    </a:cubicBezTo>
                    <a:cubicBezTo>
                      <a:pt x="116" y="23"/>
                      <a:pt x="100" y="16"/>
                      <a:pt x="99" y="20"/>
                    </a:cubicBezTo>
                    <a:cubicBezTo>
                      <a:pt x="98" y="24"/>
                      <a:pt x="109" y="24"/>
                      <a:pt x="107" y="30"/>
                    </a:cubicBezTo>
                    <a:cubicBezTo>
                      <a:pt x="106" y="35"/>
                      <a:pt x="100" y="26"/>
                      <a:pt x="94" y="31"/>
                    </a:cubicBezTo>
                    <a:cubicBezTo>
                      <a:pt x="89" y="35"/>
                      <a:pt x="90" y="32"/>
                      <a:pt x="91" y="28"/>
                    </a:cubicBezTo>
                    <a:cubicBezTo>
                      <a:pt x="92" y="23"/>
                      <a:pt x="83" y="18"/>
                      <a:pt x="73" y="19"/>
                    </a:cubicBezTo>
                    <a:cubicBezTo>
                      <a:pt x="63" y="20"/>
                      <a:pt x="68" y="27"/>
                      <a:pt x="65" y="30"/>
                    </a:cubicBezTo>
                    <a:cubicBezTo>
                      <a:pt x="62" y="32"/>
                      <a:pt x="47" y="28"/>
                      <a:pt x="57" y="26"/>
                    </a:cubicBezTo>
                    <a:cubicBezTo>
                      <a:pt x="66" y="24"/>
                      <a:pt x="62" y="19"/>
                      <a:pt x="59" y="13"/>
                    </a:cubicBezTo>
                    <a:cubicBezTo>
                      <a:pt x="55" y="8"/>
                      <a:pt x="46" y="14"/>
                      <a:pt x="30" y="20"/>
                    </a:cubicBezTo>
                    <a:cubicBezTo>
                      <a:pt x="15" y="25"/>
                      <a:pt x="8" y="31"/>
                      <a:pt x="10" y="32"/>
                    </a:cubicBezTo>
                    <a:cubicBezTo>
                      <a:pt x="12" y="32"/>
                      <a:pt x="12" y="35"/>
                      <a:pt x="6" y="40"/>
                    </a:cubicBezTo>
                    <a:cubicBezTo>
                      <a:pt x="0" y="45"/>
                      <a:pt x="6" y="49"/>
                      <a:pt x="12" y="49"/>
                    </a:cubicBezTo>
                    <a:cubicBezTo>
                      <a:pt x="17" y="49"/>
                      <a:pt x="13" y="54"/>
                      <a:pt x="16" y="55"/>
                    </a:cubicBezTo>
                    <a:cubicBezTo>
                      <a:pt x="20" y="56"/>
                      <a:pt x="38" y="48"/>
                      <a:pt x="43" y="51"/>
                    </a:cubicBezTo>
                    <a:cubicBezTo>
                      <a:pt x="48" y="55"/>
                      <a:pt x="13" y="57"/>
                      <a:pt x="13" y="63"/>
                    </a:cubicBezTo>
                    <a:cubicBezTo>
                      <a:pt x="13" y="69"/>
                      <a:pt x="32" y="72"/>
                      <a:pt x="46" y="70"/>
                    </a:cubicBezTo>
                    <a:cubicBezTo>
                      <a:pt x="60" y="67"/>
                      <a:pt x="85" y="72"/>
                      <a:pt x="85" y="75"/>
                    </a:cubicBezTo>
                    <a:cubicBezTo>
                      <a:pt x="85" y="79"/>
                      <a:pt x="68" y="78"/>
                      <a:pt x="56" y="77"/>
                    </a:cubicBezTo>
                    <a:cubicBezTo>
                      <a:pt x="43" y="77"/>
                      <a:pt x="22" y="81"/>
                      <a:pt x="23" y="85"/>
                    </a:cubicBezTo>
                    <a:cubicBezTo>
                      <a:pt x="24" y="89"/>
                      <a:pt x="25" y="89"/>
                      <a:pt x="38" y="95"/>
                    </a:cubicBezTo>
                    <a:cubicBezTo>
                      <a:pt x="51" y="101"/>
                      <a:pt x="65" y="92"/>
                      <a:pt x="64" y="101"/>
                    </a:cubicBezTo>
                    <a:cubicBezTo>
                      <a:pt x="64" y="109"/>
                      <a:pt x="71" y="111"/>
                      <a:pt x="89" y="112"/>
                    </a:cubicBezTo>
                    <a:cubicBezTo>
                      <a:pt x="106" y="112"/>
                      <a:pt x="114" y="104"/>
                      <a:pt x="123" y="104"/>
                    </a:cubicBezTo>
                    <a:cubicBezTo>
                      <a:pt x="131" y="105"/>
                      <a:pt x="135" y="103"/>
                      <a:pt x="139" y="97"/>
                    </a:cubicBezTo>
                    <a:cubicBezTo>
                      <a:pt x="143" y="91"/>
                      <a:pt x="147" y="95"/>
                      <a:pt x="148" y="98"/>
                    </a:cubicBezTo>
                    <a:cubicBezTo>
                      <a:pt x="149" y="101"/>
                      <a:pt x="160" y="100"/>
                      <a:pt x="162" y="103"/>
                    </a:cubicBezTo>
                    <a:cubicBezTo>
                      <a:pt x="169" y="109"/>
                      <a:pt x="190" y="107"/>
                      <a:pt x="198" y="103"/>
                    </a:cubicBezTo>
                    <a:cubicBezTo>
                      <a:pt x="206" y="99"/>
                      <a:pt x="194" y="88"/>
                      <a:pt x="190" y="93"/>
                    </a:cubicBezTo>
                    <a:cubicBezTo>
                      <a:pt x="186" y="98"/>
                      <a:pt x="183" y="95"/>
                      <a:pt x="182" y="93"/>
                    </a:cubicBezTo>
                    <a:cubicBezTo>
                      <a:pt x="181" y="90"/>
                      <a:pt x="190" y="89"/>
                      <a:pt x="19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9" name="Freeform 2186">
                <a:extLst>
                  <a:ext uri="{FF2B5EF4-FFF2-40B4-BE49-F238E27FC236}">
                    <a16:creationId xmlns:a16="http://schemas.microsoft.com/office/drawing/2014/main" xmlns="" id="{FD327506-8835-4221-9AD9-D6AF81572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439" y="2272286"/>
                <a:ext cx="135663" cy="120499"/>
              </a:xfrm>
              <a:custGeom>
                <a:avLst/>
                <a:gdLst>
                  <a:gd name="T0" fmla="*/ 40 w 77"/>
                  <a:gd name="T1" fmla="*/ 63 h 71"/>
                  <a:gd name="T2" fmla="*/ 60 w 77"/>
                  <a:gd name="T3" fmla="*/ 58 h 71"/>
                  <a:gd name="T4" fmla="*/ 75 w 77"/>
                  <a:gd name="T5" fmla="*/ 30 h 71"/>
                  <a:gd name="T6" fmla="*/ 68 w 77"/>
                  <a:gd name="T7" fmla="*/ 29 h 71"/>
                  <a:gd name="T8" fmla="*/ 67 w 77"/>
                  <a:gd name="T9" fmla="*/ 33 h 71"/>
                  <a:gd name="T10" fmla="*/ 53 w 77"/>
                  <a:gd name="T11" fmla="*/ 28 h 71"/>
                  <a:gd name="T12" fmla="*/ 67 w 77"/>
                  <a:gd name="T13" fmla="*/ 16 h 71"/>
                  <a:gd name="T14" fmla="*/ 59 w 77"/>
                  <a:gd name="T15" fmla="*/ 5 h 71"/>
                  <a:gd name="T16" fmla="*/ 45 w 77"/>
                  <a:gd name="T17" fmla="*/ 9 h 71"/>
                  <a:gd name="T18" fmla="*/ 38 w 77"/>
                  <a:gd name="T19" fmla="*/ 11 h 71"/>
                  <a:gd name="T20" fmla="*/ 19 w 77"/>
                  <a:gd name="T21" fmla="*/ 20 h 71"/>
                  <a:gd name="T22" fmla="*/ 31 w 77"/>
                  <a:gd name="T23" fmla="*/ 30 h 71"/>
                  <a:gd name="T24" fmla="*/ 9 w 77"/>
                  <a:gd name="T25" fmla="*/ 28 h 71"/>
                  <a:gd name="T26" fmla="*/ 17 w 77"/>
                  <a:gd name="T27" fmla="*/ 44 h 71"/>
                  <a:gd name="T28" fmla="*/ 40 w 77"/>
                  <a:gd name="T29" fmla="*/ 6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71">
                    <a:moveTo>
                      <a:pt x="40" y="63"/>
                    </a:moveTo>
                    <a:cubicBezTo>
                      <a:pt x="51" y="71"/>
                      <a:pt x="48" y="57"/>
                      <a:pt x="60" y="58"/>
                    </a:cubicBezTo>
                    <a:cubicBezTo>
                      <a:pt x="73" y="58"/>
                      <a:pt x="73" y="38"/>
                      <a:pt x="75" y="30"/>
                    </a:cubicBezTo>
                    <a:cubicBezTo>
                      <a:pt x="77" y="23"/>
                      <a:pt x="65" y="23"/>
                      <a:pt x="68" y="29"/>
                    </a:cubicBezTo>
                    <a:cubicBezTo>
                      <a:pt x="71" y="34"/>
                      <a:pt x="68" y="40"/>
                      <a:pt x="67" y="33"/>
                    </a:cubicBezTo>
                    <a:cubicBezTo>
                      <a:pt x="66" y="27"/>
                      <a:pt x="56" y="33"/>
                      <a:pt x="53" y="28"/>
                    </a:cubicBezTo>
                    <a:cubicBezTo>
                      <a:pt x="49" y="23"/>
                      <a:pt x="64" y="22"/>
                      <a:pt x="67" y="16"/>
                    </a:cubicBezTo>
                    <a:cubicBezTo>
                      <a:pt x="71" y="9"/>
                      <a:pt x="56" y="10"/>
                      <a:pt x="59" y="5"/>
                    </a:cubicBezTo>
                    <a:cubicBezTo>
                      <a:pt x="63" y="0"/>
                      <a:pt x="37" y="6"/>
                      <a:pt x="45" y="9"/>
                    </a:cubicBezTo>
                    <a:cubicBezTo>
                      <a:pt x="52" y="12"/>
                      <a:pt x="45" y="16"/>
                      <a:pt x="38" y="11"/>
                    </a:cubicBezTo>
                    <a:cubicBezTo>
                      <a:pt x="31" y="6"/>
                      <a:pt x="12" y="14"/>
                      <a:pt x="19" y="20"/>
                    </a:cubicBezTo>
                    <a:cubicBezTo>
                      <a:pt x="24" y="24"/>
                      <a:pt x="41" y="17"/>
                      <a:pt x="31" y="30"/>
                    </a:cubicBezTo>
                    <a:cubicBezTo>
                      <a:pt x="22" y="43"/>
                      <a:pt x="18" y="26"/>
                      <a:pt x="9" y="28"/>
                    </a:cubicBezTo>
                    <a:cubicBezTo>
                      <a:pt x="0" y="29"/>
                      <a:pt x="4" y="40"/>
                      <a:pt x="17" y="44"/>
                    </a:cubicBezTo>
                    <a:cubicBezTo>
                      <a:pt x="31" y="48"/>
                      <a:pt x="29" y="56"/>
                      <a:pt x="4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0" name="Freeform 2187">
                <a:extLst>
                  <a:ext uri="{FF2B5EF4-FFF2-40B4-BE49-F238E27FC236}">
                    <a16:creationId xmlns:a16="http://schemas.microsoft.com/office/drawing/2014/main" xmlns="" id="{8A212D3D-FD33-411B-8952-99BCDC40E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412" y="2220129"/>
                <a:ext cx="29734" cy="26977"/>
              </a:xfrm>
              <a:custGeom>
                <a:avLst/>
                <a:gdLst>
                  <a:gd name="T0" fmla="*/ 14 w 17"/>
                  <a:gd name="T1" fmla="*/ 12 h 16"/>
                  <a:gd name="T2" fmla="*/ 3 w 17"/>
                  <a:gd name="T3" fmla="*/ 7 h 16"/>
                  <a:gd name="T4" fmla="*/ 14 w 17"/>
                  <a:gd name="T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6">
                    <a:moveTo>
                      <a:pt x="14" y="12"/>
                    </a:moveTo>
                    <a:cubicBezTo>
                      <a:pt x="17" y="8"/>
                      <a:pt x="6" y="0"/>
                      <a:pt x="3" y="7"/>
                    </a:cubicBezTo>
                    <a:cubicBezTo>
                      <a:pt x="0" y="14"/>
                      <a:pt x="10" y="16"/>
                      <a:pt x="1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1" name="Freeform 2188">
                <a:extLst>
                  <a:ext uri="{FF2B5EF4-FFF2-40B4-BE49-F238E27FC236}">
                    <a16:creationId xmlns:a16="http://schemas.microsoft.com/office/drawing/2014/main" xmlns="" id="{0E336DA8-2E55-4019-9415-6BA3C1B3E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376" y="1962946"/>
                <a:ext cx="236016" cy="160065"/>
              </a:xfrm>
              <a:custGeom>
                <a:avLst/>
                <a:gdLst>
                  <a:gd name="T0" fmla="*/ 8 w 133"/>
                  <a:gd name="T1" fmla="*/ 48 h 94"/>
                  <a:gd name="T2" fmla="*/ 19 w 133"/>
                  <a:gd name="T3" fmla="*/ 60 h 94"/>
                  <a:gd name="T4" fmla="*/ 52 w 133"/>
                  <a:gd name="T5" fmla="*/ 61 h 94"/>
                  <a:gd name="T6" fmla="*/ 32 w 133"/>
                  <a:gd name="T7" fmla="*/ 71 h 94"/>
                  <a:gd name="T8" fmla="*/ 48 w 133"/>
                  <a:gd name="T9" fmla="*/ 83 h 94"/>
                  <a:gd name="T10" fmla="*/ 75 w 133"/>
                  <a:gd name="T11" fmla="*/ 90 h 94"/>
                  <a:gd name="T12" fmla="*/ 91 w 133"/>
                  <a:gd name="T13" fmla="*/ 90 h 94"/>
                  <a:gd name="T14" fmla="*/ 102 w 133"/>
                  <a:gd name="T15" fmla="*/ 77 h 94"/>
                  <a:gd name="T16" fmla="*/ 114 w 133"/>
                  <a:gd name="T17" fmla="*/ 68 h 94"/>
                  <a:gd name="T18" fmla="*/ 133 w 133"/>
                  <a:gd name="T19" fmla="*/ 61 h 94"/>
                  <a:gd name="T20" fmla="*/ 122 w 133"/>
                  <a:gd name="T21" fmla="*/ 56 h 94"/>
                  <a:gd name="T22" fmla="*/ 111 w 133"/>
                  <a:gd name="T23" fmla="*/ 49 h 94"/>
                  <a:gd name="T24" fmla="*/ 106 w 133"/>
                  <a:gd name="T25" fmla="*/ 38 h 94"/>
                  <a:gd name="T26" fmla="*/ 98 w 133"/>
                  <a:gd name="T27" fmla="*/ 36 h 94"/>
                  <a:gd name="T28" fmla="*/ 87 w 133"/>
                  <a:gd name="T29" fmla="*/ 31 h 94"/>
                  <a:gd name="T30" fmla="*/ 52 w 133"/>
                  <a:gd name="T31" fmla="*/ 12 h 94"/>
                  <a:gd name="T32" fmla="*/ 32 w 133"/>
                  <a:gd name="T33" fmla="*/ 9 h 94"/>
                  <a:gd name="T34" fmla="*/ 33 w 133"/>
                  <a:gd name="T35" fmla="*/ 14 h 94"/>
                  <a:gd name="T36" fmla="*/ 26 w 133"/>
                  <a:gd name="T37" fmla="*/ 19 h 94"/>
                  <a:gd name="T38" fmla="*/ 16 w 133"/>
                  <a:gd name="T39" fmla="*/ 24 h 94"/>
                  <a:gd name="T40" fmla="*/ 18 w 133"/>
                  <a:gd name="T41" fmla="*/ 37 h 94"/>
                  <a:gd name="T42" fmla="*/ 12 w 133"/>
                  <a:gd name="T43" fmla="*/ 42 h 94"/>
                  <a:gd name="T44" fmla="*/ 8 w 133"/>
                  <a:gd name="T45" fmla="*/ 4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94">
                    <a:moveTo>
                      <a:pt x="8" y="48"/>
                    </a:moveTo>
                    <a:cubicBezTo>
                      <a:pt x="16" y="52"/>
                      <a:pt x="11" y="57"/>
                      <a:pt x="19" y="60"/>
                    </a:cubicBezTo>
                    <a:cubicBezTo>
                      <a:pt x="27" y="64"/>
                      <a:pt x="50" y="56"/>
                      <a:pt x="52" y="61"/>
                    </a:cubicBezTo>
                    <a:cubicBezTo>
                      <a:pt x="54" y="67"/>
                      <a:pt x="29" y="67"/>
                      <a:pt x="32" y="71"/>
                    </a:cubicBezTo>
                    <a:cubicBezTo>
                      <a:pt x="36" y="74"/>
                      <a:pt x="50" y="80"/>
                      <a:pt x="48" y="83"/>
                    </a:cubicBezTo>
                    <a:cubicBezTo>
                      <a:pt x="46" y="86"/>
                      <a:pt x="72" y="94"/>
                      <a:pt x="75" y="90"/>
                    </a:cubicBezTo>
                    <a:cubicBezTo>
                      <a:pt x="77" y="86"/>
                      <a:pt x="84" y="87"/>
                      <a:pt x="91" y="90"/>
                    </a:cubicBezTo>
                    <a:cubicBezTo>
                      <a:pt x="97" y="92"/>
                      <a:pt x="98" y="74"/>
                      <a:pt x="102" y="77"/>
                    </a:cubicBezTo>
                    <a:cubicBezTo>
                      <a:pt x="107" y="80"/>
                      <a:pt x="106" y="71"/>
                      <a:pt x="114" y="68"/>
                    </a:cubicBezTo>
                    <a:cubicBezTo>
                      <a:pt x="121" y="65"/>
                      <a:pt x="132" y="65"/>
                      <a:pt x="133" y="61"/>
                    </a:cubicBezTo>
                    <a:cubicBezTo>
                      <a:pt x="133" y="59"/>
                      <a:pt x="131" y="55"/>
                      <a:pt x="122" y="56"/>
                    </a:cubicBezTo>
                    <a:cubicBezTo>
                      <a:pt x="113" y="57"/>
                      <a:pt x="107" y="54"/>
                      <a:pt x="111" y="49"/>
                    </a:cubicBezTo>
                    <a:cubicBezTo>
                      <a:pt x="115" y="44"/>
                      <a:pt x="101" y="42"/>
                      <a:pt x="106" y="38"/>
                    </a:cubicBezTo>
                    <a:cubicBezTo>
                      <a:pt x="111" y="34"/>
                      <a:pt x="96" y="30"/>
                      <a:pt x="98" y="36"/>
                    </a:cubicBezTo>
                    <a:cubicBezTo>
                      <a:pt x="99" y="42"/>
                      <a:pt x="89" y="37"/>
                      <a:pt x="87" y="31"/>
                    </a:cubicBezTo>
                    <a:cubicBezTo>
                      <a:pt x="86" y="26"/>
                      <a:pt x="65" y="24"/>
                      <a:pt x="52" y="12"/>
                    </a:cubicBezTo>
                    <a:cubicBezTo>
                      <a:pt x="38" y="0"/>
                      <a:pt x="24" y="8"/>
                      <a:pt x="32" y="9"/>
                    </a:cubicBezTo>
                    <a:cubicBezTo>
                      <a:pt x="40" y="11"/>
                      <a:pt x="40" y="15"/>
                      <a:pt x="33" y="14"/>
                    </a:cubicBezTo>
                    <a:cubicBezTo>
                      <a:pt x="27" y="14"/>
                      <a:pt x="15" y="15"/>
                      <a:pt x="26" y="19"/>
                    </a:cubicBezTo>
                    <a:cubicBezTo>
                      <a:pt x="36" y="23"/>
                      <a:pt x="25" y="24"/>
                      <a:pt x="16" y="24"/>
                    </a:cubicBezTo>
                    <a:cubicBezTo>
                      <a:pt x="8" y="24"/>
                      <a:pt x="7" y="35"/>
                      <a:pt x="18" y="37"/>
                    </a:cubicBezTo>
                    <a:cubicBezTo>
                      <a:pt x="29" y="38"/>
                      <a:pt x="21" y="45"/>
                      <a:pt x="12" y="42"/>
                    </a:cubicBezTo>
                    <a:cubicBezTo>
                      <a:pt x="3" y="40"/>
                      <a:pt x="0" y="44"/>
                      <a:pt x="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2" name="Freeform 2189">
                <a:extLst>
                  <a:ext uri="{FF2B5EF4-FFF2-40B4-BE49-F238E27FC236}">
                    <a16:creationId xmlns:a16="http://schemas.microsoft.com/office/drawing/2014/main" xmlns="" id="{97D34582-AE50-4A0A-AE29-4AAAD138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810" y="2128407"/>
                <a:ext cx="70619" cy="30574"/>
              </a:xfrm>
              <a:custGeom>
                <a:avLst/>
                <a:gdLst>
                  <a:gd name="T0" fmla="*/ 39 w 40"/>
                  <a:gd name="T1" fmla="*/ 3 h 17"/>
                  <a:gd name="T2" fmla="*/ 6 w 40"/>
                  <a:gd name="T3" fmla="*/ 9 h 17"/>
                  <a:gd name="T4" fmla="*/ 39 w 40"/>
                  <a:gd name="T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7">
                    <a:moveTo>
                      <a:pt x="39" y="3"/>
                    </a:moveTo>
                    <a:cubicBezTo>
                      <a:pt x="38" y="0"/>
                      <a:pt x="0" y="5"/>
                      <a:pt x="6" y="9"/>
                    </a:cubicBezTo>
                    <a:cubicBezTo>
                      <a:pt x="16" y="17"/>
                      <a:pt x="40" y="6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3" name="Freeform 2190">
                <a:extLst>
                  <a:ext uri="{FF2B5EF4-FFF2-40B4-BE49-F238E27FC236}">
                    <a16:creationId xmlns:a16="http://schemas.microsoft.com/office/drawing/2014/main" xmlns="" id="{93FCAF27-E76E-40CC-A325-A063FC4EC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253" y="2123011"/>
                <a:ext cx="39026" cy="44962"/>
              </a:xfrm>
              <a:custGeom>
                <a:avLst/>
                <a:gdLst>
                  <a:gd name="T0" fmla="*/ 18 w 22"/>
                  <a:gd name="T1" fmla="*/ 21 h 27"/>
                  <a:gd name="T2" fmla="*/ 1 w 22"/>
                  <a:gd name="T3" fmla="*/ 8 h 27"/>
                  <a:gd name="T4" fmla="*/ 18 w 22"/>
                  <a:gd name="T5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7">
                    <a:moveTo>
                      <a:pt x="18" y="21"/>
                    </a:moveTo>
                    <a:cubicBezTo>
                      <a:pt x="22" y="16"/>
                      <a:pt x="2" y="0"/>
                      <a:pt x="1" y="8"/>
                    </a:cubicBezTo>
                    <a:cubicBezTo>
                      <a:pt x="0" y="15"/>
                      <a:pt x="14" y="27"/>
                      <a:pt x="1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4" name="Freeform 2191">
                <a:extLst>
                  <a:ext uri="{FF2B5EF4-FFF2-40B4-BE49-F238E27FC236}">
                    <a16:creationId xmlns:a16="http://schemas.microsoft.com/office/drawing/2014/main" xmlns="" id="{74780FB0-2464-411F-B074-26DF23BC9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500" y="2081646"/>
                <a:ext cx="78053" cy="48559"/>
              </a:xfrm>
              <a:custGeom>
                <a:avLst/>
                <a:gdLst>
                  <a:gd name="T0" fmla="*/ 17 w 44"/>
                  <a:gd name="T1" fmla="*/ 29 h 29"/>
                  <a:gd name="T2" fmla="*/ 37 w 44"/>
                  <a:gd name="T3" fmla="*/ 25 h 29"/>
                  <a:gd name="T4" fmla="*/ 38 w 44"/>
                  <a:gd name="T5" fmla="*/ 17 h 29"/>
                  <a:gd name="T6" fmla="*/ 26 w 44"/>
                  <a:gd name="T7" fmla="*/ 12 h 29"/>
                  <a:gd name="T8" fmla="*/ 3 w 44"/>
                  <a:gd name="T9" fmla="*/ 5 h 29"/>
                  <a:gd name="T10" fmla="*/ 17 w 44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9">
                    <a:moveTo>
                      <a:pt x="17" y="29"/>
                    </a:moveTo>
                    <a:cubicBezTo>
                      <a:pt x="25" y="29"/>
                      <a:pt x="31" y="28"/>
                      <a:pt x="37" y="25"/>
                    </a:cubicBezTo>
                    <a:cubicBezTo>
                      <a:pt x="44" y="23"/>
                      <a:pt x="34" y="23"/>
                      <a:pt x="38" y="17"/>
                    </a:cubicBezTo>
                    <a:cubicBezTo>
                      <a:pt x="43" y="11"/>
                      <a:pt x="27" y="10"/>
                      <a:pt x="26" y="12"/>
                    </a:cubicBezTo>
                    <a:cubicBezTo>
                      <a:pt x="25" y="14"/>
                      <a:pt x="6" y="0"/>
                      <a:pt x="3" y="5"/>
                    </a:cubicBezTo>
                    <a:cubicBezTo>
                      <a:pt x="0" y="9"/>
                      <a:pt x="10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5" name="Freeform 2192">
                <a:extLst>
                  <a:ext uri="{FF2B5EF4-FFF2-40B4-BE49-F238E27FC236}">
                    <a16:creationId xmlns:a16="http://schemas.microsoft.com/office/drawing/2014/main" xmlns="" id="{B6E219DC-F7F7-43BE-AB42-D68902ADB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305" y="2133802"/>
                <a:ext cx="52035" cy="28776"/>
              </a:xfrm>
              <a:custGeom>
                <a:avLst/>
                <a:gdLst>
                  <a:gd name="T0" fmla="*/ 20 w 29"/>
                  <a:gd name="T1" fmla="*/ 4 h 16"/>
                  <a:gd name="T2" fmla="*/ 9 w 29"/>
                  <a:gd name="T3" fmla="*/ 13 h 16"/>
                  <a:gd name="T4" fmla="*/ 20 w 29"/>
                  <a:gd name="T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6">
                    <a:moveTo>
                      <a:pt x="20" y="4"/>
                    </a:moveTo>
                    <a:cubicBezTo>
                      <a:pt x="11" y="0"/>
                      <a:pt x="0" y="9"/>
                      <a:pt x="9" y="13"/>
                    </a:cubicBezTo>
                    <a:cubicBezTo>
                      <a:pt x="17" y="16"/>
                      <a:pt x="29" y="9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6" name="Freeform 2193">
                <a:extLst>
                  <a:ext uri="{FF2B5EF4-FFF2-40B4-BE49-F238E27FC236}">
                    <a16:creationId xmlns:a16="http://schemas.microsoft.com/office/drawing/2014/main" xmlns="" id="{0AC43889-D266-411F-AC75-9D11B8B86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112" y="2061863"/>
                <a:ext cx="146813" cy="73738"/>
              </a:xfrm>
              <a:custGeom>
                <a:avLst/>
                <a:gdLst>
                  <a:gd name="T0" fmla="*/ 14 w 82"/>
                  <a:gd name="T1" fmla="*/ 14 h 43"/>
                  <a:gd name="T2" fmla="*/ 29 w 82"/>
                  <a:gd name="T3" fmla="*/ 21 h 43"/>
                  <a:gd name="T4" fmla="*/ 11 w 82"/>
                  <a:gd name="T5" fmla="*/ 24 h 43"/>
                  <a:gd name="T6" fmla="*/ 25 w 82"/>
                  <a:gd name="T7" fmla="*/ 28 h 43"/>
                  <a:gd name="T8" fmla="*/ 55 w 82"/>
                  <a:gd name="T9" fmla="*/ 34 h 43"/>
                  <a:gd name="T10" fmla="*/ 76 w 82"/>
                  <a:gd name="T11" fmla="*/ 36 h 43"/>
                  <a:gd name="T12" fmla="*/ 72 w 82"/>
                  <a:gd name="T13" fmla="*/ 24 h 43"/>
                  <a:gd name="T14" fmla="*/ 58 w 82"/>
                  <a:gd name="T15" fmla="*/ 16 h 43"/>
                  <a:gd name="T16" fmla="*/ 46 w 82"/>
                  <a:gd name="T17" fmla="*/ 8 h 43"/>
                  <a:gd name="T18" fmla="*/ 39 w 82"/>
                  <a:gd name="T19" fmla="*/ 7 h 43"/>
                  <a:gd name="T20" fmla="*/ 6 w 82"/>
                  <a:gd name="T21" fmla="*/ 2 h 43"/>
                  <a:gd name="T22" fmla="*/ 14 w 82"/>
                  <a:gd name="T23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43">
                    <a:moveTo>
                      <a:pt x="14" y="14"/>
                    </a:moveTo>
                    <a:cubicBezTo>
                      <a:pt x="20" y="10"/>
                      <a:pt x="31" y="17"/>
                      <a:pt x="29" y="21"/>
                    </a:cubicBezTo>
                    <a:cubicBezTo>
                      <a:pt x="27" y="26"/>
                      <a:pt x="10" y="21"/>
                      <a:pt x="11" y="24"/>
                    </a:cubicBezTo>
                    <a:cubicBezTo>
                      <a:pt x="11" y="26"/>
                      <a:pt x="13" y="32"/>
                      <a:pt x="25" y="28"/>
                    </a:cubicBezTo>
                    <a:cubicBezTo>
                      <a:pt x="37" y="25"/>
                      <a:pt x="47" y="27"/>
                      <a:pt x="55" y="34"/>
                    </a:cubicBezTo>
                    <a:cubicBezTo>
                      <a:pt x="63" y="40"/>
                      <a:pt x="71" y="43"/>
                      <a:pt x="76" y="36"/>
                    </a:cubicBezTo>
                    <a:cubicBezTo>
                      <a:pt x="82" y="30"/>
                      <a:pt x="69" y="29"/>
                      <a:pt x="72" y="24"/>
                    </a:cubicBezTo>
                    <a:cubicBezTo>
                      <a:pt x="74" y="19"/>
                      <a:pt x="64" y="16"/>
                      <a:pt x="58" y="16"/>
                    </a:cubicBezTo>
                    <a:cubicBezTo>
                      <a:pt x="53" y="16"/>
                      <a:pt x="51" y="6"/>
                      <a:pt x="46" y="8"/>
                    </a:cubicBezTo>
                    <a:cubicBezTo>
                      <a:pt x="42" y="10"/>
                      <a:pt x="39" y="13"/>
                      <a:pt x="39" y="7"/>
                    </a:cubicBezTo>
                    <a:cubicBezTo>
                      <a:pt x="39" y="0"/>
                      <a:pt x="13" y="0"/>
                      <a:pt x="6" y="2"/>
                    </a:cubicBezTo>
                    <a:cubicBezTo>
                      <a:pt x="0" y="5"/>
                      <a:pt x="8" y="18"/>
                      <a:pt x="1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7" name="Freeform 2194">
                <a:extLst>
                  <a:ext uri="{FF2B5EF4-FFF2-40B4-BE49-F238E27FC236}">
                    <a16:creationId xmlns:a16="http://schemas.microsoft.com/office/drawing/2014/main" xmlns="" id="{F5D46EC4-5A77-449C-8084-AE41473F5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162" y="2283076"/>
                <a:ext cx="94778" cy="53955"/>
              </a:xfrm>
              <a:custGeom>
                <a:avLst/>
                <a:gdLst>
                  <a:gd name="T0" fmla="*/ 3 w 54"/>
                  <a:gd name="T1" fmla="*/ 7 h 31"/>
                  <a:gd name="T2" fmla="*/ 10 w 54"/>
                  <a:gd name="T3" fmla="*/ 21 h 31"/>
                  <a:gd name="T4" fmla="*/ 27 w 54"/>
                  <a:gd name="T5" fmla="*/ 26 h 31"/>
                  <a:gd name="T6" fmla="*/ 54 w 54"/>
                  <a:gd name="T7" fmla="*/ 22 h 31"/>
                  <a:gd name="T8" fmla="*/ 26 w 54"/>
                  <a:gd name="T9" fmla="*/ 8 h 31"/>
                  <a:gd name="T10" fmla="*/ 3 w 54"/>
                  <a:gd name="T11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31">
                    <a:moveTo>
                      <a:pt x="3" y="7"/>
                    </a:moveTo>
                    <a:cubicBezTo>
                      <a:pt x="0" y="13"/>
                      <a:pt x="10" y="13"/>
                      <a:pt x="10" y="21"/>
                    </a:cubicBezTo>
                    <a:cubicBezTo>
                      <a:pt x="11" y="28"/>
                      <a:pt x="20" y="31"/>
                      <a:pt x="27" y="26"/>
                    </a:cubicBezTo>
                    <a:cubicBezTo>
                      <a:pt x="34" y="22"/>
                      <a:pt x="54" y="28"/>
                      <a:pt x="54" y="22"/>
                    </a:cubicBezTo>
                    <a:cubicBezTo>
                      <a:pt x="54" y="16"/>
                      <a:pt x="33" y="6"/>
                      <a:pt x="26" y="8"/>
                    </a:cubicBezTo>
                    <a:cubicBezTo>
                      <a:pt x="18" y="9"/>
                      <a:pt x="6" y="0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8" name="Freeform 2195">
                <a:extLst>
                  <a:ext uri="{FF2B5EF4-FFF2-40B4-BE49-F238E27FC236}">
                    <a16:creationId xmlns:a16="http://schemas.microsoft.com/office/drawing/2014/main" xmlns="" id="{23D67ECA-ED0D-485E-AD09-873B13B49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928" y="2196749"/>
                <a:ext cx="40885" cy="28776"/>
              </a:xfrm>
              <a:custGeom>
                <a:avLst/>
                <a:gdLst>
                  <a:gd name="T0" fmla="*/ 5 w 23"/>
                  <a:gd name="T1" fmla="*/ 16 h 17"/>
                  <a:gd name="T2" fmla="*/ 22 w 23"/>
                  <a:gd name="T3" fmla="*/ 5 h 17"/>
                  <a:gd name="T4" fmla="*/ 5 w 23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7">
                    <a:moveTo>
                      <a:pt x="5" y="16"/>
                    </a:moveTo>
                    <a:cubicBezTo>
                      <a:pt x="14" y="17"/>
                      <a:pt x="23" y="9"/>
                      <a:pt x="22" y="5"/>
                    </a:cubicBezTo>
                    <a:cubicBezTo>
                      <a:pt x="22" y="0"/>
                      <a:pt x="0" y="16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9" name="Freeform 2196">
                <a:extLst>
                  <a:ext uri="{FF2B5EF4-FFF2-40B4-BE49-F238E27FC236}">
                    <a16:creationId xmlns:a16="http://schemas.microsoft.com/office/drawing/2014/main" xmlns="" id="{FBD5CDB7-976F-4EAB-89BC-5C4B21411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170" y="2678743"/>
                <a:ext cx="31593" cy="23380"/>
              </a:xfrm>
              <a:custGeom>
                <a:avLst/>
                <a:gdLst>
                  <a:gd name="T0" fmla="*/ 8 w 18"/>
                  <a:gd name="T1" fmla="*/ 13 h 14"/>
                  <a:gd name="T2" fmla="*/ 9 w 18"/>
                  <a:gd name="T3" fmla="*/ 1 h 14"/>
                  <a:gd name="T4" fmla="*/ 8 w 18"/>
                  <a:gd name="T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8" y="13"/>
                    </a:moveTo>
                    <a:cubicBezTo>
                      <a:pt x="11" y="13"/>
                      <a:pt x="18" y="0"/>
                      <a:pt x="9" y="1"/>
                    </a:cubicBezTo>
                    <a:cubicBezTo>
                      <a:pt x="0" y="1"/>
                      <a:pt x="2" y="14"/>
                      <a:pt x="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0" name="Freeform 2197">
                <a:extLst>
                  <a:ext uri="{FF2B5EF4-FFF2-40B4-BE49-F238E27FC236}">
                    <a16:creationId xmlns:a16="http://schemas.microsoft.com/office/drawing/2014/main" xmlns="" id="{76E2FE7E-A762-4636-A7F8-B7B4AB7D6D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8780" y="2277681"/>
                <a:ext cx="1719016" cy="931616"/>
              </a:xfrm>
              <a:custGeom>
                <a:avLst/>
                <a:gdLst>
                  <a:gd name="T0" fmla="*/ 537 w 969"/>
                  <a:gd name="T1" fmla="*/ 453 h 543"/>
                  <a:gd name="T2" fmla="*/ 569 w 969"/>
                  <a:gd name="T3" fmla="*/ 458 h 543"/>
                  <a:gd name="T4" fmla="*/ 640 w 969"/>
                  <a:gd name="T5" fmla="*/ 482 h 543"/>
                  <a:gd name="T6" fmla="*/ 670 w 969"/>
                  <a:gd name="T7" fmla="*/ 518 h 543"/>
                  <a:gd name="T8" fmla="*/ 698 w 969"/>
                  <a:gd name="T9" fmla="*/ 535 h 543"/>
                  <a:gd name="T10" fmla="*/ 731 w 969"/>
                  <a:gd name="T11" fmla="*/ 516 h 543"/>
                  <a:gd name="T12" fmla="*/ 831 w 969"/>
                  <a:gd name="T13" fmla="*/ 475 h 543"/>
                  <a:gd name="T14" fmla="*/ 875 w 969"/>
                  <a:gd name="T15" fmla="*/ 501 h 543"/>
                  <a:gd name="T16" fmla="*/ 904 w 969"/>
                  <a:gd name="T17" fmla="*/ 498 h 543"/>
                  <a:gd name="T18" fmla="*/ 876 w 969"/>
                  <a:gd name="T19" fmla="*/ 493 h 543"/>
                  <a:gd name="T20" fmla="*/ 794 w 969"/>
                  <a:gd name="T21" fmla="*/ 478 h 543"/>
                  <a:gd name="T22" fmla="*/ 933 w 969"/>
                  <a:gd name="T23" fmla="*/ 416 h 543"/>
                  <a:gd name="T24" fmla="*/ 949 w 969"/>
                  <a:gd name="T25" fmla="*/ 380 h 543"/>
                  <a:gd name="T26" fmla="*/ 947 w 969"/>
                  <a:gd name="T27" fmla="*/ 365 h 543"/>
                  <a:gd name="T28" fmla="*/ 902 w 969"/>
                  <a:gd name="T29" fmla="*/ 325 h 543"/>
                  <a:gd name="T30" fmla="*/ 867 w 969"/>
                  <a:gd name="T31" fmla="*/ 268 h 543"/>
                  <a:gd name="T32" fmla="*/ 831 w 969"/>
                  <a:gd name="T33" fmla="*/ 304 h 543"/>
                  <a:gd name="T34" fmla="*/ 804 w 969"/>
                  <a:gd name="T35" fmla="*/ 259 h 543"/>
                  <a:gd name="T36" fmla="*/ 750 w 969"/>
                  <a:gd name="T37" fmla="*/ 237 h 543"/>
                  <a:gd name="T38" fmla="*/ 712 w 969"/>
                  <a:gd name="T39" fmla="*/ 259 h 543"/>
                  <a:gd name="T40" fmla="*/ 728 w 969"/>
                  <a:gd name="T41" fmla="*/ 338 h 543"/>
                  <a:gd name="T42" fmla="*/ 705 w 969"/>
                  <a:gd name="T43" fmla="*/ 410 h 543"/>
                  <a:gd name="T44" fmla="*/ 663 w 969"/>
                  <a:gd name="T45" fmla="*/ 370 h 543"/>
                  <a:gd name="T46" fmla="*/ 592 w 969"/>
                  <a:gd name="T47" fmla="*/ 329 h 543"/>
                  <a:gd name="T48" fmla="*/ 524 w 969"/>
                  <a:gd name="T49" fmla="*/ 293 h 543"/>
                  <a:gd name="T50" fmla="*/ 556 w 969"/>
                  <a:gd name="T51" fmla="*/ 226 h 543"/>
                  <a:gd name="T52" fmla="*/ 594 w 969"/>
                  <a:gd name="T53" fmla="*/ 203 h 543"/>
                  <a:gd name="T54" fmla="*/ 615 w 969"/>
                  <a:gd name="T55" fmla="*/ 161 h 543"/>
                  <a:gd name="T56" fmla="*/ 656 w 969"/>
                  <a:gd name="T57" fmla="*/ 157 h 543"/>
                  <a:gd name="T58" fmla="*/ 672 w 969"/>
                  <a:gd name="T59" fmla="*/ 109 h 543"/>
                  <a:gd name="T60" fmla="*/ 632 w 969"/>
                  <a:gd name="T61" fmla="*/ 115 h 543"/>
                  <a:gd name="T62" fmla="*/ 603 w 969"/>
                  <a:gd name="T63" fmla="*/ 140 h 543"/>
                  <a:gd name="T64" fmla="*/ 573 w 969"/>
                  <a:gd name="T65" fmla="*/ 123 h 543"/>
                  <a:gd name="T66" fmla="*/ 560 w 969"/>
                  <a:gd name="T67" fmla="*/ 86 h 543"/>
                  <a:gd name="T68" fmla="*/ 537 w 969"/>
                  <a:gd name="T69" fmla="*/ 34 h 543"/>
                  <a:gd name="T70" fmla="*/ 520 w 969"/>
                  <a:gd name="T71" fmla="*/ 11 h 543"/>
                  <a:gd name="T72" fmla="*/ 507 w 969"/>
                  <a:gd name="T73" fmla="*/ 61 h 543"/>
                  <a:gd name="T74" fmla="*/ 532 w 969"/>
                  <a:gd name="T75" fmla="*/ 110 h 543"/>
                  <a:gd name="T76" fmla="*/ 507 w 969"/>
                  <a:gd name="T77" fmla="*/ 125 h 543"/>
                  <a:gd name="T78" fmla="*/ 516 w 969"/>
                  <a:gd name="T79" fmla="*/ 102 h 543"/>
                  <a:gd name="T80" fmla="*/ 485 w 969"/>
                  <a:gd name="T81" fmla="*/ 122 h 543"/>
                  <a:gd name="T82" fmla="*/ 408 w 969"/>
                  <a:gd name="T83" fmla="*/ 122 h 543"/>
                  <a:gd name="T84" fmla="*/ 379 w 969"/>
                  <a:gd name="T85" fmla="*/ 128 h 543"/>
                  <a:gd name="T86" fmla="*/ 346 w 969"/>
                  <a:gd name="T87" fmla="*/ 132 h 543"/>
                  <a:gd name="T88" fmla="*/ 249 w 969"/>
                  <a:gd name="T89" fmla="*/ 104 h 543"/>
                  <a:gd name="T90" fmla="*/ 153 w 969"/>
                  <a:gd name="T91" fmla="*/ 80 h 543"/>
                  <a:gd name="T92" fmla="*/ 87 w 969"/>
                  <a:gd name="T93" fmla="*/ 116 h 543"/>
                  <a:gd name="T94" fmla="*/ 82 w 969"/>
                  <a:gd name="T95" fmla="*/ 102 h 543"/>
                  <a:gd name="T96" fmla="*/ 19 w 969"/>
                  <a:gd name="T97" fmla="*/ 99 h 543"/>
                  <a:gd name="T98" fmla="*/ 17 w 969"/>
                  <a:gd name="T99" fmla="*/ 267 h 543"/>
                  <a:gd name="T100" fmla="*/ 45 w 969"/>
                  <a:gd name="T101" fmla="*/ 288 h 543"/>
                  <a:gd name="T102" fmla="*/ 113 w 969"/>
                  <a:gd name="T103" fmla="*/ 334 h 543"/>
                  <a:gd name="T104" fmla="*/ 122 w 969"/>
                  <a:gd name="T105" fmla="*/ 369 h 543"/>
                  <a:gd name="T106" fmla="*/ 148 w 969"/>
                  <a:gd name="T107" fmla="*/ 403 h 543"/>
                  <a:gd name="T108" fmla="*/ 192 w 969"/>
                  <a:gd name="T109" fmla="*/ 436 h 543"/>
                  <a:gd name="T110" fmla="*/ 241 w 969"/>
                  <a:gd name="T111" fmla="*/ 177 h 543"/>
                  <a:gd name="T112" fmla="*/ 210 w 969"/>
                  <a:gd name="T113" fmla="*/ 176 h 543"/>
                  <a:gd name="T114" fmla="*/ 239 w 969"/>
                  <a:gd name="T115" fmla="*/ 162 h 543"/>
                  <a:gd name="T116" fmla="*/ 285 w 969"/>
                  <a:gd name="T117" fmla="*/ 252 h 543"/>
                  <a:gd name="T118" fmla="*/ 501 w 969"/>
                  <a:gd name="T119" fmla="*/ 42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69" h="543">
                    <a:moveTo>
                      <a:pt x="521" y="441"/>
                    </a:moveTo>
                    <a:cubicBezTo>
                      <a:pt x="522" y="441"/>
                      <a:pt x="523" y="441"/>
                      <a:pt x="524" y="442"/>
                    </a:cubicBezTo>
                    <a:cubicBezTo>
                      <a:pt x="526" y="443"/>
                      <a:pt x="526" y="446"/>
                      <a:pt x="526" y="448"/>
                    </a:cubicBezTo>
                    <a:cubicBezTo>
                      <a:pt x="527" y="449"/>
                      <a:pt x="527" y="450"/>
                      <a:pt x="528" y="450"/>
                    </a:cubicBezTo>
                    <a:cubicBezTo>
                      <a:pt x="529" y="451"/>
                      <a:pt x="531" y="451"/>
                      <a:pt x="532" y="452"/>
                    </a:cubicBezTo>
                    <a:cubicBezTo>
                      <a:pt x="533" y="453"/>
                      <a:pt x="535" y="453"/>
                      <a:pt x="536" y="453"/>
                    </a:cubicBezTo>
                    <a:cubicBezTo>
                      <a:pt x="536" y="453"/>
                      <a:pt x="537" y="453"/>
                      <a:pt x="537" y="453"/>
                    </a:cubicBezTo>
                    <a:cubicBezTo>
                      <a:pt x="538" y="452"/>
                      <a:pt x="540" y="451"/>
                      <a:pt x="542" y="451"/>
                    </a:cubicBezTo>
                    <a:cubicBezTo>
                      <a:pt x="545" y="451"/>
                      <a:pt x="547" y="452"/>
                      <a:pt x="549" y="454"/>
                    </a:cubicBezTo>
                    <a:cubicBezTo>
                      <a:pt x="550" y="456"/>
                      <a:pt x="551" y="456"/>
                      <a:pt x="552" y="456"/>
                    </a:cubicBezTo>
                    <a:cubicBezTo>
                      <a:pt x="554" y="456"/>
                      <a:pt x="554" y="456"/>
                      <a:pt x="554" y="456"/>
                    </a:cubicBezTo>
                    <a:cubicBezTo>
                      <a:pt x="555" y="456"/>
                      <a:pt x="557" y="456"/>
                      <a:pt x="558" y="458"/>
                    </a:cubicBezTo>
                    <a:cubicBezTo>
                      <a:pt x="560" y="461"/>
                      <a:pt x="563" y="462"/>
                      <a:pt x="565" y="460"/>
                    </a:cubicBezTo>
                    <a:cubicBezTo>
                      <a:pt x="566" y="458"/>
                      <a:pt x="567" y="458"/>
                      <a:pt x="569" y="458"/>
                    </a:cubicBezTo>
                    <a:cubicBezTo>
                      <a:pt x="573" y="458"/>
                      <a:pt x="579" y="460"/>
                      <a:pt x="582" y="461"/>
                    </a:cubicBezTo>
                    <a:cubicBezTo>
                      <a:pt x="584" y="462"/>
                      <a:pt x="584" y="462"/>
                      <a:pt x="584" y="462"/>
                    </a:cubicBezTo>
                    <a:cubicBezTo>
                      <a:pt x="589" y="457"/>
                      <a:pt x="593" y="449"/>
                      <a:pt x="597" y="449"/>
                    </a:cubicBezTo>
                    <a:cubicBezTo>
                      <a:pt x="603" y="449"/>
                      <a:pt x="620" y="451"/>
                      <a:pt x="621" y="459"/>
                    </a:cubicBezTo>
                    <a:cubicBezTo>
                      <a:pt x="622" y="468"/>
                      <a:pt x="632" y="460"/>
                      <a:pt x="633" y="468"/>
                    </a:cubicBezTo>
                    <a:cubicBezTo>
                      <a:pt x="634" y="473"/>
                      <a:pt x="638" y="478"/>
                      <a:pt x="639" y="481"/>
                    </a:cubicBezTo>
                    <a:cubicBezTo>
                      <a:pt x="640" y="482"/>
                      <a:pt x="640" y="482"/>
                      <a:pt x="640" y="482"/>
                    </a:cubicBezTo>
                    <a:cubicBezTo>
                      <a:pt x="643" y="484"/>
                      <a:pt x="645" y="485"/>
                      <a:pt x="647" y="487"/>
                    </a:cubicBezTo>
                    <a:cubicBezTo>
                      <a:pt x="648" y="488"/>
                      <a:pt x="648" y="488"/>
                      <a:pt x="648" y="488"/>
                    </a:cubicBezTo>
                    <a:cubicBezTo>
                      <a:pt x="652" y="488"/>
                      <a:pt x="659" y="489"/>
                      <a:pt x="663" y="490"/>
                    </a:cubicBezTo>
                    <a:cubicBezTo>
                      <a:pt x="670" y="493"/>
                      <a:pt x="680" y="487"/>
                      <a:pt x="684" y="496"/>
                    </a:cubicBezTo>
                    <a:cubicBezTo>
                      <a:pt x="687" y="504"/>
                      <a:pt x="696" y="511"/>
                      <a:pt x="688" y="511"/>
                    </a:cubicBezTo>
                    <a:cubicBezTo>
                      <a:pt x="681" y="512"/>
                      <a:pt x="673" y="503"/>
                      <a:pt x="673" y="508"/>
                    </a:cubicBezTo>
                    <a:cubicBezTo>
                      <a:pt x="674" y="513"/>
                      <a:pt x="670" y="510"/>
                      <a:pt x="670" y="518"/>
                    </a:cubicBezTo>
                    <a:cubicBezTo>
                      <a:pt x="670" y="524"/>
                      <a:pt x="667" y="532"/>
                      <a:pt x="664" y="535"/>
                    </a:cubicBezTo>
                    <a:cubicBezTo>
                      <a:pt x="664" y="536"/>
                      <a:pt x="664" y="536"/>
                      <a:pt x="664" y="536"/>
                    </a:cubicBezTo>
                    <a:cubicBezTo>
                      <a:pt x="663" y="538"/>
                      <a:pt x="663" y="541"/>
                      <a:pt x="665" y="543"/>
                    </a:cubicBezTo>
                    <a:cubicBezTo>
                      <a:pt x="665" y="543"/>
                      <a:pt x="665" y="543"/>
                      <a:pt x="665" y="543"/>
                    </a:cubicBezTo>
                    <a:cubicBezTo>
                      <a:pt x="669" y="540"/>
                      <a:pt x="673" y="537"/>
                      <a:pt x="677" y="537"/>
                    </a:cubicBezTo>
                    <a:cubicBezTo>
                      <a:pt x="685" y="537"/>
                      <a:pt x="687" y="542"/>
                      <a:pt x="692" y="538"/>
                    </a:cubicBezTo>
                    <a:cubicBezTo>
                      <a:pt x="696" y="536"/>
                      <a:pt x="697" y="534"/>
                      <a:pt x="698" y="535"/>
                    </a:cubicBezTo>
                    <a:cubicBezTo>
                      <a:pt x="700" y="534"/>
                      <a:pt x="700" y="534"/>
                      <a:pt x="700" y="534"/>
                    </a:cubicBezTo>
                    <a:cubicBezTo>
                      <a:pt x="700" y="534"/>
                      <a:pt x="700" y="532"/>
                      <a:pt x="700" y="530"/>
                    </a:cubicBezTo>
                    <a:cubicBezTo>
                      <a:pt x="699" y="530"/>
                      <a:pt x="699" y="530"/>
                      <a:pt x="699" y="530"/>
                    </a:cubicBezTo>
                    <a:cubicBezTo>
                      <a:pt x="696" y="531"/>
                      <a:pt x="695" y="530"/>
                      <a:pt x="693" y="527"/>
                    </a:cubicBezTo>
                    <a:cubicBezTo>
                      <a:pt x="691" y="522"/>
                      <a:pt x="708" y="517"/>
                      <a:pt x="716" y="518"/>
                    </a:cubicBezTo>
                    <a:cubicBezTo>
                      <a:pt x="723" y="519"/>
                      <a:pt x="727" y="516"/>
                      <a:pt x="730" y="516"/>
                    </a:cubicBezTo>
                    <a:cubicBezTo>
                      <a:pt x="731" y="516"/>
                      <a:pt x="731" y="516"/>
                      <a:pt x="731" y="516"/>
                    </a:cubicBezTo>
                    <a:cubicBezTo>
                      <a:pt x="744" y="504"/>
                      <a:pt x="746" y="504"/>
                      <a:pt x="747" y="504"/>
                    </a:cubicBezTo>
                    <a:cubicBezTo>
                      <a:pt x="750" y="504"/>
                      <a:pt x="781" y="504"/>
                      <a:pt x="785" y="504"/>
                    </a:cubicBezTo>
                    <a:cubicBezTo>
                      <a:pt x="789" y="501"/>
                      <a:pt x="797" y="495"/>
                      <a:pt x="798" y="490"/>
                    </a:cubicBezTo>
                    <a:cubicBezTo>
                      <a:pt x="799" y="485"/>
                      <a:pt x="806" y="468"/>
                      <a:pt x="813" y="468"/>
                    </a:cubicBezTo>
                    <a:cubicBezTo>
                      <a:pt x="814" y="468"/>
                      <a:pt x="815" y="469"/>
                      <a:pt x="815" y="469"/>
                    </a:cubicBezTo>
                    <a:cubicBezTo>
                      <a:pt x="817" y="471"/>
                      <a:pt x="820" y="471"/>
                      <a:pt x="823" y="471"/>
                    </a:cubicBezTo>
                    <a:cubicBezTo>
                      <a:pt x="827" y="471"/>
                      <a:pt x="831" y="472"/>
                      <a:pt x="831" y="475"/>
                    </a:cubicBezTo>
                    <a:cubicBezTo>
                      <a:pt x="831" y="476"/>
                      <a:pt x="831" y="476"/>
                      <a:pt x="831" y="478"/>
                    </a:cubicBezTo>
                    <a:cubicBezTo>
                      <a:pt x="831" y="482"/>
                      <a:pt x="830" y="492"/>
                      <a:pt x="840" y="505"/>
                    </a:cubicBezTo>
                    <a:cubicBezTo>
                      <a:pt x="840" y="506"/>
                      <a:pt x="840" y="506"/>
                      <a:pt x="840" y="506"/>
                    </a:cubicBezTo>
                    <a:cubicBezTo>
                      <a:pt x="844" y="503"/>
                      <a:pt x="848" y="502"/>
                      <a:pt x="850" y="502"/>
                    </a:cubicBezTo>
                    <a:cubicBezTo>
                      <a:pt x="855" y="502"/>
                      <a:pt x="862" y="496"/>
                      <a:pt x="864" y="492"/>
                    </a:cubicBezTo>
                    <a:cubicBezTo>
                      <a:pt x="866" y="488"/>
                      <a:pt x="868" y="496"/>
                      <a:pt x="864" y="497"/>
                    </a:cubicBezTo>
                    <a:cubicBezTo>
                      <a:pt x="860" y="498"/>
                      <a:pt x="868" y="501"/>
                      <a:pt x="875" y="501"/>
                    </a:cubicBezTo>
                    <a:cubicBezTo>
                      <a:pt x="882" y="501"/>
                      <a:pt x="871" y="503"/>
                      <a:pt x="866" y="503"/>
                    </a:cubicBezTo>
                    <a:cubicBezTo>
                      <a:pt x="861" y="503"/>
                      <a:pt x="859" y="504"/>
                      <a:pt x="852" y="511"/>
                    </a:cubicBezTo>
                    <a:cubicBezTo>
                      <a:pt x="845" y="518"/>
                      <a:pt x="846" y="520"/>
                      <a:pt x="850" y="523"/>
                    </a:cubicBezTo>
                    <a:cubicBezTo>
                      <a:pt x="854" y="527"/>
                      <a:pt x="860" y="525"/>
                      <a:pt x="865" y="520"/>
                    </a:cubicBezTo>
                    <a:cubicBezTo>
                      <a:pt x="871" y="516"/>
                      <a:pt x="870" y="511"/>
                      <a:pt x="876" y="511"/>
                    </a:cubicBezTo>
                    <a:cubicBezTo>
                      <a:pt x="881" y="511"/>
                      <a:pt x="896" y="506"/>
                      <a:pt x="902" y="504"/>
                    </a:cubicBezTo>
                    <a:cubicBezTo>
                      <a:pt x="908" y="502"/>
                      <a:pt x="904" y="501"/>
                      <a:pt x="904" y="498"/>
                    </a:cubicBezTo>
                    <a:cubicBezTo>
                      <a:pt x="904" y="496"/>
                      <a:pt x="915" y="496"/>
                      <a:pt x="919" y="493"/>
                    </a:cubicBezTo>
                    <a:cubicBezTo>
                      <a:pt x="923" y="490"/>
                      <a:pt x="918" y="488"/>
                      <a:pt x="915" y="488"/>
                    </a:cubicBezTo>
                    <a:cubicBezTo>
                      <a:pt x="911" y="489"/>
                      <a:pt x="914" y="483"/>
                      <a:pt x="915" y="481"/>
                    </a:cubicBezTo>
                    <a:cubicBezTo>
                      <a:pt x="915" y="478"/>
                      <a:pt x="907" y="482"/>
                      <a:pt x="907" y="485"/>
                    </a:cubicBezTo>
                    <a:cubicBezTo>
                      <a:pt x="907" y="488"/>
                      <a:pt x="901" y="490"/>
                      <a:pt x="901" y="492"/>
                    </a:cubicBezTo>
                    <a:cubicBezTo>
                      <a:pt x="901" y="498"/>
                      <a:pt x="900" y="494"/>
                      <a:pt x="896" y="496"/>
                    </a:cubicBezTo>
                    <a:cubicBezTo>
                      <a:pt x="892" y="498"/>
                      <a:pt x="877" y="496"/>
                      <a:pt x="876" y="493"/>
                    </a:cubicBezTo>
                    <a:cubicBezTo>
                      <a:pt x="876" y="489"/>
                      <a:pt x="865" y="488"/>
                      <a:pt x="864" y="483"/>
                    </a:cubicBezTo>
                    <a:cubicBezTo>
                      <a:pt x="864" y="478"/>
                      <a:pt x="858" y="477"/>
                      <a:pt x="863" y="471"/>
                    </a:cubicBezTo>
                    <a:cubicBezTo>
                      <a:pt x="867" y="466"/>
                      <a:pt x="862" y="464"/>
                      <a:pt x="858" y="468"/>
                    </a:cubicBezTo>
                    <a:cubicBezTo>
                      <a:pt x="853" y="472"/>
                      <a:pt x="851" y="465"/>
                      <a:pt x="857" y="463"/>
                    </a:cubicBezTo>
                    <a:cubicBezTo>
                      <a:pt x="862" y="461"/>
                      <a:pt x="873" y="459"/>
                      <a:pt x="868" y="449"/>
                    </a:cubicBezTo>
                    <a:cubicBezTo>
                      <a:pt x="862" y="439"/>
                      <a:pt x="828" y="452"/>
                      <a:pt x="819" y="457"/>
                    </a:cubicBezTo>
                    <a:cubicBezTo>
                      <a:pt x="810" y="462"/>
                      <a:pt x="799" y="478"/>
                      <a:pt x="794" y="478"/>
                    </a:cubicBezTo>
                    <a:cubicBezTo>
                      <a:pt x="790" y="478"/>
                      <a:pt x="803" y="469"/>
                      <a:pt x="805" y="466"/>
                    </a:cubicBezTo>
                    <a:cubicBezTo>
                      <a:pt x="807" y="463"/>
                      <a:pt x="804" y="459"/>
                      <a:pt x="807" y="461"/>
                    </a:cubicBezTo>
                    <a:cubicBezTo>
                      <a:pt x="810" y="462"/>
                      <a:pt x="817" y="450"/>
                      <a:pt x="823" y="446"/>
                    </a:cubicBezTo>
                    <a:cubicBezTo>
                      <a:pt x="828" y="442"/>
                      <a:pt x="834" y="446"/>
                      <a:pt x="834" y="442"/>
                    </a:cubicBezTo>
                    <a:cubicBezTo>
                      <a:pt x="835" y="439"/>
                      <a:pt x="838" y="437"/>
                      <a:pt x="843" y="432"/>
                    </a:cubicBezTo>
                    <a:cubicBezTo>
                      <a:pt x="848" y="428"/>
                      <a:pt x="907" y="429"/>
                      <a:pt x="913" y="429"/>
                    </a:cubicBezTo>
                    <a:cubicBezTo>
                      <a:pt x="919" y="429"/>
                      <a:pt x="930" y="421"/>
                      <a:pt x="933" y="416"/>
                    </a:cubicBezTo>
                    <a:cubicBezTo>
                      <a:pt x="937" y="411"/>
                      <a:pt x="941" y="411"/>
                      <a:pt x="949" y="412"/>
                    </a:cubicBezTo>
                    <a:cubicBezTo>
                      <a:pt x="957" y="412"/>
                      <a:pt x="961" y="405"/>
                      <a:pt x="965" y="402"/>
                    </a:cubicBezTo>
                    <a:cubicBezTo>
                      <a:pt x="969" y="400"/>
                      <a:pt x="967" y="398"/>
                      <a:pt x="964" y="398"/>
                    </a:cubicBezTo>
                    <a:cubicBezTo>
                      <a:pt x="960" y="397"/>
                      <a:pt x="957" y="395"/>
                      <a:pt x="960" y="394"/>
                    </a:cubicBezTo>
                    <a:cubicBezTo>
                      <a:pt x="964" y="394"/>
                      <a:pt x="966" y="392"/>
                      <a:pt x="967" y="388"/>
                    </a:cubicBezTo>
                    <a:cubicBezTo>
                      <a:pt x="969" y="383"/>
                      <a:pt x="966" y="385"/>
                      <a:pt x="961" y="379"/>
                    </a:cubicBezTo>
                    <a:cubicBezTo>
                      <a:pt x="956" y="373"/>
                      <a:pt x="954" y="381"/>
                      <a:pt x="949" y="380"/>
                    </a:cubicBezTo>
                    <a:cubicBezTo>
                      <a:pt x="944" y="380"/>
                      <a:pt x="952" y="374"/>
                      <a:pt x="948" y="371"/>
                    </a:cubicBezTo>
                    <a:cubicBezTo>
                      <a:pt x="944" y="369"/>
                      <a:pt x="937" y="371"/>
                      <a:pt x="931" y="376"/>
                    </a:cubicBezTo>
                    <a:cubicBezTo>
                      <a:pt x="925" y="381"/>
                      <a:pt x="925" y="375"/>
                      <a:pt x="920" y="380"/>
                    </a:cubicBezTo>
                    <a:cubicBezTo>
                      <a:pt x="915" y="385"/>
                      <a:pt x="915" y="378"/>
                      <a:pt x="917" y="376"/>
                    </a:cubicBezTo>
                    <a:cubicBezTo>
                      <a:pt x="920" y="374"/>
                      <a:pt x="922" y="376"/>
                      <a:pt x="924" y="373"/>
                    </a:cubicBezTo>
                    <a:cubicBezTo>
                      <a:pt x="926" y="370"/>
                      <a:pt x="928" y="373"/>
                      <a:pt x="934" y="369"/>
                    </a:cubicBezTo>
                    <a:cubicBezTo>
                      <a:pt x="940" y="366"/>
                      <a:pt x="945" y="367"/>
                      <a:pt x="947" y="365"/>
                    </a:cubicBezTo>
                    <a:cubicBezTo>
                      <a:pt x="948" y="362"/>
                      <a:pt x="944" y="358"/>
                      <a:pt x="938" y="359"/>
                    </a:cubicBezTo>
                    <a:cubicBezTo>
                      <a:pt x="933" y="361"/>
                      <a:pt x="929" y="352"/>
                      <a:pt x="926" y="354"/>
                    </a:cubicBezTo>
                    <a:cubicBezTo>
                      <a:pt x="922" y="357"/>
                      <a:pt x="923" y="351"/>
                      <a:pt x="919" y="353"/>
                    </a:cubicBezTo>
                    <a:cubicBezTo>
                      <a:pt x="915" y="356"/>
                      <a:pt x="913" y="352"/>
                      <a:pt x="911" y="348"/>
                    </a:cubicBezTo>
                    <a:cubicBezTo>
                      <a:pt x="909" y="343"/>
                      <a:pt x="898" y="335"/>
                      <a:pt x="892" y="333"/>
                    </a:cubicBezTo>
                    <a:cubicBezTo>
                      <a:pt x="885" y="331"/>
                      <a:pt x="890" y="328"/>
                      <a:pt x="893" y="330"/>
                    </a:cubicBezTo>
                    <a:cubicBezTo>
                      <a:pt x="897" y="333"/>
                      <a:pt x="901" y="328"/>
                      <a:pt x="902" y="325"/>
                    </a:cubicBezTo>
                    <a:cubicBezTo>
                      <a:pt x="904" y="323"/>
                      <a:pt x="900" y="320"/>
                      <a:pt x="898" y="320"/>
                    </a:cubicBezTo>
                    <a:cubicBezTo>
                      <a:pt x="896" y="320"/>
                      <a:pt x="896" y="317"/>
                      <a:pt x="896" y="314"/>
                    </a:cubicBezTo>
                    <a:cubicBezTo>
                      <a:pt x="897" y="312"/>
                      <a:pt x="889" y="308"/>
                      <a:pt x="889" y="306"/>
                    </a:cubicBezTo>
                    <a:cubicBezTo>
                      <a:pt x="889" y="303"/>
                      <a:pt x="884" y="302"/>
                      <a:pt x="885" y="299"/>
                    </a:cubicBezTo>
                    <a:cubicBezTo>
                      <a:pt x="885" y="297"/>
                      <a:pt x="880" y="294"/>
                      <a:pt x="880" y="291"/>
                    </a:cubicBezTo>
                    <a:cubicBezTo>
                      <a:pt x="880" y="288"/>
                      <a:pt x="873" y="282"/>
                      <a:pt x="873" y="278"/>
                    </a:cubicBezTo>
                    <a:cubicBezTo>
                      <a:pt x="872" y="275"/>
                      <a:pt x="868" y="272"/>
                      <a:pt x="867" y="268"/>
                    </a:cubicBezTo>
                    <a:cubicBezTo>
                      <a:pt x="865" y="264"/>
                      <a:pt x="863" y="266"/>
                      <a:pt x="862" y="272"/>
                    </a:cubicBezTo>
                    <a:cubicBezTo>
                      <a:pt x="860" y="278"/>
                      <a:pt x="855" y="278"/>
                      <a:pt x="857" y="280"/>
                    </a:cubicBezTo>
                    <a:cubicBezTo>
                      <a:pt x="860" y="284"/>
                      <a:pt x="857" y="284"/>
                      <a:pt x="855" y="286"/>
                    </a:cubicBezTo>
                    <a:cubicBezTo>
                      <a:pt x="853" y="289"/>
                      <a:pt x="857" y="293"/>
                      <a:pt x="853" y="293"/>
                    </a:cubicBezTo>
                    <a:cubicBezTo>
                      <a:pt x="849" y="293"/>
                      <a:pt x="851" y="300"/>
                      <a:pt x="849" y="297"/>
                    </a:cubicBezTo>
                    <a:cubicBezTo>
                      <a:pt x="847" y="293"/>
                      <a:pt x="842" y="294"/>
                      <a:pt x="842" y="298"/>
                    </a:cubicBezTo>
                    <a:cubicBezTo>
                      <a:pt x="842" y="301"/>
                      <a:pt x="834" y="305"/>
                      <a:pt x="831" y="304"/>
                    </a:cubicBezTo>
                    <a:cubicBezTo>
                      <a:pt x="828" y="304"/>
                      <a:pt x="828" y="297"/>
                      <a:pt x="825" y="299"/>
                    </a:cubicBezTo>
                    <a:cubicBezTo>
                      <a:pt x="822" y="301"/>
                      <a:pt x="823" y="294"/>
                      <a:pt x="818" y="294"/>
                    </a:cubicBezTo>
                    <a:cubicBezTo>
                      <a:pt x="814" y="294"/>
                      <a:pt x="811" y="294"/>
                      <a:pt x="812" y="290"/>
                    </a:cubicBezTo>
                    <a:cubicBezTo>
                      <a:pt x="814" y="286"/>
                      <a:pt x="805" y="284"/>
                      <a:pt x="808" y="282"/>
                    </a:cubicBezTo>
                    <a:cubicBezTo>
                      <a:pt x="811" y="280"/>
                      <a:pt x="807" y="276"/>
                      <a:pt x="807" y="269"/>
                    </a:cubicBezTo>
                    <a:cubicBezTo>
                      <a:pt x="806" y="263"/>
                      <a:pt x="810" y="262"/>
                      <a:pt x="810" y="260"/>
                    </a:cubicBezTo>
                    <a:cubicBezTo>
                      <a:pt x="810" y="257"/>
                      <a:pt x="807" y="257"/>
                      <a:pt x="804" y="259"/>
                    </a:cubicBezTo>
                    <a:cubicBezTo>
                      <a:pt x="801" y="261"/>
                      <a:pt x="801" y="257"/>
                      <a:pt x="798" y="257"/>
                    </a:cubicBezTo>
                    <a:cubicBezTo>
                      <a:pt x="795" y="257"/>
                      <a:pt x="785" y="257"/>
                      <a:pt x="785" y="252"/>
                    </a:cubicBezTo>
                    <a:cubicBezTo>
                      <a:pt x="784" y="248"/>
                      <a:pt x="781" y="250"/>
                      <a:pt x="779" y="246"/>
                    </a:cubicBezTo>
                    <a:cubicBezTo>
                      <a:pt x="778" y="241"/>
                      <a:pt x="774" y="245"/>
                      <a:pt x="774" y="242"/>
                    </a:cubicBezTo>
                    <a:cubicBezTo>
                      <a:pt x="774" y="239"/>
                      <a:pt x="772" y="237"/>
                      <a:pt x="769" y="237"/>
                    </a:cubicBezTo>
                    <a:cubicBezTo>
                      <a:pt x="766" y="237"/>
                      <a:pt x="765" y="234"/>
                      <a:pt x="761" y="233"/>
                    </a:cubicBezTo>
                    <a:cubicBezTo>
                      <a:pt x="757" y="233"/>
                      <a:pt x="752" y="236"/>
                      <a:pt x="750" y="237"/>
                    </a:cubicBezTo>
                    <a:cubicBezTo>
                      <a:pt x="748" y="238"/>
                      <a:pt x="742" y="233"/>
                      <a:pt x="740" y="235"/>
                    </a:cubicBezTo>
                    <a:cubicBezTo>
                      <a:pt x="737" y="237"/>
                      <a:pt x="737" y="234"/>
                      <a:pt x="731" y="232"/>
                    </a:cubicBezTo>
                    <a:cubicBezTo>
                      <a:pt x="724" y="230"/>
                      <a:pt x="716" y="230"/>
                      <a:pt x="716" y="232"/>
                    </a:cubicBezTo>
                    <a:cubicBezTo>
                      <a:pt x="715" y="234"/>
                      <a:pt x="710" y="235"/>
                      <a:pt x="711" y="240"/>
                    </a:cubicBezTo>
                    <a:cubicBezTo>
                      <a:pt x="712" y="246"/>
                      <a:pt x="717" y="245"/>
                      <a:pt x="718" y="248"/>
                    </a:cubicBezTo>
                    <a:cubicBezTo>
                      <a:pt x="719" y="252"/>
                      <a:pt x="716" y="250"/>
                      <a:pt x="715" y="254"/>
                    </a:cubicBezTo>
                    <a:cubicBezTo>
                      <a:pt x="715" y="257"/>
                      <a:pt x="712" y="257"/>
                      <a:pt x="712" y="259"/>
                    </a:cubicBezTo>
                    <a:cubicBezTo>
                      <a:pt x="712" y="261"/>
                      <a:pt x="714" y="261"/>
                      <a:pt x="715" y="265"/>
                    </a:cubicBezTo>
                    <a:cubicBezTo>
                      <a:pt x="717" y="270"/>
                      <a:pt x="719" y="269"/>
                      <a:pt x="720" y="275"/>
                    </a:cubicBezTo>
                    <a:cubicBezTo>
                      <a:pt x="721" y="281"/>
                      <a:pt x="718" y="280"/>
                      <a:pt x="715" y="281"/>
                    </a:cubicBezTo>
                    <a:cubicBezTo>
                      <a:pt x="713" y="282"/>
                      <a:pt x="716" y="285"/>
                      <a:pt x="712" y="289"/>
                    </a:cubicBezTo>
                    <a:cubicBezTo>
                      <a:pt x="709" y="293"/>
                      <a:pt x="706" y="297"/>
                      <a:pt x="708" y="299"/>
                    </a:cubicBezTo>
                    <a:cubicBezTo>
                      <a:pt x="711" y="302"/>
                      <a:pt x="721" y="306"/>
                      <a:pt x="725" y="313"/>
                    </a:cubicBezTo>
                    <a:cubicBezTo>
                      <a:pt x="729" y="320"/>
                      <a:pt x="729" y="330"/>
                      <a:pt x="728" y="338"/>
                    </a:cubicBezTo>
                    <a:cubicBezTo>
                      <a:pt x="727" y="345"/>
                      <a:pt x="718" y="347"/>
                      <a:pt x="712" y="353"/>
                    </a:cubicBezTo>
                    <a:cubicBezTo>
                      <a:pt x="706" y="360"/>
                      <a:pt x="699" y="359"/>
                      <a:pt x="696" y="359"/>
                    </a:cubicBezTo>
                    <a:cubicBezTo>
                      <a:pt x="693" y="359"/>
                      <a:pt x="695" y="365"/>
                      <a:pt x="699" y="370"/>
                    </a:cubicBezTo>
                    <a:cubicBezTo>
                      <a:pt x="703" y="375"/>
                      <a:pt x="700" y="376"/>
                      <a:pt x="702" y="381"/>
                    </a:cubicBezTo>
                    <a:cubicBezTo>
                      <a:pt x="704" y="386"/>
                      <a:pt x="702" y="390"/>
                      <a:pt x="705" y="395"/>
                    </a:cubicBezTo>
                    <a:cubicBezTo>
                      <a:pt x="709" y="399"/>
                      <a:pt x="707" y="401"/>
                      <a:pt x="703" y="404"/>
                    </a:cubicBezTo>
                    <a:cubicBezTo>
                      <a:pt x="699" y="408"/>
                      <a:pt x="704" y="406"/>
                      <a:pt x="705" y="410"/>
                    </a:cubicBezTo>
                    <a:cubicBezTo>
                      <a:pt x="705" y="414"/>
                      <a:pt x="703" y="412"/>
                      <a:pt x="700" y="410"/>
                    </a:cubicBezTo>
                    <a:cubicBezTo>
                      <a:pt x="696" y="407"/>
                      <a:pt x="693" y="414"/>
                      <a:pt x="693" y="417"/>
                    </a:cubicBezTo>
                    <a:cubicBezTo>
                      <a:pt x="693" y="419"/>
                      <a:pt x="686" y="413"/>
                      <a:pt x="684" y="413"/>
                    </a:cubicBezTo>
                    <a:cubicBezTo>
                      <a:pt x="682" y="413"/>
                      <a:pt x="684" y="409"/>
                      <a:pt x="680" y="405"/>
                    </a:cubicBezTo>
                    <a:cubicBezTo>
                      <a:pt x="675" y="402"/>
                      <a:pt x="672" y="401"/>
                      <a:pt x="672" y="398"/>
                    </a:cubicBezTo>
                    <a:cubicBezTo>
                      <a:pt x="672" y="394"/>
                      <a:pt x="664" y="392"/>
                      <a:pt x="664" y="388"/>
                    </a:cubicBezTo>
                    <a:cubicBezTo>
                      <a:pt x="664" y="384"/>
                      <a:pt x="665" y="373"/>
                      <a:pt x="663" y="370"/>
                    </a:cubicBezTo>
                    <a:cubicBezTo>
                      <a:pt x="662" y="367"/>
                      <a:pt x="663" y="364"/>
                      <a:pt x="665" y="361"/>
                    </a:cubicBezTo>
                    <a:cubicBezTo>
                      <a:pt x="666" y="359"/>
                      <a:pt x="663" y="354"/>
                      <a:pt x="658" y="354"/>
                    </a:cubicBezTo>
                    <a:cubicBezTo>
                      <a:pt x="654" y="354"/>
                      <a:pt x="648" y="353"/>
                      <a:pt x="641" y="353"/>
                    </a:cubicBezTo>
                    <a:cubicBezTo>
                      <a:pt x="635" y="354"/>
                      <a:pt x="632" y="353"/>
                      <a:pt x="630" y="351"/>
                    </a:cubicBezTo>
                    <a:cubicBezTo>
                      <a:pt x="628" y="349"/>
                      <a:pt x="622" y="346"/>
                      <a:pt x="614" y="344"/>
                    </a:cubicBezTo>
                    <a:cubicBezTo>
                      <a:pt x="606" y="342"/>
                      <a:pt x="603" y="338"/>
                      <a:pt x="602" y="335"/>
                    </a:cubicBezTo>
                    <a:cubicBezTo>
                      <a:pt x="601" y="333"/>
                      <a:pt x="594" y="331"/>
                      <a:pt x="592" y="329"/>
                    </a:cubicBezTo>
                    <a:cubicBezTo>
                      <a:pt x="590" y="327"/>
                      <a:pt x="583" y="326"/>
                      <a:pt x="580" y="326"/>
                    </a:cubicBezTo>
                    <a:cubicBezTo>
                      <a:pt x="577" y="327"/>
                      <a:pt x="569" y="320"/>
                      <a:pt x="565" y="320"/>
                    </a:cubicBezTo>
                    <a:cubicBezTo>
                      <a:pt x="560" y="320"/>
                      <a:pt x="550" y="325"/>
                      <a:pt x="548" y="325"/>
                    </a:cubicBezTo>
                    <a:cubicBezTo>
                      <a:pt x="546" y="325"/>
                      <a:pt x="548" y="321"/>
                      <a:pt x="549" y="320"/>
                    </a:cubicBezTo>
                    <a:cubicBezTo>
                      <a:pt x="551" y="318"/>
                      <a:pt x="546" y="310"/>
                      <a:pt x="544" y="305"/>
                    </a:cubicBezTo>
                    <a:cubicBezTo>
                      <a:pt x="543" y="300"/>
                      <a:pt x="541" y="295"/>
                      <a:pt x="536" y="296"/>
                    </a:cubicBezTo>
                    <a:cubicBezTo>
                      <a:pt x="531" y="296"/>
                      <a:pt x="525" y="294"/>
                      <a:pt x="524" y="293"/>
                    </a:cubicBezTo>
                    <a:cubicBezTo>
                      <a:pt x="522" y="292"/>
                      <a:pt x="522" y="277"/>
                      <a:pt x="523" y="271"/>
                    </a:cubicBezTo>
                    <a:cubicBezTo>
                      <a:pt x="524" y="265"/>
                      <a:pt x="531" y="256"/>
                      <a:pt x="531" y="253"/>
                    </a:cubicBezTo>
                    <a:cubicBezTo>
                      <a:pt x="531" y="249"/>
                      <a:pt x="535" y="247"/>
                      <a:pt x="539" y="246"/>
                    </a:cubicBezTo>
                    <a:cubicBezTo>
                      <a:pt x="543" y="245"/>
                      <a:pt x="540" y="238"/>
                      <a:pt x="543" y="237"/>
                    </a:cubicBezTo>
                    <a:cubicBezTo>
                      <a:pt x="547" y="237"/>
                      <a:pt x="547" y="235"/>
                      <a:pt x="548" y="232"/>
                    </a:cubicBezTo>
                    <a:cubicBezTo>
                      <a:pt x="549" y="229"/>
                      <a:pt x="553" y="231"/>
                      <a:pt x="551" y="229"/>
                    </a:cubicBezTo>
                    <a:cubicBezTo>
                      <a:pt x="548" y="226"/>
                      <a:pt x="550" y="226"/>
                      <a:pt x="556" y="226"/>
                    </a:cubicBezTo>
                    <a:cubicBezTo>
                      <a:pt x="562" y="226"/>
                      <a:pt x="570" y="224"/>
                      <a:pt x="569" y="218"/>
                    </a:cubicBezTo>
                    <a:cubicBezTo>
                      <a:pt x="568" y="212"/>
                      <a:pt x="553" y="216"/>
                      <a:pt x="553" y="212"/>
                    </a:cubicBezTo>
                    <a:cubicBezTo>
                      <a:pt x="553" y="207"/>
                      <a:pt x="534" y="207"/>
                      <a:pt x="535" y="204"/>
                    </a:cubicBezTo>
                    <a:cubicBezTo>
                      <a:pt x="536" y="201"/>
                      <a:pt x="554" y="206"/>
                      <a:pt x="561" y="208"/>
                    </a:cubicBezTo>
                    <a:cubicBezTo>
                      <a:pt x="567" y="211"/>
                      <a:pt x="569" y="211"/>
                      <a:pt x="574" y="210"/>
                    </a:cubicBezTo>
                    <a:cubicBezTo>
                      <a:pt x="579" y="210"/>
                      <a:pt x="576" y="203"/>
                      <a:pt x="577" y="201"/>
                    </a:cubicBezTo>
                    <a:cubicBezTo>
                      <a:pt x="578" y="198"/>
                      <a:pt x="588" y="205"/>
                      <a:pt x="594" y="203"/>
                    </a:cubicBezTo>
                    <a:cubicBezTo>
                      <a:pt x="599" y="202"/>
                      <a:pt x="605" y="190"/>
                      <a:pt x="610" y="187"/>
                    </a:cubicBezTo>
                    <a:cubicBezTo>
                      <a:pt x="614" y="184"/>
                      <a:pt x="610" y="181"/>
                      <a:pt x="601" y="181"/>
                    </a:cubicBezTo>
                    <a:cubicBezTo>
                      <a:pt x="592" y="182"/>
                      <a:pt x="586" y="179"/>
                      <a:pt x="581" y="175"/>
                    </a:cubicBezTo>
                    <a:cubicBezTo>
                      <a:pt x="576" y="171"/>
                      <a:pt x="577" y="168"/>
                      <a:pt x="582" y="169"/>
                    </a:cubicBezTo>
                    <a:cubicBezTo>
                      <a:pt x="587" y="169"/>
                      <a:pt x="600" y="179"/>
                      <a:pt x="605" y="180"/>
                    </a:cubicBezTo>
                    <a:cubicBezTo>
                      <a:pt x="609" y="180"/>
                      <a:pt x="618" y="170"/>
                      <a:pt x="622" y="167"/>
                    </a:cubicBezTo>
                    <a:cubicBezTo>
                      <a:pt x="626" y="164"/>
                      <a:pt x="618" y="163"/>
                      <a:pt x="615" y="161"/>
                    </a:cubicBezTo>
                    <a:cubicBezTo>
                      <a:pt x="612" y="159"/>
                      <a:pt x="620" y="157"/>
                      <a:pt x="624" y="157"/>
                    </a:cubicBezTo>
                    <a:cubicBezTo>
                      <a:pt x="628" y="157"/>
                      <a:pt x="630" y="161"/>
                      <a:pt x="631" y="162"/>
                    </a:cubicBezTo>
                    <a:cubicBezTo>
                      <a:pt x="633" y="164"/>
                      <a:pt x="640" y="161"/>
                      <a:pt x="643" y="161"/>
                    </a:cubicBezTo>
                    <a:cubicBezTo>
                      <a:pt x="647" y="161"/>
                      <a:pt x="643" y="155"/>
                      <a:pt x="637" y="153"/>
                    </a:cubicBezTo>
                    <a:cubicBezTo>
                      <a:pt x="631" y="151"/>
                      <a:pt x="637" y="147"/>
                      <a:pt x="639" y="150"/>
                    </a:cubicBezTo>
                    <a:cubicBezTo>
                      <a:pt x="641" y="154"/>
                      <a:pt x="645" y="153"/>
                      <a:pt x="647" y="157"/>
                    </a:cubicBezTo>
                    <a:cubicBezTo>
                      <a:pt x="650" y="163"/>
                      <a:pt x="651" y="159"/>
                      <a:pt x="656" y="157"/>
                    </a:cubicBezTo>
                    <a:cubicBezTo>
                      <a:pt x="661" y="155"/>
                      <a:pt x="664" y="152"/>
                      <a:pt x="667" y="149"/>
                    </a:cubicBezTo>
                    <a:cubicBezTo>
                      <a:pt x="669" y="146"/>
                      <a:pt x="670" y="150"/>
                      <a:pt x="673" y="145"/>
                    </a:cubicBezTo>
                    <a:cubicBezTo>
                      <a:pt x="676" y="140"/>
                      <a:pt x="672" y="136"/>
                      <a:pt x="668" y="133"/>
                    </a:cubicBezTo>
                    <a:cubicBezTo>
                      <a:pt x="664" y="130"/>
                      <a:pt x="668" y="127"/>
                      <a:pt x="664" y="125"/>
                    </a:cubicBezTo>
                    <a:cubicBezTo>
                      <a:pt x="660" y="123"/>
                      <a:pt x="659" y="119"/>
                      <a:pt x="664" y="120"/>
                    </a:cubicBezTo>
                    <a:cubicBezTo>
                      <a:pt x="669" y="121"/>
                      <a:pt x="673" y="120"/>
                      <a:pt x="675" y="116"/>
                    </a:cubicBezTo>
                    <a:cubicBezTo>
                      <a:pt x="678" y="113"/>
                      <a:pt x="668" y="112"/>
                      <a:pt x="672" y="109"/>
                    </a:cubicBezTo>
                    <a:cubicBezTo>
                      <a:pt x="677" y="107"/>
                      <a:pt x="673" y="104"/>
                      <a:pt x="669" y="104"/>
                    </a:cubicBezTo>
                    <a:cubicBezTo>
                      <a:pt x="664" y="104"/>
                      <a:pt x="660" y="102"/>
                      <a:pt x="660" y="98"/>
                    </a:cubicBezTo>
                    <a:cubicBezTo>
                      <a:pt x="660" y="95"/>
                      <a:pt x="652" y="97"/>
                      <a:pt x="647" y="95"/>
                    </a:cubicBezTo>
                    <a:cubicBezTo>
                      <a:pt x="643" y="93"/>
                      <a:pt x="632" y="93"/>
                      <a:pt x="630" y="93"/>
                    </a:cubicBezTo>
                    <a:cubicBezTo>
                      <a:pt x="627" y="94"/>
                      <a:pt x="627" y="104"/>
                      <a:pt x="631" y="104"/>
                    </a:cubicBezTo>
                    <a:cubicBezTo>
                      <a:pt x="634" y="104"/>
                      <a:pt x="637" y="108"/>
                      <a:pt x="634" y="110"/>
                    </a:cubicBezTo>
                    <a:cubicBezTo>
                      <a:pt x="631" y="111"/>
                      <a:pt x="635" y="115"/>
                      <a:pt x="632" y="115"/>
                    </a:cubicBezTo>
                    <a:cubicBezTo>
                      <a:pt x="630" y="114"/>
                      <a:pt x="626" y="113"/>
                      <a:pt x="625" y="120"/>
                    </a:cubicBezTo>
                    <a:cubicBezTo>
                      <a:pt x="624" y="126"/>
                      <a:pt x="624" y="129"/>
                      <a:pt x="619" y="131"/>
                    </a:cubicBezTo>
                    <a:cubicBezTo>
                      <a:pt x="615" y="133"/>
                      <a:pt x="618" y="124"/>
                      <a:pt x="614" y="124"/>
                    </a:cubicBezTo>
                    <a:cubicBezTo>
                      <a:pt x="610" y="124"/>
                      <a:pt x="610" y="132"/>
                      <a:pt x="613" y="133"/>
                    </a:cubicBezTo>
                    <a:cubicBezTo>
                      <a:pt x="616" y="133"/>
                      <a:pt x="616" y="136"/>
                      <a:pt x="617" y="140"/>
                    </a:cubicBezTo>
                    <a:cubicBezTo>
                      <a:pt x="618" y="143"/>
                      <a:pt x="612" y="141"/>
                      <a:pt x="609" y="145"/>
                    </a:cubicBezTo>
                    <a:cubicBezTo>
                      <a:pt x="607" y="150"/>
                      <a:pt x="606" y="143"/>
                      <a:pt x="603" y="140"/>
                    </a:cubicBezTo>
                    <a:cubicBezTo>
                      <a:pt x="599" y="137"/>
                      <a:pt x="595" y="132"/>
                      <a:pt x="595" y="128"/>
                    </a:cubicBezTo>
                    <a:cubicBezTo>
                      <a:pt x="596" y="125"/>
                      <a:pt x="597" y="124"/>
                      <a:pt x="600" y="123"/>
                    </a:cubicBezTo>
                    <a:cubicBezTo>
                      <a:pt x="603" y="123"/>
                      <a:pt x="600" y="120"/>
                      <a:pt x="600" y="116"/>
                    </a:cubicBezTo>
                    <a:cubicBezTo>
                      <a:pt x="600" y="111"/>
                      <a:pt x="596" y="113"/>
                      <a:pt x="592" y="108"/>
                    </a:cubicBezTo>
                    <a:cubicBezTo>
                      <a:pt x="588" y="103"/>
                      <a:pt x="584" y="103"/>
                      <a:pt x="582" y="106"/>
                    </a:cubicBezTo>
                    <a:cubicBezTo>
                      <a:pt x="580" y="108"/>
                      <a:pt x="581" y="112"/>
                      <a:pt x="578" y="114"/>
                    </a:cubicBezTo>
                    <a:cubicBezTo>
                      <a:pt x="574" y="115"/>
                      <a:pt x="576" y="122"/>
                      <a:pt x="573" y="123"/>
                    </a:cubicBezTo>
                    <a:cubicBezTo>
                      <a:pt x="570" y="123"/>
                      <a:pt x="571" y="110"/>
                      <a:pt x="569" y="109"/>
                    </a:cubicBezTo>
                    <a:cubicBezTo>
                      <a:pt x="566" y="108"/>
                      <a:pt x="567" y="105"/>
                      <a:pt x="570" y="104"/>
                    </a:cubicBezTo>
                    <a:cubicBezTo>
                      <a:pt x="574" y="104"/>
                      <a:pt x="576" y="100"/>
                      <a:pt x="573" y="100"/>
                    </a:cubicBezTo>
                    <a:cubicBezTo>
                      <a:pt x="570" y="100"/>
                      <a:pt x="564" y="96"/>
                      <a:pt x="562" y="95"/>
                    </a:cubicBezTo>
                    <a:cubicBezTo>
                      <a:pt x="560" y="94"/>
                      <a:pt x="556" y="100"/>
                      <a:pt x="553" y="98"/>
                    </a:cubicBezTo>
                    <a:cubicBezTo>
                      <a:pt x="551" y="96"/>
                      <a:pt x="554" y="91"/>
                      <a:pt x="554" y="88"/>
                    </a:cubicBezTo>
                    <a:cubicBezTo>
                      <a:pt x="554" y="85"/>
                      <a:pt x="558" y="89"/>
                      <a:pt x="560" y="86"/>
                    </a:cubicBezTo>
                    <a:cubicBezTo>
                      <a:pt x="563" y="82"/>
                      <a:pt x="553" y="82"/>
                      <a:pt x="553" y="78"/>
                    </a:cubicBezTo>
                    <a:cubicBezTo>
                      <a:pt x="553" y="75"/>
                      <a:pt x="546" y="74"/>
                      <a:pt x="543" y="72"/>
                    </a:cubicBezTo>
                    <a:cubicBezTo>
                      <a:pt x="541" y="71"/>
                      <a:pt x="545" y="65"/>
                      <a:pt x="544" y="62"/>
                    </a:cubicBezTo>
                    <a:cubicBezTo>
                      <a:pt x="543" y="60"/>
                      <a:pt x="533" y="52"/>
                      <a:pt x="529" y="52"/>
                    </a:cubicBezTo>
                    <a:cubicBezTo>
                      <a:pt x="525" y="53"/>
                      <a:pt x="524" y="47"/>
                      <a:pt x="527" y="47"/>
                    </a:cubicBezTo>
                    <a:cubicBezTo>
                      <a:pt x="529" y="48"/>
                      <a:pt x="531" y="46"/>
                      <a:pt x="535" y="41"/>
                    </a:cubicBezTo>
                    <a:cubicBezTo>
                      <a:pt x="539" y="37"/>
                      <a:pt x="540" y="35"/>
                      <a:pt x="537" y="34"/>
                    </a:cubicBezTo>
                    <a:cubicBezTo>
                      <a:pt x="534" y="33"/>
                      <a:pt x="532" y="30"/>
                      <a:pt x="537" y="30"/>
                    </a:cubicBezTo>
                    <a:cubicBezTo>
                      <a:pt x="543" y="31"/>
                      <a:pt x="552" y="34"/>
                      <a:pt x="555" y="32"/>
                    </a:cubicBezTo>
                    <a:cubicBezTo>
                      <a:pt x="558" y="30"/>
                      <a:pt x="567" y="15"/>
                      <a:pt x="571" y="10"/>
                    </a:cubicBezTo>
                    <a:cubicBezTo>
                      <a:pt x="575" y="4"/>
                      <a:pt x="568" y="4"/>
                      <a:pt x="559" y="5"/>
                    </a:cubicBezTo>
                    <a:cubicBezTo>
                      <a:pt x="550" y="5"/>
                      <a:pt x="548" y="1"/>
                      <a:pt x="541" y="1"/>
                    </a:cubicBezTo>
                    <a:cubicBezTo>
                      <a:pt x="533" y="0"/>
                      <a:pt x="519" y="2"/>
                      <a:pt x="517" y="4"/>
                    </a:cubicBezTo>
                    <a:cubicBezTo>
                      <a:pt x="515" y="7"/>
                      <a:pt x="521" y="9"/>
                      <a:pt x="520" y="11"/>
                    </a:cubicBezTo>
                    <a:cubicBezTo>
                      <a:pt x="520" y="14"/>
                      <a:pt x="515" y="9"/>
                      <a:pt x="513" y="10"/>
                    </a:cubicBezTo>
                    <a:cubicBezTo>
                      <a:pt x="511" y="11"/>
                      <a:pt x="514" y="15"/>
                      <a:pt x="513" y="23"/>
                    </a:cubicBezTo>
                    <a:cubicBezTo>
                      <a:pt x="512" y="32"/>
                      <a:pt x="515" y="33"/>
                      <a:pt x="517" y="36"/>
                    </a:cubicBezTo>
                    <a:cubicBezTo>
                      <a:pt x="520" y="39"/>
                      <a:pt x="519" y="43"/>
                      <a:pt x="519" y="49"/>
                    </a:cubicBezTo>
                    <a:cubicBezTo>
                      <a:pt x="519" y="54"/>
                      <a:pt x="514" y="54"/>
                      <a:pt x="512" y="55"/>
                    </a:cubicBezTo>
                    <a:cubicBezTo>
                      <a:pt x="511" y="57"/>
                      <a:pt x="517" y="59"/>
                      <a:pt x="516" y="62"/>
                    </a:cubicBezTo>
                    <a:cubicBezTo>
                      <a:pt x="515" y="66"/>
                      <a:pt x="510" y="60"/>
                      <a:pt x="507" y="61"/>
                    </a:cubicBezTo>
                    <a:cubicBezTo>
                      <a:pt x="504" y="62"/>
                      <a:pt x="501" y="71"/>
                      <a:pt x="504" y="73"/>
                    </a:cubicBezTo>
                    <a:cubicBezTo>
                      <a:pt x="508" y="76"/>
                      <a:pt x="509" y="76"/>
                      <a:pt x="506" y="79"/>
                    </a:cubicBezTo>
                    <a:cubicBezTo>
                      <a:pt x="504" y="82"/>
                      <a:pt x="501" y="87"/>
                      <a:pt x="507" y="92"/>
                    </a:cubicBezTo>
                    <a:cubicBezTo>
                      <a:pt x="513" y="96"/>
                      <a:pt x="524" y="96"/>
                      <a:pt x="530" y="100"/>
                    </a:cubicBezTo>
                    <a:cubicBezTo>
                      <a:pt x="536" y="103"/>
                      <a:pt x="527" y="101"/>
                      <a:pt x="530" y="105"/>
                    </a:cubicBezTo>
                    <a:cubicBezTo>
                      <a:pt x="532" y="110"/>
                      <a:pt x="526" y="111"/>
                      <a:pt x="526" y="114"/>
                    </a:cubicBezTo>
                    <a:cubicBezTo>
                      <a:pt x="526" y="118"/>
                      <a:pt x="529" y="116"/>
                      <a:pt x="532" y="110"/>
                    </a:cubicBezTo>
                    <a:cubicBezTo>
                      <a:pt x="535" y="105"/>
                      <a:pt x="537" y="112"/>
                      <a:pt x="537" y="117"/>
                    </a:cubicBezTo>
                    <a:cubicBezTo>
                      <a:pt x="536" y="121"/>
                      <a:pt x="532" y="119"/>
                      <a:pt x="529" y="123"/>
                    </a:cubicBezTo>
                    <a:cubicBezTo>
                      <a:pt x="526" y="128"/>
                      <a:pt x="523" y="129"/>
                      <a:pt x="518" y="128"/>
                    </a:cubicBezTo>
                    <a:cubicBezTo>
                      <a:pt x="513" y="127"/>
                      <a:pt x="516" y="135"/>
                      <a:pt x="518" y="139"/>
                    </a:cubicBezTo>
                    <a:cubicBezTo>
                      <a:pt x="520" y="143"/>
                      <a:pt x="517" y="145"/>
                      <a:pt x="512" y="143"/>
                    </a:cubicBezTo>
                    <a:cubicBezTo>
                      <a:pt x="506" y="142"/>
                      <a:pt x="503" y="138"/>
                      <a:pt x="506" y="134"/>
                    </a:cubicBezTo>
                    <a:cubicBezTo>
                      <a:pt x="509" y="130"/>
                      <a:pt x="511" y="125"/>
                      <a:pt x="507" y="125"/>
                    </a:cubicBezTo>
                    <a:cubicBezTo>
                      <a:pt x="504" y="126"/>
                      <a:pt x="497" y="125"/>
                      <a:pt x="494" y="121"/>
                    </a:cubicBezTo>
                    <a:cubicBezTo>
                      <a:pt x="492" y="118"/>
                      <a:pt x="496" y="119"/>
                      <a:pt x="503" y="120"/>
                    </a:cubicBezTo>
                    <a:cubicBezTo>
                      <a:pt x="509" y="121"/>
                      <a:pt x="504" y="116"/>
                      <a:pt x="509" y="116"/>
                    </a:cubicBezTo>
                    <a:cubicBezTo>
                      <a:pt x="514" y="116"/>
                      <a:pt x="517" y="118"/>
                      <a:pt x="522" y="115"/>
                    </a:cubicBezTo>
                    <a:cubicBezTo>
                      <a:pt x="526" y="111"/>
                      <a:pt x="519" y="104"/>
                      <a:pt x="515" y="105"/>
                    </a:cubicBezTo>
                    <a:cubicBezTo>
                      <a:pt x="512" y="106"/>
                      <a:pt x="506" y="108"/>
                      <a:pt x="506" y="104"/>
                    </a:cubicBezTo>
                    <a:cubicBezTo>
                      <a:pt x="506" y="101"/>
                      <a:pt x="512" y="103"/>
                      <a:pt x="516" y="102"/>
                    </a:cubicBezTo>
                    <a:cubicBezTo>
                      <a:pt x="519" y="102"/>
                      <a:pt x="514" y="97"/>
                      <a:pt x="509" y="98"/>
                    </a:cubicBezTo>
                    <a:cubicBezTo>
                      <a:pt x="504" y="100"/>
                      <a:pt x="500" y="100"/>
                      <a:pt x="496" y="96"/>
                    </a:cubicBezTo>
                    <a:cubicBezTo>
                      <a:pt x="492" y="91"/>
                      <a:pt x="485" y="89"/>
                      <a:pt x="483" y="99"/>
                    </a:cubicBezTo>
                    <a:cubicBezTo>
                      <a:pt x="482" y="108"/>
                      <a:pt x="475" y="103"/>
                      <a:pt x="472" y="106"/>
                    </a:cubicBezTo>
                    <a:cubicBezTo>
                      <a:pt x="469" y="110"/>
                      <a:pt x="475" y="112"/>
                      <a:pt x="482" y="112"/>
                    </a:cubicBezTo>
                    <a:cubicBezTo>
                      <a:pt x="489" y="112"/>
                      <a:pt x="494" y="119"/>
                      <a:pt x="490" y="119"/>
                    </a:cubicBezTo>
                    <a:cubicBezTo>
                      <a:pt x="487" y="119"/>
                      <a:pt x="489" y="123"/>
                      <a:pt x="485" y="122"/>
                    </a:cubicBezTo>
                    <a:cubicBezTo>
                      <a:pt x="482" y="120"/>
                      <a:pt x="478" y="122"/>
                      <a:pt x="481" y="125"/>
                    </a:cubicBezTo>
                    <a:cubicBezTo>
                      <a:pt x="483" y="128"/>
                      <a:pt x="480" y="129"/>
                      <a:pt x="480" y="132"/>
                    </a:cubicBezTo>
                    <a:cubicBezTo>
                      <a:pt x="480" y="135"/>
                      <a:pt x="475" y="132"/>
                      <a:pt x="469" y="132"/>
                    </a:cubicBezTo>
                    <a:cubicBezTo>
                      <a:pt x="464" y="131"/>
                      <a:pt x="454" y="133"/>
                      <a:pt x="447" y="134"/>
                    </a:cubicBezTo>
                    <a:cubicBezTo>
                      <a:pt x="440" y="136"/>
                      <a:pt x="433" y="133"/>
                      <a:pt x="430" y="130"/>
                    </a:cubicBezTo>
                    <a:cubicBezTo>
                      <a:pt x="427" y="127"/>
                      <a:pt x="423" y="127"/>
                      <a:pt x="418" y="127"/>
                    </a:cubicBezTo>
                    <a:cubicBezTo>
                      <a:pt x="413" y="127"/>
                      <a:pt x="414" y="123"/>
                      <a:pt x="408" y="122"/>
                    </a:cubicBezTo>
                    <a:cubicBezTo>
                      <a:pt x="401" y="122"/>
                      <a:pt x="403" y="117"/>
                      <a:pt x="402" y="113"/>
                    </a:cubicBezTo>
                    <a:cubicBezTo>
                      <a:pt x="401" y="110"/>
                      <a:pt x="388" y="111"/>
                      <a:pt x="383" y="114"/>
                    </a:cubicBezTo>
                    <a:cubicBezTo>
                      <a:pt x="379" y="117"/>
                      <a:pt x="369" y="116"/>
                      <a:pt x="367" y="121"/>
                    </a:cubicBezTo>
                    <a:cubicBezTo>
                      <a:pt x="364" y="127"/>
                      <a:pt x="369" y="126"/>
                      <a:pt x="372" y="126"/>
                    </a:cubicBezTo>
                    <a:cubicBezTo>
                      <a:pt x="376" y="126"/>
                      <a:pt x="375" y="122"/>
                      <a:pt x="382" y="123"/>
                    </a:cubicBezTo>
                    <a:cubicBezTo>
                      <a:pt x="389" y="124"/>
                      <a:pt x="394" y="115"/>
                      <a:pt x="397" y="118"/>
                    </a:cubicBezTo>
                    <a:cubicBezTo>
                      <a:pt x="400" y="121"/>
                      <a:pt x="385" y="127"/>
                      <a:pt x="379" y="128"/>
                    </a:cubicBezTo>
                    <a:cubicBezTo>
                      <a:pt x="372" y="129"/>
                      <a:pt x="374" y="134"/>
                      <a:pt x="380" y="144"/>
                    </a:cubicBezTo>
                    <a:cubicBezTo>
                      <a:pt x="386" y="153"/>
                      <a:pt x="377" y="148"/>
                      <a:pt x="377" y="152"/>
                    </a:cubicBezTo>
                    <a:cubicBezTo>
                      <a:pt x="377" y="157"/>
                      <a:pt x="366" y="151"/>
                      <a:pt x="370" y="149"/>
                    </a:cubicBezTo>
                    <a:cubicBezTo>
                      <a:pt x="375" y="148"/>
                      <a:pt x="373" y="143"/>
                      <a:pt x="369" y="140"/>
                    </a:cubicBezTo>
                    <a:cubicBezTo>
                      <a:pt x="365" y="137"/>
                      <a:pt x="363" y="140"/>
                      <a:pt x="363" y="137"/>
                    </a:cubicBezTo>
                    <a:cubicBezTo>
                      <a:pt x="364" y="133"/>
                      <a:pt x="359" y="137"/>
                      <a:pt x="356" y="134"/>
                    </a:cubicBezTo>
                    <a:cubicBezTo>
                      <a:pt x="352" y="131"/>
                      <a:pt x="351" y="129"/>
                      <a:pt x="346" y="132"/>
                    </a:cubicBezTo>
                    <a:cubicBezTo>
                      <a:pt x="341" y="134"/>
                      <a:pt x="336" y="133"/>
                      <a:pt x="325" y="135"/>
                    </a:cubicBezTo>
                    <a:cubicBezTo>
                      <a:pt x="315" y="137"/>
                      <a:pt x="295" y="136"/>
                      <a:pt x="292" y="133"/>
                    </a:cubicBezTo>
                    <a:cubicBezTo>
                      <a:pt x="288" y="129"/>
                      <a:pt x="301" y="123"/>
                      <a:pt x="305" y="124"/>
                    </a:cubicBezTo>
                    <a:cubicBezTo>
                      <a:pt x="308" y="125"/>
                      <a:pt x="306" y="120"/>
                      <a:pt x="300" y="116"/>
                    </a:cubicBezTo>
                    <a:cubicBezTo>
                      <a:pt x="295" y="111"/>
                      <a:pt x="282" y="108"/>
                      <a:pt x="282" y="111"/>
                    </a:cubicBezTo>
                    <a:cubicBezTo>
                      <a:pt x="282" y="114"/>
                      <a:pt x="275" y="111"/>
                      <a:pt x="266" y="110"/>
                    </a:cubicBezTo>
                    <a:cubicBezTo>
                      <a:pt x="256" y="108"/>
                      <a:pt x="255" y="105"/>
                      <a:pt x="249" y="104"/>
                    </a:cubicBezTo>
                    <a:cubicBezTo>
                      <a:pt x="243" y="104"/>
                      <a:pt x="234" y="102"/>
                      <a:pt x="227" y="97"/>
                    </a:cubicBezTo>
                    <a:cubicBezTo>
                      <a:pt x="220" y="91"/>
                      <a:pt x="204" y="93"/>
                      <a:pt x="202" y="98"/>
                    </a:cubicBezTo>
                    <a:cubicBezTo>
                      <a:pt x="200" y="103"/>
                      <a:pt x="194" y="103"/>
                      <a:pt x="189" y="103"/>
                    </a:cubicBezTo>
                    <a:cubicBezTo>
                      <a:pt x="183" y="103"/>
                      <a:pt x="191" y="96"/>
                      <a:pt x="189" y="95"/>
                    </a:cubicBezTo>
                    <a:cubicBezTo>
                      <a:pt x="187" y="94"/>
                      <a:pt x="189" y="87"/>
                      <a:pt x="185" y="87"/>
                    </a:cubicBezTo>
                    <a:cubicBezTo>
                      <a:pt x="181" y="86"/>
                      <a:pt x="178" y="103"/>
                      <a:pt x="170" y="103"/>
                    </a:cubicBezTo>
                    <a:cubicBezTo>
                      <a:pt x="163" y="102"/>
                      <a:pt x="159" y="85"/>
                      <a:pt x="153" y="80"/>
                    </a:cubicBezTo>
                    <a:cubicBezTo>
                      <a:pt x="147" y="76"/>
                      <a:pt x="141" y="75"/>
                      <a:pt x="146" y="82"/>
                    </a:cubicBezTo>
                    <a:cubicBezTo>
                      <a:pt x="152" y="89"/>
                      <a:pt x="142" y="84"/>
                      <a:pt x="142" y="89"/>
                    </a:cubicBezTo>
                    <a:cubicBezTo>
                      <a:pt x="143" y="93"/>
                      <a:pt x="134" y="98"/>
                      <a:pt x="134" y="96"/>
                    </a:cubicBezTo>
                    <a:cubicBezTo>
                      <a:pt x="134" y="93"/>
                      <a:pt x="129" y="91"/>
                      <a:pt x="123" y="98"/>
                    </a:cubicBezTo>
                    <a:cubicBezTo>
                      <a:pt x="117" y="105"/>
                      <a:pt x="113" y="104"/>
                      <a:pt x="112" y="101"/>
                    </a:cubicBezTo>
                    <a:cubicBezTo>
                      <a:pt x="112" y="99"/>
                      <a:pt x="94" y="108"/>
                      <a:pt x="95" y="111"/>
                    </a:cubicBezTo>
                    <a:cubicBezTo>
                      <a:pt x="96" y="114"/>
                      <a:pt x="92" y="116"/>
                      <a:pt x="87" y="116"/>
                    </a:cubicBezTo>
                    <a:cubicBezTo>
                      <a:pt x="83" y="115"/>
                      <a:pt x="86" y="111"/>
                      <a:pt x="90" y="109"/>
                    </a:cubicBezTo>
                    <a:cubicBezTo>
                      <a:pt x="94" y="107"/>
                      <a:pt x="106" y="98"/>
                      <a:pt x="112" y="97"/>
                    </a:cubicBezTo>
                    <a:cubicBezTo>
                      <a:pt x="118" y="96"/>
                      <a:pt x="129" y="91"/>
                      <a:pt x="130" y="88"/>
                    </a:cubicBezTo>
                    <a:cubicBezTo>
                      <a:pt x="130" y="86"/>
                      <a:pt x="124" y="88"/>
                      <a:pt x="120" y="87"/>
                    </a:cubicBezTo>
                    <a:cubicBezTo>
                      <a:pt x="116" y="86"/>
                      <a:pt x="109" y="91"/>
                      <a:pt x="102" y="94"/>
                    </a:cubicBezTo>
                    <a:cubicBezTo>
                      <a:pt x="95" y="97"/>
                      <a:pt x="88" y="96"/>
                      <a:pt x="90" y="100"/>
                    </a:cubicBezTo>
                    <a:cubicBezTo>
                      <a:pt x="92" y="104"/>
                      <a:pt x="83" y="99"/>
                      <a:pt x="82" y="102"/>
                    </a:cubicBezTo>
                    <a:cubicBezTo>
                      <a:pt x="80" y="105"/>
                      <a:pt x="77" y="102"/>
                      <a:pt x="79" y="100"/>
                    </a:cubicBezTo>
                    <a:cubicBezTo>
                      <a:pt x="82" y="99"/>
                      <a:pt x="73" y="96"/>
                      <a:pt x="73" y="98"/>
                    </a:cubicBezTo>
                    <a:cubicBezTo>
                      <a:pt x="73" y="100"/>
                      <a:pt x="72" y="102"/>
                      <a:pt x="66" y="102"/>
                    </a:cubicBezTo>
                    <a:cubicBezTo>
                      <a:pt x="60" y="102"/>
                      <a:pt x="54" y="106"/>
                      <a:pt x="58" y="109"/>
                    </a:cubicBezTo>
                    <a:cubicBezTo>
                      <a:pt x="62" y="112"/>
                      <a:pt x="64" y="114"/>
                      <a:pt x="62" y="116"/>
                    </a:cubicBezTo>
                    <a:cubicBezTo>
                      <a:pt x="60" y="118"/>
                      <a:pt x="54" y="110"/>
                      <a:pt x="45" y="111"/>
                    </a:cubicBezTo>
                    <a:cubicBezTo>
                      <a:pt x="36" y="112"/>
                      <a:pt x="19" y="101"/>
                      <a:pt x="19" y="99"/>
                    </a:cubicBezTo>
                    <a:cubicBezTo>
                      <a:pt x="19" y="97"/>
                      <a:pt x="8" y="98"/>
                      <a:pt x="0" y="97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1" y="269"/>
                      <a:pt x="2" y="270"/>
                      <a:pt x="3" y="270"/>
                    </a:cubicBezTo>
                    <a:cubicBezTo>
                      <a:pt x="4" y="269"/>
                      <a:pt x="5" y="268"/>
                      <a:pt x="6" y="268"/>
                    </a:cubicBezTo>
                    <a:cubicBezTo>
                      <a:pt x="7" y="268"/>
                      <a:pt x="7" y="268"/>
                      <a:pt x="7" y="268"/>
                    </a:cubicBezTo>
                    <a:cubicBezTo>
                      <a:pt x="9" y="269"/>
                      <a:pt x="11" y="269"/>
                      <a:pt x="14" y="267"/>
                    </a:cubicBezTo>
                    <a:cubicBezTo>
                      <a:pt x="15" y="267"/>
                      <a:pt x="16" y="267"/>
                      <a:pt x="17" y="267"/>
                    </a:cubicBezTo>
                    <a:cubicBezTo>
                      <a:pt x="22" y="267"/>
                      <a:pt x="24" y="271"/>
                      <a:pt x="24" y="275"/>
                    </a:cubicBezTo>
                    <a:cubicBezTo>
                      <a:pt x="24" y="276"/>
                      <a:pt x="27" y="278"/>
                      <a:pt x="29" y="279"/>
                    </a:cubicBezTo>
                    <a:cubicBezTo>
                      <a:pt x="31" y="281"/>
                      <a:pt x="33" y="283"/>
                      <a:pt x="35" y="285"/>
                    </a:cubicBezTo>
                    <a:cubicBezTo>
                      <a:pt x="36" y="286"/>
                      <a:pt x="36" y="286"/>
                      <a:pt x="36" y="287"/>
                    </a:cubicBezTo>
                    <a:cubicBezTo>
                      <a:pt x="38" y="289"/>
                      <a:pt x="39" y="291"/>
                      <a:pt x="40" y="291"/>
                    </a:cubicBezTo>
                    <a:cubicBezTo>
                      <a:pt x="40" y="291"/>
                      <a:pt x="41" y="290"/>
                      <a:pt x="41" y="290"/>
                    </a:cubicBezTo>
                    <a:cubicBezTo>
                      <a:pt x="42" y="289"/>
                      <a:pt x="44" y="289"/>
                      <a:pt x="45" y="288"/>
                    </a:cubicBezTo>
                    <a:cubicBezTo>
                      <a:pt x="48" y="287"/>
                      <a:pt x="50" y="286"/>
                      <a:pt x="50" y="284"/>
                    </a:cubicBezTo>
                    <a:cubicBezTo>
                      <a:pt x="50" y="280"/>
                      <a:pt x="55" y="278"/>
                      <a:pt x="60" y="278"/>
                    </a:cubicBezTo>
                    <a:cubicBezTo>
                      <a:pt x="66" y="278"/>
                      <a:pt x="70" y="281"/>
                      <a:pt x="70" y="285"/>
                    </a:cubicBezTo>
                    <a:cubicBezTo>
                      <a:pt x="70" y="286"/>
                      <a:pt x="73" y="289"/>
                      <a:pt x="77" y="292"/>
                    </a:cubicBezTo>
                    <a:cubicBezTo>
                      <a:pt x="82" y="297"/>
                      <a:pt x="89" y="303"/>
                      <a:pt x="94" y="311"/>
                    </a:cubicBezTo>
                    <a:cubicBezTo>
                      <a:pt x="96" y="315"/>
                      <a:pt x="97" y="318"/>
                      <a:pt x="99" y="320"/>
                    </a:cubicBezTo>
                    <a:cubicBezTo>
                      <a:pt x="103" y="328"/>
                      <a:pt x="104" y="330"/>
                      <a:pt x="113" y="334"/>
                    </a:cubicBezTo>
                    <a:cubicBezTo>
                      <a:pt x="125" y="339"/>
                      <a:pt x="127" y="342"/>
                      <a:pt x="125" y="349"/>
                    </a:cubicBezTo>
                    <a:cubicBezTo>
                      <a:pt x="124" y="349"/>
                      <a:pt x="125" y="350"/>
                      <a:pt x="126" y="351"/>
                    </a:cubicBezTo>
                    <a:cubicBezTo>
                      <a:pt x="128" y="353"/>
                      <a:pt x="129" y="354"/>
                      <a:pt x="129" y="356"/>
                    </a:cubicBezTo>
                    <a:cubicBezTo>
                      <a:pt x="129" y="358"/>
                      <a:pt x="128" y="359"/>
                      <a:pt x="126" y="360"/>
                    </a:cubicBezTo>
                    <a:cubicBezTo>
                      <a:pt x="124" y="361"/>
                      <a:pt x="121" y="363"/>
                      <a:pt x="119" y="365"/>
                    </a:cubicBezTo>
                    <a:cubicBezTo>
                      <a:pt x="118" y="366"/>
                      <a:pt x="118" y="366"/>
                      <a:pt x="118" y="366"/>
                    </a:cubicBezTo>
                    <a:cubicBezTo>
                      <a:pt x="119" y="367"/>
                      <a:pt x="120" y="368"/>
                      <a:pt x="122" y="369"/>
                    </a:cubicBezTo>
                    <a:cubicBezTo>
                      <a:pt x="125" y="372"/>
                      <a:pt x="117" y="372"/>
                      <a:pt x="119" y="374"/>
                    </a:cubicBezTo>
                    <a:cubicBezTo>
                      <a:pt x="122" y="376"/>
                      <a:pt x="119" y="380"/>
                      <a:pt x="121" y="383"/>
                    </a:cubicBezTo>
                    <a:cubicBezTo>
                      <a:pt x="124" y="385"/>
                      <a:pt x="128" y="384"/>
                      <a:pt x="131" y="382"/>
                    </a:cubicBezTo>
                    <a:cubicBezTo>
                      <a:pt x="134" y="380"/>
                      <a:pt x="136" y="385"/>
                      <a:pt x="133" y="389"/>
                    </a:cubicBezTo>
                    <a:cubicBezTo>
                      <a:pt x="131" y="392"/>
                      <a:pt x="136" y="395"/>
                      <a:pt x="138" y="392"/>
                    </a:cubicBezTo>
                    <a:cubicBezTo>
                      <a:pt x="140" y="390"/>
                      <a:pt x="145" y="397"/>
                      <a:pt x="147" y="398"/>
                    </a:cubicBezTo>
                    <a:cubicBezTo>
                      <a:pt x="150" y="399"/>
                      <a:pt x="152" y="403"/>
                      <a:pt x="148" y="403"/>
                    </a:cubicBezTo>
                    <a:cubicBezTo>
                      <a:pt x="144" y="403"/>
                      <a:pt x="145" y="410"/>
                      <a:pt x="148" y="410"/>
                    </a:cubicBezTo>
                    <a:cubicBezTo>
                      <a:pt x="150" y="410"/>
                      <a:pt x="150" y="414"/>
                      <a:pt x="150" y="416"/>
                    </a:cubicBezTo>
                    <a:cubicBezTo>
                      <a:pt x="150" y="418"/>
                      <a:pt x="159" y="421"/>
                      <a:pt x="162" y="420"/>
                    </a:cubicBezTo>
                    <a:cubicBezTo>
                      <a:pt x="165" y="419"/>
                      <a:pt x="168" y="422"/>
                      <a:pt x="170" y="425"/>
                    </a:cubicBezTo>
                    <a:cubicBezTo>
                      <a:pt x="171" y="428"/>
                      <a:pt x="177" y="430"/>
                      <a:pt x="180" y="428"/>
                    </a:cubicBezTo>
                    <a:cubicBezTo>
                      <a:pt x="182" y="426"/>
                      <a:pt x="183" y="431"/>
                      <a:pt x="184" y="435"/>
                    </a:cubicBezTo>
                    <a:cubicBezTo>
                      <a:pt x="184" y="438"/>
                      <a:pt x="189" y="436"/>
                      <a:pt x="192" y="436"/>
                    </a:cubicBezTo>
                    <a:cubicBezTo>
                      <a:pt x="195" y="436"/>
                      <a:pt x="197" y="440"/>
                      <a:pt x="199" y="439"/>
                    </a:cubicBezTo>
                    <a:cubicBezTo>
                      <a:pt x="203" y="438"/>
                      <a:pt x="204" y="444"/>
                      <a:pt x="207" y="448"/>
                    </a:cubicBezTo>
                    <a:cubicBezTo>
                      <a:pt x="517" y="446"/>
                      <a:pt x="517" y="446"/>
                      <a:pt x="517" y="446"/>
                    </a:cubicBezTo>
                    <a:cubicBezTo>
                      <a:pt x="517" y="444"/>
                      <a:pt x="518" y="441"/>
                      <a:pt x="521" y="441"/>
                    </a:cubicBezTo>
                    <a:close/>
                    <a:moveTo>
                      <a:pt x="264" y="164"/>
                    </a:moveTo>
                    <a:cubicBezTo>
                      <a:pt x="258" y="173"/>
                      <a:pt x="255" y="174"/>
                      <a:pt x="249" y="173"/>
                    </a:cubicBezTo>
                    <a:cubicBezTo>
                      <a:pt x="242" y="171"/>
                      <a:pt x="238" y="175"/>
                      <a:pt x="241" y="177"/>
                    </a:cubicBezTo>
                    <a:cubicBezTo>
                      <a:pt x="245" y="179"/>
                      <a:pt x="245" y="181"/>
                      <a:pt x="238" y="183"/>
                    </a:cubicBezTo>
                    <a:cubicBezTo>
                      <a:pt x="231" y="185"/>
                      <a:pt x="226" y="190"/>
                      <a:pt x="223" y="189"/>
                    </a:cubicBezTo>
                    <a:cubicBezTo>
                      <a:pt x="221" y="189"/>
                      <a:pt x="235" y="178"/>
                      <a:pt x="232" y="176"/>
                    </a:cubicBezTo>
                    <a:cubicBezTo>
                      <a:pt x="228" y="173"/>
                      <a:pt x="218" y="180"/>
                      <a:pt x="218" y="184"/>
                    </a:cubicBezTo>
                    <a:cubicBezTo>
                      <a:pt x="218" y="187"/>
                      <a:pt x="212" y="187"/>
                      <a:pt x="208" y="187"/>
                    </a:cubicBezTo>
                    <a:cubicBezTo>
                      <a:pt x="204" y="187"/>
                      <a:pt x="199" y="183"/>
                      <a:pt x="203" y="183"/>
                    </a:cubicBezTo>
                    <a:cubicBezTo>
                      <a:pt x="207" y="182"/>
                      <a:pt x="204" y="178"/>
                      <a:pt x="210" y="176"/>
                    </a:cubicBezTo>
                    <a:cubicBezTo>
                      <a:pt x="215" y="174"/>
                      <a:pt x="209" y="171"/>
                      <a:pt x="210" y="169"/>
                    </a:cubicBezTo>
                    <a:cubicBezTo>
                      <a:pt x="212" y="167"/>
                      <a:pt x="222" y="171"/>
                      <a:pt x="222" y="167"/>
                    </a:cubicBezTo>
                    <a:cubicBezTo>
                      <a:pt x="223" y="163"/>
                      <a:pt x="212" y="160"/>
                      <a:pt x="208" y="162"/>
                    </a:cubicBezTo>
                    <a:cubicBezTo>
                      <a:pt x="205" y="165"/>
                      <a:pt x="196" y="170"/>
                      <a:pt x="186" y="166"/>
                    </a:cubicBezTo>
                    <a:cubicBezTo>
                      <a:pt x="183" y="165"/>
                      <a:pt x="212" y="162"/>
                      <a:pt x="216" y="157"/>
                    </a:cubicBezTo>
                    <a:cubicBezTo>
                      <a:pt x="221" y="153"/>
                      <a:pt x="243" y="148"/>
                      <a:pt x="244" y="152"/>
                    </a:cubicBezTo>
                    <a:cubicBezTo>
                      <a:pt x="246" y="156"/>
                      <a:pt x="233" y="158"/>
                      <a:pt x="239" y="162"/>
                    </a:cubicBezTo>
                    <a:cubicBezTo>
                      <a:pt x="245" y="166"/>
                      <a:pt x="256" y="163"/>
                      <a:pt x="258" y="159"/>
                    </a:cubicBezTo>
                    <a:cubicBezTo>
                      <a:pt x="260" y="156"/>
                      <a:pt x="271" y="156"/>
                      <a:pt x="264" y="164"/>
                    </a:cubicBezTo>
                    <a:close/>
                    <a:moveTo>
                      <a:pt x="327" y="245"/>
                    </a:moveTo>
                    <a:cubicBezTo>
                      <a:pt x="320" y="251"/>
                      <a:pt x="320" y="250"/>
                      <a:pt x="314" y="251"/>
                    </a:cubicBezTo>
                    <a:cubicBezTo>
                      <a:pt x="307" y="252"/>
                      <a:pt x="312" y="259"/>
                      <a:pt x="304" y="259"/>
                    </a:cubicBezTo>
                    <a:cubicBezTo>
                      <a:pt x="296" y="260"/>
                      <a:pt x="276" y="261"/>
                      <a:pt x="273" y="256"/>
                    </a:cubicBezTo>
                    <a:cubicBezTo>
                      <a:pt x="272" y="255"/>
                      <a:pt x="284" y="256"/>
                      <a:pt x="285" y="252"/>
                    </a:cubicBezTo>
                    <a:cubicBezTo>
                      <a:pt x="286" y="249"/>
                      <a:pt x="289" y="244"/>
                      <a:pt x="294" y="244"/>
                    </a:cubicBezTo>
                    <a:cubicBezTo>
                      <a:pt x="299" y="244"/>
                      <a:pt x="298" y="237"/>
                      <a:pt x="290" y="233"/>
                    </a:cubicBezTo>
                    <a:cubicBezTo>
                      <a:pt x="282" y="229"/>
                      <a:pt x="302" y="227"/>
                      <a:pt x="307" y="233"/>
                    </a:cubicBezTo>
                    <a:cubicBezTo>
                      <a:pt x="311" y="239"/>
                      <a:pt x="319" y="244"/>
                      <a:pt x="324" y="239"/>
                    </a:cubicBezTo>
                    <a:cubicBezTo>
                      <a:pt x="328" y="235"/>
                      <a:pt x="354" y="222"/>
                      <a:pt x="354" y="228"/>
                    </a:cubicBezTo>
                    <a:cubicBezTo>
                      <a:pt x="354" y="234"/>
                      <a:pt x="335" y="238"/>
                      <a:pt x="327" y="245"/>
                    </a:cubicBezTo>
                    <a:close/>
                    <a:moveTo>
                      <a:pt x="501" y="426"/>
                    </a:moveTo>
                    <a:cubicBezTo>
                      <a:pt x="496" y="427"/>
                      <a:pt x="502" y="412"/>
                      <a:pt x="492" y="406"/>
                    </a:cubicBezTo>
                    <a:cubicBezTo>
                      <a:pt x="480" y="400"/>
                      <a:pt x="475" y="388"/>
                      <a:pt x="475" y="381"/>
                    </a:cubicBezTo>
                    <a:cubicBezTo>
                      <a:pt x="475" y="375"/>
                      <a:pt x="485" y="372"/>
                      <a:pt x="489" y="377"/>
                    </a:cubicBezTo>
                    <a:cubicBezTo>
                      <a:pt x="493" y="382"/>
                      <a:pt x="499" y="402"/>
                      <a:pt x="502" y="409"/>
                    </a:cubicBezTo>
                    <a:cubicBezTo>
                      <a:pt x="506" y="415"/>
                      <a:pt x="506" y="426"/>
                      <a:pt x="501" y="4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1" name="Freeform 2198">
                <a:extLst>
                  <a:ext uri="{FF2B5EF4-FFF2-40B4-BE49-F238E27FC236}">
                    <a16:creationId xmlns:a16="http://schemas.microsoft.com/office/drawing/2014/main" xmlns="" id="{ABBAD4FB-DBFE-46F6-B198-90E43B232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0989" y="2123011"/>
                <a:ext cx="33451" cy="21582"/>
              </a:xfrm>
              <a:custGeom>
                <a:avLst/>
                <a:gdLst>
                  <a:gd name="T0" fmla="*/ 16 w 19"/>
                  <a:gd name="T1" fmla="*/ 6 h 12"/>
                  <a:gd name="T2" fmla="*/ 1 w 19"/>
                  <a:gd name="T3" fmla="*/ 3 h 12"/>
                  <a:gd name="T4" fmla="*/ 16 w 19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16" y="6"/>
                    </a:moveTo>
                    <a:cubicBezTo>
                      <a:pt x="19" y="0"/>
                      <a:pt x="0" y="1"/>
                      <a:pt x="1" y="3"/>
                    </a:cubicBezTo>
                    <a:cubicBezTo>
                      <a:pt x="5" y="7"/>
                      <a:pt x="14" y="1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2" name="Freeform 2199">
                <a:extLst>
                  <a:ext uri="{FF2B5EF4-FFF2-40B4-BE49-F238E27FC236}">
                    <a16:creationId xmlns:a16="http://schemas.microsoft.com/office/drawing/2014/main" xmlns="" id="{89B9EFF3-7B85-4411-9B22-0C5681D79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308" y="2137399"/>
                <a:ext cx="157964" cy="77335"/>
              </a:xfrm>
              <a:custGeom>
                <a:avLst/>
                <a:gdLst>
                  <a:gd name="T0" fmla="*/ 3 w 89"/>
                  <a:gd name="T1" fmla="*/ 36 h 45"/>
                  <a:gd name="T2" fmla="*/ 7 w 89"/>
                  <a:gd name="T3" fmla="*/ 43 h 45"/>
                  <a:gd name="T4" fmla="*/ 15 w 89"/>
                  <a:gd name="T5" fmla="*/ 41 h 45"/>
                  <a:gd name="T6" fmla="*/ 24 w 89"/>
                  <a:gd name="T7" fmla="*/ 36 h 45"/>
                  <a:gd name="T8" fmla="*/ 32 w 89"/>
                  <a:gd name="T9" fmla="*/ 45 h 45"/>
                  <a:gd name="T10" fmla="*/ 42 w 89"/>
                  <a:gd name="T11" fmla="*/ 36 h 45"/>
                  <a:gd name="T12" fmla="*/ 49 w 89"/>
                  <a:gd name="T13" fmla="*/ 31 h 45"/>
                  <a:gd name="T14" fmla="*/ 56 w 89"/>
                  <a:gd name="T15" fmla="*/ 21 h 45"/>
                  <a:gd name="T16" fmla="*/ 59 w 89"/>
                  <a:gd name="T17" fmla="*/ 31 h 45"/>
                  <a:gd name="T18" fmla="*/ 70 w 89"/>
                  <a:gd name="T19" fmla="*/ 28 h 45"/>
                  <a:gd name="T20" fmla="*/ 79 w 89"/>
                  <a:gd name="T21" fmla="*/ 24 h 45"/>
                  <a:gd name="T22" fmla="*/ 79 w 89"/>
                  <a:gd name="T23" fmla="*/ 15 h 45"/>
                  <a:gd name="T24" fmla="*/ 86 w 89"/>
                  <a:gd name="T25" fmla="*/ 9 h 45"/>
                  <a:gd name="T26" fmla="*/ 77 w 89"/>
                  <a:gd name="T27" fmla="*/ 4 h 45"/>
                  <a:gd name="T28" fmla="*/ 70 w 89"/>
                  <a:gd name="T29" fmla="*/ 9 h 45"/>
                  <a:gd name="T30" fmla="*/ 55 w 89"/>
                  <a:gd name="T31" fmla="*/ 7 h 45"/>
                  <a:gd name="T32" fmla="*/ 34 w 89"/>
                  <a:gd name="T33" fmla="*/ 18 h 45"/>
                  <a:gd name="T34" fmla="*/ 18 w 89"/>
                  <a:gd name="T35" fmla="*/ 28 h 45"/>
                  <a:gd name="T36" fmla="*/ 3 w 89"/>
                  <a:gd name="T37" fmla="*/ 3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9" h="45">
                    <a:moveTo>
                      <a:pt x="3" y="36"/>
                    </a:moveTo>
                    <a:cubicBezTo>
                      <a:pt x="7" y="38"/>
                      <a:pt x="3" y="45"/>
                      <a:pt x="7" y="43"/>
                    </a:cubicBezTo>
                    <a:cubicBezTo>
                      <a:pt x="11" y="41"/>
                      <a:pt x="12" y="40"/>
                      <a:pt x="15" y="41"/>
                    </a:cubicBezTo>
                    <a:cubicBezTo>
                      <a:pt x="21" y="43"/>
                      <a:pt x="22" y="38"/>
                      <a:pt x="24" y="36"/>
                    </a:cubicBezTo>
                    <a:cubicBezTo>
                      <a:pt x="27" y="33"/>
                      <a:pt x="26" y="45"/>
                      <a:pt x="32" y="45"/>
                    </a:cubicBezTo>
                    <a:cubicBezTo>
                      <a:pt x="38" y="45"/>
                      <a:pt x="37" y="33"/>
                      <a:pt x="42" y="36"/>
                    </a:cubicBezTo>
                    <a:cubicBezTo>
                      <a:pt x="47" y="40"/>
                      <a:pt x="48" y="35"/>
                      <a:pt x="49" y="31"/>
                    </a:cubicBezTo>
                    <a:cubicBezTo>
                      <a:pt x="50" y="28"/>
                      <a:pt x="50" y="22"/>
                      <a:pt x="56" y="21"/>
                    </a:cubicBezTo>
                    <a:cubicBezTo>
                      <a:pt x="61" y="20"/>
                      <a:pt x="57" y="26"/>
                      <a:pt x="59" y="31"/>
                    </a:cubicBezTo>
                    <a:cubicBezTo>
                      <a:pt x="63" y="37"/>
                      <a:pt x="69" y="31"/>
                      <a:pt x="70" y="28"/>
                    </a:cubicBezTo>
                    <a:cubicBezTo>
                      <a:pt x="70" y="25"/>
                      <a:pt x="79" y="27"/>
                      <a:pt x="79" y="24"/>
                    </a:cubicBezTo>
                    <a:cubicBezTo>
                      <a:pt x="78" y="20"/>
                      <a:pt x="81" y="19"/>
                      <a:pt x="79" y="15"/>
                    </a:cubicBezTo>
                    <a:cubicBezTo>
                      <a:pt x="76" y="11"/>
                      <a:pt x="83" y="12"/>
                      <a:pt x="86" y="9"/>
                    </a:cubicBezTo>
                    <a:cubicBezTo>
                      <a:pt x="89" y="6"/>
                      <a:pt x="82" y="9"/>
                      <a:pt x="77" y="4"/>
                    </a:cubicBezTo>
                    <a:cubicBezTo>
                      <a:pt x="72" y="0"/>
                      <a:pt x="70" y="6"/>
                      <a:pt x="70" y="9"/>
                    </a:cubicBezTo>
                    <a:cubicBezTo>
                      <a:pt x="70" y="12"/>
                      <a:pt x="60" y="9"/>
                      <a:pt x="55" y="7"/>
                    </a:cubicBezTo>
                    <a:cubicBezTo>
                      <a:pt x="49" y="5"/>
                      <a:pt x="42" y="14"/>
                      <a:pt x="34" y="18"/>
                    </a:cubicBezTo>
                    <a:cubicBezTo>
                      <a:pt x="26" y="22"/>
                      <a:pt x="26" y="29"/>
                      <a:pt x="18" y="28"/>
                    </a:cubicBezTo>
                    <a:cubicBezTo>
                      <a:pt x="11" y="28"/>
                      <a:pt x="0" y="35"/>
                      <a:pt x="3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3" name="Freeform 2200">
                <a:extLst>
                  <a:ext uri="{FF2B5EF4-FFF2-40B4-BE49-F238E27FC236}">
                    <a16:creationId xmlns:a16="http://schemas.microsoft.com/office/drawing/2014/main" xmlns="" id="{13C901AD-419C-48AE-A53D-1B647326C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812" y="2171570"/>
                <a:ext cx="245308" cy="104312"/>
              </a:xfrm>
              <a:custGeom>
                <a:avLst/>
                <a:gdLst>
                  <a:gd name="T0" fmla="*/ 18 w 138"/>
                  <a:gd name="T1" fmla="*/ 14 h 60"/>
                  <a:gd name="T2" fmla="*/ 20 w 138"/>
                  <a:gd name="T3" fmla="*/ 21 h 60"/>
                  <a:gd name="T4" fmla="*/ 19 w 138"/>
                  <a:gd name="T5" fmla="*/ 23 h 60"/>
                  <a:gd name="T6" fmla="*/ 10 w 138"/>
                  <a:gd name="T7" fmla="*/ 31 h 60"/>
                  <a:gd name="T8" fmla="*/ 22 w 138"/>
                  <a:gd name="T9" fmla="*/ 31 h 60"/>
                  <a:gd name="T10" fmla="*/ 2 w 138"/>
                  <a:gd name="T11" fmla="*/ 37 h 60"/>
                  <a:gd name="T12" fmla="*/ 16 w 138"/>
                  <a:gd name="T13" fmla="*/ 41 h 60"/>
                  <a:gd name="T14" fmla="*/ 32 w 138"/>
                  <a:gd name="T15" fmla="*/ 40 h 60"/>
                  <a:gd name="T16" fmla="*/ 41 w 138"/>
                  <a:gd name="T17" fmla="*/ 36 h 60"/>
                  <a:gd name="T18" fmla="*/ 62 w 138"/>
                  <a:gd name="T19" fmla="*/ 38 h 60"/>
                  <a:gd name="T20" fmla="*/ 46 w 138"/>
                  <a:gd name="T21" fmla="*/ 47 h 60"/>
                  <a:gd name="T22" fmla="*/ 45 w 138"/>
                  <a:gd name="T23" fmla="*/ 57 h 60"/>
                  <a:gd name="T24" fmla="*/ 85 w 138"/>
                  <a:gd name="T25" fmla="*/ 45 h 60"/>
                  <a:gd name="T26" fmla="*/ 101 w 138"/>
                  <a:gd name="T27" fmla="*/ 44 h 60"/>
                  <a:gd name="T28" fmla="*/ 127 w 138"/>
                  <a:gd name="T29" fmla="*/ 42 h 60"/>
                  <a:gd name="T30" fmla="*/ 131 w 138"/>
                  <a:gd name="T31" fmla="*/ 19 h 60"/>
                  <a:gd name="T32" fmla="*/ 118 w 138"/>
                  <a:gd name="T33" fmla="*/ 24 h 60"/>
                  <a:gd name="T34" fmla="*/ 105 w 138"/>
                  <a:gd name="T35" fmla="*/ 13 h 60"/>
                  <a:gd name="T36" fmla="*/ 97 w 138"/>
                  <a:gd name="T37" fmla="*/ 1 h 60"/>
                  <a:gd name="T38" fmla="*/ 85 w 138"/>
                  <a:gd name="T39" fmla="*/ 14 h 60"/>
                  <a:gd name="T40" fmla="*/ 86 w 138"/>
                  <a:gd name="T41" fmla="*/ 21 h 60"/>
                  <a:gd name="T42" fmla="*/ 95 w 138"/>
                  <a:gd name="T43" fmla="*/ 30 h 60"/>
                  <a:gd name="T44" fmla="*/ 69 w 138"/>
                  <a:gd name="T45" fmla="*/ 25 h 60"/>
                  <a:gd name="T46" fmla="*/ 42 w 138"/>
                  <a:gd name="T47" fmla="*/ 13 h 60"/>
                  <a:gd name="T48" fmla="*/ 30 w 138"/>
                  <a:gd name="T49" fmla="*/ 7 h 60"/>
                  <a:gd name="T50" fmla="*/ 18 w 138"/>
                  <a:gd name="T51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60">
                    <a:moveTo>
                      <a:pt x="18" y="14"/>
                    </a:moveTo>
                    <a:cubicBezTo>
                      <a:pt x="11" y="14"/>
                      <a:pt x="12" y="21"/>
                      <a:pt x="20" y="21"/>
                    </a:cubicBezTo>
                    <a:cubicBezTo>
                      <a:pt x="28" y="21"/>
                      <a:pt x="30" y="24"/>
                      <a:pt x="19" y="23"/>
                    </a:cubicBezTo>
                    <a:cubicBezTo>
                      <a:pt x="7" y="23"/>
                      <a:pt x="2" y="33"/>
                      <a:pt x="10" y="31"/>
                    </a:cubicBezTo>
                    <a:cubicBezTo>
                      <a:pt x="18" y="29"/>
                      <a:pt x="28" y="29"/>
                      <a:pt x="22" y="31"/>
                    </a:cubicBezTo>
                    <a:cubicBezTo>
                      <a:pt x="16" y="33"/>
                      <a:pt x="0" y="34"/>
                      <a:pt x="2" y="37"/>
                    </a:cubicBezTo>
                    <a:cubicBezTo>
                      <a:pt x="3" y="39"/>
                      <a:pt x="10" y="39"/>
                      <a:pt x="16" y="41"/>
                    </a:cubicBezTo>
                    <a:cubicBezTo>
                      <a:pt x="23" y="44"/>
                      <a:pt x="27" y="45"/>
                      <a:pt x="32" y="40"/>
                    </a:cubicBezTo>
                    <a:cubicBezTo>
                      <a:pt x="37" y="34"/>
                      <a:pt x="43" y="29"/>
                      <a:pt x="41" y="36"/>
                    </a:cubicBezTo>
                    <a:cubicBezTo>
                      <a:pt x="38" y="44"/>
                      <a:pt x="49" y="38"/>
                      <a:pt x="62" y="38"/>
                    </a:cubicBezTo>
                    <a:cubicBezTo>
                      <a:pt x="76" y="37"/>
                      <a:pt x="60" y="46"/>
                      <a:pt x="46" y="47"/>
                    </a:cubicBezTo>
                    <a:cubicBezTo>
                      <a:pt x="32" y="48"/>
                      <a:pt x="34" y="55"/>
                      <a:pt x="45" y="57"/>
                    </a:cubicBezTo>
                    <a:cubicBezTo>
                      <a:pt x="56" y="60"/>
                      <a:pt x="80" y="50"/>
                      <a:pt x="85" y="45"/>
                    </a:cubicBezTo>
                    <a:cubicBezTo>
                      <a:pt x="91" y="39"/>
                      <a:pt x="96" y="48"/>
                      <a:pt x="101" y="44"/>
                    </a:cubicBezTo>
                    <a:cubicBezTo>
                      <a:pt x="107" y="40"/>
                      <a:pt x="117" y="44"/>
                      <a:pt x="127" y="42"/>
                    </a:cubicBezTo>
                    <a:cubicBezTo>
                      <a:pt x="136" y="40"/>
                      <a:pt x="138" y="22"/>
                      <a:pt x="131" y="19"/>
                    </a:cubicBezTo>
                    <a:cubicBezTo>
                      <a:pt x="124" y="16"/>
                      <a:pt x="124" y="23"/>
                      <a:pt x="118" y="24"/>
                    </a:cubicBezTo>
                    <a:cubicBezTo>
                      <a:pt x="113" y="25"/>
                      <a:pt x="110" y="18"/>
                      <a:pt x="105" y="13"/>
                    </a:cubicBezTo>
                    <a:cubicBezTo>
                      <a:pt x="101" y="9"/>
                      <a:pt x="104" y="0"/>
                      <a:pt x="97" y="1"/>
                    </a:cubicBezTo>
                    <a:cubicBezTo>
                      <a:pt x="91" y="2"/>
                      <a:pt x="77" y="13"/>
                      <a:pt x="85" y="14"/>
                    </a:cubicBezTo>
                    <a:cubicBezTo>
                      <a:pt x="94" y="15"/>
                      <a:pt x="91" y="19"/>
                      <a:pt x="86" y="21"/>
                    </a:cubicBezTo>
                    <a:cubicBezTo>
                      <a:pt x="82" y="23"/>
                      <a:pt x="97" y="27"/>
                      <a:pt x="95" y="30"/>
                    </a:cubicBezTo>
                    <a:cubicBezTo>
                      <a:pt x="93" y="33"/>
                      <a:pt x="70" y="30"/>
                      <a:pt x="69" y="25"/>
                    </a:cubicBezTo>
                    <a:cubicBezTo>
                      <a:pt x="68" y="20"/>
                      <a:pt x="50" y="11"/>
                      <a:pt x="42" y="13"/>
                    </a:cubicBezTo>
                    <a:cubicBezTo>
                      <a:pt x="35" y="15"/>
                      <a:pt x="38" y="7"/>
                      <a:pt x="30" y="7"/>
                    </a:cubicBezTo>
                    <a:cubicBezTo>
                      <a:pt x="23" y="6"/>
                      <a:pt x="25" y="13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4" name="Freeform 2201">
                <a:extLst>
                  <a:ext uri="{FF2B5EF4-FFF2-40B4-BE49-F238E27FC236}">
                    <a16:creationId xmlns:a16="http://schemas.microsoft.com/office/drawing/2014/main" xmlns="" id="{991A45D0-0029-4010-B399-48670B3A1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593" y="2912547"/>
                <a:ext cx="50177" cy="55753"/>
              </a:xfrm>
              <a:custGeom>
                <a:avLst/>
                <a:gdLst>
                  <a:gd name="T0" fmla="*/ 9 w 29"/>
                  <a:gd name="T1" fmla="*/ 4 h 32"/>
                  <a:gd name="T2" fmla="*/ 26 w 29"/>
                  <a:gd name="T3" fmla="*/ 29 h 32"/>
                  <a:gd name="T4" fmla="*/ 21 w 29"/>
                  <a:gd name="T5" fmla="*/ 12 h 32"/>
                  <a:gd name="T6" fmla="*/ 9 w 29"/>
                  <a:gd name="T7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9" y="4"/>
                    </a:moveTo>
                    <a:cubicBezTo>
                      <a:pt x="0" y="9"/>
                      <a:pt x="22" y="32"/>
                      <a:pt x="26" y="29"/>
                    </a:cubicBezTo>
                    <a:cubicBezTo>
                      <a:pt x="29" y="27"/>
                      <a:pt x="21" y="18"/>
                      <a:pt x="21" y="12"/>
                    </a:cubicBezTo>
                    <a:cubicBezTo>
                      <a:pt x="21" y="6"/>
                      <a:pt x="18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5" name="Freeform 2202">
                <a:extLst>
                  <a:ext uri="{FF2B5EF4-FFF2-40B4-BE49-F238E27FC236}">
                    <a16:creationId xmlns:a16="http://schemas.microsoft.com/office/drawing/2014/main" xmlns="" id="{8FEFE413-32CB-4A99-ACFC-04C56717A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531" y="3020456"/>
                <a:ext cx="57610" cy="32373"/>
              </a:xfrm>
              <a:custGeom>
                <a:avLst/>
                <a:gdLst>
                  <a:gd name="T0" fmla="*/ 1 w 33"/>
                  <a:gd name="T1" fmla="*/ 3 h 19"/>
                  <a:gd name="T2" fmla="*/ 32 w 33"/>
                  <a:gd name="T3" fmla="*/ 14 h 19"/>
                  <a:gd name="T4" fmla="*/ 1 w 33"/>
                  <a:gd name="T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1" y="3"/>
                    </a:moveTo>
                    <a:cubicBezTo>
                      <a:pt x="2" y="7"/>
                      <a:pt x="31" y="19"/>
                      <a:pt x="32" y="14"/>
                    </a:cubicBezTo>
                    <a:cubicBezTo>
                      <a:pt x="33" y="8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6" name="Freeform 2203">
                <a:extLst>
                  <a:ext uri="{FF2B5EF4-FFF2-40B4-BE49-F238E27FC236}">
                    <a16:creationId xmlns:a16="http://schemas.microsoft.com/office/drawing/2014/main" xmlns="" id="{9FCDCB03-71EC-435B-8D47-9AF09DA84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123" y="2257898"/>
                <a:ext cx="223007" cy="136685"/>
              </a:xfrm>
              <a:custGeom>
                <a:avLst/>
                <a:gdLst>
                  <a:gd name="T0" fmla="*/ 21 w 126"/>
                  <a:gd name="T1" fmla="*/ 62 h 80"/>
                  <a:gd name="T2" fmla="*/ 37 w 126"/>
                  <a:gd name="T3" fmla="*/ 80 h 80"/>
                  <a:gd name="T4" fmla="*/ 44 w 126"/>
                  <a:gd name="T5" fmla="*/ 75 h 80"/>
                  <a:gd name="T6" fmla="*/ 55 w 126"/>
                  <a:gd name="T7" fmla="*/ 72 h 80"/>
                  <a:gd name="T8" fmla="*/ 66 w 126"/>
                  <a:gd name="T9" fmla="*/ 64 h 80"/>
                  <a:gd name="T10" fmla="*/ 77 w 126"/>
                  <a:gd name="T11" fmla="*/ 53 h 80"/>
                  <a:gd name="T12" fmla="*/ 86 w 126"/>
                  <a:gd name="T13" fmla="*/ 42 h 80"/>
                  <a:gd name="T14" fmla="*/ 122 w 126"/>
                  <a:gd name="T15" fmla="*/ 27 h 80"/>
                  <a:gd name="T16" fmla="*/ 108 w 126"/>
                  <a:gd name="T17" fmla="*/ 14 h 80"/>
                  <a:gd name="T18" fmla="*/ 85 w 126"/>
                  <a:gd name="T19" fmla="*/ 12 h 80"/>
                  <a:gd name="T20" fmla="*/ 78 w 126"/>
                  <a:gd name="T21" fmla="*/ 9 h 80"/>
                  <a:gd name="T22" fmla="*/ 55 w 126"/>
                  <a:gd name="T23" fmla="*/ 3 h 80"/>
                  <a:gd name="T24" fmla="*/ 20 w 126"/>
                  <a:gd name="T25" fmla="*/ 8 h 80"/>
                  <a:gd name="T26" fmla="*/ 25 w 126"/>
                  <a:gd name="T27" fmla="*/ 19 h 80"/>
                  <a:gd name="T28" fmla="*/ 17 w 126"/>
                  <a:gd name="T29" fmla="*/ 36 h 80"/>
                  <a:gd name="T30" fmla="*/ 7 w 126"/>
                  <a:gd name="T31" fmla="*/ 53 h 80"/>
                  <a:gd name="T32" fmla="*/ 21 w 126"/>
                  <a:gd name="T33" fmla="*/ 6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80">
                    <a:moveTo>
                      <a:pt x="21" y="62"/>
                    </a:moveTo>
                    <a:cubicBezTo>
                      <a:pt x="30" y="64"/>
                      <a:pt x="31" y="80"/>
                      <a:pt x="37" y="80"/>
                    </a:cubicBezTo>
                    <a:cubicBezTo>
                      <a:pt x="41" y="80"/>
                      <a:pt x="38" y="75"/>
                      <a:pt x="44" y="75"/>
                    </a:cubicBezTo>
                    <a:cubicBezTo>
                      <a:pt x="51" y="75"/>
                      <a:pt x="49" y="72"/>
                      <a:pt x="55" y="72"/>
                    </a:cubicBezTo>
                    <a:cubicBezTo>
                      <a:pt x="61" y="73"/>
                      <a:pt x="66" y="71"/>
                      <a:pt x="66" y="64"/>
                    </a:cubicBezTo>
                    <a:cubicBezTo>
                      <a:pt x="66" y="57"/>
                      <a:pt x="71" y="54"/>
                      <a:pt x="77" y="53"/>
                    </a:cubicBezTo>
                    <a:cubicBezTo>
                      <a:pt x="83" y="51"/>
                      <a:pt x="77" y="44"/>
                      <a:pt x="86" y="42"/>
                    </a:cubicBezTo>
                    <a:cubicBezTo>
                      <a:pt x="94" y="40"/>
                      <a:pt x="118" y="30"/>
                      <a:pt x="122" y="27"/>
                    </a:cubicBezTo>
                    <a:cubicBezTo>
                      <a:pt x="126" y="24"/>
                      <a:pt x="117" y="20"/>
                      <a:pt x="108" y="14"/>
                    </a:cubicBezTo>
                    <a:cubicBezTo>
                      <a:pt x="99" y="9"/>
                      <a:pt x="92" y="7"/>
                      <a:pt x="85" y="12"/>
                    </a:cubicBezTo>
                    <a:cubicBezTo>
                      <a:pt x="78" y="16"/>
                      <a:pt x="83" y="7"/>
                      <a:pt x="78" y="9"/>
                    </a:cubicBezTo>
                    <a:cubicBezTo>
                      <a:pt x="72" y="12"/>
                      <a:pt x="57" y="5"/>
                      <a:pt x="55" y="3"/>
                    </a:cubicBezTo>
                    <a:cubicBezTo>
                      <a:pt x="53" y="0"/>
                      <a:pt x="26" y="8"/>
                      <a:pt x="20" y="8"/>
                    </a:cubicBezTo>
                    <a:cubicBezTo>
                      <a:pt x="13" y="8"/>
                      <a:pt x="20" y="15"/>
                      <a:pt x="25" y="19"/>
                    </a:cubicBezTo>
                    <a:cubicBezTo>
                      <a:pt x="29" y="22"/>
                      <a:pt x="14" y="33"/>
                      <a:pt x="17" y="36"/>
                    </a:cubicBezTo>
                    <a:cubicBezTo>
                      <a:pt x="20" y="38"/>
                      <a:pt x="14" y="45"/>
                      <a:pt x="7" y="53"/>
                    </a:cubicBezTo>
                    <a:cubicBezTo>
                      <a:pt x="0" y="61"/>
                      <a:pt x="12" y="60"/>
                      <a:pt x="2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7" name="Freeform 2204">
                <a:extLst>
                  <a:ext uri="{FF2B5EF4-FFF2-40B4-BE49-F238E27FC236}">
                    <a16:creationId xmlns:a16="http://schemas.microsoft.com/office/drawing/2014/main" xmlns="" id="{52327551-E937-4E43-B6F7-6395D9F5F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322" y="2286673"/>
                <a:ext cx="596545" cy="413652"/>
              </a:xfrm>
              <a:custGeom>
                <a:avLst/>
                <a:gdLst>
                  <a:gd name="T0" fmla="*/ 215 w 336"/>
                  <a:gd name="T1" fmla="*/ 54 h 241"/>
                  <a:gd name="T2" fmla="*/ 185 w 336"/>
                  <a:gd name="T3" fmla="*/ 44 h 241"/>
                  <a:gd name="T4" fmla="*/ 147 w 336"/>
                  <a:gd name="T5" fmla="*/ 27 h 241"/>
                  <a:gd name="T6" fmla="*/ 127 w 336"/>
                  <a:gd name="T7" fmla="*/ 34 h 241"/>
                  <a:gd name="T8" fmla="*/ 109 w 336"/>
                  <a:gd name="T9" fmla="*/ 21 h 241"/>
                  <a:gd name="T10" fmla="*/ 79 w 336"/>
                  <a:gd name="T11" fmla="*/ 7 h 241"/>
                  <a:gd name="T12" fmla="*/ 59 w 336"/>
                  <a:gd name="T13" fmla="*/ 33 h 241"/>
                  <a:gd name="T14" fmla="*/ 65 w 336"/>
                  <a:gd name="T15" fmla="*/ 52 h 241"/>
                  <a:gd name="T16" fmla="*/ 43 w 336"/>
                  <a:gd name="T17" fmla="*/ 30 h 241"/>
                  <a:gd name="T18" fmla="*/ 61 w 336"/>
                  <a:gd name="T19" fmla="*/ 4 h 241"/>
                  <a:gd name="T20" fmla="*/ 6 w 336"/>
                  <a:gd name="T21" fmla="*/ 54 h 241"/>
                  <a:gd name="T22" fmla="*/ 27 w 336"/>
                  <a:gd name="T23" fmla="*/ 64 h 241"/>
                  <a:gd name="T24" fmla="*/ 32 w 336"/>
                  <a:gd name="T25" fmla="*/ 76 h 241"/>
                  <a:gd name="T26" fmla="*/ 66 w 336"/>
                  <a:gd name="T27" fmla="*/ 82 h 241"/>
                  <a:gd name="T28" fmla="*/ 103 w 336"/>
                  <a:gd name="T29" fmla="*/ 82 h 241"/>
                  <a:gd name="T30" fmla="*/ 127 w 336"/>
                  <a:gd name="T31" fmla="*/ 78 h 241"/>
                  <a:gd name="T32" fmla="*/ 143 w 336"/>
                  <a:gd name="T33" fmla="*/ 81 h 241"/>
                  <a:gd name="T34" fmla="*/ 166 w 336"/>
                  <a:gd name="T35" fmla="*/ 98 h 241"/>
                  <a:gd name="T36" fmla="*/ 172 w 336"/>
                  <a:gd name="T37" fmla="*/ 103 h 241"/>
                  <a:gd name="T38" fmla="*/ 200 w 336"/>
                  <a:gd name="T39" fmla="*/ 125 h 241"/>
                  <a:gd name="T40" fmla="*/ 218 w 336"/>
                  <a:gd name="T41" fmla="*/ 143 h 241"/>
                  <a:gd name="T42" fmla="*/ 219 w 336"/>
                  <a:gd name="T43" fmla="*/ 159 h 241"/>
                  <a:gd name="T44" fmla="*/ 188 w 336"/>
                  <a:gd name="T45" fmla="*/ 168 h 241"/>
                  <a:gd name="T46" fmla="*/ 146 w 336"/>
                  <a:gd name="T47" fmla="*/ 176 h 241"/>
                  <a:gd name="T48" fmla="*/ 165 w 336"/>
                  <a:gd name="T49" fmla="*/ 191 h 241"/>
                  <a:gd name="T50" fmla="*/ 193 w 336"/>
                  <a:gd name="T51" fmla="*/ 188 h 241"/>
                  <a:gd name="T52" fmla="*/ 212 w 336"/>
                  <a:gd name="T53" fmla="*/ 214 h 241"/>
                  <a:gd name="T54" fmla="*/ 274 w 336"/>
                  <a:gd name="T55" fmla="*/ 236 h 241"/>
                  <a:gd name="T56" fmla="*/ 262 w 336"/>
                  <a:gd name="T57" fmla="*/ 209 h 241"/>
                  <a:gd name="T58" fmla="*/ 286 w 336"/>
                  <a:gd name="T59" fmla="*/ 198 h 241"/>
                  <a:gd name="T60" fmla="*/ 256 w 336"/>
                  <a:gd name="T61" fmla="*/ 166 h 241"/>
                  <a:gd name="T62" fmla="*/ 275 w 336"/>
                  <a:gd name="T63" fmla="*/ 159 h 241"/>
                  <a:gd name="T64" fmla="*/ 304 w 336"/>
                  <a:gd name="T65" fmla="*/ 172 h 241"/>
                  <a:gd name="T66" fmla="*/ 330 w 336"/>
                  <a:gd name="T67" fmla="*/ 151 h 241"/>
                  <a:gd name="T68" fmla="*/ 307 w 336"/>
                  <a:gd name="T69" fmla="*/ 134 h 241"/>
                  <a:gd name="T70" fmla="*/ 267 w 336"/>
                  <a:gd name="T71" fmla="*/ 117 h 241"/>
                  <a:gd name="T72" fmla="*/ 268 w 336"/>
                  <a:gd name="T73" fmla="*/ 101 h 241"/>
                  <a:gd name="T74" fmla="*/ 261 w 336"/>
                  <a:gd name="T75" fmla="*/ 89 h 241"/>
                  <a:gd name="T76" fmla="*/ 247 w 336"/>
                  <a:gd name="T77" fmla="*/ 84 h 241"/>
                  <a:gd name="T78" fmla="*/ 232 w 336"/>
                  <a:gd name="T79" fmla="*/ 69 h 241"/>
                  <a:gd name="T80" fmla="*/ 209 w 336"/>
                  <a:gd name="T81" fmla="*/ 6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6" h="241">
                    <a:moveTo>
                      <a:pt x="205" y="63"/>
                    </a:moveTo>
                    <a:cubicBezTo>
                      <a:pt x="210" y="63"/>
                      <a:pt x="216" y="59"/>
                      <a:pt x="215" y="54"/>
                    </a:cubicBezTo>
                    <a:cubicBezTo>
                      <a:pt x="213" y="50"/>
                      <a:pt x="200" y="49"/>
                      <a:pt x="198" y="55"/>
                    </a:cubicBezTo>
                    <a:cubicBezTo>
                      <a:pt x="195" y="60"/>
                      <a:pt x="185" y="49"/>
                      <a:pt x="185" y="44"/>
                    </a:cubicBezTo>
                    <a:cubicBezTo>
                      <a:pt x="185" y="40"/>
                      <a:pt x="169" y="44"/>
                      <a:pt x="171" y="36"/>
                    </a:cubicBezTo>
                    <a:cubicBezTo>
                      <a:pt x="173" y="29"/>
                      <a:pt x="152" y="27"/>
                      <a:pt x="147" y="27"/>
                    </a:cubicBezTo>
                    <a:cubicBezTo>
                      <a:pt x="141" y="27"/>
                      <a:pt x="133" y="31"/>
                      <a:pt x="134" y="36"/>
                    </a:cubicBezTo>
                    <a:cubicBezTo>
                      <a:pt x="135" y="41"/>
                      <a:pt x="128" y="39"/>
                      <a:pt x="127" y="34"/>
                    </a:cubicBezTo>
                    <a:cubicBezTo>
                      <a:pt x="126" y="28"/>
                      <a:pt x="113" y="40"/>
                      <a:pt x="109" y="40"/>
                    </a:cubicBezTo>
                    <a:cubicBezTo>
                      <a:pt x="105" y="40"/>
                      <a:pt x="111" y="25"/>
                      <a:pt x="109" y="21"/>
                    </a:cubicBezTo>
                    <a:cubicBezTo>
                      <a:pt x="107" y="16"/>
                      <a:pt x="104" y="15"/>
                      <a:pt x="101" y="7"/>
                    </a:cubicBezTo>
                    <a:cubicBezTo>
                      <a:pt x="98" y="0"/>
                      <a:pt x="83" y="3"/>
                      <a:pt x="79" y="7"/>
                    </a:cubicBezTo>
                    <a:cubicBezTo>
                      <a:pt x="75" y="12"/>
                      <a:pt x="62" y="10"/>
                      <a:pt x="55" y="17"/>
                    </a:cubicBezTo>
                    <a:cubicBezTo>
                      <a:pt x="48" y="24"/>
                      <a:pt x="56" y="31"/>
                      <a:pt x="59" y="33"/>
                    </a:cubicBezTo>
                    <a:cubicBezTo>
                      <a:pt x="62" y="36"/>
                      <a:pt x="48" y="40"/>
                      <a:pt x="53" y="44"/>
                    </a:cubicBezTo>
                    <a:cubicBezTo>
                      <a:pt x="57" y="48"/>
                      <a:pt x="64" y="46"/>
                      <a:pt x="65" y="52"/>
                    </a:cubicBezTo>
                    <a:cubicBezTo>
                      <a:pt x="65" y="59"/>
                      <a:pt x="48" y="50"/>
                      <a:pt x="46" y="45"/>
                    </a:cubicBezTo>
                    <a:cubicBezTo>
                      <a:pt x="43" y="39"/>
                      <a:pt x="47" y="34"/>
                      <a:pt x="43" y="30"/>
                    </a:cubicBezTo>
                    <a:cubicBezTo>
                      <a:pt x="40" y="26"/>
                      <a:pt x="43" y="21"/>
                      <a:pt x="49" y="14"/>
                    </a:cubicBezTo>
                    <a:cubicBezTo>
                      <a:pt x="56" y="7"/>
                      <a:pt x="61" y="8"/>
                      <a:pt x="61" y="4"/>
                    </a:cubicBezTo>
                    <a:cubicBezTo>
                      <a:pt x="61" y="0"/>
                      <a:pt x="33" y="0"/>
                      <a:pt x="16" y="15"/>
                    </a:cubicBezTo>
                    <a:cubicBezTo>
                      <a:pt x="0" y="30"/>
                      <a:pt x="5" y="50"/>
                      <a:pt x="6" y="54"/>
                    </a:cubicBezTo>
                    <a:cubicBezTo>
                      <a:pt x="7" y="58"/>
                      <a:pt x="21" y="56"/>
                      <a:pt x="30" y="59"/>
                    </a:cubicBezTo>
                    <a:cubicBezTo>
                      <a:pt x="38" y="61"/>
                      <a:pt x="34" y="65"/>
                      <a:pt x="27" y="64"/>
                    </a:cubicBezTo>
                    <a:cubicBezTo>
                      <a:pt x="21" y="63"/>
                      <a:pt x="10" y="61"/>
                      <a:pt x="10" y="65"/>
                    </a:cubicBezTo>
                    <a:cubicBezTo>
                      <a:pt x="11" y="70"/>
                      <a:pt x="24" y="78"/>
                      <a:pt x="32" y="76"/>
                    </a:cubicBezTo>
                    <a:cubicBezTo>
                      <a:pt x="40" y="74"/>
                      <a:pt x="40" y="74"/>
                      <a:pt x="44" y="79"/>
                    </a:cubicBezTo>
                    <a:cubicBezTo>
                      <a:pt x="47" y="83"/>
                      <a:pt x="57" y="82"/>
                      <a:pt x="66" y="82"/>
                    </a:cubicBezTo>
                    <a:cubicBezTo>
                      <a:pt x="76" y="83"/>
                      <a:pt x="87" y="86"/>
                      <a:pt x="91" y="87"/>
                    </a:cubicBezTo>
                    <a:cubicBezTo>
                      <a:pt x="96" y="87"/>
                      <a:pt x="101" y="84"/>
                      <a:pt x="103" y="82"/>
                    </a:cubicBezTo>
                    <a:cubicBezTo>
                      <a:pt x="104" y="79"/>
                      <a:pt x="123" y="86"/>
                      <a:pt x="128" y="85"/>
                    </a:cubicBezTo>
                    <a:cubicBezTo>
                      <a:pt x="134" y="85"/>
                      <a:pt x="130" y="80"/>
                      <a:pt x="127" y="78"/>
                    </a:cubicBezTo>
                    <a:cubicBezTo>
                      <a:pt x="123" y="77"/>
                      <a:pt x="125" y="70"/>
                      <a:pt x="129" y="73"/>
                    </a:cubicBezTo>
                    <a:cubicBezTo>
                      <a:pt x="134" y="75"/>
                      <a:pt x="141" y="77"/>
                      <a:pt x="143" y="81"/>
                    </a:cubicBezTo>
                    <a:cubicBezTo>
                      <a:pt x="144" y="85"/>
                      <a:pt x="148" y="83"/>
                      <a:pt x="149" y="87"/>
                    </a:cubicBezTo>
                    <a:cubicBezTo>
                      <a:pt x="149" y="90"/>
                      <a:pt x="165" y="94"/>
                      <a:pt x="166" y="98"/>
                    </a:cubicBezTo>
                    <a:cubicBezTo>
                      <a:pt x="166" y="102"/>
                      <a:pt x="150" y="104"/>
                      <a:pt x="155" y="108"/>
                    </a:cubicBezTo>
                    <a:cubicBezTo>
                      <a:pt x="159" y="111"/>
                      <a:pt x="166" y="103"/>
                      <a:pt x="172" y="103"/>
                    </a:cubicBezTo>
                    <a:cubicBezTo>
                      <a:pt x="178" y="102"/>
                      <a:pt x="178" y="116"/>
                      <a:pt x="183" y="114"/>
                    </a:cubicBezTo>
                    <a:cubicBezTo>
                      <a:pt x="189" y="111"/>
                      <a:pt x="194" y="116"/>
                      <a:pt x="200" y="125"/>
                    </a:cubicBezTo>
                    <a:cubicBezTo>
                      <a:pt x="206" y="133"/>
                      <a:pt x="199" y="141"/>
                      <a:pt x="200" y="144"/>
                    </a:cubicBezTo>
                    <a:cubicBezTo>
                      <a:pt x="200" y="147"/>
                      <a:pt x="212" y="146"/>
                      <a:pt x="218" y="143"/>
                    </a:cubicBezTo>
                    <a:cubicBezTo>
                      <a:pt x="225" y="139"/>
                      <a:pt x="231" y="147"/>
                      <a:pt x="236" y="151"/>
                    </a:cubicBezTo>
                    <a:cubicBezTo>
                      <a:pt x="241" y="156"/>
                      <a:pt x="217" y="163"/>
                      <a:pt x="219" y="159"/>
                    </a:cubicBezTo>
                    <a:cubicBezTo>
                      <a:pt x="221" y="155"/>
                      <a:pt x="205" y="143"/>
                      <a:pt x="191" y="149"/>
                    </a:cubicBezTo>
                    <a:cubicBezTo>
                      <a:pt x="176" y="154"/>
                      <a:pt x="186" y="163"/>
                      <a:pt x="188" y="168"/>
                    </a:cubicBezTo>
                    <a:cubicBezTo>
                      <a:pt x="189" y="173"/>
                      <a:pt x="175" y="178"/>
                      <a:pt x="161" y="173"/>
                    </a:cubicBezTo>
                    <a:cubicBezTo>
                      <a:pt x="148" y="169"/>
                      <a:pt x="152" y="176"/>
                      <a:pt x="146" y="176"/>
                    </a:cubicBezTo>
                    <a:cubicBezTo>
                      <a:pt x="141" y="176"/>
                      <a:pt x="135" y="185"/>
                      <a:pt x="140" y="190"/>
                    </a:cubicBezTo>
                    <a:cubicBezTo>
                      <a:pt x="145" y="196"/>
                      <a:pt x="156" y="191"/>
                      <a:pt x="165" y="191"/>
                    </a:cubicBezTo>
                    <a:cubicBezTo>
                      <a:pt x="174" y="192"/>
                      <a:pt x="175" y="194"/>
                      <a:pt x="176" y="189"/>
                    </a:cubicBezTo>
                    <a:cubicBezTo>
                      <a:pt x="177" y="184"/>
                      <a:pt x="186" y="187"/>
                      <a:pt x="193" y="188"/>
                    </a:cubicBezTo>
                    <a:cubicBezTo>
                      <a:pt x="199" y="190"/>
                      <a:pt x="198" y="199"/>
                      <a:pt x="206" y="200"/>
                    </a:cubicBezTo>
                    <a:cubicBezTo>
                      <a:pt x="214" y="201"/>
                      <a:pt x="207" y="209"/>
                      <a:pt x="212" y="214"/>
                    </a:cubicBezTo>
                    <a:cubicBezTo>
                      <a:pt x="217" y="220"/>
                      <a:pt x="233" y="217"/>
                      <a:pt x="239" y="223"/>
                    </a:cubicBezTo>
                    <a:cubicBezTo>
                      <a:pt x="245" y="229"/>
                      <a:pt x="271" y="241"/>
                      <a:pt x="274" y="236"/>
                    </a:cubicBezTo>
                    <a:cubicBezTo>
                      <a:pt x="278" y="231"/>
                      <a:pt x="252" y="208"/>
                      <a:pt x="245" y="206"/>
                    </a:cubicBezTo>
                    <a:cubicBezTo>
                      <a:pt x="237" y="204"/>
                      <a:pt x="252" y="202"/>
                      <a:pt x="262" y="209"/>
                    </a:cubicBezTo>
                    <a:cubicBezTo>
                      <a:pt x="271" y="217"/>
                      <a:pt x="285" y="220"/>
                      <a:pt x="292" y="211"/>
                    </a:cubicBezTo>
                    <a:cubicBezTo>
                      <a:pt x="299" y="202"/>
                      <a:pt x="286" y="205"/>
                      <a:pt x="286" y="198"/>
                    </a:cubicBezTo>
                    <a:cubicBezTo>
                      <a:pt x="286" y="192"/>
                      <a:pt x="282" y="183"/>
                      <a:pt x="275" y="183"/>
                    </a:cubicBezTo>
                    <a:cubicBezTo>
                      <a:pt x="268" y="183"/>
                      <a:pt x="250" y="169"/>
                      <a:pt x="256" y="166"/>
                    </a:cubicBezTo>
                    <a:cubicBezTo>
                      <a:pt x="263" y="163"/>
                      <a:pt x="254" y="159"/>
                      <a:pt x="259" y="153"/>
                    </a:cubicBezTo>
                    <a:cubicBezTo>
                      <a:pt x="264" y="148"/>
                      <a:pt x="269" y="158"/>
                      <a:pt x="275" y="159"/>
                    </a:cubicBezTo>
                    <a:cubicBezTo>
                      <a:pt x="281" y="159"/>
                      <a:pt x="282" y="167"/>
                      <a:pt x="292" y="175"/>
                    </a:cubicBezTo>
                    <a:cubicBezTo>
                      <a:pt x="301" y="183"/>
                      <a:pt x="302" y="177"/>
                      <a:pt x="304" y="172"/>
                    </a:cubicBezTo>
                    <a:cubicBezTo>
                      <a:pt x="305" y="166"/>
                      <a:pt x="316" y="171"/>
                      <a:pt x="315" y="165"/>
                    </a:cubicBezTo>
                    <a:cubicBezTo>
                      <a:pt x="315" y="160"/>
                      <a:pt x="324" y="153"/>
                      <a:pt x="330" y="151"/>
                    </a:cubicBezTo>
                    <a:cubicBezTo>
                      <a:pt x="336" y="148"/>
                      <a:pt x="325" y="142"/>
                      <a:pt x="317" y="143"/>
                    </a:cubicBezTo>
                    <a:cubicBezTo>
                      <a:pt x="309" y="143"/>
                      <a:pt x="307" y="138"/>
                      <a:pt x="307" y="134"/>
                    </a:cubicBezTo>
                    <a:cubicBezTo>
                      <a:pt x="307" y="131"/>
                      <a:pt x="292" y="122"/>
                      <a:pt x="287" y="124"/>
                    </a:cubicBezTo>
                    <a:cubicBezTo>
                      <a:pt x="282" y="125"/>
                      <a:pt x="274" y="117"/>
                      <a:pt x="267" y="117"/>
                    </a:cubicBezTo>
                    <a:cubicBezTo>
                      <a:pt x="261" y="116"/>
                      <a:pt x="251" y="111"/>
                      <a:pt x="252" y="104"/>
                    </a:cubicBezTo>
                    <a:cubicBezTo>
                      <a:pt x="253" y="97"/>
                      <a:pt x="265" y="106"/>
                      <a:pt x="268" y="101"/>
                    </a:cubicBezTo>
                    <a:cubicBezTo>
                      <a:pt x="270" y="95"/>
                      <a:pt x="255" y="98"/>
                      <a:pt x="255" y="94"/>
                    </a:cubicBezTo>
                    <a:cubicBezTo>
                      <a:pt x="254" y="90"/>
                      <a:pt x="258" y="92"/>
                      <a:pt x="261" y="89"/>
                    </a:cubicBezTo>
                    <a:cubicBezTo>
                      <a:pt x="264" y="87"/>
                      <a:pt x="259" y="82"/>
                      <a:pt x="255" y="80"/>
                    </a:cubicBezTo>
                    <a:cubicBezTo>
                      <a:pt x="252" y="78"/>
                      <a:pt x="251" y="84"/>
                      <a:pt x="247" y="84"/>
                    </a:cubicBezTo>
                    <a:cubicBezTo>
                      <a:pt x="244" y="84"/>
                      <a:pt x="247" y="78"/>
                      <a:pt x="249" y="75"/>
                    </a:cubicBezTo>
                    <a:cubicBezTo>
                      <a:pt x="252" y="71"/>
                      <a:pt x="238" y="67"/>
                      <a:pt x="232" y="69"/>
                    </a:cubicBezTo>
                    <a:cubicBezTo>
                      <a:pt x="226" y="71"/>
                      <a:pt x="224" y="68"/>
                      <a:pt x="224" y="64"/>
                    </a:cubicBezTo>
                    <a:cubicBezTo>
                      <a:pt x="224" y="60"/>
                      <a:pt x="213" y="64"/>
                      <a:pt x="209" y="67"/>
                    </a:cubicBezTo>
                    <a:cubicBezTo>
                      <a:pt x="205" y="70"/>
                      <a:pt x="200" y="64"/>
                      <a:pt x="2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8" name="Freeform 2205">
                <a:extLst>
                  <a:ext uri="{FF2B5EF4-FFF2-40B4-BE49-F238E27FC236}">
                    <a16:creationId xmlns:a16="http://schemas.microsoft.com/office/drawing/2014/main" xmlns="" id="{F7C491A1-FBEC-4255-B27A-48C5EEDC1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026" y="2980889"/>
                <a:ext cx="143096" cy="124096"/>
              </a:xfrm>
              <a:custGeom>
                <a:avLst/>
                <a:gdLst>
                  <a:gd name="T0" fmla="*/ 44 w 81"/>
                  <a:gd name="T1" fmla="*/ 5 h 72"/>
                  <a:gd name="T2" fmla="*/ 39 w 81"/>
                  <a:gd name="T3" fmla="*/ 2 h 72"/>
                  <a:gd name="T4" fmla="*/ 21 w 81"/>
                  <a:gd name="T5" fmla="*/ 27 h 72"/>
                  <a:gd name="T6" fmla="*/ 16 w 81"/>
                  <a:gd name="T7" fmla="*/ 38 h 72"/>
                  <a:gd name="T8" fmla="*/ 9 w 81"/>
                  <a:gd name="T9" fmla="*/ 44 h 72"/>
                  <a:gd name="T10" fmla="*/ 6 w 81"/>
                  <a:gd name="T11" fmla="*/ 58 h 72"/>
                  <a:gd name="T12" fmla="*/ 23 w 81"/>
                  <a:gd name="T13" fmla="*/ 58 h 72"/>
                  <a:gd name="T14" fmla="*/ 39 w 81"/>
                  <a:gd name="T15" fmla="*/ 55 h 72"/>
                  <a:gd name="T16" fmla="*/ 50 w 81"/>
                  <a:gd name="T17" fmla="*/ 58 h 72"/>
                  <a:gd name="T18" fmla="*/ 47 w 81"/>
                  <a:gd name="T19" fmla="*/ 66 h 72"/>
                  <a:gd name="T20" fmla="*/ 57 w 81"/>
                  <a:gd name="T21" fmla="*/ 62 h 72"/>
                  <a:gd name="T22" fmla="*/ 64 w 81"/>
                  <a:gd name="T23" fmla="*/ 65 h 72"/>
                  <a:gd name="T24" fmla="*/ 78 w 81"/>
                  <a:gd name="T25" fmla="*/ 66 h 72"/>
                  <a:gd name="T26" fmla="*/ 73 w 81"/>
                  <a:gd name="T27" fmla="*/ 56 h 72"/>
                  <a:gd name="T28" fmla="*/ 72 w 81"/>
                  <a:gd name="T29" fmla="*/ 50 h 72"/>
                  <a:gd name="T30" fmla="*/ 67 w 81"/>
                  <a:gd name="T31" fmla="*/ 48 h 72"/>
                  <a:gd name="T32" fmla="*/ 68 w 81"/>
                  <a:gd name="T33" fmla="*/ 37 h 72"/>
                  <a:gd name="T34" fmla="*/ 59 w 81"/>
                  <a:gd name="T35" fmla="*/ 34 h 72"/>
                  <a:gd name="T36" fmla="*/ 49 w 81"/>
                  <a:gd name="T37" fmla="*/ 32 h 72"/>
                  <a:gd name="T38" fmla="*/ 44 w 81"/>
                  <a:gd name="T39" fmla="*/ 26 h 72"/>
                  <a:gd name="T40" fmla="*/ 35 w 81"/>
                  <a:gd name="T41" fmla="*/ 26 h 72"/>
                  <a:gd name="T42" fmla="*/ 36 w 81"/>
                  <a:gd name="T43" fmla="*/ 18 h 72"/>
                  <a:gd name="T44" fmla="*/ 44 w 81"/>
                  <a:gd name="T45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72">
                    <a:moveTo>
                      <a:pt x="44" y="5"/>
                    </a:moveTo>
                    <a:cubicBezTo>
                      <a:pt x="49" y="3"/>
                      <a:pt x="44" y="0"/>
                      <a:pt x="39" y="2"/>
                    </a:cubicBezTo>
                    <a:cubicBezTo>
                      <a:pt x="34" y="4"/>
                      <a:pt x="21" y="22"/>
                      <a:pt x="21" y="27"/>
                    </a:cubicBezTo>
                    <a:cubicBezTo>
                      <a:pt x="21" y="32"/>
                      <a:pt x="20" y="38"/>
                      <a:pt x="16" y="38"/>
                    </a:cubicBezTo>
                    <a:cubicBezTo>
                      <a:pt x="11" y="37"/>
                      <a:pt x="6" y="42"/>
                      <a:pt x="9" y="44"/>
                    </a:cubicBezTo>
                    <a:cubicBezTo>
                      <a:pt x="13" y="47"/>
                      <a:pt x="0" y="54"/>
                      <a:pt x="6" y="58"/>
                    </a:cubicBezTo>
                    <a:cubicBezTo>
                      <a:pt x="10" y="60"/>
                      <a:pt x="17" y="57"/>
                      <a:pt x="23" y="58"/>
                    </a:cubicBezTo>
                    <a:cubicBezTo>
                      <a:pt x="29" y="58"/>
                      <a:pt x="34" y="59"/>
                      <a:pt x="39" y="55"/>
                    </a:cubicBezTo>
                    <a:cubicBezTo>
                      <a:pt x="44" y="51"/>
                      <a:pt x="44" y="58"/>
                      <a:pt x="50" y="58"/>
                    </a:cubicBezTo>
                    <a:cubicBezTo>
                      <a:pt x="55" y="57"/>
                      <a:pt x="47" y="62"/>
                      <a:pt x="47" y="66"/>
                    </a:cubicBezTo>
                    <a:cubicBezTo>
                      <a:pt x="47" y="69"/>
                      <a:pt x="53" y="64"/>
                      <a:pt x="57" y="62"/>
                    </a:cubicBezTo>
                    <a:cubicBezTo>
                      <a:pt x="61" y="60"/>
                      <a:pt x="66" y="62"/>
                      <a:pt x="64" y="65"/>
                    </a:cubicBezTo>
                    <a:cubicBezTo>
                      <a:pt x="62" y="68"/>
                      <a:pt x="75" y="72"/>
                      <a:pt x="78" y="66"/>
                    </a:cubicBezTo>
                    <a:cubicBezTo>
                      <a:pt x="81" y="61"/>
                      <a:pt x="75" y="53"/>
                      <a:pt x="73" y="56"/>
                    </a:cubicBezTo>
                    <a:cubicBezTo>
                      <a:pt x="71" y="60"/>
                      <a:pt x="68" y="54"/>
                      <a:pt x="72" y="50"/>
                    </a:cubicBezTo>
                    <a:cubicBezTo>
                      <a:pt x="76" y="47"/>
                      <a:pt x="71" y="46"/>
                      <a:pt x="67" y="48"/>
                    </a:cubicBezTo>
                    <a:cubicBezTo>
                      <a:pt x="63" y="50"/>
                      <a:pt x="64" y="39"/>
                      <a:pt x="68" y="37"/>
                    </a:cubicBezTo>
                    <a:cubicBezTo>
                      <a:pt x="72" y="35"/>
                      <a:pt x="59" y="31"/>
                      <a:pt x="59" y="34"/>
                    </a:cubicBezTo>
                    <a:cubicBezTo>
                      <a:pt x="59" y="38"/>
                      <a:pt x="50" y="36"/>
                      <a:pt x="49" y="32"/>
                    </a:cubicBezTo>
                    <a:cubicBezTo>
                      <a:pt x="48" y="29"/>
                      <a:pt x="42" y="28"/>
                      <a:pt x="44" y="26"/>
                    </a:cubicBezTo>
                    <a:cubicBezTo>
                      <a:pt x="46" y="23"/>
                      <a:pt x="36" y="22"/>
                      <a:pt x="35" y="26"/>
                    </a:cubicBezTo>
                    <a:cubicBezTo>
                      <a:pt x="34" y="30"/>
                      <a:pt x="31" y="23"/>
                      <a:pt x="36" y="18"/>
                    </a:cubicBezTo>
                    <a:cubicBezTo>
                      <a:pt x="41" y="13"/>
                      <a:pt x="40" y="8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9" name="Freeform 2206">
                <a:extLst>
                  <a:ext uri="{FF2B5EF4-FFF2-40B4-BE49-F238E27FC236}">
                    <a16:creationId xmlns:a16="http://schemas.microsoft.com/office/drawing/2014/main" xmlns="" id="{1FF46A48-E4D8-4259-83D8-847DCB907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064" y="2486305"/>
                <a:ext cx="59469" cy="44962"/>
              </a:xfrm>
              <a:custGeom>
                <a:avLst/>
                <a:gdLst>
                  <a:gd name="T0" fmla="*/ 28 w 34"/>
                  <a:gd name="T1" fmla="*/ 19 h 26"/>
                  <a:gd name="T2" fmla="*/ 29 w 34"/>
                  <a:gd name="T3" fmla="*/ 4 h 26"/>
                  <a:gd name="T4" fmla="*/ 15 w 34"/>
                  <a:gd name="T5" fmla="*/ 0 h 26"/>
                  <a:gd name="T6" fmla="*/ 5 w 34"/>
                  <a:gd name="T7" fmla="*/ 18 h 26"/>
                  <a:gd name="T8" fmla="*/ 28 w 34"/>
                  <a:gd name="T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28" y="19"/>
                    </a:moveTo>
                    <a:cubicBezTo>
                      <a:pt x="34" y="18"/>
                      <a:pt x="33" y="9"/>
                      <a:pt x="29" y="4"/>
                    </a:cubicBezTo>
                    <a:cubicBezTo>
                      <a:pt x="27" y="0"/>
                      <a:pt x="20" y="0"/>
                      <a:pt x="15" y="0"/>
                    </a:cubicBezTo>
                    <a:cubicBezTo>
                      <a:pt x="9" y="1"/>
                      <a:pt x="0" y="9"/>
                      <a:pt x="5" y="18"/>
                    </a:cubicBezTo>
                    <a:cubicBezTo>
                      <a:pt x="10" y="26"/>
                      <a:pt x="22" y="20"/>
                      <a:pt x="2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0" name="Freeform 2207">
                <a:extLst>
                  <a:ext uri="{FF2B5EF4-FFF2-40B4-BE49-F238E27FC236}">
                    <a16:creationId xmlns:a16="http://schemas.microsoft.com/office/drawing/2014/main" xmlns="" id="{6467B004-1D22-44DA-A96B-518C13BCA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721" y="1882014"/>
                <a:ext cx="650438" cy="318332"/>
              </a:xfrm>
              <a:custGeom>
                <a:avLst/>
                <a:gdLst>
                  <a:gd name="T0" fmla="*/ 25 w 366"/>
                  <a:gd name="T1" fmla="*/ 47 h 186"/>
                  <a:gd name="T2" fmla="*/ 26 w 366"/>
                  <a:gd name="T3" fmla="*/ 59 h 186"/>
                  <a:gd name="T4" fmla="*/ 65 w 366"/>
                  <a:gd name="T5" fmla="*/ 67 h 186"/>
                  <a:gd name="T6" fmla="*/ 101 w 366"/>
                  <a:gd name="T7" fmla="*/ 75 h 186"/>
                  <a:gd name="T8" fmla="*/ 149 w 366"/>
                  <a:gd name="T9" fmla="*/ 62 h 186"/>
                  <a:gd name="T10" fmla="*/ 112 w 366"/>
                  <a:gd name="T11" fmla="*/ 80 h 186"/>
                  <a:gd name="T12" fmla="*/ 107 w 366"/>
                  <a:gd name="T13" fmla="*/ 89 h 186"/>
                  <a:gd name="T14" fmla="*/ 72 w 366"/>
                  <a:gd name="T15" fmla="*/ 99 h 186"/>
                  <a:gd name="T16" fmla="*/ 115 w 366"/>
                  <a:gd name="T17" fmla="*/ 126 h 186"/>
                  <a:gd name="T18" fmla="*/ 55 w 366"/>
                  <a:gd name="T19" fmla="*/ 133 h 186"/>
                  <a:gd name="T20" fmla="*/ 80 w 366"/>
                  <a:gd name="T21" fmla="*/ 141 h 186"/>
                  <a:gd name="T22" fmla="*/ 78 w 366"/>
                  <a:gd name="T23" fmla="*/ 154 h 186"/>
                  <a:gd name="T24" fmla="*/ 57 w 366"/>
                  <a:gd name="T25" fmla="*/ 155 h 186"/>
                  <a:gd name="T26" fmla="*/ 33 w 366"/>
                  <a:gd name="T27" fmla="*/ 174 h 186"/>
                  <a:gd name="T28" fmla="*/ 90 w 366"/>
                  <a:gd name="T29" fmla="*/ 179 h 186"/>
                  <a:gd name="T30" fmla="*/ 130 w 366"/>
                  <a:gd name="T31" fmla="*/ 182 h 186"/>
                  <a:gd name="T32" fmla="*/ 161 w 366"/>
                  <a:gd name="T33" fmla="*/ 176 h 186"/>
                  <a:gd name="T34" fmla="*/ 152 w 366"/>
                  <a:gd name="T35" fmla="*/ 166 h 186"/>
                  <a:gd name="T36" fmla="*/ 129 w 366"/>
                  <a:gd name="T37" fmla="*/ 155 h 186"/>
                  <a:gd name="T38" fmla="*/ 161 w 366"/>
                  <a:gd name="T39" fmla="*/ 143 h 186"/>
                  <a:gd name="T40" fmla="*/ 204 w 366"/>
                  <a:gd name="T41" fmla="*/ 119 h 186"/>
                  <a:gd name="T42" fmla="*/ 200 w 366"/>
                  <a:gd name="T43" fmla="*/ 106 h 186"/>
                  <a:gd name="T44" fmla="*/ 236 w 366"/>
                  <a:gd name="T45" fmla="*/ 97 h 186"/>
                  <a:gd name="T46" fmla="*/ 281 w 366"/>
                  <a:gd name="T47" fmla="*/ 68 h 186"/>
                  <a:gd name="T48" fmla="*/ 285 w 366"/>
                  <a:gd name="T49" fmla="*/ 50 h 186"/>
                  <a:gd name="T50" fmla="*/ 346 w 366"/>
                  <a:gd name="T51" fmla="*/ 34 h 186"/>
                  <a:gd name="T52" fmla="*/ 331 w 366"/>
                  <a:gd name="T53" fmla="*/ 16 h 186"/>
                  <a:gd name="T54" fmla="*/ 293 w 366"/>
                  <a:gd name="T55" fmla="*/ 16 h 186"/>
                  <a:gd name="T56" fmla="*/ 258 w 366"/>
                  <a:gd name="T57" fmla="*/ 5 h 186"/>
                  <a:gd name="T58" fmla="*/ 218 w 366"/>
                  <a:gd name="T59" fmla="*/ 10 h 186"/>
                  <a:gd name="T60" fmla="*/ 182 w 366"/>
                  <a:gd name="T61" fmla="*/ 8 h 186"/>
                  <a:gd name="T62" fmla="*/ 144 w 366"/>
                  <a:gd name="T63" fmla="*/ 11 h 186"/>
                  <a:gd name="T64" fmla="*/ 131 w 366"/>
                  <a:gd name="T65" fmla="*/ 19 h 186"/>
                  <a:gd name="T66" fmla="*/ 99 w 366"/>
                  <a:gd name="T67" fmla="*/ 27 h 186"/>
                  <a:gd name="T68" fmla="*/ 68 w 366"/>
                  <a:gd name="T69" fmla="*/ 31 h 186"/>
                  <a:gd name="T70" fmla="*/ 43 w 366"/>
                  <a:gd name="T71" fmla="*/ 34 h 186"/>
                  <a:gd name="T72" fmla="*/ 10 w 366"/>
                  <a:gd name="T73" fmla="*/ 4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6" h="186">
                    <a:moveTo>
                      <a:pt x="19" y="46"/>
                    </a:moveTo>
                    <a:cubicBezTo>
                      <a:pt x="26" y="41"/>
                      <a:pt x="31" y="44"/>
                      <a:pt x="25" y="47"/>
                    </a:cubicBezTo>
                    <a:cubicBezTo>
                      <a:pt x="19" y="50"/>
                      <a:pt x="21" y="52"/>
                      <a:pt x="30" y="52"/>
                    </a:cubicBezTo>
                    <a:cubicBezTo>
                      <a:pt x="38" y="51"/>
                      <a:pt x="26" y="54"/>
                      <a:pt x="26" y="59"/>
                    </a:cubicBezTo>
                    <a:cubicBezTo>
                      <a:pt x="26" y="64"/>
                      <a:pt x="36" y="61"/>
                      <a:pt x="37" y="66"/>
                    </a:cubicBezTo>
                    <a:cubicBezTo>
                      <a:pt x="37" y="71"/>
                      <a:pt x="59" y="73"/>
                      <a:pt x="65" y="67"/>
                    </a:cubicBezTo>
                    <a:cubicBezTo>
                      <a:pt x="72" y="61"/>
                      <a:pt x="69" y="69"/>
                      <a:pt x="69" y="73"/>
                    </a:cubicBezTo>
                    <a:cubicBezTo>
                      <a:pt x="68" y="77"/>
                      <a:pt x="99" y="80"/>
                      <a:pt x="101" y="75"/>
                    </a:cubicBezTo>
                    <a:cubicBezTo>
                      <a:pt x="102" y="70"/>
                      <a:pt x="107" y="72"/>
                      <a:pt x="113" y="74"/>
                    </a:cubicBezTo>
                    <a:cubicBezTo>
                      <a:pt x="119" y="75"/>
                      <a:pt x="148" y="68"/>
                      <a:pt x="149" y="62"/>
                    </a:cubicBezTo>
                    <a:cubicBezTo>
                      <a:pt x="149" y="56"/>
                      <a:pt x="158" y="65"/>
                      <a:pt x="149" y="72"/>
                    </a:cubicBezTo>
                    <a:cubicBezTo>
                      <a:pt x="139" y="78"/>
                      <a:pt x="120" y="77"/>
                      <a:pt x="112" y="80"/>
                    </a:cubicBezTo>
                    <a:cubicBezTo>
                      <a:pt x="103" y="82"/>
                      <a:pt x="117" y="88"/>
                      <a:pt x="126" y="95"/>
                    </a:cubicBezTo>
                    <a:cubicBezTo>
                      <a:pt x="134" y="101"/>
                      <a:pt x="115" y="98"/>
                      <a:pt x="107" y="89"/>
                    </a:cubicBezTo>
                    <a:cubicBezTo>
                      <a:pt x="99" y="81"/>
                      <a:pt x="81" y="81"/>
                      <a:pt x="71" y="81"/>
                    </a:cubicBezTo>
                    <a:cubicBezTo>
                      <a:pt x="62" y="82"/>
                      <a:pt x="65" y="99"/>
                      <a:pt x="72" y="99"/>
                    </a:cubicBezTo>
                    <a:cubicBezTo>
                      <a:pt x="79" y="99"/>
                      <a:pt x="86" y="102"/>
                      <a:pt x="93" y="113"/>
                    </a:cubicBezTo>
                    <a:cubicBezTo>
                      <a:pt x="100" y="124"/>
                      <a:pt x="115" y="121"/>
                      <a:pt x="115" y="126"/>
                    </a:cubicBezTo>
                    <a:cubicBezTo>
                      <a:pt x="115" y="131"/>
                      <a:pt x="95" y="122"/>
                      <a:pt x="84" y="120"/>
                    </a:cubicBezTo>
                    <a:cubicBezTo>
                      <a:pt x="73" y="118"/>
                      <a:pt x="56" y="125"/>
                      <a:pt x="55" y="133"/>
                    </a:cubicBezTo>
                    <a:cubicBezTo>
                      <a:pt x="55" y="141"/>
                      <a:pt x="71" y="140"/>
                      <a:pt x="82" y="134"/>
                    </a:cubicBezTo>
                    <a:cubicBezTo>
                      <a:pt x="93" y="127"/>
                      <a:pt x="85" y="136"/>
                      <a:pt x="80" y="141"/>
                    </a:cubicBezTo>
                    <a:cubicBezTo>
                      <a:pt x="74" y="146"/>
                      <a:pt x="93" y="150"/>
                      <a:pt x="93" y="156"/>
                    </a:cubicBezTo>
                    <a:cubicBezTo>
                      <a:pt x="93" y="162"/>
                      <a:pt x="79" y="160"/>
                      <a:pt x="78" y="154"/>
                    </a:cubicBezTo>
                    <a:cubicBezTo>
                      <a:pt x="76" y="149"/>
                      <a:pt x="71" y="143"/>
                      <a:pt x="58" y="144"/>
                    </a:cubicBezTo>
                    <a:cubicBezTo>
                      <a:pt x="45" y="145"/>
                      <a:pt x="49" y="154"/>
                      <a:pt x="57" y="155"/>
                    </a:cubicBezTo>
                    <a:cubicBezTo>
                      <a:pt x="65" y="156"/>
                      <a:pt x="65" y="162"/>
                      <a:pt x="56" y="162"/>
                    </a:cubicBezTo>
                    <a:cubicBezTo>
                      <a:pt x="47" y="162"/>
                      <a:pt x="27" y="168"/>
                      <a:pt x="33" y="174"/>
                    </a:cubicBezTo>
                    <a:cubicBezTo>
                      <a:pt x="40" y="180"/>
                      <a:pt x="66" y="174"/>
                      <a:pt x="70" y="178"/>
                    </a:cubicBezTo>
                    <a:cubicBezTo>
                      <a:pt x="75" y="182"/>
                      <a:pt x="87" y="183"/>
                      <a:pt x="90" y="179"/>
                    </a:cubicBezTo>
                    <a:cubicBezTo>
                      <a:pt x="93" y="174"/>
                      <a:pt x="103" y="176"/>
                      <a:pt x="113" y="176"/>
                    </a:cubicBezTo>
                    <a:cubicBezTo>
                      <a:pt x="123" y="176"/>
                      <a:pt x="126" y="178"/>
                      <a:pt x="130" y="182"/>
                    </a:cubicBezTo>
                    <a:cubicBezTo>
                      <a:pt x="135" y="186"/>
                      <a:pt x="143" y="184"/>
                      <a:pt x="148" y="180"/>
                    </a:cubicBezTo>
                    <a:cubicBezTo>
                      <a:pt x="154" y="176"/>
                      <a:pt x="154" y="176"/>
                      <a:pt x="161" y="176"/>
                    </a:cubicBezTo>
                    <a:cubicBezTo>
                      <a:pt x="168" y="176"/>
                      <a:pt x="169" y="172"/>
                      <a:pt x="166" y="166"/>
                    </a:cubicBezTo>
                    <a:cubicBezTo>
                      <a:pt x="162" y="161"/>
                      <a:pt x="153" y="170"/>
                      <a:pt x="152" y="166"/>
                    </a:cubicBezTo>
                    <a:cubicBezTo>
                      <a:pt x="151" y="161"/>
                      <a:pt x="143" y="160"/>
                      <a:pt x="129" y="162"/>
                    </a:cubicBezTo>
                    <a:cubicBezTo>
                      <a:pt x="115" y="164"/>
                      <a:pt x="121" y="153"/>
                      <a:pt x="129" y="155"/>
                    </a:cubicBezTo>
                    <a:cubicBezTo>
                      <a:pt x="138" y="158"/>
                      <a:pt x="149" y="157"/>
                      <a:pt x="159" y="154"/>
                    </a:cubicBezTo>
                    <a:cubicBezTo>
                      <a:pt x="168" y="152"/>
                      <a:pt x="161" y="147"/>
                      <a:pt x="161" y="143"/>
                    </a:cubicBezTo>
                    <a:cubicBezTo>
                      <a:pt x="161" y="139"/>
                      <a:pt x="173" y="142"/>
                      <a:pt x="182" y="142"/>
                    </a:cubicBezTo>
                    <a:cubicBezTo>
                      <a:pt x="191" y="142"/>
                      <a:pt x="204" y="127"/>
                      <a:pt x="204" y="119"/>
                    </a:cubicBezTo>
                    <a:cubicBezTo>
                      <a:pt x="205" y="110"/>
                      <a:pt x="184" y="112"/>
                      <a:pt x="174" y="112"/>
                    </a:cubicBezTo>
                    <a:cubicBezTo>
                      <a:pt x="164" y="112"/>
                      <a:pt x="181" y="105"/>
                      <a:pt x="200" y="106"/>
                    </a:cubicBezTo>
                    <a:cubicBezTo>
                      <a:pt x="219" y="107"/>
                      <a:pt x="210" y="98"/>
                      <a:pt x="214" y="95"/>
                    </a:cubicBezTo>
                    <a:cubicBezTo>
                      <a:pt x="217" y="92"/>
                      <a:pt x="226" y="99"/>
                      <a:pt x="236" y="97"/>
                    </a:cubicBezTo>
                    <a:cubicBezTo>
                      <a:pt x="245" y="95"/>
                      <a:pt x="239" y="87"/>
                      <a:pt x="245" y="87"/>
                    </a:cubicBezTo>
                    <a:cubicBezTo>
                      <a:pt x="250" y="87"/>
                      <a:pt x="260" y="80"/>
                      <a:pt x="281" y="68"/>
                    </a:cubicBezTo>
                    <a:cubicBezTo>
                      <a:pt x="301" y="57"/>
                      <a:pt x="317" y="59"/>
                      <a:pt x="318" y="52"/>
                    </a:cubicBezTo>
                    <a:cubicBezTo>
                      <a:pt x="319" y="46"/>
                      <a:pt x="290" y="52"/>
                      <a:pt x="285" y="50"/>
                    </a:cubicBezTo>
                    <a:cubicBezTo>
                      <a:pt x="280" y="48"/>
                      <a:pt x="305" y="43"/>
                      <a:pt x="311" y="44"/>
                    </a:cubicBezTo>
                    <a:cubicBezTo>
                      <a:pt x="317" y="46"/>
                      <a:pt x="325" y="44"/>
                      <a:pt x="346" y="34"/>
                    </a:cubicBezTo>
                    <a:cubicBezTo>
                      <a:pt x="366" y="24"/>
                      <a:pt x="357" y="22"/>
                      <a:pt x="349" y="23"/>
                    </a:cubicBezTo>
                    <a:cubicBezTo>
                      <a:pt x="340" y="25"/>
                      <a:pt x="331" y="22"/>
                      <a:pt x="331" y="16"/>
                    </a:cubicBezTo>
                    <a:cubicBezTo>
                      <a:pt x="332" y="11"/>
                      <a:pt x="319" y="16"/>
                      <a:pt x="318" y="13"/>
                    </a:cubicBezTo>
                    <a:cubicBezTo>
                      <a:pt x="318" y="10"/>
                      <a:pt x="306" y="11"/>
                      <a:pt x="293" y="16"/>
                    </a:cubicBezTo>
                    <a:cubicBezTo>
                      <a:pt x="280" y="21"/>
                      <a:pt x="292" y="11"/>
                      <a:pt x="297" y="9"/>
                    </a:cubicBezTo>
                    <a:cubicBezTo>
                      <a:pt x="303" y="7"/>
                      <a:pt x="264" y="9"/>
                      <a:pt x="258" y="5"/>
                    </a:cubicBezTo>
                    <a:cubicBezTo>
                      <a:pt x="251" y="0"/>
                      <a:pt x="244" y="12"/>
                      <a:pt x="238" y="6"/>
                    </a:cubicBezTo>
                    <a:cubicBezTo>
                      <a:pt x="232" y="0"/>
                      <a:pt x="216" y="5"/>
                      <a:pt x="218" y="10"/>
                    </a:cubicBezTo>
                    <a:cubicBezTo>
                      <a:pt x="220" y="14"/>
                      <a:pt x="216" y="14"/>
                      <a:pt x="210" y="9"/>
                    </a:cubicBezTo>
                    <a:cubicBezTo>
                      <a:pt x="204" y="4"/>
                      <a:pt x="192" y="10"/>
                      <a:pt x="182" y="8"/>
                    </a:cubicBezTo>
                    <a:cubicBezTo>
                      <a:pt x="171" y="7"/>
                      <a:pt x="176" y="17"/>
                      <a:pt x="164" y="12"/>
                    </a:cubicBezTo>
                    <a:cubicBezTo>
                      <a:pt x="153" y="7"/>
                      <a:pt x="140" y="9"/>
                      <a:pt x="144" y="11"/>
                    </a:cubicBezTo>
                    <a:cubicBezTo>
                      <a:pt x="147" y="12"/>
                      <a:pt x="143" y="15"/>
                      <a:pt x="138" y="14"/>
                    </a:cubicBezTo>
                    <a:cubicBezTo>
                      <a:pt x="133" y="12"/>
                      <a:pt x="128" y="14"/>
                      <a:pt x="131" y="19"/>
                    </a:cubicBezTo>
                    <a:cubicBezTo>
                      <a:pt x="133" y="24"/>
                      <a:pt x="112" y="18"/>
                      <a:pt x="112" y="23"/>
                    </a:cubicBezTo>
                    <a:cubicBezTo>
                      <a:pt x="112" y="29"/>
                      <a:pt x="105" y="32"/>
                      <a:pt x="99" y="27"/>
                    </a:cubicBezTo>
                    <a:cubicBezTo>
                      <a:pt x="93" y="22"/>
                      <a:pt x="74" y="20"/>
                      <a:pt x="79" y="25"/>
                    </a:cubicBezTo>
                    <a:cubicBezTo>
                      <a:pt x="85" y="29"/>
                      <a:pt x="62" y="27"/>
                      <a:pt x="68" y="31"/>
                    </a:cubicBezTo>
                    <a:cubicBezTo>
                      <a:pt x="74" y="36"/>
                      <a:pt x="61" y="39"/>
                      <a:pt x="61" y="37"/>
                    </a:cubicBezTo>
                    <a:cubicBezTo>
                      <a:pt x="61" y="34"/>
                      <a:pt x="48" y="30"/>
                      <a:pt x="43" y="34"/>
                    </a:cubicBezTo>
                    <a:cubicBezTo>
                      <a:pt x="38" y="39"/>
                      <a:pt x="37" y="44"/>
                      <a:pt x="34" y="41"/>
                    </a:cubicBezTo>
                    <a:cubicBezTo>
                      <a:pt x="32" y="38"/>
                      <a:pt x="21" y="39"/>
                      <a:pt x="10" y="43"/>
                    </a:cubicBezTo>
                    <a:cubicBezTo>
                      <a:pt x="0" y="47"/>
                      <a:pt x="12" y="50"/>
                      <a:pt x="1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1" name="Freeform 2208">
                <a:extLst>
                  <a:ext uri="{FF2B5EF4-FFF2-40B4-BE49-F238E27FC236}">
                    <a16:creationId xmlns:a16="http://schemas.microsoft.com/office/drawing/2014/main" xmlns="" id="{E9EFF3C6-60F2-4E66-967E-E440BDB4C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290" y="2090638"/>
                <a:ext cx="94778" cy="30574"/>
              </a:xfrm>
              <a:custGeom>
                <a:avLst/>
                <a:gdLst>
                  <a:gd name="T0" fmla="*/ 20 w 53"/>
                  <a:gd name="T1" fmla="*/ 13 h 17"/>
                  <a:gd name="T2" fmla="*/ 34 w 53"/>
                  <a:gd name="T3" fmla="*/ 11 h 17"/>
                  <a:gd name="T4" fmla="*/ 53 w 53"/>
                  <a:gd name="T5" fmla="*/ 9 h 17"/>
                  <a:gd name="T6" fmla="*/ 28 w 53"/>
                  <a:gd name="T7" fmla="*/ 3 h 17"/>
                  <a:gd name="T8" fmla="*/ 7 w 53"/>
                  <a:gd name="T9" fmla="*/ 12 h 17"/>
                  <a:gd name="T10" fmla="*/ 20 w 53"/>
                  <a:gd name="T1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7">
                    <a:moveTo>
                      <a:pt x="20" y="13"/>
                    </a:moveTo>
                    <a:cubicBezTo>
                      <a:pt x="25" y="15"/>
                      <a:pt x="30" y="8"/>
                      <a:pt x="34" y="11"/>
                    </a:cubicBezTo>
                    <a:cubicBezTo>
                      <a:pt x="37" y="14"/>
                      <a:pt x="53" y="17"/>
                      <a:pt x="53" y="9"/>
                    </a:cubicBezTo>
                    <a:cubicBezTo>
                      <a:pt x="53" y="1"/>
                      <a:pt x="33" y="0"/>
                      <a:pt x="28" y="3"/>
                    </a:cubicBezTo>
                    <a:cubicBezTo>
                      <a:pt x="23" y="6"/>
                      <a:pt x="0" y="7"/>
                      <a:pt x="7" y="12"/>
                    </a:cubicBezTo>
                    <a:cubicBezTo>
                      <a:pt x="11" y="15"/>
                      <a:pt x="15" y="11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2" name="Freeform 2209">
                <a:extLst>
                  <a:ext uri="{FF2B5EF4-FFF2-40B4-BE49-F238E27FC236}">
                    <a16:creationId xmlns:a16="http://schemas.microsoft.com/office/drawing/2014/main" xmlns="" id="{CA9A83D1-9E35-418C-98B3-C14D4AF99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015" y="2119414"/>
                <a:ext cx="74336" cy="37768"/>
              </a:xfrm>
              <a:custGeom>
                <a:avLst/>
                <a:gdLst>
                  <a:gd name="T0" fmla="*/ 36 w 42"/>
                  <a:gd name="T1" fmla="*/ 6 h 22"/>
                  <a:gd name="T2" fmla="*/ 29 w 42"/>
                  <a:gd name="T3" fmla="*/ 2 h 22"/>
                  <a:gd name="T4" fmla="*/ 0 w 42"/>
                  <a:gd name="T5" fmla="*/ 11 h 22"/>
                  <a:gd name="T6" fmla="*/ 15 w 42"/>
                  <a:gd name="T7" fmla="*/ 21 h 22"/>
                  <a:gd name="T8" fmla="*/ 31 w 42"/>
                  <a:gd name="T9" fmla="*/ 11 h 22"/>
                  <a:gd name="T10" fmla="*/ 36 w 42"/>
                  <a:gd name="T11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2">
                    <a:moveTo>
                      <a:pt x="36" y="6"/>
                    </a:moveTo>
                    <a:cubicBezTo>
                      <a:pt x="42" y="5"/>
                      <a:pt x="39" y="0"/>
                      <a:pt x="29" y="2"/>
                    </a:cubicBezTo>
                    <a:cubicBezTo>
                      <a:pt x="18" y="3"/>
                      <a:pt x="0" y="3"/>
                      <a:pt x="0" y="11"/>
                    </a:cubicBezTo>
                    <a:cubicBezTo>
                      <a:pt x="0" y="17"/>
                      <a:pt x="4" y="20"/>
                      <a:pt x="15" y="21"/>
                    </a:cubicBezTo>
                    <a:cubicBezTo>
                      <a:pt x="27" y="22"/>
                      <a:pt x="37" y="11"/>
                      <a:pt x="31" y="11"/>
                    </a:cubicBezTo>
                    <a:cubicBezTo>
                      <a:pt x="26" y="11"/>
                      <a:pt x="29" y="7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3" name="Freeform 2210">
                <a:extLst>
                  <a:ext uri="{FF2B5EF4-FFF2-40B4-BE49-F238E27FC236}">
                    <a16:creationId xmlns:a16="http://schemas.microsoft.com/office/drawing/2014/main" xmlns="" id="{F5CB9F52-98BC-4CC8-AEBA-E968AD5A9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433" y="3042038"/>
                <a:ext cx="1150347" cy="544941"/>
              </a:xfrm>
              <a:custGeom>
                <a:avLst/>
                <a:gdLst>
                  <a:gd name="T0" fmla="*/ 307 w 649"/>
                  <a:gd name="T1" fmla="*/ 283 h 318"/>
                  <a:gd name="T2" fmla="*/ 323 w 649"/>
                  <a:gd name="T3" fmla="*/ 273 h 318"/>
                  <a:gd name="T4" fmla="*/ 342 w 649"/>
                  <a:gd name="T5" fmla="*/ 260 h 318"/>
                  <a:gd name="T6" fmla="*/ 353 w 649"/>
                  <a:gd name="T7" fmla="*/ 257 h 318"/>
                  <a:gd name="T8" fmla="*/ 376 w 649"/>
                  <a:gd name="T9" fmla="*/ 264 h 318"/>
                  <a:gd name="T10" fmla="*/ 387 w 649"/>
                  <a:gd name="T11" fmla="*/ 264 h 318"/>
                  <a:gd name="T12" fmla="*/ 393 w 649"/>
                  <a:gd name="T13" fmla="*/ 260 h 318"/>
                  <a:gd name="T14" fmla="*/ 409 w 649"/>
                  <a:gd name="T15" fmla="*/ 252 h 318"/>
                  <a:gd name="T16" fmla="*/ 431 w 649"/>
                  <a:gd name="T17" fmla="*/ 251 h 318"/>
                  <a:gd name="T18" fmla="*/ 461 w 649"/>
                  <a:gd name="T19" fmla="*/ 257 h 318"/>
                  <a:gd name="T20" fmla="*/ 475 w 649"/>
                  <a:gd name="T21" fmla="*/ 288 h 318"/>
                  <a:gd name="T22" fmla="*/ 494 w 649"/>
                  <a:gd name="T23" fmla="*/ 318 h 318"/>
                  <a:gd name="T24" fmla="*/ 492 w 649"/>
                  <a:gd name="T25" fmla="*/ 277 h 318"/>
                  <a:gd name="T26" fmla="*/ 507 w 649"/>
                  <a:gd name="T27" fmla="*/ 219 h 318"/>
                  <a:gd name="T28" fmla="*/ 537 w 649"/>
                  <a:gd name="T29" fmla="*/ 198 h 318"/>
                  <a:gd name="T30" fmla="*/ 543 w 649"/>
                  <a:gd name="T31" fmla="*/ 188 h 318"/>
                  <a:gd name="T32" fmla="*/ 547 w 649"/>
                  <a:gd name="T33" fmla="*/ 175 h 318"/>
                  <a:gd name="T34" fmla="*/ 536 w 649"/>
                  <a:gd name="T35" fmla="*/ 158 h 318"/>
                  <a:gd name="T36" fmla="*/ 546 w 649"/>
                  <a:gd name="T37" fmla="*/ 133 h 318"/>
                  <a:gd name="T38" fmla="*/ 552 w 649"/>
                  <a:gd name="T39" fmla="*/ 158 h 318"/>
                  <a:gd name="T40" fmla="*/ 559 w 649"/>
                  <a:gd name="T41" fmla="*/ 140 h 318"/>
                  <a:gd name="T42" fmla="*/ 576 w 649"/>
                  <a:gd name="T43" fmla="*/ 119 h 318"/>
                  <a:gd name="T44" fmla="*/ 573 w 649"/>
                  <a:gd name="T45" fmla="*/ 116 h 318"/>
                  <a:gd name="T46" fmla="*/ 608 w 649"/>
                  <a:gd name="T47" fmla="*/ 105 h 318"/>
                  <a:gd name="T48" fmla="*/ 605 w 649"/>
                  <a:gd name="T49" fmla="*/ 93 h 318"/>
                  <a:gd name="T50" fmla="*/ 624 w 649"/>
                  <a:gd name="T51" fmla="*/ 70 h 318"/>
                  <a:gd name="T52" fmla="*/ 642 w 649"/>
                  <a:gd name="T53" fmla="*/ 66 h 318"/>
                  <a:gd name="T54" fmla="*/ 626 w 649"/>
                  <a:gd name="T55" fmla="*/ 27 h 318"/>
                  <a:gd name="T56" fmla="*/ 560 w 649"/>
                  <a:gd name="T57" fmla="*/ 63 h 318"/>
                  <a:gd name="T58" fmla="*/ 517 w 649"/>
                  <a:gd name="T59" fmla="*/ 89 h 318"/>
                  <a:gd name="T60" fmla="*/ 461 w 649"/>
                  <a:gd name="T61" fmla="*/ 103 h 318"/>
                  <a:gd name="T62" fmla="*/ 472 w 649"/>
                  <a:gd name="T63" fmla="*/ 85 h 318"/>
                  <a:gd name="T64" fmla="*/ 456 w 649"/>
                  <a:gd name="T65" fmla="*/ 78 h 318"/>
                  <a:gd name="T66" fmla="*/ 440 w 649"/>
                  <a:gd name="T67" fmla="*/ 62 h 318"/>
                  <a:gd name="T68" fmla="*/ 412 w 649"/>
                  <a:gd name="T69" fmla="*/ 83 h 318"/>
                  <a:gd name="T70" fmla="*/ 447 w 649"/>
                  <a:gd name="T71" fmla="*/ 45 h 318"/>
                  <a:gd name="T72" fmla="*/ 449 w 649"/>
                  <a:gd name="T73" fmla="*/ 43 h 318"/>
                  <a:gd name="T74" fmla="*/ 413 w 649"/>
                  <a:gd name="T75" fmla="*/ 36 h 318"/>
                  <a:gd name="T76" fmla="*/ 385 w 649"/>
                  <a:gd name="T77" fmla="*/ 41 h 318"/>
                  <a:gd name="T78" fmla="*/ 365 w 649"/>
                  <a:gd name="T79" fmla="*/ 32 h 318"/>
                  <a:gd name="T80" fmla="*/ 368 w 649"/>
                  <a:gd name="T81" fmla="*/ 15 h 318"/>
                  <a:gd name="T82" fmla="*/ 352 w 649"/>
                  <a:gd name="T83" fmla="*/ 11 h 318"/>
                  <a:gd name="T84" fmla="*/ 334 w 649"/>
                  <a:gd name="T85" fmla="*/ 0 h 318"/>
                  <a:gd name="T86" fmla="*/ 26 w 649"/>
                  <a:gd name="T87" fmla="*/ 13 h 318"/>
                  <a:gd name="T88" fmla="*/ 18 w 649"/>
                  <a:gd name="T89" fmla="*/ 22 h 318"/>
                  <a:gd name="T90" fmla="*/ 0 w 649"/>
                  <a:gd name="T91" fmla="*/ 15 h 318"/>
                  <a:gd name="T92" fmla="*/ 8 w 649"/>
                  <a:gd name="T93" fmla="*/ 45 h 318"/>
                  <a:gd name="T94" fmla="*/ 5 w 649"/>
                  <a:gd name="T95" fmla="*/ 87 h 318"/>
                  <a:gd name="T96" fmla="*/ 11 w 649"/>
                  <a:gd name="T97" fmla="*/ 144 h 318"/>
                  <a:gd name="T98" fmla="*/ 32 w 649"/>
                  <a:gd name="T99" fmla="*/ 176 h 318"/>
                  <a:gd name="T100" fmla="*/ 47 w 649"/>
                  <a:gd name="T101" fmla="*/ 199 h 318"/>
                  <a:gd name="T102" fmla="*/ 72 w 649"/>
                  <a:gd name="T103" fmla="*/ 207 h 318"/>
                  <a:gd name="T104" fmla="*/ 123 w 649"/>
                  <a:gd name="T105" fmla="*/ 230 h 318"/>
                  <a:gd name="T106" fmla="*/ 207 w 649"/>
                  <a:gd name="T107" fmla="*/ 235 h 318"/>
                  <a:gd name="T108" fmla="*/ 234 w 649"/>
                  <a:gd name="T109" fmla="*/ 265 h 318"/>
                  <a:gd name="T110" fmla="*/ 273 w 649"/>
                  <a:gd name="T111" fmla="*/ 272 h 318"/>
                  <a:gd name="T112" fmla="*/ 288 w 649"/>
                  <a:gd name="T113" fmla="*/ 301 h 318"/>
                  <a:gd name="T114" fmla="*/ 306 w 649"/>
                  <a:gd name="T115" fmla="*/ 30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9" h="318">
                    <a:moveTo>
                      <a:pt x="303" y="303"/>
                    </a:moveTo>
                    <a:cubicBezTo>
                      <a:pt x="302" y="301"/>
                      <a:pt x="301" y="300"/>
                      <a:pt x="301" y="298"/>
                    </a:cubicBezTo>
                    <a:cubicBezTo>
                      <a:pt x="301" y="296"/>
                      <a:pt x="302" y="295"/>
                      <a:pt x="304" y="294"/>
                    </a:cubicBezTo>
                    <a:cubicBezTo>
                      <a:pt x="306" y="292"/>
                      <a:pt x="306" y="291"/>
                      <a:pt x="305" y="289"/>
                    </a:cubicBezTo>
                    <a:cubicBezTo>
                      <a:pt x="305" y="287"/>
                      <a:pt x="304" y="285"/>
                      <a:pt x="307" y="283"/>
                    </a:cubicBezTo>
                    <a:cubicBezTo>
                      <a:pt x="307" y="283"/>
                      <a:pt x="308" y="282"/>
                      <a:pt x="309" y="282"/>
                    </a:cubicBezTo>
                    <a:cubicBezTo>
                      <a:pt x="311" y="281"/>
                      <a:pt x="314" y="279"/>
                      <a:pt x="314" y="278"/>
                    </a:cubicBezTo>
                    <a:cubicBezTo>
                      <a:pt x="314" y="276"/>
                      <a:pt x="315" y="273"/>
                      <a:pt x="320" y="273"/>
                    </a:cubicBezTo>
                    <a:cubicBezTo>
                      <a:pt x="321" y="273"/>
                      <a:pt x="322" y="273"/>
                      <a:pt x="323" y="273"/>
                    </a:cubicBezTo>
                    <a:cubicBezTo>
                      <a:pt x="323" y="273"/>
                      <a:pt x="323" y="273"/>
                      <a:pt x="323" y="273"/>
                    </a:cubicBezTo>
                    <a:cubicBezTo>
                      <a:pt x="326" y="273"/>
                      <a:pt x="332" y="268"/>
                      <a:pt x="332" y="266"/>
                    </a:cubicBezTo>
                    <a:cubicBezTo>
                      <a:pt x="331" y="265"/>
                      <a:pt x="331" y="264"/>
                      <a:pt x="332" y="263"/>
                    </a:cubicBezTo>
                    <a:cubicBezTo>
                      <a:pt x="333" y="261"/>
                      <a:pt x="335" y="261"/>
                      <a:pt x="336" y="261"/>
                    </a:cubicBezTo>
                    <a:cubicBezTo>
                      <a:pt x="337" y="261"/>
                      <a:pt x="338" y="262"/>
                      <a:pt x="340" y="262"/>
                    </a:cubicBezTo>
                    <a:cubicBezTo>
                      <a:pt x="341" y="262"/>
                      <a:pt x="341" y="262"/>
                      <a:pt x="342" y="260"/>
                    </a:cubicBezTo>
                    <a:cubicBezTo>
                      <a:pt x="342" y="259"/>
                      <a:pt x="343" y="257"/>
                      <a:pt x="346" y="257"/>
                    </a:cubicBezTo>
                    <a:cubicBezTo>
                      <a:pt x="346" y="257"/>
                      <a:pt x="346" y="257"/>
                      <a:pt x="347" y="258"/>
                    </a:cubicBezTo>
                    <a:cubicBezTo>
                      <a:pt x="348" y="258"/>
                      <a:pt x="348" y="258"/>
                      <a:pt x="349" y="258"/>
                    </a:cubicBezTo>
                    <a:cubicBezTo>
                      <a:pt x="349" y="258"/>
                      <a:pt x="350" y="259"/>
                      <a:pt x="350" y="259"/>
                    </a:cubicBezTo>
                    <a:cubicBezTo>
                      <a:pt x="351" y="257"/>
                      <a:pt x="352" y="257"/>
                      <a:pt x="353" y="257"/>
                    </a:cubicBezTo>
                    <a:cubicBezTo>
                      <a:pt x="355" y="257"/>
                      <a:pt x="357" y="258"/>
                      <a:pt x="359" y="260"/>
                    </a:cubicBezTo>
                    <a:cubicBezTo>
                      <a:pt x="360" y="261"/>
                      <a:pt x="362" y="262"/>
                      <a:pt x="363" y="262"/>
                    </a:cubicBezTo>
                    <a:cubicBezTo>
                      <a:pt x="363" y="262"/>
                      <a:pt x="365" y="262"/>
                      <a:pt x="365" y="261"/>
                    </a:cubicBezTo>
                    <a:cubicBezTo>
                      <a:pt x="365" y="259"/>
                      <a:pt x="367" y="258"/>
                      <a:pt x="368" y="258"/>
                    </a:cubicBezTo>
                    <a:cubicBezTo>
                      <a:pt x="370" y="258"/>
                      <a:pt x="372" y="259"/>
                      <a:pt x="376" y="264"/>
                    </a:cubicBezTo>
                    <a:cubicBezTo>
                      <a:pt x="378" y="266"/>
                      <a:pt x="378" y="266"/>
                      <a:pt x="380" y="266"/>
                    </a:cubicBezTo>
                    <a:cubicBezTo>
                      <a:pt x="382" y="266"/>
                      <a:pt x="382" y="266"/>
                      <a:pt x="382" y="266"/>
                    </a:cubicBezTo>
                    <a:cubicBezTo>
                      <a:pt x="382" y="266"/>
                      <a:pt x="383" y="266"/>
                      <a:pt x="384" y="266"/>
                    </a:cubicBezTo>
                    <a:cubicBezTo>
                      <a:pt x="386" y="266"/>
                      <a:pt x="386" y="266"/>
                      <a:pt x="386" y="265"/>
                    </a:cubicBezTo>
                    <a:cubicBezTo>
                      <a:pt x="387" y="265"/>
                      <a:pt x="387" y="264"/>
                      <a:pt x="387" y="264"/>
                    </a:cubicBezTo>
                    <a:cubicBezTo>
                      <a:pt x="387" y="262"/>
                      <a:pt x="388" y="261"/>
                      <a:pt x="389" y="261"/>
                    </a:cubicBezTo>
                    <a:cubicBezTo>
                      <a:pt x="390" y="261"/>
                      <a:pt x="391" y="262"/>
                      <a:pt x="393" y="264"/>
                    </a:cubicBezTo>
                    <a:cubicBezTo>
                      <a:pt x="392" y="263"/>
                      <a:pt x="393" y="262"/>
                      <a:pt x="393" y="261"/>
                    </a:cubicBezTo>
                    <a:cubicBezTo>
                      <a:pt x="393" y="261"/>
                      <a:pt x="393" y="261"/>
                      <a:pt x="393" y="261"/>
                    </a:cubicBezTo>
                    <a:cubicBezTo>
                      <a:pt x="393" y="261"/>
                      <a:pt x="393" y="260"/>
                      <a:pt x="393" y="260"/>
                    </a:cubicBezTo>
                    <a:cubicBezTo>
                      <a:pt x="391" y="259"/>
                      <a:pt x="391" y="258"/>
                      <a:pt x="391" y="256"/>
                    </a:cubicBezTo>
                    <a:cubicBezTo>
                      <a:pt x="392" y="253"/>
                      <a:pt x="399" y="252"/>
                      <a:pt x="403" y="252"/>
                    </a:cubicBezTo>
                    <a:cubicBezTo>
                      <a:pt x="404" y="252"/>
                      <a:pt x="404" y="252"/>
                      <a:pt x="404" y="252"/>
                    </a:cubicBezTo>
                    <a:cubicBezTo>
                      <a:pt x="406" y="252"/>
                      <a:pt x="407" y="252"/>
                      <a:pt x="408" y="252"/>
                    </a:cubicBezTo>
                    <a:cubicBezTo>
                      <a:pt x="408" y="252"/>
                      <a:pt x="409" y="252"/>
                      <a:pt x="409" y="252"/>
                    </a:cubicBezTo>
                    <a:cubicBezTo>
                      <a:pt x="409" y="252"/>
                      <a:pt x="409" y="252"/>
                      <a:pt x="410" y="251"/>
                    </a:cubicBezTo>
                    <a:cubicBezTo>
                      <a:pt x="411" y="249"/>
                      <a:pt x="413" y="248"/>
                      <a:pt x="414" y="248"/>
                    </a:cubicBezTo>
                    <a:cubicBezTo>
                      <a:pt x="416" y="248"/>
                      <a:pt x="418" y="251"/>
                      <a:pt x="418" y="254"/>
                    </a:cubicBezTo>
                    <a:cubicBezTo>
                      <a:pt x="419" y="254"/>
                      <a:pt x="421" y="253"/>
                      <a:pt x="423" y="253"/>
                    </a:cubicBezTo>
                    <a:cubicBezTo>
                      <a:pt x="426" y="252"/>
                      <a:pt x="429" y="251"/>
                      <a:pt x="431" y="251"/>
                    </a:cubicBezTo>
                    <a:cubicBezTo>
                      <a:pt x="437" y="251"/>
                      <a:pt x="443" y="256"/>
                      <a:pt x="444" y="260"/>
                    </a:cubicBezTo>
                    <a:cubicBezTo>
                      <a:pt x="444" y="262"/>
                      <a:pt x="446" y="262"/>
                      <a:pt x="448" y="260"/>
                    </a:cubicBezTo>
                    <a:cubicBezTo>
                      <a:pt x="449" y="259"/>
                      <a:pt x="449" y="259"/>
                      <a:pt x="449" y="259"/>
                    </a:cubicBezTo>
                    <a:cubicBezTo>
                      <a:pt x="452" y="257"/>
                      <a:pt x="454" y="255"/>
                      <a:pt x="457" y="255"/>
                    </a:cubicBezTo>
                    <a:cubicBezTo>
                      <a:pt x="459" y="255"/>
                      <a:pt x="460" y="256"/>
                      <a:pt x="461" y="257"/>
                    </a:cubicBezTo>
                    <a:cubicBezTo>
                      <a:pt x="463" y="259"/>
                      <a:pt x="465" y="261"/>
                      <a:pt x="467" y="263"/>
                    </a:cubicBezTo>
                    <a:cubicBezTo>
                      <a:pt x="468" y="265"/>
                      <a:pt x="470" y="267"/>
                      <a:pt x="473" y="270"/>
                    </a:cubicBezTo>
                    <a:cubicBezTo>
                      <a:pt x="476" y="273"/>
                      <a:pt x="475" y="277"/>
                      <a:pt x="474" y="279"/>
                    </a:cubicBezTo>
                    <a:cubicBezTo>
                      <a:pt x="473" y="281"/>
                      <a:pt x="473" y="282"/>
                      <a:pt x="473" y="283"/>
                    </a:cubicBezTo>
                    <a:cubicBezTo>
                      <a:pt x="474" y="284"/>
                      <a:pt x="474" y="286"/>
                      <a:pt x="475" y="288"/>
                    </a:cubicBezTo>
                    <a:cubicBezTo>
                      <a:pt x="475" y="290"/>
                      <a:pt x="475" y="292"/>
                      <a:pt x="477" y="293"/>
                    </a:cubicBezTo>
                    <a:cubicBezTo>
                      <a:pt x="481" y="296"/>
                      <a:pt x="481" y="300"/>
                      <a:pt x="481" y="302"/>
                    </a:cubicBezTo>
                    <a:cubicBezTo>
                      <a:pt x="481" y="303"/>
                      <a:pt x="481" y="304"/>
                      <a:pt x="481" y="305"/>
                    </a:cubicBezTo>
                    <a:cubicBezTo>
                      <a:pt x="486" y="306"/>
                      <a:pt x="490" y="313"/>
                      <a:pt x="490" y="316"/>
                    </a:cubicBezTo>
                    <a:cubicBezTo>
                      <a:pt x="491" y="317"/>
                      <a:pt x="493" y="318"/>
                      <a:pt x="494" y="318"/>
                    </a:cubicBezTo>
                    <a:cubicBezTo>
                      <a:pt x="495" y="318"/>
                      <a:pt x="495" y="318"/>
                      <a:pt x="495" y="318"/>
                    </a:cubicBezTo>
                    <a:cubicBezTo>
                      <a:pt x="495" y="315"/>
                      <a:pt x="496" y="313"/>
                      <a:pt x="498" y="310"/>
                    </a:cubicBezTo>
                    <a:cubicBezTo>
                      <a:pt x="499" y="308"/>
                      <a:pt x="500" y="306"/>
                      <a:pt x="500" y="304"/>
                    </a:cubicBezTo>
                    <a:cubicBezTo>
                      <a:pt x="500" y="301"/>
                      <a:pt x="497" y="287"/>
                      <a:pt x="494" y="283"/>
                    </a:cubicBezTo>
                    <a:cubicBezTo>
                      <a:pt x="492" y="280"/>
                      <a:pt x="492" y="278"/>
                      <a:pt x="492" y="277"/>
                    </a:cubicBezTo>
                    <a:cubicBezTo>
                      <a:pt x="492" y="276"/>
                      <a:pt x="492" y="275"/>
                      <a:pt x="491" y="272"/>
                    </a:cubicBezTo>
                    <a:cubicBezTo>
                      <a:pt x="487" y="267"/>
                      <a:pt x="484" y="257"/>
                      <a:pt x="484" y="249"/>
                    </a:cubicBezTo>
                    <a:cubicBezTo>
                      <a:pt x="484" y="241"/>
                      <a:pt x="494" y="228"/>
                      <a:pt x="498" y="224"/>
                    </a:cubicBezTo>
                    <a:cubicBezTo>
                      <a:pt x="500" y="222"/>
                      <a:pt x="503" y="222"/>
                      <a:pt x="505" y="221"/>
                    </a:cubicBezTo>
                    <a:cubicBezTo>
                      <a:pt x="507" y="221"/>
                      <a:pt x="507" y="220"/>
                      <a:pt x="507" y="219"/>
                    </a:cubicBezTo>
                    <a:cubicBezTo>
                      <a:pt x="509" y="215"/>
                      <a:pt x="514" y="209"/>
                      <a:pt x="519" y="209"/>
                    </a:cubicBezTo>
                    <a:cubicBezTo>
                      <a:pt x="519" y="209"/>
                      <a:pt x="520" y="209"/>
                      <a:pt x="520" y="209"/>
                    </a:cubicBezTo>
                    <a:cubicBezTo>
                      <a:pt x="521" y="209"/>
                      <a:pt x="521" y="209"/>
                      <a:pt x="521" y="209"/>
                    </a:cubicBezTo>
                    <a:cubicBezTo>
                      <a:pt x="523" y="209"/>
                      <a:pt x="523" y="209"/>
                      <a:pt x="523" y="208"/>
                    </a:cubicBezTo>
                    <a:cubicBezTo>
                      <a:pt x="524" y="204"/>
                      <a:pt x="530" y="199"/>
                      <a:pt x="537" y="198"/>
                    </a:cubicBezTo>
                    <a:cubicBezTo>
                      <a:pt x="539" y="198"/>
                      <a:pt x="539" y="198"/>
                      <a:pt x="539" y="198"/>
                    </a:cubicBezTo>
                    <a:cubicBezTo>
                      <a:pt x="539" y="197"/>
                      <a:pt x="538" y="196"/>
                      <a:pt x="538" y="195"/>
                    </a:cubicBezTo>
                    <a:cubicBezTo>
                      <a:pt x="537" y="195"/>
                      <a:pt x="537" y="194"/>
                      <a:pt x="537" y="194"/>
                    </a:cubicBezTo>
                    <a:cubicBezTo>
                      <a:pt x="536" y="192"/>
                      <a:pt x="536" y="190"/>
                      <a:pt x="537" y="188"/>
                    </a:cubicBezTo>
                    <a:cubicBezTo>
                      <a:pt x="538" y="186"/>
                      <a:pt x="541" y="185"/>
                      <a:pt x="543" y="188"/>
                    </a:cubicBezTo>
                    <a:cubicBezTo>
                      <a:pt x="543" y="188"/>
                      <a:pt x="546" y="189"/>
                      <a:pt x="548" y="188"/>
                    </a:cubicBezTo>
                    <a:cubicBezTo>
                      <a:pt x="549" y="186"/>
                      <a:pt x="551" y="185"/>
                      <a:pt x="551" y="184"/>
                    </a:cubicBezTo>
                    <a:cubicBezTo>
                      <a:pt x="546" y="184"/>
                      <a:pt x="545" y="182"/>
                      <a:pt x="544" y="181"/>
                    </a:cubicBezTo>
                    <a:cubicBezTo>
                      <a:pt x="544" y="180"/>
                      <a:pt x="544" y="178"/>
                      <a:pt x="547" y="177"/>
                    </a:cubicBezTo>
                    <a:cubicBezTo>
                      <a:pt x="548" y="177"/>
                      <a:pt x="548" y="176"/>
                      <a:pt x="547" y="175"/>
                    </a:cubicBezTo>
                    <a:cubicBezTo>
                      <a:pt x="547" y="174"/>
                      <a:pt x="546" y="173"/>
                      <a:pt x="544" y="173"/>
                    </a:cubicBezTo>
                    <a:cubicBezTo>
                      <a:pt x="543" y="173"/>
                      <a:pt x="540" y="172"/>
                      <a:pt x="539" y="170"/>
                    </a:cubicBezTo>
                    <a:cubicBezTo>
                      <a:pt x="539" y="168"/>
                      <a:pt x="541" y="166"/>
                      <a:pt x="542" y="164"/>
                    </a:cubicBezTo>
                    <a:cubicBezTo>
                      <a:pt x="543" y="163"/>
                      <a:pt x="541" y="162"/>
                      <a:pt x="536" y="158"/>
                    </a:cubicBezTo>
                    <a:cubicBezTo>
                      <a:pt x="536" y="158"/>
                      <a:pt x="536" y="158"/>
                      <a:pt x="536" y="158"/>
                    </a:cubicBezTo>
                    <a:cubicBezTo>
                      <a:pt x="534" y="156"/>
                      <a:pt x="533" y="155"/>
                      <a:pt x="534" y="154"/>
                    </a:cubicBezTo>
                    <a:cubicBezTo>
                      <a:pt x="534" y="152"/>
                      <a:pt x="537" y="151"/>
                      <a:pt x="540" y="150"/>
                    </a:cubicBezTo>
                    <a:cubicBezTo>
                      <a:pt x="541" y="149"/>
                      <a:pt x="541" y="146"/>
                      <a:pt x="540" y="144"/>
                    </a:cubicBezTo>
                    <a:cubicBezTo>
                      <a:pt x="540" y="140"/>
                      <a:pt x="540" y="138"/>
                      <a:pt x="541" y="136"/>
                    </a:cubicBezTo>
                    <a:cubicBezTo>
                      <a:pt x="542" y="134"/>
                      <a:pt x="544" y="133"/>
                      <a:pt x="546" y="133"/>
                    </a:cubicBezTo>
                    <a:cubicBezTo>
                      <a:pt x="547" y="133"/>
                      <a:pt x="548" y="134"/>
                      <a:pt x="549" y="135"/>
                    </a:cubicBezTo>
                    <a:cubicBezTo>
                      <a:pt x="549" y="135"/>
                      <a:pt x="549" y="137"/>
                      <a:pt x="548" y="138"/>
                    </a:cubicBezTo>
                    <a:cubicBezTo>
                      <a:pt x="546" y="142"/>
                      <a:pt x="545" y="145"/>
                      <a:pt x="547" y="147"/>
                    </a:cubicBezTo>
                    <a:cubicBezTo>
                      <a:pt x="550" y="150"/>
                      <a:pt x="552" y="154"/>
                      <a:pt x="551" y="159"/>
                    </a:cubicBezTo>
                    <a:cubicBezTo>
                      <a:pt x="551" y="159"/>
                      <a:pt x="552" y="158"/>
                      <a:pt x="552" y="158"/>
                    </a:cubicBezTo>
                    <a:cubicBezTo>
                      <a:pt x="555" y="151"/>
                      <a:pt x="555" y="146"/>
                      <a:pt x="555" y="145"/>
                    </a:cubicBezTo>
                    <a:cubicBezTo>
                      <a:pt x="552" y="145"/>
                      <a:pt x="551" y="141"/>
                      <a:pt x="552" y="139"/>
                    </a:cubicBezTo>
                    <a:cubicBezTo>
                      <a:pt x="552" y="137"/>
                      <a:pt x="553" y="136"/>
                      <a:pt x="555" y="136"/>
                    </a:cubicBezTo>
                    <a:cubicBezTo>
                      <a:pt x="556" y="136"/>
                      <a:pt x="557" y="137"/>
                      <a:pt x="557" y="138"/>
                    </a:cubicBezTo>
                    <a:cubicBezTo>
                      <a:pt x="558" y="139"/>
                      <a:pt x="559" y="140"/>
                      <a:pt x="559" y="140"/>
                    </a:cubicBezTo>
                    <a:cubicBezTo>
                      <a:pt x="560" y="140"/>
                      <a:pt x="560" y="139"/>
                      <a:pt x="562" y="137"/>
                    </a:cubicBezTo>
                    <a:cubicBezTo>
                      <a:pt x="567" y="133"/>
                      <a:pt x="569" y="127"/>
                      <a:pt x="569" y="126"/>
                    </a:cubicBezTo>
                    <a:cubicBezTo>
                      <a:pt x="567" y="125"/>
                      <a:pt x="567" y="123"/>
                      <a:pt x="567" y="122"/>
                    </a:cubicBezTo>
                    <a:cubicBezTo>
                      <a:pt x="568" y="119"/>
                      <a:pt x="574" y="119"/>
                      <a:pt x="575" y="119"/>
                    </a:cubicBezTo>
                    <a:cubicBezTo>
                      <a:pt x="576" y="119"/>
                      <a:pt x="576" y="119"/>
                      <a:pt x="576" y="119"/>
                    </a:cubicBezTo>
                    <a:cubicBezTo>
                      <a:pt x="577" y="119"/>
                      <a:pt x="577" y="119"/>
                      <a:pt x="577" y="119"/>
                    </a:cubicBezTo>
                    <a:cubicBezTo>
                      <a:pt x="579" y="119"/>
                      <a:pt x="583" y="118"/>
                      <a:pt x="586" y="117"/>
                    </a:cubicBezTo>
                    <a:cubicBezTo>
                      <a:pt x="585" y="118"/>
                      <a:pt x="585" y="118"/>
                      <a:pt x="584" y="118"/>
                    </a:cubicBezTo>
                    <a:cubicBezTo>
                      <a:pt x="580" y="119"/>
                      <a:pt x="577" y="119"/>
                      <a:pt x="575" y="119"/>
                    </a:cubicBezTo>
                    <a:cubicBezTo>
                      <a:pt x="574" y="118"/>
                      <a:pt x="573" y="117"/>
                      <a:pt x="573" y="116"/>
                    </a:cubicBezTo>
                    <a:cubicBezTo>
                      <a:pt x="573" y="110"/>
                      <a:pt x="593" y="108"/>
                      <a:pt x="594" y="108"/>
                    </a:cubicBezTo>
                    <a:cubicBezTo>
                      <a:pt x="595" y="108"/>
                      <a:pt x="595" y="108"/>
                      <a:pt x="596" y="106"/>
                    </a:cubicBezTo>
                    <a:cubicBezTo>
                      <a:pt x="596" y="105"/>
                      <a:pt x="596" y="103"/>
                      <a:pt x="598" y="103"/>
                    </a:cubicBezTo>
                    <a:cubicBezTo>
                      <a:pt x="600" y="103"/>
                      <a:pt x="600" y="104"/>
                      <a:pt x="601" y="104"/>
                    </a:cubicBezTo>
                    <a:cubicBezTo>
                      <a:pt x="602" y="107"/>
                      <a:pt x="605" y="106"/>
                      <a:pt x="608" y="105"/>
                    </a:cubicBezTo>
                    <a:cubicBezTo>
                      <a:pt x="608" y="105"/>
                      <a:pt x="608" y="104"/>
                      <a:pt x="608" y="103"/>
                    </a:cubicBezTo>
                    <a:cubicBezTo>
                      <a:pt x="608" y="102"/>
                      <a:pt x="607" y="100"/>
                      <a:pt x="605" y="100"/>
                    </a:cubicBezTo>
                    <a:cubicBezTo>
                      <a:pt x="604" y="99"/>
                      <a:pt x="603" y="98"/>
                      <a:pt x="603" y="97"/>
                    </a:cubicBezTo>
                    <a:cubicBezTo>
                      <a:pt x="602" y="96"/>
                      <a:pt x="603" y="95"/>
                      <a:pt x="604" y="94"/>
                    </a:cubicBezTo>
                    <a:cubicBezTo>
                      <a:pt x="605" y="93"/>
                      <a:pt x="605" y="93"/>
                      <a:pt x="605" y="93"/>
                    </a:cubicBezTo>
                    <a:cubicBezTo>
                      <a:pt x="604" y="90"/>
                      <a:pt x="606" y="87"/>
                      <a:pt x="606" y="85"/>
                    </a:cubicBezTo>
                    <a:cubicBezTo>
                      <a:pt x="607" y="84"/>
                      <a:pt x="610" y="79"/>
                      <a:pt x="614" y="78"/>
                    </a:cubicBezTo>
                    <a:cubicBezTo>
                      <a:pt x="616" y="77"/>
                      <a:pt x="616" y="77"/>
                      <a:pt x="616" y="76"/>
                    </a:cubicBezTo>
                    <a:cubicBezTo>
                      <a:pt x="617" y="75"/>
                      <a:pt x="618" y="74"/>
                      <a:pt x="621" y="74"/>
                    </a:cubicBezTo>
                    <a:cubicBezTo>
                      <a:pt x="622" y="74"/>
                      <a:pt x="623" y="73"/>
                      <a:pt x="624" y="70"/>
                    </a:cubicBezTo>
                    <a:cubicBezTo>
                      <a:pt x="625" y="69"/>
                      <a:pt x="626" y="67"/>
                      <a:pt x="628" y="66"/>
                    </a:cubicBezTo>
                    <a:cubicBezTo>
                      <a:pt x="629" y="65"/>
                      <a:pt x="630" y="65"/>
                      <a:pt x="631" y="65"/>
                    </a:cubicBezTo>
                    <a:cubicBezTo>
                      <a:pt x="633" y="65"/>
                      <a:pt x="634" y="65"/>
                      <a:pt x="636" y="66"/>
                    </a:cubicBezTo>
                    <a:cubicBezTo>
                      <a:pt x="637" y="67"/>
                      <a:pt x="638" y="67"/>
                      <a:pt x="639" y="67"/>
                    </a:cubicBezTo>
                    <a:cubicBezTo>
                      <a:pt x="640" y="67"/>
                      <a:pt x="641" y="67"/>
                      <a:pt x="642" y="66"/>
                    </a:cubicBezTo>
                    <a:cubicBezTo>
                      <a:pt x="644" y="65"/>
                      <a:pt x="646" y="63"/>
                      <a:pt x="649" y="61"/>
                    </a:cubicBezTo>
                    <a:cubicBezTo>
                      <a:pt x="639" y="47"/>
                      <a:pt x="640" y="37"/>
                      <a:pt x="640" y="32"/>
                    </a:cubicBezTo>
                    <a:cubicBezTo>
                      <a:pt x="640" y="32"/>
                      <a:pt x="640" y="31"/>
                      <a:pt x="640" y="31"/>
                    </a:cubicBezTo>
                    <a:cubicBezTo>
                      <a:pt x="639" y="30"/>
                      <a:pt x="637" y="30"/>
                      <a:pt x="636" y="30"/>
                    </a:cubicBezTo>
                    <a:cubicBezTo>
                      <a:pt x="633" y="30"/>
                      <a:pt x="629" y="30"/>
                      <a:pt x="626" y="27"/>
                    </a:cubicBezTo>
                    <a:cubicBezTo>
                      <a:pt x="623" y="27"/>
                      <a:pt x="617" y="39"/>
                      <a:pt x="615" y="46"/>
                    </a:cubicBezTo>
                    <a:cubicBezTo>
                      <a:pt x="613" y="54"/>
                      <a:pt x="601" y="61"/>
                      <a:pt x="600" y="62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63" y="63"/>
                      <a:pt x="560" y="63"/>
                    </a:cubicBezTo>
                    <a:cubicBezTo>
                      <a:pt x="560" y="63"/>
                      <a:pt x="558" y="64"/>
                      <a:pt x="548" y="73"/>
                    </a:cubicBezTo>
                    <a:cubicBezTo>
                      <a:pt x="548" y="75"/>
                      <a:pt x="548" y="77"/>
                      <a:pt x="547" y="78"/>
                    </a:cubicBezTo>
                    <a:cubicBezTo>
                      <a:pt x="544" y="83"/>
                      <a:pt x="533" y="86"/>
                      <a:pt x="523" y="86"/>
                    </a:cubicBezTo>
                    <a:cubicBezTo>
                      <a:pt x="521" y="86"/>
                      <a:pt x="519" y="86"/>
                      <a:pt x="517" y="86"/>
                    </a:cubicBezTo>
                    <a:cubicBezTo>
                      <a:pt x="517" y="88"/>
                      <a:pt x="517" y="89"/>
                      <a:pt x="517" y="89"/>
                    </a:cubicBezTo>
                    <a:cubicBezTo>
                      <a:pt x="517" y="91"/>
                      <a:pt x="516" y="92"/>
                      <a:pt x="513" y="94"/>
                    </a:cubicBezTo>
                    <a:cubicBezTo>
                      <a:pt x="511" y="97"/>
                      <a:pt x="502" y="102"/>
                      <a:pt x="491" y="108"/>
                    </a:cubicBezTo>
                    <a:cubicBezTo>
                      <a:pt x="487" y="110"/>
                      <a:pt x="487" y="110"/>
                      <a:pt x="487" y="110"/>
                    </a:cubicBezTo>
                    <a:cubicBezTo>
                      <a:pt x="480" y="113"/>
                      <a:pt x="471" y="113"/>
                      <a:pt x="466" y="110"/>
                    </a:cubicBezTo>
                    <a:cubicBezTo>
                      <a:pt x="463" y="109"/>
                      <a:pt x="461" y="106"/>
                      <a:pt x="461" y="103"/>
                    </a:cubicBezTo>
                    <a:cubicBezTo>
                      <a:pt x="461" y="97"/>
                      <a:pt x="465" y="96"/>
                      <a:pt x="467" y="96"/>
                    </a:cubicBezTo>
                    <a:cubicBezTo>
                      <a:pt x="470" y="96"/>
                      <a:pt x="472" y="97"/>
                      <a:pt x="473" y="99"/>
                    </a:cubicBezTo>
                    <a:cubicBezTo>
                      <a:pt x="473" y="99"/>
                      <a:pt x="473" y="99"/>
                      <a:pt x="474" y="99"/>
                    </a:cubicBezTo>
                    <a:cubicBezTo>
                      <a:pt x="472" y="97"/>
                      <a:pt x="472" y="94"/>
                      <a:pt x="472" y="91"/>
                    </a:cubicBezTo>
                    <a:cubicBezTo>
                      <a:pt x="471" y="90"/>
                      <a:pt x="472" y="87"/>
                      <a:pt x="472" y="85"/>
                    </a:cubicBezTo>
                    <a:cubicBezTo>
                      <a:pt x="472" y="81"/>
                      <a:pt x="472" y="78"/>
                      <a:pt x="470" y="78"/>
                    </a:cubicBezTo>
                    <a:cubicBezTo>
                      <a:pt x="468" y="77"/>
                      <a:pt x="465" y="79"/>
                      <a:pt x="463" y="80"/>
                    </a:cubicBezTo>
                    <a:cubicBezTo>
                      <a:pt x="461" y="81"/>
                      <a:pt x="460" y="82"/>
                      <a:pt x="459" y="82"/>
                    </a:cubicBezTo>
                    <a:cubicBezTo>
                      <a:pt x="458" y="82"/>
                      <a:pt x="458" y="82"/>
                      <a:pt x="457" y="81"/>
                    </a:cubicBezTo>
                    <a:cubicBezTo>
                      <a:pt x="456" y="80"/>
                      <a:pt x="456" y="79"/>
                      <a:pt x="456" y="78"/>
                    </a:cubicBezTo>
                    <a:cubicBezTo>
                      <a:pt x="457" y="75"/>
                      <a:pt x="458" y="73"/>
                      <a:pt x="460" y="70"/>
                    </a:cubicBezTo>
                    <a:cubicBezTo>
                      <a:pt x="462" y="66"/>
                      <a:pt x="464" y="63"/>
                      <a:pt x="461" y="59"/>
                    </a:cubicBezTo>
                    <a:cubicBezTo>
                      <a:pt x="458" y="54"/>
                      <a:pt x="455" y="53"/>
                      <a:pt x="452" y="53"/>
                    </a:cubicBezTo>
                    <a:cubicBezTo>
                      <a:pt x="450" y="53"/>
                      <a:pt x="448" y="54"/>
                      <a:pt x="447" y="56"/>
                    </a:cubicBezTo>
                    <a:cubicBezTo>
                      <a:pt x="446" y="61"/>
                      <a:pt x="442" y="62"/>
                      <a:pt x="440" y="62"/>
                    </a:cubicBezTo>
                    <a:cubicBezTo>
                      <a:pt x="438" y="63"/>
                      <a:pt x="436" y="63"/>
                      <a:pt x="436" y="65"/>
                    </a:cubicBezTo>
                    <a:cubicBezTo>
                      <a:pt x="433" y="70"/>
                      <a:pt x="431" y="80"/>
                      <a:pt x="433" y="87"/>
                    </a:cubicBezTo>
                    <a:cubicBezTo>
                      <a:pt x="435" y="97"/>
                      <a:pt x="431" y="102"/>
                      <a:pt x="424" y="106"/>
                    </a:cubicBezTo>
                    <a:cubicBezTo>
                      <a:pt x="420" y="108"/>
                      <a:pt x="417" y="108"/>
                      <a:pt x="415" y="105"/>
                    </a:cubicBezTo>
                    <a:cubicBezTo>
                      <a:pt x="411" y="101"/>
                      <a:pt x="411" y="92"/>
                      <a:pt x="412" y="83"/>
                    </a:cubicBezTo>
                    <a:cubicBezTo>
                      <a:pt x="413" y="79"/>
                      <a:pt x="414" y="76"/>
                      <a:pt x="415" y="73"/>
                    </a:cubicBezTo>
                    <a:cubicBezTo>
                      <a:pt x="416" y="70"/>
                      <a:pt x="417" y="66"/>
                      <a:pt x="417" y="65"/>
                    </a:cubicBezTo>
                    <a:cubicBezTo>
                      <a:pt x="415" y="65"/>
                      <a:pt x="414" y="64"/>
                      <a:pt x="414" y="63"/>
                    </a:cubicBezTo>
                    <a:cubicBezTo>
                      <a:pt x="413" y="58"/>
                      <a:pt x="425" y="49"/>
                      <a:pt x="433" y="47"/>
                    </a:cubicBezTo>
                    <a:cubicBezTo>
                      <a:pt x="438" y="46"/>
                      <a:pt x="443" y="45"/>
                      <a:pt x="447" y="45"/>
                    </a:cubicBezTo>
                    <a:cubicBezTo>
                      <a:pt x="450" y="45"/>
                      <a:pt x="454" y="44"/>
                      <a:pt x="455" y="44"/>
                    </a:cubicBezTo>
                    <a:cubicBezTo>
                      <a:pt x="455" y="44"/>
                      <a:pt x="456" y="44"/>
                      <a:pt x="456" y="43"/>
                    </a:cubicBezTo>
                    <a:cubicBezTo>
                      <a:pt x="455" y="43"/>
                      <a:pt x="454" y="42"/>
                      <a:pt x="453" y="41"/>
                    </a:cubicBezTo>
                    <a:cubicBezTo>
                      <a:pt x="453" y="42"/>
                      <a:pt x="452" y="42"/>
                      <a:pt x="452" y="42"/>
                    </a:cubicBezTo>
                    <a:cubicBezTo>
                      <a:pt x="451" y="43"/>
                      <a:pt x="450" y="43"/>
                      <a:pt x="449" y="43"/>
                    </a:cubicBezTo>
                    <a:cubicBezTo>
                      <a:pt x="447" y="43"/>
                      <a:pt x="446" y="42"/>
                      <a:pt x="445" y="41"/>
                    </a:cubicBezTo>
                    <a:cubicBezTo>
                      <a:pt x="444" y="39"/>
                      <a:pt x="443" y="38"/>
                      <a:pt x="440" y="38"/>
                    </a:cubicBezTo>
                    <a:cubicBezTo>
                      <a:pt x="438" y="38"/>
                      <a:pt x="435" y="39"/>
                      <a:pt x="432" y="40"/>
                    </a:cubicBezTo>
                    <a:cubicBezTo>
                      <a:pt x="427" y="42"/>
                      <a:pt x="422" y="44"/>
                      <a:pt x="419" y="42"/>
                    </a:cubicBezTo>
                    <a:cubicBezTo>
                      <a:pt x="415" y="40"/>
                      <a:pt x="414" y="38"/>
                      <a:pt x="413" y="36"/>
                    </a:cubicBezTo>
                    <a:cubicBezTo>
                      <a:pt x="413" y="35"/>
                      <a:pt x="413" y="35"/>
                      <a:pt x="411" y="35"/>
                    </a:cubicBezTo>
                    <a:cubicBezTo>
                      <a:pt x="409" y="35"/>
                      <a:pt x="408" y="34"/>
                      <a:pt x="408" y="33"/>
                    </a:cubicBezTo>
                    <a:cubicBezTo>
                      <a:pt x="407" y="32"/>
                      <a:pt x="407" y="30"/>
                      <a:pt x="408" y="29"/>
                    </a:cubicBezTo>
                    <a:cubicBezTo>
                      <a:pt x="406" y="30"/>
                      <a:pt x="404" y="31"/>
                      <a:pt x="402" y="33"/>
                    </a:cubicBezTo>
                    <a:cubicBezTo>
                      <a:pt x="396" y="37"/>
                      <a:pt x="390" y="41"/>
                      <a:pt x="385" y="41"/>
                    </a:cubicBezTo>
                    <a:cubicBezTo>
                      <a:pt x="383" y="41"/>
                      <a:pt x="381" y="40"/>
                      <a:pt x="380" y="39"/>
                    </a:cubicBezTo>
                    <a:cubicBezTo>
                      <a:pt x="378" y="37"/>
                      <a:pt x="376" y="37"/>
                      <a:pt x="374" y="38"/>
                    </a:cubicBezTo>
                    <a:cubicBezTo>
                      <a:pt x="373" y="38"/>
                      <a:pt x="371" y="38"/>
                      <a:pt x="370" y="38"/>
                    </a:cubicBezTo>
                    <a:cubicBezTo>
                      <a:pt x="368" y="38"/>
                      <a:pt x="367" y="38"/>
                      <a:pt x="365" y="36"/>
                    </a:cubicBezTo>
                    <a:cubicBezTo>
                      <a:pt x="364" y="35"/>
                      <a:pt x="364" y="33"/>
                      <a:pt x="365" y="32"/>
                    </a:cubicBezTo>
                    <a:cubicBezTo>
                      <a:pt x="367" y="26"/>
                      <a:pt x="382" y="18"/>
                      <a:pt x="390" y="18"/>
                    </a:cubicBezTo>
                    <a:cubicBezTo>
                      <a:pt x="390" y="18"/>
                      <a:pt x="390" y="18"/>
                      <a:pt x="390" y="18"/>
                    </a:cubicBezTo>
                    <a:cubicBezTo>
                      <a:pt x="387" y="18"/>
                      <a:pt x="384" y="17"/>
                      <a:pt x="382" y="17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77" y="21"/>
                      <a:pt x="372" y="20"/>
                      <a:pt x="368" y="15"/>
                    </a:cubicBezTo>
                    <a:cubicBezTo>
                      <a:pt x="368" y="15"/>
                      <a:pt x="367" y="15"/>
                      <a:pt x="367" y="15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64" y="15"/>
                      <a:pt x="361" y="15"/>
                      <a:pt x="359" y="12"/>
                    </a:cubicBezTo>
                    <a:cubicBezTo>
                      <a:pt x="357" y="10"/>
                      <a:pt x="356" y="10"/>
                      <a:pt x="355" y="10"/>
                    </a:cubicBezTo>
                    <a:cubicBezTo>
                      <a:pt x="354" y="10"/>
                      <a:pt x="353" y="11"/>
                      <a:pt x="352" y="11"/>
                    </a:cubicBezTo>
                    <a:cubicBezTo>
                      <a:pt x="351" y="12"/>
                      <a:pt x="351" y="12"/>
                      <a:pt x="351" y="12"/>
                    </a:cubicBezTo>
                    <a:cubicBezTo>
                      <a:pt x="348" y="13"/>
                      <a:pt x="346" y="12"/>
                      <a:pt x="343" y="11"/>
                    </a:cubicBezTo>
                    <a:cubicBezTo>
                      <a:pt x="342" y="10"/>
                      <a:pt x="341" y="9"/>
                      <a:pt x="339" y="9"/>
                    </a:cubicBezTo>
                    <a:cubicBezTo>
                      <a:pt x="336" y="7"/>
                      <a:pt x="336" y="5"/>
                      <a:pt x="335" y="3"/>
                    </a:cubicBezTo>
                    <a:cubicBezTo>
                      <a:pt x="335" y="1"/>
                      <a:pt x="335" y="1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2"/>
                      <a:pt x="334" y="3"/>
                    </a:cubicBezTo>
                    <a:cubicBezTo>
                      <a:pt x="333" y="5"/>
                      <a:pt x="333" y="5"/>
                      <a:pt x="333" y="5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9"/>
                      <a:pt x="26" y="11"/>
                      <a:pt x="26" y="13"/>
                    </a:cubicBezTo>
                    <a:cubicBezTo>
                      <a:pt x="26" y="15"/>
                      <a:pt x="25" y="16"/>
                      <a:pt x="26" y="18"/>
                    </a:cubicBezTo>
                    <a:cubicBezTo>
                      <a:pt x="27" y="21"/>
                      <a:pt x="27" y="27"/>
                      <a:pt x="24" y="30"/>
                    </a:cubicBezTo>
                    <a:cubicBezTo>
                      <a:pt x="23" y="31"/>
                      <a:pt x="22" y="32"/>
                      <a:pt x="20" y="32"/>
                    </a:cubicBezTo>
                    <a:cubicBezTo>
                      <a:pt x="18" y="32"/>
                      <a:pt x="16" y="30"/>
                      <a:pt x="15" y="28"/>
                    </a:cubicBezTo>
                    <a:cubicBezTo>
                      <a:pt x="15" y="26"/>
                      <a:pt x="16" y="23"/>
                      <a:pt x="18" y="22"/>
                    </a:cubicBezTo>
                    <a:cubicBezTo>
                      <a:pt x="18" y="22"/>
                      <a:pt x="18" y="21"/>
                      <a:pt x="18" y="20"/>
                    </a:cubicBezTo>
                    <a:cubicBezTo>
                      <a:pt x="18" y="19"/>
                      <a:pt x="18" y="19"/>
                      <a:pt x="17" y="19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0" y="16"/>
                      <a:pt x="5" y="16"/>
                      <a:pt x="0" y="15"/>
                    </a:cubicBezTo>
                    <a:cubicBezTo>
                      <a:pt x="0" y="18"/>
                      <a:pt x="2" y="23"/>
                      <a:pt x="5" y="27"/>
                    </a:cubicBezTo>
                    <a:cubicBezTo>
                      <a:pt x="7" y="30"/>
                      <a:pt x="8" y="33"/>
                      <a:pt x="8" y="35"/>
                    </a:cubicBezTo>
                    <a:cubicBezTo>
                      <a:pt x="8" y="36"/>
                      <a:pt x="8" y="37"/>
                      <a:pt x="9" y="37"/>
                    </a:cubicBezTo>
                    <a:cubicBezTo>
                      <a:pt x="13" y="40"/>
                      <a:pt x="13" y="42"/>
                      <a:pt x="13" y="43"/>
                    </a:cubicBezTo>
                    <a:cubicBezTo>
                      <a:pt x="13" y="43"/>
                      <a:pt x="12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9" y="48"/>
                      <a:pt x="9" y="50"/>
                      <a:pt x="8" y="53"/>
                    </a:cubicBezTo>
                    <a:cubicBezTo>
                      <a:pt x="7" y="58"/>
                      <a:pt x="7" y="64"/>
                      <a:pt x="7" y="70"/>
                    </a:cubicBezTo>
                    <a:cubicBezTo>
                      <a:pt x="7" y="75"/>
                      <a:pt x="7" y="79"/>
                      <a:pt x="6" y="81"/>
                    </a:cubicBezTo>
                    <a:cubicBezTo>
                      <a:pt x="6" y="83"/>
                      <a:pt x="5" y="85"/>
                      <a:pt x="5" y="87"/>
                    </a:cubicBezTo>
                    <a:cubicBezTo>
                      <a:pt x="3" y="91"/>
                      <a:pt x="1" y="95"/>
                      <a:pt x="3" y="97"/>
                    </a:cubicBezTo>
                    <a:cubicBezTo>
                      <a:pt x="7" y="104"/>
                      <a:pt x="9" y="111"/>
                      <a:pt x="7" y="117"/>
                    </a:cubicBezTo>
                    <a:cubicBezTo>
                      <a:pt x="5" y="123"/>
                      <a:pt x="6" y="126"/>
                      <a:pt x="8" y="130"/>
                    </a:cubicBezTo>
                    <a:cubicBezTo>
                      <a:pt x="10" y="133"/>
                      <a:pt x="10" y="137"/>
                      <a:pt x="10" y="139"/>
                    </a:cubicBezTo>
                    <a:cubicBezTo>
                      <a:pt x="10" y="141"/>
                      <a:pt x="10" y="144"/>
                      <a:pt x="11" y="144"/>
                    </a:cubicBezTo>
                    <a:cubicBezTo>
                      <a:pt x="14" y="146"/>
                      <a:pt x="17" y="150"/>
                      <a:pt x="20" y="155"/>
                    </a:cubicBezTo>
                    <a:cubicBezTo>
                      <a:pt x="21" y="156"/>
                      <a:pt x="22" y="157"/>
                      <a:pt x="23" y="157"/>
                    </a:cubicBezTo>
                    <a:cubicBezTo>
                      <a:pt x="24" y="158"/>
                      <a:pt x="26" y="159"/>
                      <a:pt x="26" y="162"/>
                    </a:cubicBezTo>
                    <a:cubicBezTo>
                      <a:pt x="27" y="166"/>
                      <a:pt x="27" y="166"/>
                      <a:pt x="29" y="167"/>
                    </a:cubicBezTo>
                    <a:cubicBezTo>
                      <a:pt x="34" y="169"/>
                      <a:pt x="33" y="174"/>
                      <a:pt x="32" y="176"/>
                    </a:cubicBezTo>
                    <a:cubicBezTo>
                      <a:pt x="32" y="177"/>
                      <a:pt x="32" y="177"/>
                      <a:pt x="32" y="178"/>
                    </a:cubicBezTo>
                    <a:cubicBezTo>
                      <a:pt x="32" y="179"/>
                      <a:pt x="38" y="184"/>
                      <a:pt x="42" y="188"/>
                    </a:cubicBezTo>
                    <a:cubicBezTo>
                      <a:pt x="43" y="189"/>
                      <a:pt x="43" y="189"/>
                      <a:pt x="43" y="189"/>
                    </a:cubicBezTo>
                    <a:cubicBezTo>
                      <a:pt x="47" y="193"/>
                      <a:pt x="47" y="196"/>
                      <a:pt x="47" y="198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8" y="199"/>
                      <a:pt x="48" y="199"/>
                      <a:pt x="48" y="199"/>
                    </a:cubicBezTo>
                    <a:cubicBezTo>
                      <a:pt x="53" y="199"/>
                      <a:pt x="58" y="202"/>
                      <a:pt x="63" y="205"/>
                    </a:cubicBezTo>
                    <a:cubicBezTo>
                      <a:pt x="65" y="207"/>
                      <a:pt x="66" y="207"/>
                      <a:pt x="67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9" y="207"/>
                      <a:pt x="71" y="207"/>
                      <a:pt x="72" y="207"/>
                    </a:cubicBezTo>
                    <a:cubicBezTo>
                      <a:pt x="76" y="208"/>
                      <a:pt x="82" y="216"/>
                      <a:pt x="84" y="221"/>
                    </a:cubicBezTo>
                    <a:cubicBezTo>
                      <a:pt x="84" y="223"/>
                      <a:pt x="85" y="225"/>
                      <a:pt x="85" y="226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3" y="225"/>
                      <a:pt x="120" y="229"/>
                      <a:pt x="123" y="230"/>
                    </a:cubicBezTo>
                    <a:cubicBezTo>
                      <a:pt x="127" y="231"/>
                      <a:pt x="149" y="239"/>
                      <a:pt x="152" y="240"/>
                    </a:cubicBezTo>
                    <a:cubicBezTo>
                      <a:pt x="183" y="240"/>
                      <a:pt x="183" y="240"/>
                      <a:pt x="183" y="240"/>
                    </a:cubicBezTo>
                    <a:cubicBezTo>
                      <a:pt x="187" y="235"/>
                      <a:pt x="187" y="235"/>
                      <a:pt x="187" y="235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7" y="235"/>
                      <a:pt x="207" y="235"/>
                      <a:pt x="207" y="235"/>
                    </a:cubicBezTo>
                    <a:cubicBezTo>
                      <a:pt x="212" y="240"/>
                      <a:pt x="218" y="246"/>
                      <a:pt x="219" y="247"/>
                    </a:cubicBezTo>
                    <a:cubicBezTo>
                      <a:pt x="221" y="247"/>
                      <a:pt x="227" y="253"/>
                      <a:pt x="227" y="257"/>
                    </a:cubicBezTo>
                    <a:cubicBezTo>
                      <a:pt x="227" y="259"/>
                      <a:pt x="228" y="261"/>
                      <a:pt x="230" y="263"/>
                    </a:cubicBezTo>
                    <a:cubicBezTo>
                      <a:pt x="231" y="263"/>
                      <a:pt x="232" y="263"/>
                      <a:pt x="232" y="264"/>
                    </a:cubicBezTo>
                    <a:cubicBezTo>
                      <a:pt x="233" y="264"/>
                      <a:pt x="233" y="264"/>
                      <a:pt x="234" y="265"/>
                    </a:cubicBezTo>
                    <a:cubicBezTo>
                      <a:pt x="235" y="266"/>
                      <a:pt x="238" y="267"/>
                      <a:pt x="240" y="268"/>
                    </a:cubicBezTo>
                    <a:cubicBezTo>
                      <a:pt x="240" y="268"/>
                      <a:pt x="241" y="269"/>
                      <a:pt x="241" y="269"/>
                    </a:cubicBezTo>
                    <a:cubicBezTo>
                      <a:pt x="242" y="268"/>
                      <a:pt x="242" y="268"/>
                      <a:pt x="242" y="267"/>
                    </a:cubicBezTo>
                    <a:cubicBezTo>
                      <a:pt x="244" y="264"/>
                      <a:pt x="247" y="259"/>
                      <a:pt x="251" y="259"/>
                    </a:cubicBezTo>
                    <a:cubicBezTo>
                      <a:pt x="256" y="259"/>
                      <a:pt x="271" y="263"/>
                      <a:pt x="273" y="272"/>
                    </a:cubicBezTo>
                    <a:cubicBezTo>
                      <a:pt x="275" y="279"/>
                      <a:pt x="281" y="284"/>
                      <a:pt x="283" y="286"/>
                    </a:cubicBezTo>
                    <a:cubicBezTo>
                      <a:pt x="285" y="287"/>
                      <a:pt x="285" y="290"/>
                      <a:pt x="285" y="292"/>
                    </a:cubicBezTo>
                    <a:cubicBezTo>
                      <a:pt x="286" y="293"/>
                      <a:pt x="286" y="294"/>
                      <a:pt x="286" y="295"/>
                    </a:cubicBezTo>
                    <a:cubicBezTo>
                      <a:pt x="287" y="296"/>
                      <a:pt x="287" y="298"/>
                      <a:pt x="288" y="299"/>
                    </a:cubicBezTo>
                    <a:cubicBezTo>
                      <a:pt x="288" y="300"/>
                      <a:pt x="288" y="300"/>
                      <a:pt x="288" y="301"/>
                    </a:cubicBezTo>
                    <a:cubicBezTo>
                      <a:pt x="289" y="301"/>
                      <a:pt x="289" y="301"/>
                      <a:pt x="289" y="301"/>
                    </a:cubicBezTo>
                    <a:cubicBezTo>
                      <a:pt x="290" y="301"/>
                      <a:pt x="291" y="302"/>
                      <a:pt x="293" y="303"/>
                    </a:cubicBezTo>
                    <a:cubicBezTo>
                      <a:pt x="296" y="304"/>
                      <a:pt x="301" y="306"/>
                      <a:pt x="303" y="306"/>
                    </a:cubicBezTo>
                    <a:cubicBezTo>
                      <a:pt x="304" y="306"/>
                      <a:pt x="304" y="306"/>
                      <a:pt x="304" y="306"/>
                    </a:cubicBezTo>
                    <a:cubicBezTo>
                      <a:pt x="304" y="306"/>
                      <a:pt x="305" y="307"/>
                      <a:pt x="306" y="307"/>
                    </a:cubicBezTo>
                    <a:cubicBezTo>
                      <a:pt x="306" y="307"/>
                      <a:pt x="306" y="307"/>
                      <a:pt x="306" y="307"/>
                    </a:cubicBezTo>
                    <a:cubicBezTo>
                      <a:pt x="305" y="305"/>
                      <a:pt x="304" y="304"/>
                      <a:pt x="303" y="3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4" name="Freeform 2211">
                <a:extLst>
                  <a:ext uri="{FF2B5EF4-FFF2-40B4-BE49-F238E27FC236}">
                    <a16:creationId xmlns:a16="http://schemas.microsoft.com/office/drawing/2014/main" xmlns="" id="{7F2F9697-0412-4541-9AC5-25CCD23B8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845" y="2389187"/>
                <a:ext cx="761942" cy="507173"/>
              </a:xfrm>
              <a:custGeom>
                <a:avLst/>
                <a:gdLst>
                  <a:gd name="T0" fmla="*/ 251 w 429"/>
                  <a:gd name="T1" fmla="*/ 27 h 296"/>
                  <a:gd name="T2" fmla="*/ 182 w 429"/>
                  <a:gd name="T3" fmla="*/ 20 h 296"/>
                  <a:gd name="T4" fmla="*/ 169 w 429"/>
                  <a:gd name="T5" fmla="*/ 10 h 296"/>
                  <a:gd name="T6" fmla="*/ 142 w 429"/>
                  <a:gd name="T7" fmla="*/ 7 h 296"/>
                  <a:gd name="T8" fmla="*/ 128 w 429"/>
                  <a:gd name="T9" fmla="*/ 1 h 296"/>
                  <a:gd name="T10" fmla="*/ 95 w 429"/>
                  <a:gd name="T11" fmla="*/ 11 h 296"/>
                  <a:gd name="T12" fmla="*/ 84 w 429"/>
                  <a:gd name="T13" fmla="*/ 20 h 296"/>
                  <a:gd name="T14" fmla="*/ 53 w 429"/>
                  <a:gd name="T15" fmla="*/ 33 h 296"/>
                  <a:gd name="T16" fmla="*/ 18 w 429"/>
                  <a:gd name="T17" fmla="*/ 53 h 296"/>
                  <a:gd name="T18" fmla="*/ 65 w 429"/>
                  <a:gd name="T19" fmla="*/ 82 h 296"/>
                  <a:gd name="T20" fmla="*/ 82 w 429"/>
                  <a:gd name="T21" fmla="*/ 99 h 296"/>
                  <a:gd name="T22" fmla="*/ 46 w 429"/>
                  <a:gd name="T23" fmla="*/ 104 h 296"/>
                  <a:gd name="T24" fmla="*/ 30 w 429"/>
                  <a:gd name="T25" fmla="*/ 97 h 296"/>
                  <a:gd name="T26" fmla="*/ 7 w 429"/>
                  <a:gd name="T27" fmla="*/ 108 h 296"/>
                  <a:gd name="T28" fmla="*/ 15 w 429"/>
                  <a:gd name="T29" fmla="*/ 123 h 296"/>
                  <a:gd name="T30" fmla="*/ 50 w 429"/>
                  <a:gd name="T31" fmla="*/ 132 h 296"/>
                  <a:gd name="T32" fmla="*/ 74 w 429"/>
                  <a:gd name="T33" fmla="*/ 133 h 296"/>
                  <a:gd name="T34" fmla="*/ 59 w 429"/>
                  <a:gd name="T35" fmla="*/ 152 h 296"/>
                  <a:gd name="T36" fmla="*/ 37 w 429"/>
                  <a:gd name="T37" fmla="*/ 158 h 296"/>
                  <a:gd name="T38" fmla="*/ 19 w 429"/>
                  <a:gd name="T39" fmla="*/ 184 h 296"/>
                  <a:gd name="T40" fmla="*/ 43 w 429"/>
                  <a:gd name="T41" fmla="*/ 214 h 296"/>
                  <a:gd name="T42" fmla="*/ 68 w 429"/>
                  <a:gd name="T43" fmla="*/ 220 h 296"/>
                  <a:gd name="T44" fmla="*/ 82 w 429"/>
                  <a:gd name="T45" fmla="*/ 227 h 296"/>
                  <a:gd name="T46" fmla="*/ 115 w 429"/>
                  <a:gd name="T47" fmla="*/ 229 h 296"/>
                  <a:gd name="T48" fmla="*/ 112 w 429"/>
                  <a:gd name="T49" fmla="*/ 256 h 296"/>
                  <a:gd name="T50" fmla="*/ 89 w 429"/>
                  <a:gd name="T51" fmla="*/ 281 h 296"/>
                  <a:gd name="T52" fmla="*/ 126 w 429"/>
                  <a:gd name="T53" fmla="*/ 257 h 296"/>
                  <a:gd name="T54" fmla="*/ 155 w 429"/>
                  <a:gd name="T55" fmla="*/ 234 h 296"/>
                  <a:gd name="T56" fmla="*/ 161 w 429"/>
                  <a:gd name="T57" fmla="*/ 215 h 296"/>
                  <a:gd name="T58" fmla="*/ 186 w 429"/>
                  <a:gd name="T59" fmla="*/ 191 h 296"/>
                  <a:gd name="T60" fmla="*/ 194 w 429"/>
                  <a:gd name="T61" fmla="*/ 197 h 296"/>
                  <a:gd name="T62" fmla="*/ 187 w 429"/>
                  <a:gd name="T63" fmla="*/ 218 h 296"/>
                  <a:gd name="T64" fmla="*/ 219 w 429"/>
                  <a:gd name="T65" fmla="*/ 210 h 296"/>
                  <a:gd name="T66" fmla="*/ 218 w 429"/>
                  <a:gd name="T67" fmla="*/ 195 h 296"/>
                  <a:gd name="T68" fmla="*/ 237 w 429"/>
                  <a:gd name="T69" fmla="*/ 196 h 296"/>
                  <a:gd name="T70" fmla="*/ 251 w 429"/>
                  <a:gd name="T71" fmla="*/ 203 h 296"/>
                  <a:gd name="T72" fmla="*/ 271 w 429"/>
                  <a:gd name="T73" fmla="*/ 208 h 296"/>
                  <a:gd name="T74" fmla="*/ 307 w 429"/>
                  <a:gd name="T75" fmla="*/ 214 h 296"/>
                  <a:gd name="T76" fmla="*/ 320 w 429"/>
                  <a:gd name="T77" fmla="*/ 219 h 296"/>
                  <a:gd name="T78" fmla="*/ 351 w 429"/>
                  <a:gd name="T79" fmla="*/ 238 h 296"/>
                  <a:gd name="T80" fmla="*/ 366 w 429"/>
                  <a:gd name="T81" fmla="*/ 237 h 296"/>
                  <a:gd name="T82" fmla="*/ 373 w 429"/>
                  <a:gd name="T83" fmla="*/ 246 h 296"/>
                  <a:gd name="T84" fmla="*/ 369 w 429"/>
                  <a:gd name="T85" fmla="*/ 261 h 296"/>
                  <a:gd name="T86" fmla="*/ 377 w 429"/>
                  <a:gd name="T87" fmla="*/ 256 h 296"/>
                  <a:gd name="T88" fmla="*/ 383 w 429"/>
                  <a:gd name="T89" fmla="*/ 242 h 296"/>
                  <a:gd name="T90" fmla="*/ 380 w 429"/>
                  <a:gd name="T91" fmla="*/ 271 h 296"/>
                  <a:gd name="T92" fmla="*/ 393 w 429"/>
                  <a:gd name="T93" fmla="*/ 267 h 296"/>
                  <a:gd name="T94" fmla="*/ 402 w 429"/>
                  <a:gd name="T95" fmla="*/ 284 h 296"/>
                  <a:gd name="T96" fmla="*/ 393 w 429"/>
                  <a:gd name="T97" fmla="*/ 292 h 296"/>
                  <a:gd name="T98" fmla="*/ 402 w 429"/>
                  <a:gd name="T99" fmla="*/ 293 h 296"/>
                  <a:gd name="T100" fmla="*/ 419 w 429"/>
                  <a:gd name="T101" fmla="*/ 288 h 296"/>
                  <a:gd name="T102" fmla="*/ 427 w 429"/>
                  <a:gd name="T103" fmla="*/ 289 h 296"/>
                  <a:gd name="T104" fmla="*/ 370 w 429"/>
                  <a:gd name="T105" fmla="*/ 220 h 296"/>
                  <a:gd name="T106" fmla="*/ 337 w 429"/>
                  <a:gd name="T107" fmla="*/ 224 h 296"/>
                  <a:gd name="T108" fmla="*/ 313 w 429"/>
                  <a:gd name="T109" fmla="*/ 208 h 296"/>
                  <a:gd name="T110" fmla="*/ 300 w 429"/>
                  <a:gd name="T11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9" h="296">
                    <a:moveTo>
                      <a:pt x="296" y="33"/>
                    </a:moveTo>
                    <a:cubicBezTo>
                      <a:pt x="295" y="33"/>
                      <a:pt x="294" y="32"/>
                      <a:pt x="292" y="31"/>
                    </a:cubicBezTo>
                    <a:cubicBezTo>
                      <a:pt x="287" y="29"/>
                      <a:pt x="280" y="26"/>
                      <a:pt x="275" y="26"/>
                    </a:cubicBezTo>
                    <a:cubicBezTo>
                      <a:pt x="275" y="26"/>
                      <a:pt x="274" y="27"/>
                      <a:pt x="274" y="27"/>
                    </a:cubicBezTo>
                    <a:cubicBezTo>
                      <a:pt x="270" y="27"/>
                      <a:pt x="264" y="28"/>
                      <a:pt x="258" y="28"/>
                    </a:cubicBezTo>
                    <a:cubicBezTo>
                      <a:pt x="255" y="28"/>
                      <a:pt x="253" y="28"/>
                      <a:pt x="251" y="27"/>
                    </a:cubicBezTo>
                    <a:cubicBezTo>
                      <a:pt x="249" y="26"/>
                      <a:pt x="245" y="24"/>
                      <a:pt x="239" y="24"/>
                    </a:cubicBezTo>
                    <a:cubicBezTo>
                      <a:pt x="238" y="24"/>
                      <a:pt x="236" y="25"/>
                      <a:pt x="234" y="25"/>
                    </a:cubicBezTo>
                    <a:cubicBezTo>
                      <a:pt x="229" y="26"/>
                      <a:pt x="225" y="24"/>
                      <a:pt x="220" y="22"/>
                    </a:cubicBezTo>
                    <a:cubicBezTo>
                      <a:pt x="217" y="20"/>
                      <a:pt x="214" y="19"/>
                      <a:pt x="210" y="18"/>
                    </a:cubicBezTo>
                    <a:cubicBezTo>
                      <a:pt x="207" y="17"/>
                      <a:pt x="204" y="17"/>
                      <a:pt x="201" y="17"/>
                    </a:cubicBezTo>
                    <a:cubicBezTo>
                      <a:pt x="193" y="17"/>
                      <a:pt x="184" y="19"/>
                      <a:pt x="182" y="20"/>
                    </a:cubicBezTo>
                    <a:cubicBezTo>
                      <a:pt x="179" y="21"/>
                      <a:pt x="178" y="19"/>
                      <a:pt x="177" y="18"/>
                    </a:cubicBezTo>
                    <a:cubicBezTo>
                      <a:pt x="176" y="17"/>
                      <a:pt x="176" y="17"/>
                      <a:pt x="175" y="17"/>
                    </a:cubicBezTo>
                    <a:cubicBezTo>
                      <a:pt x="174" y="17"/>
                      <a:pt x="174" y="17"/>
                      <a:pt x="173" y="17"/>
                    </a:cubicBezTo>
                    <a:cubicBezTo>
                      <a:pt x="173" y="17"/>
                      <a:pt x="171" y="17"/>
                      <a:pt x="170" y="16"/>
                    </a:cubicBezTo>
                    <a:cubicBezTo>
                      <a:pt x="170" y="15"/>
                      <a:pt x="170" y="14"/>
                      <a:pt x="170" y="13"/>
                    </a:cubicBezTo>
                    <a:cubicBezTo>
                      <a:pt x="170" y="12"/>
                      <a:pt x="170" y="11"/>
                      <a:pt x="169" y="10"/>
                    </a:cubicBezTo>
                    <a:cubicBezTo>
                      <a:pt x="169" y="10"/>
                      <a:pt x="168" y="9"/>
                      <a:pt x="165" y="9"/>
                    </a:cubicBezTo>
                    <a:cubicBezTo>
                      <a:pt x="162" y="9"/>
                      <a:pt x="159" y="10"/>
                      <a:pt x="155" y="10"/>
                    </a:cubicBezTo>
                    <a:cubicBezTo>
                      <a:pt x="154" y="11"/>
                      <a:pt x="152" y="11"/>
                      <a:pt x="151" y="11"/>
                    </a:cubicBezTo>
                    <a:cubicBezTo>
                      <a:pt x="148" y="12"/>
                      <a:pt x="146" y="10"/>
                      <a:pt x="145" y="9"/>
                    </a:cubicBezTo>
                    <a:cubicBezTo>
                      <a:pt x="144" y="8"/>
                      <a:pt x="144" y="7"/>
                      <a:pt x="144" y="6"/>
                    </a:cubicBezTo>
                    <a:cubicBezTo>
                      <a:pt x="143" y="6"/>
                      <a:pt x="142" y="6"/>
                      <a:pt x="142" y="7"/>
                    </a:cubicBezTo>
                    <a:cubicBezTo>
                      <a:pt x="140" y="9"/>
                      <a:pt x="138" y="11"/>
                      <a:pt x="135" y="11"/>
                    </a:cubicBezTo>
                    <a:cubicBezTo>
                      <a:pt x="133" y="11"/>
                      <a:pt x="131" y="10"/>
                      <a:pt x="130" y="9"/>
                    </a:cubicBezTo>
                    <a:cubicBezTo>
                      <a:pt x="129" y="8"/>
                      <a:pt x="129" y="7"/>
                      <a:pt x="129" y="6"/>
                    </a:cubicBezTo>
                    <a:cubicBezTo>
                      <a:pt x="129" y="5"/>
                      <a:pt x="131" y="4"/>
                      <a:pt x="132" y="3"/>
                    </a:cubicBezTo>
                    <a:cubicBezTo>
                      <a:pt x="132" y="3"/>
                      <a:pt x="133" y="3"/>
                      <a:pt x="133" y="3"/>
                    </a:cubicBezTo>
                    <a:cubicBezTo>
                      <a:pt x="132" y="2"/>
                      <a:pt x="129" y="1"/>
                      <a:pt x="128" y="1"/>
                    </a:cubicBezTo>
                    <a:cubicBezTo>
                      <a:pt x="127" y="1"/>
                      <a:pt x="127" y="0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4" y="0"/>
                      <a:pt x="119" y="5"/>
                      <a:pt x="116" y="7"/>
                    </a:cubicBezTo>
                    <a:cubicBezTo>
                      <a:pt x="113" y="10"/>
                      <a:pt x="108" y="12"/>
                      <a:pt x="102" y="12"/>
                    </a:cubicBezTo>
                    <a:cubicBezTo>
                      <a:pt x="100" y="12"/>
                      <a:pt x="98" y="12"/>
                      <a:pt x="97" y="11"/>
                    </a:cubicBezTo>
                    <a:cubicBezTo>
                      <a:pt x="96" y="11"/>
                      <a:pt x="95" y="11"/>
                      <a:pt x="95" y="11"/>
                    </a:cubicBezTo>
                    <a:cubicBezTo>
                      <a:pt x="91" y="11"/>
                      <a:pt x="89" y="12"/>
                      <a:pt x="89" y="13"/>
                    </a:cubicBezTo>
                    <a:cubicBezTo>
                      <a:pt x="89" y="13"/>
                      <a:pt x="89" y="13"/>
                      <a:pt x="90" y="13"/>
                    </a:cubicBezTo>
                    <a:cubicBezTo>
                      <a:pt x="91" y="14"/>
                      <a:pt x="92" y="15"/>
                      <a:pt x="92" y="16"/>
                    </a:cubicBezTo>
                    <a:cubicBezTo>
                      <a:pt x="92" y="18"/>
                      <a:pt x="91" y="19"/>
                      <a:pt x="91" y="20"/>
                    </a:cubicBezTo>
                    <a:cubicBezTo>
                      <a:pt x="90" y="21"/>
                      <a:pt x="89" y="22"/>
                      <a:pt x="87" y="22"/>
                    </a:cubicBezTo>
                    <a:cubicBezTo>
                      <a:pt x="86" y="22"/>
                      <a:pt x="85" y="20"/>
                      <a:pt x="84" y="20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2" y="19"/>
                    </a:cubicBezTo>
                    <a:cubicBezTo>
                      <a:pt x="79" y="22"/>
                      <a:pt x="72" y="23"/>
                      <a:pt x="68" y="23"/>
                    </a:cubicBezTo>
                    <a:cubicBezTo>
                      <a:pt x="67" y="23"/>
                      <a:pt x="65" y="23"/>
                      <a:pt x="64" y="23"/>
                    </a:cubicBezTo>
                    <a:cubicBezTo>
                      <a:pt x="63" y="23"/>
                      <a:pt x="60" y="26"/>
                      <a:pt x="54" y="32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2" y="33"/>
                      <a:pt x="52" y="33"/>
                      <a:pt x="52" y="35"/>
                    </a:cubicBezTo>
                    <a:cubicBezTo>
                      <a:pt x="52" y="37"/>
                      <a:pt x="52" y="40"/>
                      <a:pt x="48" y="45"/>
                    </a:cubicBezTo>
                    <a:cubicBezTo>
                      <a:pt x="44" y="49"/>
                      <a:pt x="36" y="52"/>
                      <a:pt x="24" y="52"/>
                    </a:cubicBezTo>
                    <a:cubicBezTo>
                      <a:pt x="22" y="52"/>
                      <a:pt x="21" y="51"/>
                      <a:pt x="20" y="51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8" y="51"/>
                      <a:pt x="18" y="52"/>
                      <a:pt x="18" y="53"/>
                    </a:cubicBezTo>
                    <a:cubicBezTo>
                      <a:pt x="18" y="54"/>
                      <a:pt x="18" y="56"/>
                      <a:pt x="17" y="58"/>
                    </a:cubicBezTo>
                    <a:cubicBezTo>
                      <a:pt x="16" y="58"/>
                      <a:pt x="17" y="60"/>
                      <a:pt x="28" y="62"/>
                    </a:cubicBezTo>
                    <a:cubicBezTo>
                      <a:pt x="40" y="66"/>
                      <a:pt x="47" y="82"/>
                      <a:pt x="48" y="83"/>
                    </a:cubicBezTo>
                    <a:cubicBezTo>
                      <a:pt x="48" y="83"/>
                      <a:pt x="48" y="83"/>
                      <a:pt x="50" y="83"/>
                    </a:cubicBezTo>
                    <a:cubicBezTo>
                      <a:pt x="52" y="83"/>
                      <a:pt x="54" y="83"/>
                      <a:pt x="57" y="83"/>
                    </a:cubicBezTo>
                    <a:cubicBezTo>
                      <a:pt x="60" y="82"/>
                      <a:pt x="63" y="82"/>
                      <a:pt x="65" y="82"/>
                    </a:cubicBezTo>
                    <a:cubicBezTo>
                      <a:pt x="70" y="83"/>
                      <a:pt x="69" y="87"/>
                      <a:pt x="69" y="89"/>
                    </a:cubicBezTo>
                    <a:cubicBezTo>
                      <a:pt x="69" y="91"/>
                      <a:pt x="69" y="92"/>
                      <a:pt x="70" y="92"/>
                    </a:cubicBezTo>
                    <a:cubicBezTo>
                      <a:pt x="71" y="93"/>
                      <a:pt x="73" y="93"/>
                      <a:pt x="75" y="93"/>
                    </a:cubicBezTo>
                    <a:cubicBezTo>
                      <a:pt x="75" y="93"/>
                      <a:pt x="76" y="93"/>
                      <a:pt x="77" y="93"/>
                    </a:cubicBezTo>
                    <a:cubicBezTo>
                      <a:pt x="78" y="93"/>
                      <a:pt x="81" y="93"/>
                      <a:pt x="83" y="96"/>
                    </a:cubicBezTo>
                    <a:cubicBezTo>
                      <a:pt x="83" y="97"/>
                      <a:pt x="83" y="98"/>
                      <a:pt x="82" y="99"/>
                    </a:cubicBezTo>
                    <a:cubicBezTo>
                      <a:pt x="81" y="100"/>
                      <a:pt x="79" y="100"/>
                      <a:pt x="76" y="100"/>
                    </a:cubicBezTo>
                    <a:cubicBezTo>
                      <a:pt x="74" y="100"/>
                      <a:pt x="70" y="101"/>
                      <a:pt x="68" y="102"/>
                    </a:cubicBezTo>
                    <a:cubicBezTo>
                      <a:pt x="65" y="105"/>
                      <a:pt x="62" y="107"/>
                      <a:pt x="60" y="107"/>
                    </a:cubicBezTo>
                    <a:cubicBezTo>
                      <a:pt x="58" y="107"/>
                      <a:pt x="57" y="106"/>
                      <a:pt x="56" y="104"/>
                    </a:cubicBezTo>
                    <a:cubicBezTo>
                      <a:pt x="56" y="104"/>
                      <a:pt x="56" y="104"/>
                      <a:pt x="53" y="104"/>
                    </a:cubicBezTo>
                    <a:cubicBezTo>
                      <a:pt x="50" y="104"/>
                      <a:pt x="48" y="104"/>
                      <a:pt x="46" y="104"/>
                    </a:cubicBezTo>
                    <a:cubicBezTo>
                      <a:pt x="45" y="104"/>
                      <a:pt x="44" y="105"/>
                      <a:pt x="43" y="105"/>
                    </a:cubicBezTo>
                    <a:cubicBezTo>
                      <a:pt x="41" y="105"/>
                      <a:pt x="40" y="104"/>
                      <a:pt x="40" y="103"/>
                    </a:cubicBezTo>
                    <a:cubicBezTo>
                      <a:pt x="39" y="102"/>
                      <a:pt x="40" y="99"/>
                      <a:pt x="40" y="97"/>
                    </a:cubicBezTo>
                    <a:cubicBezTo>
                      <a:pt x="41" y="96"/>
                      <a:pt x="41" y="95"/>
                      <a:pt x="41" y="95"/>
                    </a:cubicBezTo>
                    <a:cubicBezTo>
                      <a:pt x="41" y="95"/>
                      <a:pt x="40" y="94"/>
                      <a:pt x="39" y="94"/>
                    </a:cubicBezTo>
                    <a:cubicBezTo>
                      <a:pt x="37" y="94"/>
                      <a:pt x="34" y="95"/>
                      <a:pt x="30" y="97"/>
                    </a:cubicBezTo>
                    <a:cubicBezTo>
                      <a:pt x="28" y="99"/>
                      <a:pt x="26" y="100"/>
                      <a:pt x="25" y="100"/>
                    </a:cubicBezTo>
                    <a:cubicBezTo>
                      <a:pt x="25" y="101"/>
                      <a:pt x="25" y="102"/>
                      <a:pt x="25" y="103"/>
                    </a:cubicBezTo>
                    <a:cubicBezTo>
                      <a:pt x="24" y="105"/>
                      <a:pt x="22" y="105"/>
                      <a:pt x="22" y="105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18" y="104"/>
                      <a:pt x="16" y="104"/>
                      <a:pt x="14" y="105"/>
                    </a:cubicBezTo>
                    <a:cubicBezTo>
                      <a:pt x="12" y="106"/>
                      <a:pt x="10" y="107"/>
                      <a:pt x="7" y="108"/>
                    </a:cubicBezTo>
                    <a:cubicBezTo>
                      <a:pt x="4" y="110"/>
                      <a:pt x="1" y="111"/>
                      <a:pt x="0" y="112"/>
                    </a:cubicBezTo>
                    <a:cubicBezTo>
                      <a:pt x="1" y="113"/>
                      <a:pt x="6" y="115"/>
                      <a:pt x="13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6" y="117"/>
                      <a:pt x="17" y="118"/>
                      <a:pt x="17" y="119"/>
                    </a:cubicBezTo>
                    <a:cubicBezTo>
                      <a:pt x="18" y="121"/>
                      <a:pt x="16" y="122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6" y="124"/>
                      <a:pt x="17" y="125"/>
                      <a:pt x="17" y="126"/>
                    </a:cubicBezTo>
                    <a:cubicBezTo>
                      <a:pt x="18" y="127"/>
                      <a:pt x="19" y="129"/>
                      <a:pt x="22" y="130"/>
                    </a:cubicBezTo>
                    <a:cubicBezTo>
                      <a:pt x="23" y="131"/>
                      <a:pt x="26" y="132"/>
                      <a:pt x="29" y="132"/>
                    </a:cubicBezTo>
                    <a:cubicBezTo>
                      <a:pt x="33" y="132"/>
                      <a:pt x="37" y="131"/>
                      <a:pt x="40" y="131"/>
                    </a:cubicBezTo>
                    <a:cubicBezTo>
                      <a:pt x="42" y="130"/>
                      <a:pt x="44" y="130"/>
                      <a:pt x="45" y="130"/>
                    </a:cubicBezTo>
                    <a:cubicBezTo>
                      <a:pt x="47" y="130"/>
                      <a:pt x="48" y="131"/>
                      <a:pt x="50" y="132"/>
                    </a:cubicBezTo>
                    <a:cubicBezTo>
                      <a:pt x="51" y="132"/>
                      <a:pt x="52" y="133"/>
                      <a:pt x="52" y="133"/>
                    </a:cubicBezTo>
                    <a:cubicBezTo>
                      <a:pt x="53" y="133"/>
                      <a:pt x="53" y="133"/>
                      <a:pt x="53" y="132"/>
                    </a:cubicBezTo>
                    <a:cubicBezTo>
                      <a:pt x="56" y="129"/>
                      <a:pt x="64" y="123"/>
                      <a:pt x="71" y="123"/>
                    </a:cubicBezTo>
                    <a:cubicBezTo>
                      <a:pt x="73" y="123"/>
                      <a:pt x="75" y="124"/>
                      <a:pt x="76" y="125"/>
                    </a:cubicBezTo>
                    <a:cubicBezTo>
                      <a:pt x="77" y="126"/>
                      <a:pt x="79" y="127"/>
                      <a:pt x="78" y="129"/>
                    </a:cubicBezTo>
                    <a:cubicBezTo>
                      <a:pt x="78" y="132"/>
                      <a:pt x="76" y="133"/>
                      <a:pt x="74" y="133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76" y="136"/>
                      <a:pt x="78" y="140"/>
                      <a:pt x="78" y="145"/>
                    </a:cubicBezTo>
                    <a:cubicBezTo>
                      <a:pt x="77" y="147"/>
                      <a:pt x="76" y="149"/>
                      <a:pt x="74" y="151"/>
                    </a:cubicBezTo>
                    <a:cubicBezTo>
                      <a:pt x="72" y="152"/>
                      <a:pt x="69" y="153"/>
                      <a:pt x="66" y="153"/>
                    </a:cubicBezTo>
                    <a:cubicBezTo>
                      <a:pt x="64" y="153"/>
                      <a:pt x="63" y="153"/>
                      <a:pt x="61" y="153"/>
                    </a:cubicBezTo>
                    <a:cubicBezTo>
                      <a:pt x="60" y="152"/>
                      <a:pt x="60" y="152"/>
                      <a:pt x="59" y="152"/>
                    </a:cubicBezTo>
                    <a:cubicBezTo>
                      <a:pt x="59" y="153"/>
                      <a:pt x="59" y="153"/>
                      <a:pt x="59" y="154"/>
                    </a:cubicBezTo>
                    <a:cubicBezTo>
                      <a:pt x="58" y="156"/>
                      <a:pt x="57" y="159"/>
                      <a:pt x="54" y="161"/>
                    </a:cubicBezTo>
                    <a:cubicBezTo>
                      <a:pt x="53" y="162"/>
                      <a:pt x="52" y="162"/>
                      <a:pt x="50" y="162"/>
                    </a:cubicBezTo>
                    <a:cubicBezTo>
                      <a:pt x="48" y="162"/>
                      <a:pt x="46" y="161"/>
                      <a:pt x="44" y="160"/>
                    </a:cubicBezTo>
                    <a:cubicBezTo>
                      <a:pt x="43" y="159"/>
                      <a:pt x="41" y="157"/>
                      <a:pt x="39" y="157"/>
                    </a:cubicBezTo>
                    <a:cubicBezTo>
                      <a:pt x="38" y="157"/>
                      <a:pt x="37" y="158"/>
                      <a:pt x="37" y="158"/>
                    </a:cubicBezTo>
                    <a:cubicBezTo>
                      <a:pt x="36" y="159"/>
                      <a:pt x="36" y="163"/>
                      <a:pt x="36" y="166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7" y="170"/>
                      <a:pt x="33" y="171"/>
                      <a:pt x="32" y="171"/>
                    </a:cubicBezTo>
                    <a:cubicBezTo>
                      <a:pt x="29" y="171"/>
                      <a:pt x="26" y="172"/>
                      <a:pt x="25" y="176"/>
                    </a:cubicBezTo>
                    <a:cubicBezTo>
                      <a:pt x="24" y="181"/>
                      <a:pt x="20" y="182"/>
                      <a:pt x="18" y="182"/>
                    </a:cubicBezTo>
                    <a:cubicBezTo>
                      <a:pt x="18" y="183"/>
                      <a:pt x="19" y="183"/>
                      <a:pt x="19" y="184"/>
                    </a:cubicBezTo>
                    <a:cubicBezTo>
                      <a:pt x="23" y="189"/>
                      <a:pt x="23" y="189"/>
                      <a:pt x="24" y="189"/>
                    </a:cubicBezTo>
                    <a:cubicBezTo>
                      <a:pt x="25" y="189"/>
                      <a:pt x="27" y="189"/>
                      <a:pt x="29" y="190"/>
                    </a:cubicBezTo>
                    <a:cubicBezTo>
                      <a:pt x="33" y="193"/>
                      <a:pt x="30" y="198"/>
                      <a:pt x="29" y="200"/>
                    </a:cubicBezTo>
                    <a:cubicBezTo>
                      <a:pt x="29" y="200"/>
                      <a:pt x="29" y="200"/>
                      <a:pt x="28" y="201"/>
                    </a:cubicBezTo>
                    <a:cubicBezTo>
                      <a:pt x="32" y="202"/>
                      <a:pt x="36" y="206"/>
                      <a:pt x="39" y="210"/>
                    </a:cubicBezTo>
                    <a:cubicBezTo>
                      <a:pt x="41" y="212"/>
                      <a:pt x="42" y="214"/>
                      <a:pt x="43" y="214"/>
                    </a:cubicBezTo>
                    <a:cubicBezTo>
                      <a:pt x="44" y="216"/>
                      <a:pt x="46" y="215"/>
                      <a:pt x="48" y="214"/>
                    </a:cubicBezTo>
                    <a:cubicBezTo>
                      <a:pt x="50" y="213"/>
                      <a:pt x="52" y="212"/>
                      <a:pt x="55" y="212"/>
                    </a:cubicBezTo>
                    <a:cubicBezTo>
                      <a:pt x="56" y="212"/>
                      <a:pt x="56" y="211"/>
                      <a:pt x="57" y="210"/>
                    </a:cubicBezTo>
                    <a:cubicBezTo>
                      <a:pt x="57" y="208"/>
                      <a:pt x="57" y="207"/>
                      <a:pt x="59" y="207"/>
                    </a:cubicBezTo>
                    <a:cubicBezTo>
                      <a:pt x="60" y="207"/>
                      <a:pt x="61" y="207"/>
                      <a:pt x="62" y="208"/>
                    </a:cubicBezTo>
                    <a:cubicBezTo>
                      <a:pt x="64" y="210"/>
                      <a:pt x="68" y="216"/>
                      <a:pt x="68" y="220"/>
                    </a:cubicBezTo>
                    <a:cubicBezTo>
                      <a:pt x="68" y="222"/>
                      <a:pt x="67" y="223"/>
                      <a:pt x="66" y="224"/>
                    </a:cubicBezTo>
                    <a:cubicBezTo>
                      <a:pt x="65" y="224"/>
                      <a:pt x="66" y="227"/>
                      <a:pt x="66" y="229"/>
                    </a:cubicBezTo>
                    <a:cubicBezTo>
                      <a:pt x="66" y="230"/>
                      <a:pt x="66" y="232"/>
                      <a:pt x="66" y="233"/>
                    </a:cubicBezTo>
                    <a:cubicBezTo>
                      <a:pt x="66" y="233"/>
                      <a:pt x="67" y="233"/>
                      <a:pt x="68" y="233"/>
                    </a:cubicBezTo>
                    <a:cubicBezTo>
                      <a:pt x="71" y="233"/>
                      <a:pt x="74" y="232"/>
                      <a:pt x="74" y="231"/>
                    </a:cubicBezTo>
                    <a:cubicBezTo>
                      <a:pt x="75" y="229"/>
                      <a:pt x="78" y="227"/>
                      <a:pt x="82" y="227"/>
                    </a:cubicBezTo>
                    <a:cubicBezTo>
                      <a:pt x="86" y="227"/>
                      <a:pt x="90" y="229"/>
                      <a:pt x="93" y="232"/>
                    </a:cubicBezTo>
                    <a:cubicBezTo>
                      <a:pt x="95" y="233"/>
                      <a:pt x="96" y="235"/>
                      <a:pt x="97" y="235"/>
                    </a:cubicBezTo>
                    <a:cubicBezTo>
                      <a:pt x="97" y="231"/>
                      <a:pt x="100" y="226"/>
                      <a:pt x="103" y="226"/>
                    </a:cubicBezTo>
                    <a:cubicBezTo>
                      <a:pt x="104" y="226"/>
                      <a:pt x="105" y="227"/>
                      <a:pt x="105" y="229"/>
                    </a:cubicBezTo>
                    <a:cubicBezTo>
                      <a:pt x="105" y="230"/>
                      <a:pt x="106" y="231"/>
                      <a:pt x="108" y="231"/>
                    </a:cubicBezTo>
                    <a:cubicBezTo>
                      <a:pt x="109" y="231"/>
                      <a:pt x="111" y="230"/>
                      <a:pt x="115" y="229"/>
                    </a:cubicBezTo>
                    <a:cubicBezTo>
                      <a:pt x="118" y="227"/>
                      <a:pt x="119" y="227"/>
                      <a:pt x="120" y="227"/>
                    </a:cubicBezTo>
                    <a:cubicBezTo>
                      <a:pt x="121" y="227"/>
                      <a:pt x="122" y="228"/>
                      <a:pt x="122" y="229"/>
                    </a:cubicBezTo>
                    <a:cubicBezTo>
                      <a:pt x="123" y="230"/>
                      <a:pt x="122" y="232"/>
                      <a:pt x="118" y="236"/>
                    </a:cubicBezTo>
                    <a:cubicBezTo>
                      <a:pt x="117" y="237"/>
                      <a:pt x="117" y="237"/>
                      <a:pt x="117" y="237"/>
                    </a:cubicBezTo>
                    <a:cubicBezTo>
                      <a:pt x="115" y="240"/>
                      <a:pt x="115" y="245"/>
                      <a:pt x="115" y="248"/>
                    </a:cubicBezTo>
                    <a:cubicBezTo>
                      <a:pt x="116" y="251"/>
                      <a:pt x="116" y="255"/>
                      <a:pt x="112" y="256"/>
                    </a:cubicBezTo>
                    <a:cubicBezTo>
                      <a:pt x="111" y="256"/>
                      <a:pt x="110" y="258"/>
                      <a:pt x="109" y="260"/>
                    </a:cubicBezTo>
                    <a:cubicBezTo>
                      <a:pt x="106" y="263"/>
                      <a:pt x="103" y="267"/>
                      <a:pt x="98" y="268"/>
                    </a:cubicBezTo>
                    <a:cubicBezTo>
                      <a:pt x="93" y="268"/>
                      <a:pt x="84" y="278"/>
                      <a:pt x="81" y="282"/>
                    </a:cubicBezTo>
                    <a:cubicBezTo>
                      <a:pt x="83" y="281"/>
                      <a:pt x="86" y="281"/>
                      <a:pt x="88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90" y="281"/>
                    </a:cubicBezTo>
                    <a:cubicBezTo>
                      <a:pt x="92" y="280"/>
                      <a:pt x="94" y="278"/>
                      <a:pt x="98" y="277"/>
                    </a:cubicBezTo>
                    <a:cubicBezTo>
                      <a:pt x="102" y="277"/>
                      <a:pt x="102" y="276"/>
                      <a:pt x="103" y="274"/>
                    </a:cubicBezTo>
                    <a:cubicBezTo>
                      <a:pt x="103" y="274"/>
                      <a:pt x="103" y="273"/>
                      <a:pt x="103" y="272"/>
                    </a:cubicBezTo>
                    <a:cubicBezTo>
                      <a:pt x="105" y="267"/>
                      <a:pt x="122" y="260"/>
                      <a:pt x="125" y="259"/>
                    </a:cubicBezTo>
                    <a:cubicBezTo>
                      <a:pt x="125" y="259"/>
                      <a:pt x="126" y="258"/>
                      <a:pt x="126" y="257"/>
                    </a:cubicBezTo>
                    <a:cubicBezTo>
                      <a:pt x="126" y="256"/>
                      <a:pt x="127" y="253"/>
                      <a:pt x="130" y="253"/>
                    </a:cubicBezTo>
                    <a:cubicBezTo>
                      <a:pt x="133" y="253"/>
                      <a:pt x="138" y="248"/>
                      <a:pt x="141" y="246"/>
                    </a:cubicBezTo>
                    <a:cubicBezTo>
                      <a:pt x="145" y="243"/>
                      <a:pt x="146" y="243"/>
                      <a:pt x="148" y="243"/>
                    </a:cubicBezTo>
                    <a:cubicBezTo>
                      <a:pt x="149" y="242"/>
                      <a:pt x="150" y="242"/>
                      <a:pt x="150" y="242"/>
                    </a:cubicBezTo>
                    <a:cubicBezTo>
                      <a:pt x="151" y="242"/>
                      <a:pt x="151" y="240"/>
                      <a:pt x="151" y="239"/>
                    </a:cubicBezTo>
                    <a:cubicBezTo>
                      <a:pt x="151" y="237"/>
                      <a:pt x="152" y="234"/>
                      <a:pt x="155" y="234"/>
                    </a:cubicBezTo>
                    <a:cubicBezTo>
                      <a:pt x="157" y="233"/>
                      <a:pt x="159" y="232"/>
                      <a:pt x="159" y="230"/>
                    </a:cubicBezTo>
                    <a:cubicBezTo>
                      <a:pt x="158" y="230"/>
                      <a:pt x="156" y="229"/>
                      <a:pt x="155" y="229"/>
                    </a:cubicBezTo>
                    <a:cubicBezTo>
                      <a:pt x="153" y="228"/>
                      <a:pt x="151" y="228"/>
                      <a:pt x="150" y="226"/>
                    </a:cubicBezTo>
                    <a:cubicBezTo>
                      <a:pt x="149" y="225"/>
                      <a:pt x="150" y="223"/>
                      <a:pt x="151" y="223"/>
                    </a:cubicBezTo>
                    <a:cubicBezTo>
                      <a:pt x="152" y="220"/>
                      <a:pt x="158" y="215"/>
                      <a:pt x="161" y="215"/>
                    </a:cubicBezTo>
                    <a:cubicBezTo>
                      <a:pt x="161" y="215"/>
                      <a:pt x="161" y="215"/>
                      <a:pt x="161" y="215"/>
                    </a:cubicBezTo>
                    <a:cubicBezTo>
                      <a:pt x="163" y="215"/>
                      <a:pt x="166" y="213"/>
                      <a:pt x="167" y="211"/>
                    </a:cubicBezTo>
                    <a:cubicBezTo>
                      <a:pt x="167" y="207"/>
                      <a:pt x="169" y="205"/>
                      <a:pt x="171" y="204"/>
                    </a:cubicBezTo>
                    <a:cubicBezTo>
                      <a:pt x="173" y="203"/>
                      <a:pt x="174" y="202"/>
                      <a:pt x="175" y="201"/>
                    </a:cubicBezTo>
                    <a:cubicBezTo>
                      <a:pt x="176" y="200"/>
                      <a:pt x="176" y="199"/>
                      <a:pt x="177" y="198"/>
                    </a:cubicBezTo>
                    <a:cubicBezTo>
                      <a:pt x="178" y="196"/>
                      <a:pt x="179" y="194"/>
                      <a:pt x="182" y="194"/>
                    </a:cubicBezTo>
                    <a:cubicBezTo>
                      <a:pt x="183" y="194"/>
                      <a:pt x="185" y="192"/>
                      <a:pt x="186" y="191"/>
                    </a:cubicBezTo>
                    <a:cubicBezTo>
                      <a:pt x="188" y="189"/>
                      <a:pt x="189" y="188"/>
                      <a:pt x="191" y="187"/>
                    </a:cubicBezTo>
                    <a:cubicBezTo>
                      <a:pt x="194" y="185"/>
                      <a:pt x="195" y="188"/>
                      <a:pt x="196" y="188"/>
                    </a:cubicBezTo>
                    <a:cubicBezTo>
                      <a:pt x="196" y="189"/>
                      <a:pt x="196" y="190"/>
                      <a:pt x="198" y="190"/>
                    </a:cubicBezTo>
                    <a:cubicBezTo>
                      <a:pt x="203" y="190"/>
                      <a:pt x="205" y="192"/>
                      <a:pt x="205" y="195"/>
                    </a:cubicBezTo>
                    <a:cubicBezTo>
                      <a:pt x="205" y="198"/>
                      <a:pt x="201" y="199"/>
                      <a:pt x="198" y="198"/>
                    </a:cubicBezTo>
                    <a:cubicBezTo>
                      <a:pt x="196" y="197"/>
                      <a:pt x="195" y="197"/>
                      <a:pt x="194" y="197"/>
                    </a:cubicBezTo>
                    <a:cubicBezTo>
                      <a:pt x="192" y="197"/>
                      <a:pt x="191" y="197"/>
                      <a:pt x="188" y="200"/>
                    </a:cubicBezTo>
                    <a:cubicBezTo>
                      <a:pt x="186" y="201"/>
                      <a:pt x="186" y="202"/>
                      <a:pt x="186" y="204"/>
                    </a:cubicBezTo>
                    <a:cubicBezTo>
                      <a:pt x="186" y="205"/>
                      <a:pt x="186" y="207"/>
                      <a:pt x="184" y="210"/>
                    </a:cubicBezTo>
                    <a:cubicBezTo>
                      <a:pt x="181" y="213"/>
                      <a:pt x="182" y="214"/>
                      <a:pt x="182" y="214"/>
                    </a:cubicBezTo>
                    <a:cubicBezTo>
                      <a:pt x="182" y="214"/>
                      <a:pt x="182" y="215"/>
                      <a:pt x="183" y="215"/>
                    </a:cubicBezTo>
                    <a:cubicBezTo>
                      <a:pt x="186" y="215"/>
                      <a:pt x="187" y="217"/>
                      <a:pt x="187" y="218"/>
                    </a:cubicBezTo>
                    <a:cubicBezTo>
                      <a:pt x="187" y="220"/>
                      <a:pt x="183" y="222"/>
                      <a:pt x="181" y="223"/>
                    </a:cubicBezTo>
                    <a:cubicBezTo>
                      <a:pt x="182" y="223"/>
                      <a:pt x="183" y="223"/>
                      <a:pt x="184" y="223"/>
                    </a:cubicBezTo>
                    <a:cubicBezTo>
                      <a:pt x="187" y="223"/>
                      <a:pt x="191" y="220"/>
                      <a:pt x="196" y="217"/>
                    </a:cubicBezTo>
                    <a:cubicBezTo>
                      <a:pt x="199" y="215"/>
                      <a:pt x="202" y="213"/>
                      <a:pt x="205" y="211"/>
                    </a:cubicBezTo>
                    <a:cubicBezTo>
                      <a:pt x="208" y="210"/>
                      <a:pt x="210" y="209"/>
                      <a:pt x="213" y="209"/>
                    </a:cubicBezTo>
                    <a:cubicBezTo>
                      <a:pt x="216" y="209"/>
                      <a:pt x="218" y="210"/>
                      <a:pt x="219" y="210"/>
                    </a:cubicBezTo>
                    <a:cubicBezTo>
                      <a:pt x="220" y="210"/>
                      <a:pt x="220" y="210"/>
                      <a:pt x="220" y="210"/>
                    </a:cubicBezTo>
                    <a:cubicBezTo>
                      <a:pt x="220" y="209"/>
                      <a:pt x="219" y="208"/>
                      <a:pt x="220" y="207"/>
                    </a:cubicBezTo>
                    <a:cubicBezTo>
                      <a:pt x="220" y="207"/>
                      <a:pt x="220" y="206"/>
                      <a:pt x="220" y="206"/>
                    </a:cubicBezTo>
                    <a:cubicBezTo>
                      <a:pt x="219" y="205"/>
                      <a:pt x="217" y="203"/>
                      <a:pt x="216" y="201"/>
                    </a:cubicBezTo>
                    <a:cubicBezTo>
                      <a:pt x="215" y="199"/>
                      <a:pt x="215" y="198"/>
                      <a:pt x="215" y="197"/>
                    </a:cubicBezTo>
                    <a:cubicBezTo>
                      <a:pt x="216" y="195"/>
                      <a:pt x="217" y="195"/>
                      <a:pt x="218" y="195"/>
                    </a:cubicBezTo>
                    <a:cubicBezTo>
                      <a:pt x="219" y="195"/>
                      <a:pt x="219" y="194"/>
                      <a:pt x="219" y="194"/>
                    </a:cubicBezTo>
                    <a:cubicBezTo>
                      <a:pt x="220" y="191"/>
                      <a:pt x="222" y="190"/>
                      <a:pt x="223" y="190"/>
                    </a:cubicBezTo>
                    <a:cubicBezTo>
                      <a:pt x="225" y="190"/>
                      <a:pt x="227" y="191"/>
                      <a:pt x="229" y="192"/>
                    </a:cubicBezTo>
                    <a:cubicBezTo>
                      <a:pt x="229" y="192"/>
                      <a:pt x="230" y="192"/>
                      <a:pt x="230" y="192"/>
                    </a:cubicBezTo>
                    <a:cubicBezTo>
                      <a:pt x="231" y="192"/>
                      <a:pt x="231" y="192"/>
                      <a:pt x="232" y="192"/>
                    </a:cubicBezTo>
                    <a:cubicBezTo>
                      <a:pt x="234" y="192"/>
                      <a:pt x="236" y="194"/>
                      <a:pt x="237" y="196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238" y="197"/>
                      <a:pt x="239" y="197"/>
                      <a:pt x="239" y="197"/>
                    </a:cubicBezTo>
                    <a:cubicBezTo>
                      <a:pt x="241" y="196"/>
                      <a:pt x="243" y="196"/>
                      <a:pt x="246" y="197"/>
                    </a:cubicBezTo>
                    <a:cubicBezTo>
                      <a:pt x="246" y="198"/>
                      <a:pt x="248" y="200"/>
                      <a:pt x="248" y="201"/>
                    </a:cubicBezTo>
                    <a:cubicBezTo>
                      <a:pt x="248" y="202"/>
                      <a:pt x="248" y="202"/>
                      <a:pt x="248" y="202"/>
                    </a:cubicBezTo>
                    <a:cubicBezTo>
                      <a:pt x="249" y="202"/>
                      <a:pt x="250" y="203"/>
                      <a:pt x="251" y="203"/>
                    </a:cubicBezTo>
                    <a:cubicBezTo>
                      <a:pt x="252" y="204"/>
                      <a:pt x="253" y="204"/>
                      <a:pt x="253" y="204"/>
                    </a:cubicBezTo>
                    <a:cubicBezTo>
                      <a:pt x="253" y="204"/>
                      <a:pt x="254" y="203"/>
                      <a:pt x="255" y="202"/>
                    </a:cubicBezTo>
                    <a:cubicBezTo>
                      <a:pt x="256" y="202"/>
                      <a:pt x="257" y="201"/>
                      <a:pt x="258" y="201"/>
                    </a:cubicBezTo>
                    <a:cubicBezTo>
                      <a:pt x="259" y="201"/>
                      <a:pt x="260" y="201"/>
                      <a:pt x="261" y="204"/>
                    </a:cubicBezTo>
                    <a:cubicBezTo>
                      <a:pt x="261" y="204"/>
                      <a:pt x="261" y="205"/>
                      <a:pt x="261" y="206"/>
                    </a:cubicBezTo>
                    <a:cubicBezTo>
                      <a:pt x="262" y="207"/>
                      <a:pt x="267" y="207"/>
                      <a:pt x="271" y="208"/>
                    </a:cubicBezTo>
                    <a:cubicBezTo>
                      <a:pt x="272" y="208"/>
                      <a:pt x="272" y="208"/>
                      <a:pt x="272" y="208"/>
                    </a:cubicBezTo>
                    <a:cubicBezTo>
                      <a:pt x="277" y="209"/>
                      <a:pt x="288" y="208"/>
                      <a:pt x="293" y="208"/>
                    </a:cubicBezTo>
                    <a:cubicBezTo>
                      <a:pt x="294" y="208"/>
                      <a:pt x="295" y="207"/>
                      <a:pt x="296" y="207"/>
                    </a:cubicBezTo>
                    <a:cubicBezTo>
                      <a:pt x="296" y="207"/>
                      <a:pt x="296" y="207"/>
                      <a:pt x="296" y="207"/>
                    </a:cubicBezTo>
                    <a:cubicBezTo>
                      <a:pt x="299" y="207"/>
                      <a:pt x="300" y="209"/>
                      <a:pt x="301" y="210"/>
                    </a:cubicBezTo>
                    <a:cubicBezTo>
                      <a:pt x="302" y="212"/>
                      <a:pt x="303" y="213"/>
                      <a:pt x="307" y="214"/>
                    </a:cubicBezTo>
                    <a:cubicBezTo>
                      <a:pt x="310" y="215"/>
                      <a:pt x="312" y="213"/>
                      <a:pt x="313" y="211"/>
                    </a:cubicBezTo>
                    <a:cubicBezTo>
                      <a:pt x="315" y="210"/>
                      <a:pt x="316" y="209"/>
                      <a:pt x="318" y="209"/>
                    </a:cubicBezTo>
                    <a:cubicBezTo>
                      <a:pt x="319" y="209"/>
                      <a:pt x="320" y="209"/>
                      <a:pt x="321" y="210"/>
                    </a:cubicBezTo>
                    <a:cubicBezTo>
                      <a:pt x="323" y="211"/>
                      <a:pt x="324" y="213"/>
                      <a:pt x="324" y="214"/>
                    </a:cubicBezTo>
                    <a:cubicBezTo>
                      <a:pt x="324" y="216"/>
                      <a:pt x="322" y="217"/>
                      <a:pt x="321" y="219"/>
                    </a:cubicBezTo>
                    <a:cubicBezTo>
                      <a:pt x="320" y="219"/>
                      <a:pt x="320" y="219"/>
                      <a:pt x="320" y="219"/>
                    </a:cubicBezTo>
                    <a:cubicBezTo>
                      <a:pt x="320" y="220"/>
                      <a:pt x="321" y="220"/>
                      <a:pt x="321" y="220"/>
                    </a:cubicBezTo>
                    <a:cubicBezTo>
                      <a:pt x="322" y="220"/>
                      <a:pt x="323" y="220"/>
                      <a:pt x="324" y="221"/>
                    </a:cubicBezTo>
                    <a:cubicBezTo>
                      <a:pt x="325" y="221"/>
                      <a:pt x="325" y="221"/>
                      <a:pt x="326" y="222"/>
                    </a:cubicBezTo>
                    <a:cubicBezTo>
                      <a:pt x="330" y="223"/>
                      <a:pt x="335" y="225"/>
                      <a:pt x="338" y="228"/>
                    </a:cubicBezTo>
                    <a:cubicBezTo>
                      <a:pt x="339" y="228"/>
                      <a:pt x="339" y="229"/>
                      <a:pt x="340" y="230"/>
                    </a:cubicBezTo>
                    <a:cubicBezTo>
                      <a:pt x="342" y="232"/>
                      <a:pt x="345" y="235"/>
                      <a:pt x="351" y="238"/>
                    </a:cubicBezTo>
                    <a:cubicBezTo>
                      <a:pt x="351" y="238"/>
                      <a:pt x="351" y="238"/>
                      <a:pt x="352" y="239"/>
                    </a:cubicBezTo>
                    <a:cubicBezTo>
                      <a:pt x="352" y="238"/>
                      <a:pt x="352" y="237"/>
                      <a:pt x="352" y="237"/>
                    </a:cubicBezTo>
                    <a:cubicBezTo>
                      <a:pt x="351" y="235"/>
                      <a:pt x="351" y="233"/>
                      <a:pt x="352" y="232"/>
                    </a:cubicBezTo>
                    <a:cubicBezTo>
                      <a:pt x="353" y="231"/>
                      <a:pt x="355" y="231"/>
                      <a:pt x="357" y="233"/>
                    </a:cubicBezTo>
                    <a:cubicBezTo>
                      <a:pt x="360" y="235"/>
                      <a:pt x="361" y="235"/>
                      <a:pt x="361" y="235"/>
                    </a:cubicBezTo>
                    <a:cubicBezTo>
                      <a:pt x="363" y="235"/>
                      <a:pt x="364" y="235"/>
                      <a:pt x="366" y="237"/>
                    </a:cubicBezTo>
                    <a:cubicBezTo>
                      <a:pt x="366" y="235"/>
                      <a:pt x="365" y="232"/>
                      <a:pt x="364" y="230"/>
                    </a:cubicBezTo>
                    <a:cubicBezTo>
                      <a:pt x="363" y="227"/>
                      <a:pt x="363" y="226"/>
                      <a:pt x="364" y="225"/>
                    </a:cubicBezTo>
                    <a:cubicBezTo>
                      <a:pt x="365" y="224"/>
                      <a:pt x="365" y="224"/>
                      <a:pt x="365" y="224"/>
                    </a:cubicBezTo>
                    <a:cubicBezTo>
                      <a:pt x="366" y="224"/>
                      <a:pt x="366" y="224"/>
                      <a:pt x="366" y="224"/>
                    </a:cubicBezTo>
                    <a:cubicBezTo>
                      <a:pt x="368" y="224"/>
                      <a:pt x="371" y="227"/>
                      <a:pt x="372" y="230"/>
                    </a:cubicBezTo>
                    <a:cubicBezTo>
                      <a:pt x="375" y="234"/>
                      <a:pt x="375" y="241"/>
                      <a:pt x="373" y="246"/>
                    </a:cubicBezTo>
                    <a:cubicBezTo>
                      <a:pt x="373" y="248"/>
                      <a:pt x="371" y="250"/>
                      <a:pt x="368" y="250"/>
                    </a:cubicBezTo>
                    <a:cubicBezTo>
                      <a:pt x="366" y="250"/>
                      <a:pt x="363" y="248"/>
                      <a:pt x="362" y="246"/>
                    </a:cubicBezTo>
                    <a:cubicBezTo>
                      <a:pt x="361" y="246"/>
                      <a:pt x="361" y="245"/>
                      <a:pt x="361" y="244"/>
                    </a:cubicBezTo>
                    <a:cubicBezTo>
                      <a:pt x="359" y="244"/>
                      <a:pt x="357" y="245"/>
                      <a:pt x="357" y="246"/>
                    </a:cubicBezTo>
                    <a:cubicBezTo>
                      <a:pt x="357" y="248"/>
                      <a:pt x="362" y="254"/>
                      <a:pt x="365" y="255"/>
                    </a:cubicBezTo>
                    <a:cubicBezTo>
                      <a:pt x="369" y="255"/>
                      <a:pt x="369" y="259"/>
                      <a:pt x="369" y="261"/>
                    </a:cubicBezTo>
                    <a:cubicBezTo>
                      <a:pt x="369" y="262"/>
                      <a:pt x="369" y="262"/>
                      <a:pt x="369" y="263"/>
                    </a:cubicBezTo>
                    <a:cubicBezTo>
                      <a:pt x="371" y="263"/>
                      <a:pt x="372" y="265"/>
                      <a:pt x="373" y="266"/>
                    </a:cubicBezTo>
                    <a:cubicBezTo>
                      <a:pt x="372" y="264"/>
                      <a:pt x="372" y="261"/>
                      <a:pt x="371" y="260"/>
                    </a:cubicBezTo>
                    <a:cubicBezTo>
                      <a:pt x="369" y="257"/>
                      <a:pt x="369" y="254"/>
                      <a:pt x="370" y="251"/>
                    </a:cubicBezTo>
                    <a:cubicBezTo>
                      <a:pt x="371" y="249"/>
                      <a:pt x="373" y="249"/>
                      <a:pt x="375" y="249"/>
                    </a:cubicBezTo>
                    <a:cubicBezTo>
                      <a:pt x="378" y="250"/>
                      <a:pt x="378" y="254"/>
                      <a:pt x="377" y="256"/>
                    </a:cubicBezTo>
                    <a:cubicBezTo>
                      <a:pt x="377" y="256"/>
                      <a:pt x="377" y="257"/>
                      <a:pt x="377" y="257"/>
                    </a:cubicBezTo>
                    <a:cubicBezTo>
                      <a:pt x="377" y="257"/>
                      <a:pt x="378" y="257"/>
                      <a:pt x="378" y="257"/>
                    </a:cubicBezTo>
                    <a:cubicBezTo>
                      <a:pt x="379" y="256"/>
                      <a:pt x="380" y="255"/>
                      <a:pt x="381" y="254"/>
                    </a:cubicBezTo>
                    <a:cubicBezTo>
                      <a:pt x="382" y="253"/>
                      <a:pt x="382" y="252"/>
                      <a:pt x="381" y="250"/>
                    </a:cubicBezTo>
                    <a:cubicBezTo>
                      <a:pt x="380" y="248"/>
                      <a:pt x="379" y="246"/>
                      <a:pt x="380" y="244"/>
                    </a:cubicBezTo>
                    <a:cubicBezTo>
                      <a:pt x="381" y="242"/>
                      <a:pt x="383" y="242"/>
                      <a:pt x="383" y="242"/>
                    </a:cubicBezTo>
                    <a:cubicBezTo>
                      <a:pt x="387" y="242"/>
                      <a:pt x="390" y="249"/>
                      <a:pt x="391" y="252"/>
                    </a:cubicBezTo>
                    <a:cubicBezTo>
                      <a:pt x="392" y="256"/>
                      <a:pt x="389" y="258"/>
                      <a:pt x="388" y="259"/>
                    </a:cubicBezTo>
                    <a:cubicBezTo>
                      <a:pt x="388" y="260"/>
                      <a:pt x="387" y="260"/>
                      <a:pt x="387" y="260"/>
                    </a:cubicBezTo>
                    <a:cubicBezTo>
                      <a:pt x="387" y="264"/>
                      <a:pt x="384" y="264"/>
                      <a:pt x="382" y="264"/>
                    </a:cubicBezTo>
                    <a:cubicBezTo>
                      <a:pt x="382" y="264"/>
                      <a:pt x="381" y="264"/>
                      <a:pt x="380" y="265"/>
                    </a:cubicBezTo>
                    <a:cubicBezTo>
                      <a:pt x="380" y="265"/>
                      <a:pt x="380" y="269"/>
                      <a:pt x="380" y="271"/>
                    </a:cubicBezTo>
                    <a:cubicBezTo>
                      <a:pt x="381" y="271"/>
                      <a:pt x="381" y="271"/>
                      <a:pt x="381" y="271"/>
                    </a:cubicBezTo>
                    <a:cubicBezTo>
                      <a:pt x="381" y="269"/>
                      <a:pt x="382" y="268"/>
                      <a:pt x="384" y="268"/>
                    </a:cubicBezTo>
                    <a:cubicBezTo>
                      <a:pt x="385" y="268"/>
                      <a:pt x="386" y="268"/>
                      <a:pt x="386" y="269"/>
                    </a:cubicBezTo>
                    <a:cubicBezTo>
                      <a:pt x="386" y="269"/>
                      <a:pt x="387" y="269"/>
                      <a:pt x="387" y="269"/>
                    </a:cubicBezTo>
                    <a:cubicBezTo>
                      <a:pt x="388" y="268"/>
                      <a:pt x="389" y="266"/>
                      <a:pt x="391" y="266"/>
                    </a:cubicBezTo>
                    <a:cubicBezTo>
                      <a:pt x="391" y="266"/>
                      <a:pt x="392" y="267"/>
                      <a:pt x="393" y="267"/>
                    </a:cubicBezTo>
                    <a:cubicBezTo>
                      <a:pt x="393" y="265"/>
                      <a:pt x="395" y="263"/>
                      <a:pt x="397" y="263"/>
                    </a:cubicBezTo>
                    <a:cubicBezTo>
                      <a:pt x="397" y="263"/>
                      <a:pt x="397" y="263"/>
                      <a:pt x="397" y="263"/>
                    </a:cubicBezTo>
                    <a:cubicBezTo>
                      <a:pt x="399" y="263"/>
                      <a:pt x="401" y="264"/>
                      <a:pt x="403" y="266"/>
                    </a:cubicBezTo>
                    <a:cubicBezTo>
                      <a:pt x="405" y="269"/>
                      <a:pt x="408" y="274"/>
                      <a:pt x="408" y="277"/>
                    </a:cubicBezTo>
                    <a:cubicBezTo>
                      <a:pt x="408" y="279"/>
                      <a:pt x="406" y="281"/>
                      <a:pt x="404" y="281"/>
                    </a:cubicBezTo>
                    <a:cubicBezTo>
                      <a:pt x="403" y="282"/>
                      <a:pt x="403" y="283"/>
                      <a:pt x="402" y="284"/>
                    </a:cubicBezTo>
                    <a:cubicBezTo>
                      <a:pt x="401" y="285"/>
                      <a:pt x="400" y="285"/>
                      <a:pt x="399" y="285"/>
                    </a:cubicBezTo>
                    <a:cubicBezTo>
                      <a:pt x="397" y="285"/>
                      <a:pt x="395" y="283"/>
                      <a:pt x="393" y="282"/>
                    </a:cubicBezTo>
                    <a:cubicBezTo>
                      <a:pt x="393" y="281"/>
                      <a:pt x="392" y="280"/>
                      <a:pt x="391" y="280"/>
                    </a:cubicBezTo>
                    <a:cubicBezTo>
                      <a:pt x="392" y="281"/>
                      <a:pt x="392" y="282"/>
                      <a:pt x="393" y="283"/>
                    </a:cubicBezTo>
                    <a:cubicBezTo>
                      <a:pt x="393" y="284"/>
                      <a:pt x="393" y="285"/>
                      <a:pt x="394" y="285"/>
                    </a:cubicBezTo>
                    <a:cubicBezTo>
                      <a:pt x="395" y="288"/>
                      <a:pt x="394" y="290"/>
                      <a:pt x="393" y="292"/>
                    </a:cubicBezTo>
                    <a:cubicBezTo>
                      <a:pt x="392" y="294"/>
                      <a:pt x="392" y="295"/>
                      <a:pt x="393" y="295"/>
                    </a:cubicBezTo>
                    <a:cubicBezTo>
                      <a:pt x="393" y="296"/>
                      <a:pt x="393" y="296"/>
                      <a:pt x="394" y="296"/>
                    </a:cubicBezTo>
                    <a:cubicBezTo>
                      <a:pt x="394" y="296"/>
                      <a:pt x="394" y="295"/>
                      <a:pt x="394" y="295"/>
                    </a:cubicBezTo>
                    <a:cubicBezTo>
                      <a:pt x="394" y="294"/>
                      <a:pt x="394" y="294"/>
                      <a:pt x="394" y="293"/>
                    </a:cubicBezTo>
                    <a:cubicBezTo>
                      <a:pt x="395" y="291"/>
                      <a:pt x="396" y="291"/>
                      <a:pt x="397" y="291"/>
                    </a:cubicBezTo>
                    <a:cubicBezTo>
                      <a:pt x="399" y="291"/>
                      <a:pt x="400" y="292"/>
                      <a:pt x="402" y="293"/>
                    </a:cubicBezTo>
                    <a:cubicBezTo>
                      <a:pt x="403" y="292"/>
                      <a:pt x="403" y="291"/>
                      <a:pt x="403" y="289"/>
                    </a:cubicBezTo>
                    <a:cubicBezTo>
                      <a:pt x="403" y="288"/>
                      <a:pt x="404" y="286"/>
                      <a:pt x="406" y="286"/>
                    </a:cubicBezTo>
                    <a:cubicBezTo>
                      <a:pt x="408" y="286"/>
                      <a:pt x="410" y="287"/>
                      <a:pt x="411" y="289"/>
                    </a:cubicBezTo>
                    <a:cubicBezTo>
                      <a:pt x="412" y="288"/>
                      <a:pt x="413" y="287"/>
                      <a:pt x="415" y="287"/>
                    </a:cubicBezTo>
                    <a:cubicBezTo>
                      <a:pt x="416" y="287"/>
                      <a:pt x="416" y="287"/>
                      <a:pt x="416" y="287"/>
                    </a:cubicBezTo>
                    <a:cubicBezTo>
                      <a:pt x="417" y="287"/>
                      <a:pt x="418" y="287"/>
                      <a:pt x="419" y="288"/>
                    </a:cubicBezTo>
                    <a:cubicBezTo>
                      <a:pt x="420" y="290"/>
                      <a:pt x="419" y="292"/>
                      <a:pt x="419" y="294"/>
                    </a:cubicBezTo>
                    <a:cubicBezTo>
                      <a:pt x="419" y="295"/>
                      <a:pt x="419" y="295"/>
                      <a:pt x="419" y="295"/>
                    </a:cubicBezTo>
                    <a:cubicBezTo>
                      <a:pt x="420" y="294"/>
                      <a:pt x="422" y="294"/>
                      <a:pt x="423" y="295"/>
                    </a:cubicBezTo>
                    <a:cubicBezTo>
                      <a:pt x="425" y="294"/>
                      <a:pt x="427" y="293"/>
                      <a:pt x="428" y="292"/>
                    </a:cubicBezTo>
                    <a:cubicBezTo>
                      <a:pt x="429" y="291"/>
                      <a:pt x="429" y="291"/>
                      <a:pt x="429" y="291"/>
                    </a:cubicBezTo>
                    <a:cubicBezTo>
                      <a:pt x="429" y="291"/>
                      <a:pt x="428" y="290"/>
                      <a:pt x="427" y="289"/>
                    </a:cubicBezTo>
                    <a:cubicBezTo>
                      <a:pt x="426" y="288"/>
                      <a:pt x="424" y="285"/>
                      <a:pt x="425" y="282"/>
                    </a:cubicBezTo>
                    <a:cubicBezTo>
                      <a:pt x="426" y="279"/>
                      <a:pt x="427" y="277"/>
                      <a:pt x="415" y="273"/>
                    </a:cubicBezTo>
                    <a:cubicBezTo>
                      <a:pt x="405" y="269"/>
                      <a:pt x="403" y="265"/>
                      <a:pt x="399" y="257"/>
                    </a:cubicBezTo>
                    <a:cubicBezTo>
                      <a:pt x="398" y="255"/>
                      <a:pt x="396" y="252"/>
                      <a:pt x="394" y="248"/>
                    </a:cubicBezTo>
                    <a:cubicBezTo>
                      <a:pt x="390" y="240"/>
                      <a:pt x="383" y="235"/>
                      <a:pt x="378" y="230"/>
                    </a:cubicBezTo>
                    <a:cubicBezTo>
                      <a:pt x="373" y="226"/>
                      <a:pt x="370" y="223"/>
                      <a:pt x="370" y="220"/>
                    </a:cubicBezTo>
                    <a:cubicBezTo>
                      <a:pt x="370" y="218"/>
                      <a:pt x="367" y="217"/>
                      <a:pt x="364" y="217"/>
                    </a:cubicBezTo>
                    <a:cubicBezTo>
                      <a:pt x="361" y="217"/>
                      <a:pt x="359" y="218"/>
                      <a:pt x="358" y="219"/>
                    </a:cubicBezTo>
                    <a:cubicBezTo>
                      <a:pt x="358" y="223"/>
                      <a:pt x="354" y="225"/>
                      <a:pt x="350" y="227"/>
                    </a:cubicBezTo>
                    <a:cubicBezTo>
                      <a:pt x="349" y="227"/>
                      <a:pt x="348" y="228"/>
                      <a:pt x="347" y="229"/>
                    </a:cubicBezTo>
                    <a:cubicBezTo>
                      <a:pt x="346" y="229"/>
                      <a:pt x="345" y="230"/>
                      <a:pt x="344" y="230"/>
                    </a:cubicBezTo>
                    <a:cubicBezTo>
                      <a:pt x="341" y="230"/>
                      <a:pt x="339" y="227"/>
                      <a:pt x="337" y="224"/>
                    </a:cubicBezTo>
                    <a:cubicBezTo>
                      <a:pt x="337" y="224"/>
                      <a:pt x="336" y="223"/>
                      <a:pt x="336" y="222"/>
                    </a:cubicBezTo>
                    <a:cubicBezTo>
                      <a:pt x="335" y="221"/>
                      <a:pt x="332" y="219"/>
                      <a:pt x="330" y="217"/>
                    </a:cubicBezTo>
                    <a:cubicBezTo>
                      <a:pt x="327" y="215"/>
                      <a:pt x="324" y="212"/>
                      <a:pt x="324" y="210"/>
                    </a:cubicBezTo>
                    <a:cubicBezTo>
                      <a:pt x="324" y="209"/>
                      <a:pt x="323" y="206"/>
                      <a:pt x="321" y="206"/>
                    </a:cubicBezTo>
                    <a:cubicBezTo>
                      <a:pt x="321" y="206"/>
                      <a:pt x="320" y="206"/>
                      <a:pt x="319" y="206"/>
                    </a:cubicBezTo>
                    <a:cubicBezTo>
                      <a:pt x="316" y="207"/>
                      <a:pt x="314" y="208"/>
                      <a:pt x="313" y="208"/>
                    </a:cubicBezTo>
                    <a:cubicBezTo>
                      <a:pt x="312" y="208"/>
                      <a:pt x="312" y="208"/>
                      <a:pt x="311" y="207"/>
                    </a:cubicBezTo>
                    <a:cubicBezTo>
                      <a:pt x="310" y="207"/>
                      <a:pt x="310" y="207"/>
                      <a:pt x="310" y="207"/>
                    </a:cubicBezTo>
                    <a:cubicBezTo>
                      <a:pt x="309" y="208"/>
                      <a:pt x="308" y="209"/>
                      <a:pt x="307" y="209"/>
                    </a:cubicBezTo>
                    <a:cubicBezTo>
                      <a:pt x="304" y="209"/>
                      <a:pt x="301" y="207"/>
                      <a:pt x="301" y="207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0" y="34"/>
                      <a:pt x="300" y="34"/>
                      <a:pt x="300" y="34"/>
                    </a:cubicBezTo>
                    <a:cubicBezTo>
                      <a:pt x="299" y="34"/>
                      <a:pt x="297" y="33"/>
                      <a:pt x="29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5" name="Freeform 2212">
                <a:extLst>
                  <a:ext uri="{FF2B5EF4-FFF2-40B4-BE49-F238E27FC236}">
                    <a16:creationId xmlns:a16="http://schemas.microsoft.com/office/drawing/2014/main" xmlns="" id="{04B29715-7D78-41E1-B27A-1B69D8FA9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340" y="2872980"/>
                <a:ext cx="39026" cy="19783"/>
              </a:xfrm>
              <a:custGeom>
                <a:avLst/>
                <a:gdLst>
                  <a:gd name="T0" fmla="*/ 17 w 22"/>
                  <a:gd name="T1" fmla="*/ 1 h 11"/>
                  <a:gd name="T2" fmla="*/ 11 w 22"/>
                  <a:gd name="T3" fmla="*/ 0 h 11"/>
                  <a:gd name="T4" fmla="*/ 8 w 22"/>
                  <a:gd name="T5" fmla="*/ 1 h 11"/>
                  <a:gd name="T6" fmla="*/ 2 w 22"/>
                  <a:gd name="T7" fmla="*/ 9 h 11"/>
                  <a:gd name="T8" fmla="*/ 0 w 22"/>
                  <a:gd name="T9" fmla="*/ 11 h 11"/>
                  <a:gd name="T10" fmla="*/ 9 w 22"/>
                  <a:gd name="T11" fmla="*/ 5 h 11"/>
                  <a:gd name="T12" fmla="*/ 12 w 22"/>
                  <a:gd name="T13" fmla="*/ 2 h 11"/>
                  <a:gd name="T14" fmla="*/ 16 w 22"/>
                  <a:gd name="T15" fmla="*/ 4 h 11"/>
                  <a:gd name="T16" fmla="*/ 22 w 22"/>
                  <a:gd name="T17" fmla="*/ 1 h 11"/>
                  <a:gd name="T18" fmla="*/ 22 w 22"/>
                  <a:gd name="T19" fmla="*/ 1 h 11"/>
                  <a:gd name="T20" fmla="*/ 17 w 22"/>
                  <a:gd name="T2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1">
                    <a:moveTo>
                      <a:pt x="17" y="1"/>
                    </a:moveTo>
                    <a:cubicBezTo>
                      <a:pt x="15" y="0"/>
                      <a:pt x="13" y="0"/>
                      <a:pt x="11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6" y="5"/>
                      <a:pt x="4" y="7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3" y="10"/>
                      <a:pt x="8" y="7"/>
                      <a:pt x="9" y="5"/>
                    </a:cubicBezTo>
                    <a:cubicBezTo>
                      <a:pt x="9" y="2"/>
                      <a:pt x="11" y="2"/>
                      <a:pt x="12" y="2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8" y="4"/>
                      <a:pt x="21" y="3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1"/>
                      <a:pt x="19" y="1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6" name="Freeform 2213">
                <a:extLst>
                  <a:ext uri="{FF2B5EF4-FFF2-40B4-BE49-F238E27FC236}">
                    <a16:creationId xmlns:a16="http://schemas.microsoft.com/office/drawing/2014/main" xmlns="" id="{74E4A552-2376-4866-96C8-2CC9774BE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879" y="2797444"/>
                <a:ext cx="46460" cy="41365"/>
              </a:xfrm>
              <a:custGeom>
                <a:avLst/>
                <a:gdLst>
                  <a:gd name="T0" fmla="*/ 24 w 26"/>
                  <a:gd name="T1" fmla="*/ 0 h 24"/>
                  <a:gd name="T2" fmla="*/ 19 w 26"/>
                  <a:gd name="T3" fmla="*/ 4 h 24"/>
                  <a:gd name="T4" fmla="*/ 14 w 26"/>
                  <a:gd name="T5" fmla="*/ 9 h 24"/>
                  <a:gd name="T6" fmla="*/ 9 w 26"/>
                  <a:gd name="T7" fmla="*/ 14 h 24"/>
                  <a:gd name="T8" fmla="*/ 5 w 26"/>
                  <a:gd name="T9" fmla="*/ 17 h 24"/>
                  <a:gd name="T10" fmla="*/ 3 w 26"/>
                  <a:gd name="T11" fmla="*/ 17 h 24"/>
                  <a:gd name="T12" fmla="*/ 1 w 26"/>
                  <a:gd name="T13" fmla="*/ 18 h 24"/>
                  <a:gd name="T14" fmla="*/ 1 w 26"/>
                  <a:gd name="T15" fmla="*/ 23 h 24"/>
                  <a:gd name="T16" fmla="*/ 3 w 26"/>
                  <a:gd name="T17" fmla="*/ 24 h 24"/>
                  <a:gd name="T18" fmla="*/ 3 w 26"/>
                  <a:gd name="T19" fmla="*/ 24 h 24"/>
                  <a:gd name="T20" fmla="*/ 9 w 26"/>
                  <a:gd name="T21" fmla="*/ 23 h 24"/>
                  <a:gd name="T22" fmla="*/ 10 w 26"/>
                  <a:gd name="T23" fmla="*/ 24 h 24"/>
                  <a:gd name="T24" fmla="*/ 23 w 26"/>
                  <a:gd name="T25" fmla="*/ 14 h 24"/>
                  <a:gd name="T26" fmla="*/ 23 w 26"/>
                  <a:gd name="T27" fmla="*/ 14 h 24"/>
                  <a:gd name="T28" fmla="*/ 21 w 26"/>
                  <a:gd name="T29" fmla="*/ 12 h 24"/>
                  <a:gd name="T30" fmla="*/ 18 w 26"/>
                  <a:gd name="T31" fmla="*/ 9 h 24"/>
                  <a:gd name="T32" fmla="*/ 24 w 26"/>
                  <a:gd name="T33" fmla="*/ 4 h 24"/>
                  <a:gd name="T34" fmla="*/ 26 w 26"/>
                  <a:gd name="T35" fmla="*/ 3 h 24"/>
                  <a:gd name="T36" fmla="*/ 24 w 26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24">
                    <a:moveTo>
                      <a:pt x="24" y="0"/>
                    </a:moveTo>
                    <a:cubicBezTo>
                      <a:pt x="23" y="0"/>
                      <a:pt x="21" y="1"/>
                      <a:pt x="19" y="4"/>
                    </a:cubicBezTo>
                    <a:cubicBezTo>
                      <a:pt x="17" y="6"/>
                      <a:pt x="15" y="8"/>
                      <a:pt x="14" y="9"/>
                    </a:cubicBezTo>
                    <a:cubicBezTo>
                      <a:pt x="11" y="11"/>
                      <a:pt x="10" y="13"/>
                      <a:pt x="9" y="14"/>
                    </a:cubicBezTo>
                    <a:cubicBezTo>
                      <a:pt x="9" y="17"/>
                      <a:pt x="6" y="17"/>
                      <a:pt x="5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19"/>
                      <a:pt x="1" y="21"/>
                      <a:pt x="1" y="23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6" y="22"/>
                      <a:pt x="8" y="23"/>
                      <a:pt x="9" y="23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2" y="23"/>
                      <a:pt x="21" y="17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2" y="13"/>
                      <a:pt x="21" y="12"/>
                    </a:cubicBezTo>
                    <a:cubicBezTo>
                      <a:pt x="20" y="11"/>
                      <a:pt x="19" y="10"/>
                      <a:pt x="18" y="9"/>
                    </a:cubicBezTo>
                    <a:cubicBezTo>
                      <a:pt x="18" y="5"/>
                      <a:pt x="22" y="5"/>
                      <a:pt x="24" y="4"/>
                    </a:cubicBezTo>
                    <a:cubicBezTo>
                      <a:pt x="25" y="4"/>
                      <a:pt x="26" y="4"/>
                      <a:pt x="26" y="3"/>
                    </a:cubicBezTo>
                    <a:cubicBezTo>
                      <a:pt x="25" y="3"/>
                      <a:pt x="24" y="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7" name="Freeform 2214">
                <a:extLst>
                  <a:ext uri="{FF2B5EF4-FFF2-40B4-BE49-F238E27FC236}">
                    <a16:creationId xmlns:a16="http://schemas.microsoft.com/office/drawing/2014/main" xmlns="" id="{EA95DB9E-1C27-44B7-9F7E-2C1F4DC3E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79" y="2921539"/>
                <a:ext cx="14867" cy="14388"/>
              </a:xfrm>
              <a:custGeom>
                <a:avLst/>
                <a:gdLst>
                  <a:gd name="T0" fmla="*/ 6 w 9"/>
                  <a:gd name="T1" fmla="*/ 0 h 9"/>
                  <a:gd name="T2" fmla="*/ 6 w 9"/>
                  <a:gd name="T3" fmla="*/ 1 h 9"/>
                  <a:gd name="T4" fmla="*/ 2 w 9"/>
                  <a:gd name="T5" fmla="*/ 8 h 9"/>
                  <a:gd name="T6" fmla="*/ 0 w 9"/>
                  <a:gd name="T7" fmla="*/ 8 h 9"/>
                  <a:gd name="T8" fmla="*/ 0 w 9"/>
                  <a:gd name="T9" fmla="*/ 9 h 9"/>
                  <a:gd name="T10" fmla="*/ 1 w 9"/>
                  <a:gd name="T11" fmla="*/ 8 h 9"/>
                  <a:gd name="T12" fmla="*/ 7 w 9"/>
                  <a:gd name="T13" fmla="*/ 0 h 9"/>
                  <a:gd name="T14" fmla="*/ 6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2" y="6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8"/>
                    </a:cubicBezTo>
                    <a:cubicBezTo>
                      <a:pt x="7" y="6"/>
                      <a:pt x="9" y="3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8" name="Freeform 2215">
                <a:extLst>
                  <a:ext uri="{FF2B5EF4-FFF2-40B4-BE49-F238E27FC236}">
                    <a16:creationId xmlns:a16="http://schemas.microsoft.com/office/drawing/2014/main" xmlns="" id="{763919B4-4752-4735-BB06-4A6C72CE2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79" y="2932330"/>
                <a:ext cx="3717" cy="179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9" name="Freeform 2216">
                <a:extLst>
                  <a:ext uri="{FF2B5EF4-FFF2-40B4-BE49-F238E27FC236}">
                    <a16:creationId xmlns:a16="http://schemas.microsoft.com/office/drawing/2014/main" xmlns="" id="{5C0857CC-FCA5-4132-A92A-A1835ED8B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322" y="2899957"/>
                <a:ext cx="9292" cy="0"/>
              </a:xfrm>
              <a:custGeom>
                <a:avLst/>
                <a:gdLst>
                  <a:gd name="T0" fmla="*/ 0 w 5"/>
                  <a:gd name="T1" fmla="*/ 5 w 5"/>
                  <a:gd name="T2" fmla="*/ 4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0" name="Freeform 2217">
                <a:extLst>
                  <a:ext uri="{FF2B5EF4-FFF2-40B4-BE49-F238E27FC236}">
                    <a16:creationId xmlns:a16="http://schemas.microsoft.com/office/drawing/2014/main" xmlns="" id="{B701E1D6-E7DC-4C00-B844-55374568F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854" y="2745287"/>
                <a:ext cx="27876" cy="10791"/>
              </a:xfrm>
              <a:custGeom>
                <a:avLst/>
                <a:gdLst>
                  <a:gd name="T0" fmla="*/ 12 w 16"/>
                  <a:gd name="T1" fmla="*/ 2 h 6"/>
                  <a:gd name="T2" fmla="*/ 9 w 16"/>
                  <a:gd name="T3" fmla="*/ 3 h 6"/>
                  <a:gd name="T4" fmla="*/ 6 w 16"/>
                  <a:gd name="T5" fmla="*/ 0 h 6"/>
                  <a:gd name="T6" fmla="*/ 5 w 16"/>
                  <a:gd name="T7" fmla="*/ 0 h 6"/>
                  <a:gd name="T8" fmla="*/ 0 w 16"/>
                  <a:gd name="T9" fmla="*/ 3 h 6"/>
                  <a:gd name="T10" fmla="*/ 10 w 16"/>
                  <a:gd name="T11" fmla="*/ 6 h 6"/>
                  <a:gd name="T12" fmla="*/ 13 w 16"/>
                  <a:gd name="T13" fmla="*/ 6 h 6"/>
                  <a:gd name="T14" fmla="*/ 15 w 16"/>
                  <a:gd name="T15" fmla="*/ 4 h 6"/>
                  <a:gd name="T16" fmla="*/ 15 w 16"/>
                  <a:gd name="T17" fmla="*/ 2 h 6"/>
                  <a:gd name="T18" fmla="*/ 12 w 16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6">
                    <a:moveTo>
                      <a:pt x="12" y="2"/>
                    </a:moveTo>
                    <a:cubicBezTo>
                      <a:pt x="11" y="3"/>
                      <a:pt x="10" y="3"/>
                      <a:pt x="9" y="3"/>
                    </a:cubicBezTo>
                    <a:cubicBezTo>
                      <a:pt x="8" y="3"/>
                      <a:pt x="6" y="3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4"/>
                      <a:pt x="6" y="6"/>
                      <a:pt x="10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4" y="6"/>
                      <a:pt x="15" y="5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1" name="Freeform 2218">
                <a:extLst>
                  <a:ext uri="{FF2B5EF4-FFF2-40B4-BE49-F238E27FC236}">
                    <a16:creationId xmlns:a16="http://schemas.microsoft.com/office/drawing/2014/main" xmlns="" id="{2863565C-53E2-4E11-A519-F64640D89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963" y="3425115"/>
                <a:ext cx="46460" cy="5395"/>
              </a:xfrm>
              <a:custGeom>
                <a:avLst/>
                <a:gdLst>
                  <a:gd name="T0" fmla="*/ 0 w 25"/>
                  <a:gd name="T1" fmla="*/ 3 h 3"/>
                  <a:gd name="T2" fmla="*/ 25 w 25"/>
                  <a:gd name="T3" fmla="*/ 0 h 3"/>
                  <a:gd name="T4" fmla="*/ 0 w 25"/>
                  <a:gd name="T5" fmla="*/ 3 h 3"/>
                  <a:gd name="T6" fmla="*/ 0 w 2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">
                    <a:moveTo>
                      <a:pt x="0" y="3"/>
                    </a:moveTo>
                    <a:lnTo>
                      <a:pt x="25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2" name="Freeform 2219">
                <a:extLst>
                  <a:ext uri="{FF2B5EF4-FFF2-40B4-BE49-F238E27FC236}">
                    <a16:creationId xmlns:a16="http://schemas.microsoft.com/office/drawing/2014/main" xmlns="" id="{CAB45948-4635-4B9B-98F9-84D3BA57D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138" y="3495256"/>
                <a:ext cx="14867" cy="7194"/>
              </a:xfrm>
              <a:custGeom>
                <a:avLst/>
                <a:gdLst>
                  <a:gd name="T0" fmla="*/ 0 w 8"/>
                  <a:gd name="T1" fmla="*/ 0 h 4"/>
                  <a:gd name="T2" fmla="*/ 2 w 8"/>
                  <a:gd name="T3" fmla="*/ 1 h 4"/>
                  <a:gd name="T4" fmla="*/ 8 w 8"/>
                  <a:gd name="T5" fmla="*/ 4 h 4"/>
                  <a:gd name="T6" fmla="*/ 2 w 8"/>
                  <a:gd name="T7" fmla="*/ 1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3" y="2"/>
                      <a:pt x="6" y="3"/>
                      <a:pt x="8" y="4"/>
                    </a:cubicBezTo>
                    <a:cubicBezTo>
                      <a:pt x="6" y="3"/>
                      <a:pt x="3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3" name="Freeform 2220">
                <a:extLst>
                  <a:ext uri="{FF2B5EF4-FFF2-40B4-BE49-F238E27FC236}">
                    <a16:creationId xmlns:a16="http://schemas.microsoft.com/office/drawing/2014/main" xmlns="" id="{3D3E374B-B34A-4A23-B6AF-78C9E6053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722" y="3486264"/>
                <a:ext cx="14867" cy="14388"/>
              </a:xfrm>
              <a:custGeom>
                <a:avLst/>
                <a:gdLst>
                  <a:gd name="T0" fmla="*/ 0 w 9"/>
                  <a:gd name="T1" fmla="*/ 8 h 8"/>
                  <a:gd name="T2" fmla="*/ 9 w 9"/>
                  <a:gd name="T3" fmla="*/ 0 h 8"/>
                  <a:gd name="T4" fmla="*/ 0 w 9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cubicBezTo>
                      <a:pt x="2" y="5"/>
                      <a:pt x="5" y="0"/>
                      <a:pt x="9" y="0"/>
                    </a:cubicBezTo>
                    <a:cubicBezTo>
                      <a:pt x="5" y="0"/>
                      <a:pt x="2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4" name="Freeform 2221">
                <a:extLst>
                  <a:ext uri="{FF2B5EF4-FFF2-40B4-BE49-F238E27FC236}">
                    <a16:creationId xmlns:a16="http://schemas.microsoft.com/office/drawing/2014/main" xmlns="" id="{5863EFDE-86DF-4010-9B54-EE9FDC34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367" y="3567196"/>
                <a:ext cx="3717" cy="179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5" name="Freeform 2222">
                <a:extLst>
                  <a:ext uri="{FF2B5EF4-FFF2-40B4-BE49-F238E27FC236}">
                    <a16:creationId xmlns:a16="http://schemas.microsoft.com/office/drawing/2014/main" xmlns="" id="{DCC792CC-C8CE-4C83-9B58-EB4880190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199" y="3533025"/>
                <a:ext cx="3717" cy="10791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0 h 6"/>
                  <a:gd name="T4" fmla="*/ 2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4"/>
                      <a:pt x="2" y="1"/>
                      <a:pt x="0" y="0"/>
                    </a:cubicBezTo>
                    <a:cubicBezTo>
                      <a:pt x="2" y="1"/>
                      <a:pt x="2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6" name="Freeform 2223">
                <a:extLst>
                  <a:ext uri="{FF2B5EF4-FFF2-40B4-BE49-F238E27FC236}">
                    <a16:creationId xmlns:a16="http://schemas.microsoft.com/office/drawing/2014/main" xmlns="" id="{C859932D-3A34-44D0-A33F-9EF394F84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350" y="3558203"/>
                <a:ext cx="24159" cy="8992"/>
              </a:xfrm>
              <a:custGeom>
                <a:avLst/>
                <a:gdLst>
                  <a:gd name="T0" fmla="*/ 0 w 14"/>
                  <a:gd name="T1" fmla="*/ 0 h 5"/>
                  <a:gd name="T2" fmla="*/ 4 w 14"/>
                  <a:gd name="T3" fmla="*/ 2 h 5"/>
                  <a:gd name="T4" fmla="*/ 14 w 14"/>
                  <a:gd name="T5" fmla="*/ 5 h 5"/>
                  <a:gd name="T6" fmla="*/ 4 w 14"/>
                  <a:gd name="T7" fmla="*/ 2 h 5"/>
                  <a:gd name="T8" fmla="*/ 0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0"/>
                      <a:pt x="2" y="1"/>
                      <a:pt x="4" y="2"/>
                    </a:cubicBezTo>
                    <a:cubicBezTo>
                      <a:pt x="7" y="3"/>
                      <a:pt x="12" y="5"/>
                      <a:pt x="14" y="5"/>
                    </a:cubicBezTo>
                    <a:cubicBezTo>
                      <a:pt x="12" y="5"/>
                      <a:pt x="7" y="3"/>
                      <a:pt x="4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BFD5C698-A654-4800-B583-D5247F694BDF}"/>
                </a:ext>
              </a:extLst>
            </p:cNvPr>
            <p:cNvGrpSpPr/>
            <p:nvPr/>
          </p:nvGrpSpPr>
          <p:grpSpPr>
            <a:xfrm>
              <a:off x="4397898" y="2120605"/>
              <a:ext cx="1219108" cy="875863"/>
              <a:chOff x="2863992" y="1871223"/>
              <a:chExt cx="1219108" cy="875863"/>
            </a:xfrm>
            <a:grpFill/>
          </p:grpSpPr>
          <p:sp>
            <p:nvSpPr>
              <p:cNvPr id="42" name="Freeform 2176">
                <a:extLst>
                  <a:ext uri="{FF2B5EF4-FFF2-40B4-BE49-F238E27FC236}">
                    <a16:creationId xmlns:a16="http://schemas.microsoft.com/office/drawing/2014/main" xmlns="" id="{33F69726-154C-43B7-9253-CBE86A348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992" y="1871223"/>
                <a:ext cx="1219108" cy="875863"/>
              </a:xfrm>
              <a:custGeom>
                <a:avLst/>
                <a:gdLst>
                  <a:gd name="T0" fmla="*/ 532 w 687"/>
                  <a:gd name="T1" fmla="*/ 311 h 510"/>
                  <a:gd name="T2" fmla="*/ 552 w 687"/>
                  <a:gd name="T3" fmla="*/ 307 h 510"/>
                  <a:gd name="T4" fmla="*/ 548 w 687"/>
                  <a:gd name="T5" fmla="*/ 276 h 510"/>
                  <a:gd name="T6" fmla="*/ 551 w 687"/>
                  <a:gd name="T7" fmla="*/ 267 h 510"/>
                  <a:gd name="T8" fmla="*/ 548 w 687"/>
                  <a:gd name="T9" fmla="*/ 247 h 510"/>
                  <a:gd name="T10" fmla="*/ 593 w 687"/>
                  <a:gd name="T11" fmla="*/ 249 h 510"/>
                  <a:gd name="T12" fmla="*/ 604 w 687"/>
                  <a:gd name="T13" fmla="*/ 233 h 510"/>
                  <a:gd name="T14" fmla="*/ 585 w 687"/>
                  <a:gd name="T15" fmla="*/ 219 h 510"/>
                  <a:gd name="T16" fmla="*/ 607 w 687"/>
                  <a:gd name="T17" fmla="*/ 201 h 510"/>
                  <a:gd name="T18" fmla="*/ 578 w 687"/>
                  <a:gd name="T19" fmla="*/ 175 h 510"/>
                  <a:gd name="T20" fmla="*/ 612 w 687"/>
                  <a:gd name="T21" fmla="*/ 165 h 510"/>
                  <a:gd name="T22" fmla="*/ 606 w 687"/>
                  <a:gd name="T23" fmla="*/ 155 h 510"/>
                  <a:gd name="T24" fmla="*/ 581 w 687"/>
                  <a:gd name="T25" fmla="*/ 130 h 510"/>
                  <a:gd name="T26" fmla="*/ 622 w 687"/>
                  <a:gd name="T27" fmla="*/ 100 h 510"/>
                  <a:gd name="T28" fmla="*/ 611 w 687"/>
                  <a:gd name="T29" fmla="*/ 89 h 510"/>
                  <a:gd name="T30" fmla="*/ 639 w 687"/>
                  <a:gd name="T31" fmla="*/ 74 h 510"/>
                  <a:gd name="T32" fmla="*/ 629 w 687"/>
                  <a:gd name="T33" fmla="*/ 55 h 510"/>
                  <a:gd name="T34" fmla="*/ 597 w 687"/>
                  <a:gd name="T35" fmla="*/ 54 h 510"/>
                  <a:gd name="T36" fmla="*/ 553 w 687"/>
                  <a:gd name="T37" fmla="*/ 82 h 510"/>
                  <a:gd name="T38" fmla="*/ 551 w 687"/>
                  <a:gd name="T39" fmla="*/ 51 h 510"/>
                  <a:gd name="T40" fmla="*/ 515 w 687"/>
                  <a:gd name="T41" fmla="*/ 45 h 510"/>
                  <a:gd name="T42" fmla="*/ 517 w 687"/>
                  <a:gd name="T43" fmla="*/ 37 h 510"/>
                  <a:gd name="T44" fmla="*/ 557 w 687"/>
                  <a:gd name="T45" fmla="*/ 21 h 510"/>
                  <a:gd name="T46" fmla="*/ 498 w 687"/>
                  <a:gd name="T47" fmla="*/ 4 h 510"/>
                  <a:gd name="T48" fmla="*/ 402 w 687"/>
                  <a:gd name="T49" fmla="*/ 4 h 510"/>
                  <a:gd name="T50" fmla="*/ 381 w 687"/>
                  <a:gd name="T51" fmla="*/ 11 h 510"/>
                  <a:gd name="T52" fmla="*/ 339 w 687"/>
                  <a:gd name="T53" fmla="*/ 9 h 510"/>
                  <a:gd name="T54" fmla="*/ 299 w 687"/>
                  <a:gd name="T55" fmla="*/ 26 h 510"/>
                  <a:gd name="T56" fmla="*/ 302 w 687"/>
                  <a:gd name="T57" fmla="*/ 46 h 510"/>
                  <a:gd name="T58" fmla="*/ 263 w 687"/>
                  <a:gd name="T59" fmla="*/ 44 h 510"/>
                  <a:gd name="T60" fmla="*/ 237 w 687"/>
                  <a:gd name="T61" fmla="*/ 42 h 510"/>
                  <a:gd name="T62" fmla="*/ 212 w 687"/>
                  <a:gd name="T63" fmla="*/ 58 h 510"/>
                  <a:gd name="T64" fmla="*/ 174 w 687"/>
                  <a:gd name="T65" fmla="*/ 39 h 510"/>
                  <a:gd name="T66" fmla="*/ 152 w 687"/>
                  <a:gd name="T67" fmla="*/ 49 h 510"/>
                  <a:gd name="T68" fmla="*/ 121 w 687"/>
                  <a:gd name="T69" fmla="*/ 68 h 510"/>
                  <a:gd name="T70" fmla="*/ 87 w 687"/>
                  <a:gd name="T71" fmla="*/ 94 h 510"/>
                  <a:gd name="T72" fmla="*/ 0 w 687"/>
                  <a:gd name="T73" fmla="*/ 140 h 510"/>
                  <a:gd name="T74" fmla="*/ 72 w 687"/>
                  <a:gd name="T75" fmla="*/ 156 h 510"/>
                  <a:gd name="T76" fmla="*/ 26 w 687"/>
                  <a:gd name="T77" fmla="*/ 169 h 510"/>
                  <a:gd name="T78" fmla="*/ 37 w 687"/>
                  <a:gd name="T79" fmla="*/ 184 h 510"/>
                  <a:gd name="T80" fmla="*/ 79 w 687"/>
                  <a:gd name="T81" fmla="*/ 191 h 510"/>
                  <a:gd name="T82" fmla="*/ 123 w 687"/>
                  <a:gd name="T83" fmla="*/ 189 h 510"/>
                  <a:gd name="T84" fmla="*/ 193 w 687"/>
                  <a:gd name="T85" fmla="*/ 248 h 510"/>
                  <a:gd name="T86" fmla="*/ 197 w 687"/>
                  <a:gd name="T87" fmla="*/ 286 h 510"/>
                  <a:gd name="T88" fmla="*/ 222 w 687"/>
                  <a:gd name="T89" fmla="*/ 292 h 510"/>
                  <a:gd name="T90" fmla="*/ 219 w 687"/>
                  <a:gd name="T91" fmla="*/ 312 h 510"/>
                  <a:gd name="T92" fmla="*/ 250 w 687"/>
                  <a:gd name="T93" fmla="*/ 338 h 510"/>
                  <a:gd name="T94" fmla="*/ 225 w 687"/>
                  <a:gd name="T95" fmla="*/ 361 h 510"/>
                  <a:gd name="T96" fmla="*/ 223 w 687"/>
                  <a:gd name="T97" fmla="*/ 394 h 510"/>
                  <a:gd name="T98" fmla="*/ 238 w 687"/>
                  <a:gd name="T99" fmla="*/ 434 h 510"/>
                  <a:gd name="T100" fmla="*/ 256 w 687"/>
                  <a:gd name="T101" fmla="*/ 461 h 510"/>
                  <a:gd name="T102" fmla="*/ 287 w 687"/>
                  <a:gd name="T103" fmla="*/ 493 h 510"/>
                  <a:gd name="T104" fmla="*/ 330 w 687"/>
                  <a:gd name="T105" fmla="*/ 510 h 510"/>
                  <a:gd name="T106" fmla="*/ 341 w 687"/>
                  <a:gd name="T107" fmla="*/ 470 h 510"/>
                  <a:gd name="T108" fmla="*/ 361 w 687"/>
                  <a:gd name="T109" fmla="*/ 444 h 510"/>
                  <a:gd name="T110" fmla="*/ 363 w 687"/>
                  <a:gd name="T111" fmla="*/ 426 h 510"/>
                  <a:gd name="T112" fmla="*/ 369 w 687"/>
                  <a:gd name="T113" fmla="*/ 414 h 510"/>
                  <a:gd name="T114" fmla="*/ 399 w 687"/>
                  <a:gd name="T115" fmla="*/ 401 h 510"/>
                  <a:gd name="T116" fmla="*/ 453 w 687"/>
                  <a:gd name="T117" fmla="*/ 371 h 510"/>
                  <a:gd name="T118" fmla="*/ 481 w 687"/>
                  <a:gd name="T119" fmla="*/ 358 h 510"/>
                  <a:gd name="T120" fmla="*/ 570 w 687"/>
                  <a:gd name="T121" fmla="*/ 326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7" h="510">
                    <a:moveTo>
                      <a:pt x="554" y="326"/>
                    </a:moveTo>
                    <a:cubicBezTo>
                      <a:pt x="552" y="325"/>
                      <a:pt x="551" y="325"/>
                      <a:pt x="549" y="324"/>
                    </a:cubicBezTo>
                    <a:cubicBezTo>
                      <a:pt x="545" y="323"/>
                      <a:pt x="540" y="321"/>
                      <a:pt x="536" y="321"/>
                    </a:cubicBezTo>
                    <a:cubicBezTo>
                      <a:pt x="534" y="321"/>
                      <a:pt x="532" y="321"/>
                      <a:pt x="530" y="322"/>
                    </a:cubicBezTo>
                    <a:cubicBezTo>
                      <a:pt x="526" y="325"/>
                      <a:pt x="524" y="324"/>
                      <a:pt x="523" y="321"/>
                    </a:cubicBezTo>
                    <a:cubicBezTo>
                      <a:pt x="523" y="317"/>
                      <a:pt x="528" y="312"/>
                      <a:pt x="532" y="311"/>
                    </a:cubicBezTo>
                    <a:cubicBezTo>
                      <a:pt x="534" y="311"/>
                      <a:pt x="535" y="311"/>
                      <a:pt x="535" y="311"/>
                    </a:cubicBezTo>
                    <a:cubicBezTo>
                      <a:pt x="535" y="310"/>
                      <a:pt x="534" y="308"/>
                      <a:pt x="534" y="307"/>
                    </a:cubicBezTo>
                    <a:cubicBezTo>
                      <a:pt x="534" y="306"/>
                      <a:pt x="533" y="304"/>
                      <a:pt x="533" y="303"/>
                    </a:cubicBezTo>
                    <a:cubicBezTo>
                      <a:pt x="532" y="301"/>
                      <a:pt x="533" y="300"/>
                      <a:pt x="533" y="299"/>
                    </a:cubicBezTo>
                    <a:cubicBezTo>
                      <a:pt x="534" y="298"/>
                      <a:pt x="535" y="297"/>
                      <a:pt x="537" y="297"/>
                    </a:cubicBezTo>
                    <a:cubicBezTo>
                      <a:pt x="541" y="297"/>
                      <a:pt x="548" y="301"/>
                      <a:pt x="552" y="307"/>
                    </a:cubicBezTo>
                    <a:cubicBezTo>
                      <a:pt x="556" y="312"/>
                      <a:pt x="562" y="315"/>
                      <a:pt x="569" y="315"/>
                    </a:cubicBezTo>
                    <a:cubicBezTo>
                      <a:pt x="571" y="315"/>
                      <a:pt x="573" y="315"/>
                      <a:pt x="575" y="314"/>
                    </a:cubicBezTo>
                    <a:cubicBezTo>
                      <a:pt x="578" y="313"/>
                      <a:pt x="578" y="312"/>
                      <a:pt x="577" y="309"/>
                    </a:cubicBezTo>
                    <a:cubicBezTo>
                      <a:pt x="577" y="306"/>
                      <a:pt x="576" y="303"/>
                      <a:pt x="578" y="300"/>
                    </a:cubicBezTo>
                    <a:cubicBezTo>
                      <a:pt x="578" y="298"/>
                      <a:pt x="568" y="291"/>
                      <a:pt x="562" y="288"/>
                    </a:cubicBezTo>
                    <a:cubicBezTo>
                      <a:pt x="554" y="282"/>
                      <a:pt x="549" y="279"/>
                      <a:pt x="548" y="276"/>
                    </a:cubicBezTo>
                    <a:cubicBezTo>
                      <a:pt x="548" y="274"/>
                      <a:pt x="548" y="273"/>
                      <a:pt x="549" y="272"/>
                    </a:cubicBezTo>
                    <a:cubicBezTo>
                      <a:pt x="551" y="269"/>
                      <a:pt x="557" y="271"/>
                      <a:pt x="568" y="275"/>
                    </a:cubicBezTo>
                    <a:cubicBezTo>
                      <a:pt x="568" y="276"/>
                      <a:pt x="569" y="276"/>
                      <a:pt x="570" y="276"/>
                    </a:cubicBezTo>
                    <a:cubicBezTo>
                      <a:pt x="574" y="276"/>
                      <a:pt x="575" y="268"/>
                      <a:pt x="575" y="266"/>
                    </a:cubicBezTo>
                    <a:cubicBezTo>
                      <a:pt x="575" y="265"/>
                      <a:pt x="572" y="264"/>
                      <a:pt x="566" y="264"/>
                    </a:cubicBezTo>
                    <a:cubicBezTo>
                      <a:pt x="561" y="264"/>
                      <a:pt x="555" y="265"/>
                      <a:pt x="551" y="267"/>
                    </a:cubicBezTo>
                    <a:cubicBezTo>
                      <a:pt x="550" y="268"/>
                      <a:pt x="548" y="268"/>
                      <a:pt x="546" y="268"/>
                    </a:cubicBezTo>
                    <a:cubicBezTo>
                      <a:pt x="542" y="268"/>
                      <a:pt x="538" y="266"/>
                      <a:pt x="538" y="262"/>
                    </a:cubicBezTo>
                    <a:cubicBezTo>
                      <a:pt x="538" y="261"/>
                      <a:pt x="538" y="257"/>
                      <a:pt x="545" y="256"/>
                    </a:cubicBezTo>
                    <a:cubicBezTo>
                      <a:pt x="548" y="256"/>
                      <a:pt x="549" y="255"/>
                      <a:pt x="549" y="255"/>
                    </a:cubicBezTo>
                    <a:cubicBezTo>
                      <a:pt x="549" y="255"/>
                      <a:pt x="548" y="254"/>
                      <a:pt x="548" y="254"/>
                    </a:cubicBezTo>
                    <a:cubicBezTo>
                      <a:pt x="547" y="252"/>
                      <a:pt x="546" y="250"/>
                      <a:pt x="548" y="247"/>
                    </a:cubicBezTo>
                    <a:cubicBezTo>
                      <a:pt x="549" y="247"/>
                      <a:pt x="550" y="246"/>
                      <a:pt x="551" y="246"/>
                    </a:cubicBezTo>
                    <a:cubicBezTo>
                      <a:pt x="554" y="246"/>
                      <a:pt x="557" y="248"/>
                      <a:pt x="561" y="250"/>
                    </a:cubicBezTo>
                    <a:cubicBezTo>
                      <a:pt x="566" y="252"/>
                      <a:pt x="571" y="255"/>
                      <a:pt x="574" y="254"/>
                    </a:cubicBezTo>
                    <a:cubicBezTo>
                      <a:pt x="577" y="253"/>
                      <a:pt x="580" y="253"/>
                      <a:pt x="582" y="253"/>
                    </a:cubicBezTo>
                    <a:cubicBezTo>
                      <a:pt x="586" y="253"/>
                      <a:pt x="589" y="252"/>
                      <a:pt x="593" y="250"/>
                    </a:cubicBezTo>
                    <a:cubicBezTo>
                      <a:pt x="593" y="249"/>
                      <a:pt x="593" y="249"/>
                      <a:pt x="593" y="249"/>
                    </a:cubicBezTo>
                    <a:cubicBezTo>
                      <a:pt x="593" y="248"/>
                      <a:pt x="588" y="245"/>
                      <a:pt x="585" y="244"/>
                    </a:cubicBezTo>
                    <a:cubicBezTo>
                      <a:pt x="582" y="242"/>
                      <a:pt x="579" y="240"/>
                      <a:pt x="577" y="239"/>
                    </a:cubicBezTo>
                    <a:cubicBezTo>
                      <a:pt x="576" y="237"/>
                      <a:pt x="576" y="236"/>
                      <a:pt x="577" y="235"/>
                    </a:cubicBezTo>
                    <a:cubicBezTo>
                      <a:pt x="577" y="233"/>
                      <a:pt x="580" y="232"/>
                      <a:pt x="589" y="232"/>
                    </a:cubicBezTo>
                    <a:cubicBezTo>
                      <a:pt x="593" y="232"/>
                      <a:pt x="598" y="233"/>
                      <a:pt x="602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6" y="233"/>
                      <a:pt x="607" y="232"/>
                      <a:pt x="607" y="231"/>
                    </a:cubicBezTo>
                    <a:cubicBezTo>
                      <a:pt x="608" y="230"/>
                      <a:pt x="608" y="229"/>
                      <a:pt x="608" y="229"/>
                    </a:cubicBezTo>
                    <a:cubicBezTo>
                      <a:pt x="608" y="229"/>
                      <a:pt x="608" y="229"/>
                      <a:pt x="607" y="229"/>
                    </a:cubicBezTo>
                    <a:cubicBezTo>
                      <a:pt x="607" y="229"/>
                      <a:pt x="606" y="230"/>
                      <a:pt x="605" y="230"/>
                    </a:cubicBezTo>
                    <a:cubicBezTo>
                      <a:pt x="599" y="230"/>
                      <a:pt x="588" y="225"/>
                      <a:pt x="585" y="219"/>
                    </a:cubicBezTo>
                    <a:cubicBezTo>
                      <a:pt x="584" y="217"/>
                      <a:pt x="584" y="215"/>
                      <a:pt x="585" y="213"/>
                    </a:cubicBezTo>
                    <a:cubicBezTo>
                      <a:pt x="587" y="210"/>
                      <a:pt x="590" y="210"/>
                      <a:pt x="591" y="210"/>
                    </a:cubicBezTo>
                    <a:cubicBezTo>
                      <a:pt x="593" y="210"/>
                      <a:pt x="594" y="210"/>
                      <a:pt x="595" y="210"/>
                    </a:cubicBezTo>
                    <a:cubicBezTo>
                      <a:pt x="597" y="211"/>
                      <a:pt x="598" y="211"/>
                      <a:pt x="600" y="211"/>
                    </a:cubicBezTo>
                    <a:cubicBezTo>
                      <a:pt x="602" y="211"/>
                      <a:pt x="603" y="210"/>
                      <a:pt x="605" y="209"/>
                    </a:cubicBezTo>
                    <a:cubicBezTo>
                      <a:pt x="608" y="208"/>
                      <a:pt x="608" y="204"/>
                      <a:pt x="607" y="201"/>
                    </a:cubicBezTo>
                    <a:cubicBezTo>
                      <a:pt x="606" y="197"/>
                      <a:pt x="603" y="193"/>
                      <a:pt x="601" y="193"/>
                    </a:cubicBezTo>
                    <a:cubicBezTo>
                      <a:pt x="601" y="193"/>
                      <a:pt x="579" y="192"/>
                      <a:pt x="579" y="186"/>
                    </a:cubicBezTo>
                    <a:cubicBezTo>
                      <a:pt x="578" y="185"/>
                      <a:pt x="576" y="184"/>
                      <a:pt x="575" y="184"/>
                    </a:cubicBezTo>
                    <a:cubicBezTo>
                      <a:pt x="573" y="182"/>
                      <a:pt x="570" y="181"/>
                      <a:pt x="570" y="178"/>
                    </a:cubicBezTo>
                    <a:cubicBezTo>
                      <a:pt x="570" y="178"/>
                      <a:pt x="570" y="176"/>
                      <a:pt x="571" y="175"/>
                    </a:cubicBezTo>
                    <a:cubicBezTo>
                      <a:pt x="573" y="174"/>
                      <a:pt x="575" y="174"/>
                      <a:pt x="578" y="175"/>
                    </a:cubicBezTo>
                    <a:cubicBezTo>
                      <a:pt x="580" y="175"/>
                      <a:pt x="583" y="176"/>
                      <a:pt x="587" y="173"/>
                    </a:cubicBezTo>
                    <a:cubicBezTo>
                      <a:pt x="589" y="172"/>
                      <a:pt x="592" y="171"/>
                      <a:pt x="596" y="171"/>
                    </a:cubicBezTo>
                    <a:cubicBezTo>
                      <a:pt x="600" y="171"/>
                      <a:pt x="604" y="171"/>
                      <a:pt x="608" y="172"/>
                    </a:cubicBezTo>
                    <a:cubicBezTo>
                      <a:pt x="612" y="173"/>
                      <a:pt x="616" y="173"/>
                      <a:pt x="618" y="173"/>
                    </a:cubicBezTo>
                    <a:cubicBezTo>
                      <a:pt x="619" y="173"/>
                      <a:pt x="619" y="173"/>
                      <a:pt x="619" y="172"/>
                    </a:cubicBezTo>
                    <a:cubicBezTo>
                      <a:pt x="619" y="169"/>
                      <a:pt x="614" y="165"/>
                      <a:pt x="612" y="165"/>
                    </a:cubicBezTo>
                    <a:cubicBezTo>
                      <a:pt x="610" y="166"/>
                      <a:pt x="607" y="167"/>
                      <a:pt x="603" y="167"/>
                    </a:cubicBezTo>
                    <a:cubicBezTo>
                      <a:pt x="596" y="167"/>
                      <a:pt x="591" y="164"/>
                      <a:pt x="591" y="159"/>
                    </a:cubicBezTo>
                    <a:cubicBezTo>
                      <a:pt x="591" y="158"/>
                      <a:pt x="591" y="156"/>
                      <a:pt x="592" y="155"/>
                    </a:cubicBezTo>
                    <a:cubicBezTo>
                      <a:pt x="593" y="154"/>
                      <a:pt x="596" y="154"/>
                      <a:pt x="596" y="154"/>
                    </a:cubicBezTo>
                    <a:cubicBezTo>
                      <a:pt x="598" y="154"/>
                      <a:pt x="600" y="154"/>
                      <a:pt x="601" y="154"/>
                    </a:cubicBezTo>
                    <a:cubicBezTo>
                      <a:pt x="603" y="154"/>
                      <a:pt x="605" y="155"/>
                      <a:pt x="606" y="155"/>
                    </a:cubicBezTo>
                    <a:cubicBezTo>
                      <a:pt x="603" y="153"/>
                      <a:pt x="597" y="150"/>
                      <a:pt x="591" y="150"/>
                    </a:cubicBezTo>
                    <a:cubicBezTo>
                      <a:pt x="590" y="150"/>
                      <a:pt x="588" y="150"/>
                      <a:pt x="587" y="151"/>
                    </a:cubicBezTo>
                    <a:cubicBezTo>
                      <a:pt x="585" y="156"/>
                      <a:pt x="581" y="157"/>
                      <a:pt x="578" y="157"/>
                    </a:cubicBezTo>
                    <a:cubicBezTo>
                      <a:pt x="575" y="157"/>
                      <a:pt x="573" y="156"/>
                      <a:pt x="573" y="154"/>
                    </a:cubicBezTo>
                    <a:cubicBezTo>
                      <a:pt x="572" y="153"/>
                      <a:pt x="572" y="151"/>
                      <a:pt x="575" y="150"/>
                    </a:cubicBezTo>
                    <a:cubicBezTo>
                      <a:pt x="581" y="146"/>
                      <a:pt x="582" y="135"/>
                      <a:pt x="581" y="130"/>
                    </a:cubicBezTo>
                    <a:cubicBezTo>
                      <a:pt x="581" y="126"/>
                      <a:pt x="586" y="125"/>
                      <a:pt x="591" y="123"/>
                    </a:cubicBezTo>
                    <a:cubicBezTo>
                      <a:pt x="598" y="121"/>
                      <a:pt x="602" y="119"/>
                      <a:pt x="601" y="115"/>
                    </a:cubicBezTo>
                    <a:cubicBezTo>
                      <a:pt x="601" y="113"/>
                      <a:pt x="601" y="110"/>
                      <a:pt x="603" y="108"/>
                    </a:cubicBezTo>
                    <a:cubicBezTo>
                      <a:pt x="607" y="102"/>
                      <a:pt x="619" y="102"/>
                      <a:pt x="622" y="102"/>
                    </a:cubicBezTo>
                    <a:cubicBezTo>
                      <a:pt x="623" y="102"/>
                      <a:pt x="623" y="101"/>
                      <a:pt x="623" y="101"/>
                    </a:cubicBezTo>
                    <a:cubicBezTo>
                      <a:pt x="623" y="101"/>
                      <a:pt x="623" y="101"/>
                      <a:pt x="622" y="100"/>
                    </a:cubicBezTo>
                    <a:cubicBezTo>
                      <a:pt x="620" y="98"/>
                      <a:pt x="617" y="96"/>
                      <a:pt x="615" y="97"/>
                    </a:cubicBezTo>
                    <a:cubicBezTo>
                      <a:pt x="612" y="97"/>
                      <a:pt x="609" y="99"/>
                      <a:pt x="606" y="100"/>
                    </a:cubicBezTo>
                    <a:cubicBezTo>
                      <a:pt x="603" y="102"/>
                      <a:pt x="600" y="103"/>
                      <a:pt x="598" y="103"/>
                    </a:cubicBezTo>
                    <a:cubicBezTo>
                      <a:pt x="597" y="103"/>
                      <a:pt x="595" y="103"/>
                      <a:pt x="594" y="102"/>
                    </a:cubicBezTo>
                    <a:cubicBezTo>
                      <a:pt x="593" y="101"/>
                      <a:pt x="593" y="99"/>
                      <a:pt x="593" y="98"/>
                    </a:cubicBezTo>
                    <a:cubicBezTo>
                      <a:pt x="595" y="93"/>
                      <a:pt x="606" y="89"/>
                      <a:pt x="611" y="89"/>
                    </a:cubicBezTo>
                    <a:cubicBezTo>
                      <a:pt x="618" y="89"/>
                      <a:pt x="632" y="89"/>
                      <a:pt x="638" y="86"/>
                    </a:cubicBezTo>
                    <a:cubicBezTo>
                      <a:pt x="636" y="85"/>
                      <a:pt x="631" y="84"/>
                      <a:pt x="624" y="84"/>
                    </a:cubicBezTo>
                    <a:cubicBezTo>
                      <a:pt x="622" y="84"/>
                      <a:pt x="621" y="84"/>
                      <a:pt x="619" y="84"/>
                    </a:cubicBezTo>
                    <a:cubicBezTo>
                      <a:pt x="611" y="85"/>
                      <a:pt x="609" y="83"/>
                      <a:pt x="609" y="81"/>
                    </a:cubicBezTo>
                    <a:cubicBezTo>
                      <a:pt x="609" y="78"/>
                      <a:pt x="614" y="77"/>
                      <a:pt x="624" y="77"/>
                    </a:cubicBezTo>
                    <a:cubicBezTo>
                      <a:pt x="633" y="76"/>
                      <a:pt x="636" y="75"/>
                      <a:pt x="639" y="74"/>
                    </a:cubicBezTo>
                    <a:cubicBezTo>
                      <a:pt x="641" y="73"/>
                      <a:pt x="643" y="72"/>
                      <a:pt x="649" y="72"/>
                    </a:cubicBezTo>
                    <a:cubicBezTo>
                      <a:pt x="654" y="71"/>
                      <a:pt x="655" y="70"/>
                      <a:pt x="657" y="68"/>
                    </a:cubicBezTo>
                    <a:cubicBezTo>
                      <a:pt x="658" y="67"/>
                      <a:pt x="659" y="65"/>
                      <a:pt x="663" y="65"/>
                    </a:cubicBezTo>
                    <a:cubicBezTo>
                      <a:pt x="670" y="65"/>
                      <a:pt x="684" y="59"/>
                      <a:pt x="687" y="56"/>
                    </a:cubicBezTo>
                    <a:cubicBezTo>
                      <a:pt x="683" y="53"/>
                      <a:pt x="662" y="47"/>
                      <a:pt x="650" y="47"/>
                    </a:cubicBezTo>
                    <a:cubicBezTo>
                      <a:pt x="636" y="47"/>
                      <a:pt x="630" y="49"/>
                      <a:pt x="629" y="55"/>
                    </a:cubicBezTo>
                    <a:cubicBezTo>
                      <a:pt x="629" y="57"/>
                      <a:pt x="628" y="61"/>
                      <a:pt x="623" y="61"/>
                    </a:cubicBezTo>
                    <a:cubicBezTo>
                      <a:pt x="621" y="61"/>
                      <a:pt x="618" y="60"/>
                      <a:pt x="615" y="59"/>
                    </a:cubicBezTo>
                    <a:cubicBezTo>
                      <a:pt x="611" y="58"/>
                      <a:pt x="607" y="58"/>
                      <a:pt x="605" y="58"/>
                    </a:cubicBezTo>
                    <a:cubicBezTo>
                      <a:pt x="604" y="59"/>
                      <a:pt x="603" y="59"/>
                      <a:pt x="602" y="59"/>
                    </a:cubicBezTo>
                    <a:cubicBezTo>
                      <a:pt x="599" y="59"/>
                      <a:pt x="598" y="57"/>
                      <a:pt x="597" y="56"/>
                    </a:cubicBezTo>
                    <a:cubicBezTo>
                      <a:pt x="597" y="55"/>
                      <a:pt x="597" y="54"/>
                      <a:pt x="597" y="54"/>
                    </a:cubicBezTo>
                    <a:cubicBezTo>
                      <a:pt x="596" y="54"/>
                      <a:pt x="596" y="54"/>
                      <a:pt x="595" y="55"/>
                    </a:cubicBezTo>
                    <a:cubicBezTo>
                      <a:pt x="592" y="56"/>
                      <a:pt x="589" y="58"/>
                      <a:pt x="586" y="61"/>
                    </a:cubicBezTo>
                    <a:cubicBezTo>
                      <a:pt x="582" y="64"/>
                      <a:pt x="578" y="67"/>
                      <a:pt x="573" y="69"/>
                    </a:cubicBezTo>
                    <a:cubicBezTo>
                      <a:pt x="569" y="71"/>
                      <a:pt x="566" y="74"/>
                      <a:pt x="563" y="76"/>
                    </a:cubicBezTo>
                    <a:cubicBezTo>
                      <a:pt x="559" y="79"/>
                      <a:pt x="556" y="81"/>
                      <a:pt x="553" y="82"/>
                    </a:cubicBezTo>
                    <a:cubicBezTo>
                      <a:pt x="553" y="82"/>
                      <a:pt x="553" y="82"/>
                      <a:pt x="553" y="82"/>
                    </a:cubicBezTo>
                    <a:cubicBezTo>
                      <a:pt x="552" y="82"/>
                      <a:pt x="551" y="81"/>
                      <a:pt x="550" y="80"/>
                    </a:cubicBezTo>
                    <a:cubicBezTo>
                      <a:pt x="550" y="79"/>
                      <a:pt x="549" y="77"/>
                      <a:pt x="570" y="55"/>
                    </a:cubicBezTo>
                    <a:cubicBezTo>
                      <a:pt x="573" y="52"/>
                      <a:pt x="575" y="49"/>
                      <a:pt x="573" y="46"/>
                    </a:cubicBezTo>
                    <a:cubicBezTo>
                      <a:pt x="572" y="43"/>
                      <a:pt x="569" y="42"/>
                      <a:pt x="565" y="42"/>
                    </a:cubicBezTo>
                    <a:cubicBezTo>
                      <a:pt x="560" y="43"/>
                      <a:pt x="558" y="45"/>
                      <a:pt x="557" y="47"/>
                    </a:cubicBezTo>
                    <a:cubicBezTo>
                      <a:pt x="555" y="49"/>
                      <a:pt x="554" y="50"/>
                      <a:pt x="551" y="51"/>
                    </a:cubicBezTo>
                    <a:cubicBezTo>
                      <a:pt x="549" y="52"/>
                      <a:pt x="545" y="53"/>
                      <a:pt x="540" y="55"/>
                    </a:cubicBezTo>
                    <a:cubicBezTo>
                      <a:pt x="531" y="59"/>
                      <a:pt x="521" y="63"/>
                      <a:pt x="516" y="63"/>
                    </a:cubicBezTo>
                    <a:cubicBezTo>
                      <a:pt x="514" y="63"/>
                      <a:pt x="513" y="62"/>
                      <a:pt x="512" y="61"/>
                    </a:cubicBezTo>
                    <a:cubicBezTo>
                      <a:pt x="511" y="57"/>
                      <a:pt x="517" y="54"/>
                      <a:pt x="527" y="50"/>
                    </a:cubicBezTo>
                    <a:cubicBezTo>
                      <a:pt x="529" y="49"/>
                      <a:pt x="532" y="48"/>
                      <a:pt x="534" y="46"/>
                    </a:cubicBezTo>
                    <a:cubicBezTo>
                      <a:pt x="531" y="46"/>
                      <a:pt x="525" y="45"/>
                      <a:pt x="515" y="45"/>
                    </a:cubicBezTo>
                    <a:cubicBezTo>
                      <a:pt x="506" y="45"/>
                      <a:pt x="498" y="46"/>
                      <a:pt x="492" y="47"/>
                    </a:cubicBezTo>
                    <a:cubicBezTo>
                      <a:pt x="487" y="47"/>
                      <a:pt x="481" y="49"/>
                      <a:pt x="475" y="50"/>
                    </a:cubicBezTo>
                    <a:cubicBezTo>
                      <a:pt x="467" y="52"/>
                      <a:pt x="460" y="54"/>
                      <a:pt x="456" y="54"/>
                    </a:cubicBezTo>
                    <a:cubicBezTo>
                      <a:pt x="452" y="54"/>
                      <a:pt x="451" y="52"/>
                      <a:pt x="451" y="51"/>
                    </a:cubicBezTo>
                    <a:cubicBezTo>
                      <a:pt x="450" y="43"/>
                      <a:pt x="496" y="37"/>
                      <a:pt x="496" y="37"/>
                    </a:cubicBezTo>
                    <a:cubicBezTo>
                      <a:pt x="502" y="37"/>
                      <a:pt x="509" y="37"/>
                      <a:pt x="517" y="37"/>
                    </a:cubicBezTo>
                    <a:cubicBezTo>
                      <a:pt x="529" y="37"/>
                      <a:pt x="542" y="37"/>
                      <a:pt x="549" y="34"/>
                    </a:cubicBezTo>
                    <a:cubicBezTo>
                      <a:pt x="554" y="31"/>
                      <a:pt x="561" y="30"/>
                      <a:pt x="567" y="29"/>
                    </a:cubicBezTo>
                    <a:cubicBezTo>
                      <a:pt x="572" y="28"/>
                      <a:pt x="577" y="27"/>
                      <a:pt x="579" y="26"/>
                    </a:cubicBezTo>
                    <a:cubicBezTo>
                      <a:pt x="577" y="24"/>
                      <a:pt x="568" y="21"/>
                      <a:pt x="561" y="21"/>
                    </a:cubicBezTo>
                    <a:cubicBezTo>
                      <a:pt x="560" y="21"/>
                      <a:pt x="560" y="21"/>
                      <a:pt x="560" y="21"/>
                    </a:cubicBezTo>
                    <a:cubicBezTo>
                      <a:pt x="559" y="21"/>
                      <a:pt x="558" y="21"/>
                      <a:pt x="557" y="21"/>
                    </a:cubicBezTo>
                    <a:cubicBezTo>
                      <a:pt x="550" y="21"/>
                      <a:pt x="545" y="20"/>
                      <a:pt x="543" y="17"/>
                    </a:cubicBezTo>
                    <a:cubicBezTo>
                      <a:pt x="543" y="16"/>
                      <a:pt x="542" y="15"/>
                      <a:pt x="542" y="14"/>
                    </a:cubicBezTo>
                    <a:cubicBezTo>
                      <a:pt x="542" y="13"/>
                      <a:pt x="538" y="12"/>
                      <a:pt x="536" y="11"/>
                    </a:cubicBezTo>
                    <a:cubicBezTo>
                      <a:pt x="533" y="10"/>
                      <a:pt x="530" y="9"/>
                      <a:pt x="529" y="7"/>
                    </a:cubicBezTo>
                    <a:cubicBezTo>
                      <a:pt x="528" y="6"/>
                      <a:pt x="521" y="6"/>
                      <a:pt x="517" y="6"/>
                    </a:cubicBezTo>
                    <a:cubicBezTo>
                      <a:pt x="507" y="6"/>
                      <a:pt x="501" y="5"/>
                      <a:pt x="498" y="4"/>
                    </a:cubicBezTo>
                    <a:cubicBezTo>
                      <a:pt x="494" y="1"/>
                      <a:pt x="484" y="0"/>
                      <a:pt x="473" y="0"/>
                    </a:cubicBezTo>
                    <a:cubicBezTo>
                      <a:pt x="470" y="0"/>
                      <a:pt x="467" y="0"/>
                      <a:pt x="465" y="0"/>
                    </a:cubicBezTo>
                    <a:cubicBezTo>
                      <a:pt x="458" y="0"/>
                      <a:pt x="446" y="1"/>
                      <a:pt x="436" y="1"/>
                    </a:cubicBezTo>
                    <a:cubicBezTo>
                      <a:pt x="428" y="1"/>
                      <a:pt x="421" y="1"/>
                      <a:pt x="418" y="1"/>
                    </a:cubicBezTo>
                    <a:cubicBezTo>
                      <a:pt x="415" y="2"/>
                      <a:pt x="413" y="2"/>
                      <a:pt x="411" y="3"/>
                    </a:cubicBezTo>
                    <a:cubicBezTo>
                      <a:pt x="408" y="3"/>
                      <a:pt x="405" y="4"/>
                      <a:pt x="402" y="4"/>
                    </a:cubicBezTo>
                    <a:cubicBezTo>
                      <a:pt x="401" y="4"/>
                      <a:pt x="401" y="4"/>
                      <a:pt x="400" y="4"/>
                    </a:cubicBezTo>
                    <a:cubicBezTo>
                      <a:pt x="396" y="4"/>
                      <a:pt x="392" y="5"/>
                      <a:pt x="392" y="6"/>
                    </a:cubicBezTo>
                    <a:cubicBezTo>
                      <a:pt x="395" y="9"/>
                      <a:pt x="394" y="11"/>
                      <a:pt x="394" y="12"/>
                    </a:cubicBezTo>
                    <a:cubicBezTo>
                      <a:pt x="393" y="15"/>
                      <a:pt x="389" y="16"/>
                      <a:pt x="386" y="16"/>
                    </a:cubicBezTo>
                    <a:cubicBezTo>
                      <a:pt x="384" y="16"/>
                      <a:pt x="382" y="16"/>
                      <a:pt x="382" y="14"/>
                    </a:cubicBezTo>
                    <a:cubicBezTo>
                      <a:pt x="381" y="14"/>
                      <a:pt x="381" y="12"/>
                      <a:pt x="381" y="11"/>
                    </a:cubicBezTo>
                    <a:cubicBezTo>
                      <a:pt x="381" y="11"/>
                      <a:pt x="381" y="11"/>
                      <a:pt x="381" y="11"/>
                    </a:cubicBezTo>
                    <a:cubicBezTo>
                      <a:pt x="380" y="9"/>
                      <a:pt x="376" y="8"/>
                      <a:pt x="372" y="8"/>
                    </a:cubicBezTo>
                    <a:cubicBezTo>
                      <a:pt x="370" y="8"/>
                      <a:pt x="368" y="9"/>
                      <a:pt x="367" y="9"/>
                    </a:cubicBezTo>
                    <a:cubicBezTo>
                      <a:pt x="365" y="11"/>
                      <a:pt x="363" y="11"/>
                      <a:pt x="360" y="11"/>
                    </a:cubicBezTo>
                    <a:cubicBezTo>
                      <a:pt x="357" y="11"/>
                      <a:pt x="353" y="10"/>
                      <a:pt x="349" y="10"/>
                    </a:cubicBezTo>
                    <a:cubicBezTo>
                      <a:pt x="345" y="9"/>
                      <a:pt x="342" y="9"/>
                      <a:pt x="339" y="9"/>
                    </a:cubicBezTo>
                    <a:cubicBezTo>
                      <a:pt x="337" y="9"/>
                      <a:pt x="336" y="9"/>
                      <a:pt x="336" y="9"/>
                    </a:cubicBezTo>
                    <a:cubicBezTo>
                      <a:pt x="334" y="13"/>
                      <a:pt x="324" y="13"/>
                      <a:pt x="310" y="13"/>
                    </a:cubicBezTo>
                    <a:cubicBezTo>
                      <a:pt x="306" y="14"/>
                      <a:pt x="302" y="14"/>
                      <a:pt x="300" y="14"/>
                    </a:cubicBezTo>
                    <a:cubicBezTo>
                      <a:pt x="301" y="14"/>
                      <a:pt x="302" y="15"/>
                      <a:pt x="302" y="15"/>
                    </a:cubicBezTo>
                    <a:cubicBezTo>
                      <a:pt x="307" y="18"/>
                      <a:pt x="311" y="20"/>
                      <a:pt x="311" y="23"/>
                    </a:cubicBezTo>
                    <a:cubicBezTo>
                      <a:pt x="310" y="26"/>
                      <a:pt x="306" y="26"/>
                      <a:pt x="299" y="26"/>
                    </a:cubicBezTo>
                    <a:cubicBezTo>
                      <a:pt x="297" y="27"/>
                      <a:pt x="292" y="27"/>
                      <a:pt x="290" y="27"/>
                    </a:cubicBezTo>
                    <a:cubicBezTo>
                      <a:pt x="293" y="30"/>
                      <a:pt x="297" y="32"/>
                      <a:pt x="303" y="35"/>
                    </a:cubicBezTo>
                    <a:cubicBezTo>
                      <a:pt x="309" y="38"/>
                      <a:pt x="315" y="41"/>
                      <a:pt x="319" y="45"/>
                    </a:cubicBezTo>
                    <a:cubicBezTo>
                      <a:pt x="321" y="47"/>
                      <a:pt x="322" y="49"/>
                      <a:pt x="321" y="51"/>
                    </a:cubicBezTo>
                    <a:cubicBezTo>
                      <a:pt x="321" y="52"/>
                      <a:pt x="320" y="53"/>
                      <a:pt x="318" y="53"/>
                    </a:cubicBezTo>
                    <a:cubicBezTo>
                      <a:pt x="315" y="53"/>
                      <a:pt x="307" y="49"/>
                      <a:pt x="302" y="46"/>
                    </a:cubicBezTo>
                    <a:cubicBezTo>
                      <a:pt x="298" y="43"/>
                      <a:pt x="293" y="42"/>
                      <a:pt x="289" y="41"/>
                    </a:cubicBezTo>
                    <a:cubicBezTo>
                      <a:pt x="284" y="40"/>
                      <a:pt x="279" y="39"/>
                      <a:pt x="276" y="36"/>
                    </a:cubicBezTo>
                    <a:cubicBezTo>
                      <a:pt x="273" y="32"/>
                      <a:pt x="261" y="29"/>
                      <a:pt x="253" y="29"/>
                    </a:cubicBezTo>
                    <a:cubicBezTo>
                      <a:pt x="250" y="29"/>
                      <a:pt x="249" y="29"/>
                      <a:pt x="249" y="30"/>
                    </a:cubicBezTo>
                    <a:cubicBezTo>
                      <a:pt x="248" y="31"/>
                      <a:pt x="253" y="34"/>
                      <a:pt x="255" y="35"/>
                    </a:cubicBezTo>
                    <a:cubicBezTo>
                      <a:pt x="260" y="38"/>
                      <a:pt x="263" y="41"/>
                      <a:pt x="263" y="44"/>
                    </a:cubicBezTo>
                    <a:cubicBezTo>
                      <a:pt x="263" y="45"/>
                      <a:pt x="263" y="47"/>
                      <a:pt x="258" y="47"/>
                    </a:cubicBezTo>
                    <a:cubicBezTo>
                      <a:pt x="256" y="47"/>
                      <a:pt x="254" y="47"/>
                      <a:pt x="252" y="47"/>
                    </a:cubicBezTo>
                    <a:cubicBezTo>
                      <a:pt x="250" y="46"/>
                      <a:pt x="248" y="46"/>
                      <a:pt x="247" y="46"/>
                    </a:cubicBezTo>
                    <a:cubicBezTo>
                      <a:pt x="247" y="46"/>
                      <a:pt x="246" y="46"/>
                      <a:pt x="246" y="46"/>
                    </a:cubicBezTo>
                    <a:cubicBezTo>
                      <a:pt x="246" y="46"/>
                      <a:pt x="246" y="46"/>
                      <a:pt x="245" y="46"/>
                    </a:cubicBezTo>
                    <a:cubicBezTo>
                      <a:pt x="243" y="46"/>
                      <a:pt x="241" y="45"/>
                      <a:pt x="237" y="42"/>
                    </a:cubicBezTo>
                    <a:cubicBezTo>
                      <a:pt x="233" y="39"/>
                      <a:pt x="228" y="35"/>
                      <a:pt x="225" y="35"/>
                    </a:cubicBezTo>
                    <a:cubicBezTo>
                      <a:pt x="224" y="35"/>
                      <a:pt x="223" y="35"/>
                      <a:pt x="223" y="35"/>
                    </a:cubicBezTo>
                    <a:cubicBezTo>
                      <a:pt x="223" y="35"/>
                      <a:pt x="224" y="37"/>
                      <a:pt x="224" y="39"/>
                    </a:cubicBezTo>
                    <a:cubicBezTo>
                      <a:pt x="225" y="41"/>
                      <a:pt x="226" y="44"/>
                      <a:pt x="226" y="47"/>
                    </a:cubicBezTo>
                    <a:cubicBezTo>
                      <a:pt x="226" y="54"/>
                      <a:pt x="219" y="59"/>
                      <a:pt x="215" y="59"/>
                    </a:cubicBezTo>
                    <a:cubicBezTo>
                      <a:pt x="214" y="59"/>
                      <a:pt x="213" y="59"/>
                      <a:pt x="212" y="58"/>
                    </a:cubicBezTo>
                    <a:cubicBezTo>
                      <a:pt x="211" y="57"/>
                      <a:pt x="212" y="55"/>
                      <a:pt x="213" y="54"/>
                    </a:cubicBezTo>
                    <a:cubicBezTo>
                      <a:pt x="214" y="51"/>
                      <a:pt x="214" y="46"/>
                      <a:pt x="213" y="41"/>
                    </a:cubicBezTo>
                    <a:cubicBezTo>
                      <a:pt x="212" y="37"/>
                      <a:pt x="210" y="35"/>
                      <a:pt x="208" y="34"/>
                    </a:cubicBezTo>
                    <a:cubicBezTo>
                      <a:pt x="205" y="33"/>
                      <a:pt x="197" y="34"/>
                      <a:pt x="190" y="36"/>
                    </a:cubicBezTo>
                    <a:cubicBezTo>
                      <a:pt x="185" y="38"/>
                      <a:pt x="179" y="39"/>
                      <a:pt x="175" y="39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74" y="39"/>
                      <a:pt x="173" y="39"/>
                      <a:pt x="173" y="39"/>
                    </a:cubicBezTo>
                    <a:cubicBezTo>
                      <a:pt x="166" y="39"/>
                      <a:pt x="161" y="41"/>
                      <a:pt x="160" y="42"/>
                    </a:cubicBezTo>
                    <a:cubicBezTo>
                      <a:pt x="160" y="42"/>
                      <a:pt x="160" y="42"/>
                      <a:pt x="161" y="43"/>
                    </a:cubicBezTo>
                    <a:cubicBezTo>
                      <a:pt x="165" y="45"/>
                      <a:pt x="166" y="47"/>
                      <a:pt x="166" y="49"/>
                    </a:cubicBezTo>
                    <a:cubicBezTo>
                      <a:pt x="165" y="51"/>
                      <a:pt x="163" y="52"/>
                      <a:pt x="161" y="52"/>
                    </a:cubicBezTo>
                    <a:cubicBezTo>
                      <a:pt x="158" y="52"/>
                      <a:pt x="155" y="50"/>
                      <a:pt x="152" y="49"/>
                    </a:cubicBezTo>
                    <a:cubicBezTo>
                      <a:pt x="150" y="47"/>
                      <a:pt x="147" y="47"/>
                      <a:pt x="143" y="47"/>
                    </a:cubicBezTo>
                    <a:cubicBezTo>
                      <a:pt x="138" y="47"/>
                      <a:pt x="132" y="48"/>
                      <a:pt x="130" y="49"/>
                    </a:cubicBezTo>
                    <a:cubicBezTo>
                      <a:pt x="132" y="51"/>
                      <a:pt x="134" y="55"/>
                      <a:pt x="134" y="59"/>
                    </a:cubicBezTo>
                    <a:cubicBezTo>
                      <a:pt x="135" y="63"/>
                      <a:pt x="134" y="66"/>
                      <a:pt x="133" y="68"/>
                    </a:cubicBezTo>
                    <a:cubicBezTo>
                      <a:pt x="132" y="69"/>
                      <a:pt x="131" y="70"/>
                      <a:pt x="129" y="70"/>
                    </a:cubicBezTo>
                    <a:cubicBezTo>
                      <a:pt x="126" y="70"/>
                      <a:pt x="124" y="69"/>
                      <a:pt x="121" y="68"/>
                    </a:cubicBezTo>
                    <a:cubicBezTo>
                      <a:pt x="117" y="67"/>
                      <a:pt x="113" y="66"/>
                      <a:pt x="110" y="66"/>
                    </a:cubicBezTo>
                    <a:cubicBezTo>
                      <a:pt x="100" y="67"/>
                      <a:pt x="61" y="86"/>
                      <a:pt x="60" y="91"/>
                    </a:cubicBezTo>
                    <a:cubicBezTo>
                      <a:pt x="61" y="93"/>
                      <a:pt x="68" y="93"/>
                      <a:pt x="70" y="93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5" y="93"/>
                      <a:pt x="76" y="93"/>
                    </a:cubicBezTo>
                    <a:cubicBezTo>
                      <a:pt x="81" y="93"/>
                      <a:pt x="85" y="93"/>
                      <a:pt x="87" y="94"/>
                    </a:cubicBezTo>
                    <a:cubicBezTo>
                      <a:pt x="89" y="95"/>
                      <a:pt x="90" y="97"/>
                      <a:pt x="90" y="99"/>
                    </a:cubicBezTo>
                    <a:cubicBezTo>
                      <a:pt x="90" y="105"/>
                      <a:pt x="84" y="114"/>
                      <a:pt x="78" y="118"/>
                    </a:cubicBezTo>
                    <a:cubicBezTo>
                      <a:pt x="74" y="121"/>
                      <a:pt x="66" y="121"/>
                      <a:pt x="58" y="121"/>
                    </a:cubicBezTo>
                    <a:cubicBezTo>
                      <a:pt x="53" y="121"/>
                      <a:pt x="44" y="122"/>
                      <a:pt x="43" y="123"/>
                    </a:cubicBezTo>
                    <a:cubicBezTo>
                      <a:pt x="43" y="127"/>
                      <a:pt x="36" y="129"/>
                      <a:pt x="24" y="131"/>
                    </a:cubicBezTo>
                    <a:cubicBezTo>
                      <a:pt x="15" y="133"/>
                      <a:pt x="0" y="136"/>
                      <a:pt x="0" y="140"/>
                    </a:cubicBezTo>
                    <a:cubicBezTo>
                      <a:pt x="0" y="141"/>
                      <a:pt x="1" y="145"/>
                      <a:pt x="5" y="146"/>
                    </a:cubicBezTo>
                    <a:cubicBezTo>
                      <a:pt x="7" y="146"/>
                      <a:pt x="9" y="146"/>
                      <a:pt x="11" y="146"/>
                    </a:cubicBezTo>
                    <a:cubicBezTo>
                      <a:pt x="15" y="147"/>
                      <a:pt x="21" y="147"/>
                      <a:pt x="25" y="152"/>
                    </a:cubicBezTo>
                    <a:cubicBezTo>
                      <a:pt x="28" y="155"/>
                      <a:pt x="33" y="156"/>
                      <a:pt x="40" y="156"/>
                    </a:cubicBezTo>
                    <a:cubicBezTo>
                      <a:pt x="44" y="156"/>
                      <a:pt x="49" y="155"/>
                      <a:pt x="54" y="154"/>
                    </a:cubicBezTo>
                    <a:cubicBezTo>
                      <a:pt x="61" y="151"/>
                      <a:pt x="68" y="152"/>
                      <a:pt x="72" y="156"/>
                    </a:cubicBezTo>
                    <a:cubicBezTo>
                      <a:pt x="73" y="158"/>
                      <a:pt x="74" y="160"/>
                      <a:pt x="74" y="162"/>
                    </a:cubicBezTo>
                    <a:cubicBezTo>
                      <a:pt x="74" y="165"/>
                      <a:pt x="72" y="167"/>
                      <a:pt x="67" y="167"/>
                    </a:cubicBezTo>
                    <a:cubicBezTo>
                      <a:pt x="65" y="167"/>
                      <a:pt x="62" y="166"/>
                      <a:pt x="58" y="166"/>
                    </a:cubicBezTo>
                    <a:cubicBezTo>
                      <a:pt x="55" y="165"/>
                      <a:pt x="51" y="165"/>
                      <a:pt x="48" y="165"/>
                    </a:cubicBezTo>
                    <a:cubicBezTo>
                      <a:pt x="46" y="165"/>
                      <a:pt x="44" y="165"/>
                      <a:pt x="43" y="166"/>
                    </a:cubicBezTo>
                    <a:cubicBezTo>
                      <a:pt x="39" y="168"/>
                      <a:pt x="32" y="169"/>
                      <a:pt x="26" y="169"/>
                    </a:cubicBezTo>
                    <a:cubicBezTo>
                      <a:pt x="22" y="169"/>
                      <a:pt x="18" y="169"/>
                      <a:pt x="16" y="170"/>
                    </a:cubicBezTo>
                    <a:cubicBezTo>
                      <a:pt x="17" y="171"/>
                      <a:pt x="22" y="172"/>
                      <a:pt x="26" y="172"/>
                    </a:cubicBezTo>
                    <a:cubicBezTo>
                      <a:pt x="29" y="172"/>
                      <a:pt x="32" y="172"/>
                      <a:pt x="35" y="173"/>
                    </a:cubicBezTo>
                    <a:cubicBezTo>
                      <a:pt x="37" y="173"/>
                      <a:pt x="39" y="174"/>
                      <a:pt x="40" y="176"/>
                    </a:cubicBezTo>
                    <a:cubicBezTo>
                      <a:pt x="41" y="178"/>
                      <a:pt x="40" y="180"/>
                      <a:pt x="38" y="182"/>
                    </a:cubicBezTo>
                    <a:cubicBezTo>
                      <a:pt x="38" y="182"/>
                      <a:pt x="37" y="183"/>
                      <a:pt x="37" y="184"/>
                    </a:cubicBezTo>
                    <a:cubicBezTo>
                      <a:pt x="37" y="185"/>
                      <a:pt x="37" y="185"/>
                      <a:pt x="40" y="186"/>
                    </a:cubicBezTo>
                    <a:cubicBezTo>
                      <a:pt x="43" y="187"/>
                      <a:pt x="46" y="188"/>
                      <a:pt x="49" y="189"/>
                    </a:cubicBezTo>
                    <a:cubicBezTo>
                      <a:pt x="54" y="192"/>
                      <a:pt x="61" y="194"/>
                      <a:pt x="64" y="194"/>
                    </a:cubicBezTo>
                    <a:cubicBezTo>
                      <a:pt x="63" y="192"/>
                      <a:pt x="63" y="191"/>
                      <a:pt x="64" y="190"/>
                    </a:cubicBezTo>
                    <a:cubicBezTo>
                      <a:pt x="64" y="188"/>
                      <a:pt x="67" y="188"/>
                      <a:pt x="70" y="188"/>
                    </a:cubicBezTo>
                    <a:cubicBezTo>
                      <a:pt x="72" y="188"/>
                      <a:pt x="77" y="188"/>
                      <a:pt x="79" y="191"/>
                    </a:cubicBezTo>
                    <a:cubicBezTo>
                      <a:pt x="80" y="191"/>
                      <a:pt x="81" y="190"/>
                      <a:pt x="83" y="189"/>
                    </a:cubicBezTo>
                    <a:cubicBezTo>
                      <a:pt x="86" y="188"/>
                      <a:pt x="90" y="186"/>
                      <a:pt x="93" y="187"/>
                    </a:cubicBezTo>
                    <a:cubicBezTo>
                      <a:pt x="95" y="188"/>
                      <a:pt x="97" y="187"/>
                      <a:pt x="99" y="186"/>
                    </a:cubicBezTo>
                    <a:cubicBezTo>
                      <a:pt x="100" y="185"/>
                      <a:pt x="102" y="184"/>
                      <a:pt x="104" y="184"/>
                    </a:cubicBezTo>
                    <a:cubicBezTo>
                      <a:pt x="105" y="184"/>
                      <a:pt x="106" y="184"/>
                      <a:pt x="108" y="185"/>
                    </a:cubicBezTo>
                    <a:cubicBezTo>
                      <a:pt x="110" y="186"/>
                      <a:pt x="116" y="188"/>
                      <a:pt x="123" y="189"/>
                    </a:cubicBezTo>
                    <a:cubicBezTo>
                      <a:pt x="131" y="190"/>
                      <a:pt x="139" y="192"/>
                      <a:pt x="144" y="194"/>
                    </a:cubicBezTo>
                    <a:cubicBezTo>
                      <a:pt x="146" y="196"/>
                      <a:pt x="149" y="197"/>
                      <a:pt x="151" y="198"/>
                    </a:cubicBezTo>
                    <a:cubicBezTo>
                      <a:pt x="157" y="200"/>
                      <a:pt x="164" y="202"/>
                      <a:pt x="163" y="208"/>
                    </a:cubicBezTo>
                    <a:cubicBezTo>
                      <a:pt x="162" y="212"/>
                      <a:pt x="167" y="216"/>
                      <a:pt x="177" y="221"/>
                    </a:cubicBezTo>
                    <a:cubicBezTo>
                      <a:pt x="189" y="226"/>
                      <a:pt x="189" y="238"/>
                      <a:pt x="189" y="241"/>
                    </a:cubicBezTo>
                    <a:cubicBezTo>
                      <a:pt x="189" y="243"/>
                      <a:pt x="191" y="246"/>
                      <a:pt x="193" y="248"/>
                    </a:cubicBezTo>
                    <a:cubicBezTo>
                      <a:pt x="195" y="250"/>
                      <a:pt x="198" y="252"/>
                      <a:pt x="196" y="255"/>
                    </a:cubicBezTo>
                    <a:cubicBezTo>
                      <a:pt x="195" y="257"/>
                      <a:pt x="199" y="261"/>
                      <a:pt x="202" y="264"/>
                    </a:cubicBezTo>
                    <a:cubicBezTo>
                      <a:pt x="203" y="265"/>
                      <a:pt x="204" y="266"/>
                      <a:pt x="204" y="268"/>
                    </a:cubicBezTo>
                    <a:cubicBezTo>
                      <a:pt x="204" y="271"/>
                      <a:pt x="201" y="273"/>
                      <a:pt x="199" y="275"/>
                    </a:cubicBezTo>
                    <a:cubicBezTo>
                      <a:pt x="197" y="276"/>
                      <a:pt x="196" y="277"/>
                      <a:pt x="196" y="278"/>
                    </a:cubicBezTo>
                    <a:cubicBezTo>
                      <a:pt x="198" y="281"/>
                      <a:pt x="198" y="284"/>
                      <a:pt x="197" y="286"/>
                    </a:cubicBezTo>
                    <a:cubicBezTo>
                      <a:pt x="197" y="288"/>
                      <a:pt x="196" y="290"/>
                      <a:pt x="197" y="291"/>
                    </a:cubicBezTo>
                    <a:cubicBezTo>
                      <a:pt x="198" y="292"/>
                      <a:pt x="199" y="292"/>
                      <a:pt x="200" y="293"/>
                    </a:cubicBezTo>
                    <a:cubicBezTo>
                      <a:pt x="205" y="293"/>
                      <a:pt x="207" y="292"/>
                      <a:pt x="209" y="290"/>
                    </a:cubicBezTo>
                    <a:cubicBezTo>
                      <a:pt x="210" y="288"/>
                      <a:pt x="213" y="285"/>
                      <a:pt x="217" y="285"/>
                    </a:cubicBezTo>
                    <a:cubicBezTo>
                      <a:pt x="219" y="285"/>
                      <a:pt x="221" y="285"/>
                      <a:pt x="222" y="287"/>
                    </a:cubicBezTo>
                    <a:cubicBezTo>
                      <a:pt x="223" y="289"/>
                      <a:pt x="223" y="291"/>
                      <a:pt x="222" y="292"/>
                    </a:cubicBezTo>
                    <a:cubicBezTo>
                      <a:pt x="222" y="295"/>
                      <a:pt x="221" y="296"/>
                      <a:pt x="222" y="297"/>
                    </a:cubicBezTo>
                    <a:cubicBezTo>
                      <a:pt x="224" y="299"/>
                      <a:pt x="227" y="300"/>
                      <a:pt x="230" y="300"/>
                    </a:cubicBezTo>
                    <a:cubicBezTo>
                      <a:pt x="234" y="302"/>
                      <a:pt x="239" y="303"/>
                      <a:pt x="244" y="307"/>
                    </a:cubicBezTo>
                    <a:cubicBezTo>
                      <a:pt x="249" y="312"/>
                      <a:pt x="249" y="314"/>
                      <a:pt x="249" y="316"/>
                    </a:cubicBezTo>
                    <a:cubicBezTo>
                      <a:pt x="248" y="319"/>
                      <a:pt x="242" y="319"/>
                      <a:pt x="237" y="315"/>
                    </a:cubicBezTo>
                    <a:cubicBezTo>
                      <a:pt x="234" y="313"/>
                      <a:pt x="227" y="312"/>
                      <a:pt x="219" y="312"/>
                    </a:cubicBezTo>
                    <a:cubicBezTo>
                      <a:pt x="216" y="312"/>
                      <a:pt x="213" y="312"/>
                      <a:pt x="212" y="312"/>
                    </a:cubicBezTo>
                    <a:cubicBezTo>
                      <a:pt x="217" y="316"/>
                      <a:pt x="232" y="323"/>
                      <a:pt x="237" y="323"/>
                    </a:cubicBezTo>
                    <a:cubicBezTo>
                      <a:pt x="237" y="323"/>
                      <a:pt x="238" y="323"/>
                      <a:pt x="238" y="323"/>
                    </a:cubicBezTo>
                    <a:cubicBezTo>
                      <a:pt x="238" y="323"/>
                      <a:pt x="239" y="323"/>
                      <a:pt x="240" y="323"/>
                    </a:cubicBezTo>
                    <a:cubicBezTo>
                      <a:pt x="244" y="323"/>
                      <a:pt x="249" y="327"/>
                      <a:pt x="250" y="331"/>
                    </a:cubicBezTo>
                    <a:cubicBezTo>
                      <a:pt x="252" y="334"/>
                      <a:pt x="251" y="337"/>
                      <a:pt x="250" y="338"/>
                    </a:cubicBezTo>
                    <a:cubicBezTo>
                      <a:pt x="248" y="340"/>
                      <a:pt x="248" y="344"/>
                      <a:pt x="248" y="348"/>
                    </a:cubicBezTo>
                    <a:cubicBezTo>
                      <a:pt x="248" y="350"/>
                      <a:pt x="248" y="351"/>
                      <a:pt x="248" y="353"/>
                    </a:cubicBezTo>
                    <a:cubicBezTo>
                      <a:pt x="248" y="354"/>
                      <a:pt x="247" y="356"/>
                      <a:pt x="243" y="356"/>
                    </a:cubicBezTo>
                    <a:cubicBezTo>
                      <a:pt x="242" y="356"/>
                      <a:pt x="240" y="356"/>
                      <a:pt x="238" y="356"/>
                    </a:cubicBezTo>
                    <a:cubicBezTo>
                      <a:pt x="236" y="355"/>
                      <a:pt x="234" y="355"/>
                      <a:pt x="232" y="355"/>
                    </a:cubicBezTo>
                    <a:cubicBezTo>
                      <a:pt x="227" y="356"/>
                      <a:pt x="225" y="357"/>
                      <a:pt x="225" y="361"/>
                    </a:cubicBezTo>
                    <a:cubicBezTo>
                      <a:pt x="225" y="365"/>
                      <a:pt x="222" y="368"/>
                      <a:pt x="220" y="370"/>
                    </a:cubicBezTo>
                    <a:cubicBezTo>
                      <a:pt x="218" y="373"/>
                      <a:pt x="216" y="375"/>
                      <a:pt x="215" y="378"/>
                    </a:cubicBezTo>
                    <a:cubicBezTo>
                      <a:pt x="215" y="381"/>
                      <a:pt x="216" y="382"/>
                      <a:pt x="221" y="384"/>
                    </a:cubicBezTo>
                    <a:cubicBezTo>
                      <a:pt x="222" y="384"/>
                      <a:pt x="224" y="385"/>
                      <a:pt x="226" y="386"/>
                    </a:cubicBezTo>
                    <a:cubicBezTo>
                      <a:pt x="227" y="387"/>
                      <a:pt x="227" y="388"/>
                      <a:pt x="227" y="389"/>
                    </a:cubicBezTo>
                    <a:cubicBezTo>
                      <a:pt x="227" y="391"/>
                      <a:pt x="225" y="392"/>
                      <a:pt x="223" y="394"/>
                    </a:cubicBezTo>
                    <a:cubicBezTo>
                      <a:pt x="221" y="395"/>
                      <a:pt x="218" y="396"/>
                      <a:pt x="218" y="398"/>
                    </a:cubicBezTo>
                    <a:cubicBezTo>
                      <a:pt x="217" y="401"/>
                      <a:pt x="227" y="409"/>
                      <a:pt x="232" y="412"/>
                    </a:cubicBezTo>
                    <a:cubicBezTo>
                      <a:pt x="236" y="414"/>
                      <a:pt x="236" y="420"/>
                      <a:pt x="235" y="425"/>
                    </a:cubicBezTo>
                    <a:cubicBezTo>
                      <a:pt x="235" y="428"/>
                      <a:pt x="235" y="431"/>
                      <a:pt x="235" y="433"/>
                    </a:cubicBezTo>
                    <a:cubicBezTo>
                      <a:pt x="236" y="434"/>
                      <a:pt x="236" y="434"/>
                      <a:pt x="237" y="434"/>
                    </a:cubicBezTo>
                    <a:cubicBezTo>
                      <a:pt x="238" y="434"/>
                      <a:pt x="238" y="434"/>
                      <a:pt x="238" y="434"/>
                    </a:cubicBezTo>
                    <a:cubicBezTo>
                      <a:pt x="239" y="434"/>
                      <a:pt x="240" y="434"/>
                      <a:pt x="241" y="435"/>
                    </a:cubicBezTo>
                    <a:cubicBezTo>
                      <a:pt x="242" y="436"/>
                      <a:pt x="242" y="438"/>
                      <a:pt x="242" y="439"/>
                    </a:cubicBezTo>
                    <a:cubicBezTo>
                      <a:pt x="242" y="443"/>
                      <a:pt x="243" y="444"/>
                      <a:pt x="245" y="445"/>
                    </a:cubicBezTo>
                    <a:cubicBezTo>
                      <a:pt x="246" y="446"/>
                      <a:pt x="248" y="448"/>
                      <a:pt x="248" y="450"/>
                    </a:cubicBezTo>
                    <a:cubicBezTo>
                      <a:pt x="248" y="451"/>
                      <a:pt x="250" y="452"/>
                      <a:pt x="251" y="453"/>
                    </a:cubicBezTo>
                    <a:cubicBezTo>
                      <a:pt x="254" y="454"/>
                      <a:pt x="258" y="456"/>
                      <a:pt x="256" y="461"/>
                    </a:cubicBezTo>
                    <a:cubicBezTo>
                      <a:pt x="255" y="465"/>
                      <a:pt x="257" y="468"/>
                      <a:pt x="260" y="471"/>
                    </a:cubicBezTo>
                    <a:cubicBezTo>
                      <a:pt x="260" y="471"/>
                      <a:pt x="261" y="472"/>
                      <a:pt x="261" y="473"/>
                    </a:cubicBezTo>
                    <a:cubicBezTo>
                      <a:pt x="262" y="474"/>
                      <a:pt x="264" y="476"/>
                      <a:pt x="266" y="477"/>
                    </a:cubicBezTo>
                    <a:cubicBezTo>
                      <a:pt x="270" y="480"/>
                      <a:pt x="273" y="483"/>
                      <a:pt x="274" y="487"/>
                    </a:cubicBezTo>
                    <a:cubicBezTo>
                      <a:pt x="276" y="490"/>
                      <a:pt x="280" y="495"/>
                      <a:pt x="285" y="494"/>
                    </a:cubicBezTo>
                    <a:cubicBezTo>
                      <a:pt x="285" y="493"/>
                      <a:pt x="286" y="493"/>
                      <a:pt x="287" y="493"/>
                    </a:cubicBezTo>
                    <a:cubicBezTo>
                      <a:pt x="290" y="493"/>
                      <a:pt x="291" y="495"/>
                      <a:pt x="293" y="496"/>
                    </a:cubicBezTo>
                    <a:cubicBezTo>
                      <a:pt x="294" y="497"/>
                      <a:pt x="295" y="497"/>
                      <a:pt x="296" y="497"/>
                    </a:cubicBezTo>
                    <a:cubicBezTo>
                      <a:pt x="296" y="497"/>
                      <a:pt x="297" y="497"/>
                      <a:pt x="298" y="497"/>
                    </a:cubicBezTo>
                    <a:cubicBezTo>
                      <a:pt x="303" y="497"/>
                      <a:pt x="310" y="500"/>
                      <a:pt x="311" y="504"/>
                    </a:cubicBezTo>
                    <a:cubicBezTo>
                      <a:pt x="312" y="506"/>
                      <a:pt x="322" y="509"/>
                      <a:pt x="329" y="510"/>
                    </a:cubicBezTo>
                    <a:cubicBezTo>
                      <a:pt x="330" y="510"/>
                      <a:pt x="330" y="510"/>
                      <a:pt x="330" y="510"/>
                    </a:cubicBezTo>
                    <a:cubicBezTo>
                      <a:pt x="330" y="510"/>
                      <a:pt x="331" y="509"/>
                      <a:pt x="332" y="507"/>
                    </a:cubicBezTo>
                    <a:cubicBezTo>
                      <a:pt x="333" y="505"/>
                      <a:pt x="334" y="503"/>
                      <a:pt x="336" y="502"/>
                    </a:cubicBezTo>
                    <a:cubicBezTo>
                      <a:pt x="337" y="501"/>
                      <a:pt x="338" y="496"/>
                      <a:pt x="338" y="494"/>
                    </a:cubicBezTo>
                    <a:cubicBezTo>
                      <a:pt x="339" y="489"/>
                      <a:pt x="340" y="485"/>
                      <a:pt x="342" y="484"/>
                    </a:cubicBezTo>
                    <a:cubicBezTo>
                      <a:pt x="343" y="484"/>
                      <a:pt x="343" y="481"/>
                      <a:pt x="343" y="477"/>
                    </a:cubicBezTo>
                    <a:cubicBezTo>
                      <a:pt x="343" y="473"/>
                      <a:pt x="342" y="470"/>
                      <a:pt x="341" y="470"/>
                    </a:cubicBezTo>
                    <a:cubicBezTo>
                      <a:pt x="339" y="469"/>
                      <a:pt x="338" y="467"/>
                      <a:pt x="338" y="465"/>
                    </a:cubicBezTo>
                    <a:cubicBezTo>
                      <a:pt x="339" y="463"/>
                      <a:pt x="342" y="460"/>
                      <a:pt x="348" y="461"/>
                    </a:cubicBezTo>
                    <a:cubicBezTo>
                      <a:pt x="351" y="461"/>
                      <a:pt x="351" y="460"/>
                      <a:pt x="352" y="458"/>
                    </a:cubicBezTo>
                    <a:cubicBezTo>
                      <a:pt x="353" y="456"/>
                      <a:pt x="353" y="454"/>
                      <a:pt x="356" y="453"/>
                    </a:cubicBezTo>
                    <a:cubicBezTo>
                      <a:pt x="357" y="453"/>
                      <a:pt x="357" y="451"/>
                      <a:pt x="357" y="450"/>
                    </a:cubicBezTo>
                    <a:cubicBezTo>
                      <a:pt x="358" y="448"/>
                      <a:pt x="358" y="445"/>
                      <a:pt x="361" y="444"/>
                    </a:cubicBezTo>
                    <a:cubicBezTo>
                      <a:pt x="361" y="444"/>
                      <a:pt x="361" y="444"/>
                      <a:pt x="361" y="444"/>
                    </a:cubicBezTo>
                    <a:cubicBezTo>
                      <a:pt x="361" y="443"/>
                      <a:pt x="361" y="441"/>
                      <a:pt x="360" y="439"/>
                    </a:cubicBezTo>
                    <a:cubicBezTo>
                      <a:pt x="358" y="437"/>
                      <a:pt x="359" y="436"/>
                      <a:pt x="359" y="435"/>
                    </a:cubicBezTo>
                    <a:cubicBezTo>
                      <a:pt x="360" y="433"/>
                      <a:pt x="362" y="432"/>
                      <a:pt x="365" y="431"/>
                    </a:cubicBezTo>
                    <a:cubicBezTo>
                      <a:pt x="366" y="431"/>
                      <a:pt x="366" y="431"/>
                      <a:pt x="366" y="430"/>
                    </a:cubicBezTo>
                    <a:cubicBezTo>
                      <a:pt x="366" y="429"/>
                      <a:pt x="365" y="427"/>
                      <a:pt x="363" y="426"/>
                    </a:cubicBezTo>
                    <a:cubicBezTo>
                      <a:pt x="359" y="425"/>
                      <a:pt x="358" y="422"/>
                      <a:pt x="358" y="420"/>
                    </a:cubicBezTo>
                    <a:cubicBezTo>
                      <a:pt x="359" y="417"/>
                      <a:pt x="363" y="416"/>
                      <a:pt x="366" y="419"/>
                    </a:cubicBezTo>
                    <a:cubicBezTo>
                      <a:pt x="367" y="419"/>
                      <a:pt x="369" y="420"/>
                      <a:pt x="370" y="420"/>
                    </a:cubicBezTo>
                    <a:cubicBezTo>
                      <a:pt x="370" y="420"/>
                      <a:pt x="370" y="420"/>
                      <a:pt x="370" y="420"/>
                    </a:cubicBezTo>
                    <a:cubicBezTo>
                      <a:pt x="370" y="420"/>
                      <a:pt x="370" y="419"/>
                      <a:pt x="370" y="418"/>
                    </a:cubicBezTo>
                    <a:cubicBezTo>
                      <a:pt x="368" y="416"/>
                      <a:pt x="369" y="415"/>
                      <a:pt x="369" y="414"/>
                    </a:cubicBezTo>
                    <a:cubicBezTo>
                      <a:pt x="370" y="411"/>
                      <a:pt x="375" y="409"/>
                      <a:pt x="382" y="409"/>
                    </a:cubicBezTo>
                    <a:cubicBezTo>
                      <a:pt x="385" y="408"/>
                      <a:pt x="388" y="407"/>
                      <a:pt x="389" y="406"/>
                    </a:cubicBezTo>
                    <a:cubicBezTo>
                      <a:pt x="390" y="404"/>
                      <a:pt x="390" y="403"/>
                      <a:pt x="389" y="401"/>
                    </a:cubicBezTo>
                    <a:cubicBezTo>
                      <a:pt x="389" y="400"/>
                      <a:pt x="389" y="398"/>
                      <a:pt x="390" y="397"/>
                    </a:cubicBezTo>
                    <a:cubicBezTo>
                      <a:pt x="392" y="394"/>
                      <a:pt x="397" y="395"/>
                      <a:pt x="399" y="397"/>
                    </a:cubicBezTo>
                    <a:cubicBezTo>
                      <a:pt x="399" y="398"/>
                      <a:pt x="400" y="399"/>
                      <a:pt x="399" y="401"/>
                    </a:cubicBezTo>
                    <a:cubicBezTo>
                      <a:pt x="398" y="403"/>
                      <a:pt x="398" y="404"/>
                      <a:pt x="398" y="405"/>
                    </a:cubicBezTo>
                    <a:cubicBezTo>
                      <a:pt x="398" y="405"/>
                      <a:pt x="398" y="405"/>
                      <a:pt x="398" y="405"/>
                    </a:cubicBezTo>
                    <a:cubicBezTo>
                      <a:pt x="400" y="403"/>
                      <a:pt x="403" y="403"/>
                      <a:pt x="407" y="402"/>
                    </a:cubicBezTo>
                    <a:cubicBezTo>
                      <a:pt x="411" y="402"/>
                      <a:pt x="415" y="402"/>
                      <a:pt x="420" y="400"/>
                    </a:cubicBezTo>
                    <a:cubicBezTo>
                      <a:pt x="431" y="397"/>
                      <a:pt x="441" y="388"/>
                      <a:pt x="443" y="380"/>
                    </a:cubicBezTo>
                    <a:cubicBezTo>
                      <a:pt x="445" y="375"/>
                      <a:pt x="450" y="372"/>
                      <a:pt x="453" y="371"/>
                    </a:cubicBezTo>
                    <a:cubicBezTo>
                      <a:pt x="457" y="369"/>
                      <a:pt x="458" y="368"/>
                      <a:pt x="457" y="367"/>
                    </a:cubicBezTo>
                    <a:cubicBezTo>
                      <a:pt x="457" y="364"/>
                      <a:pt x="457" y="362"/>
                      <a:pt x="458" y="360"/>
                    </a:cubicBezTo>
                    <a:cubicBezTo>
                      <a:pt x="459" y="359"/>
                      <a:pt x="460" y="358"/>
                      <a:pt x="463" y="358"/>
                    </a:cubicBezTo>
                    <a:cubicBezTo>
                      <a:pt x="465" y="358"/>
                      <a:pt x="468" y="359"/>
                      <a:pt x="471" y="360"/>
                    </a:cubicBezTo>
                    <a:cubicBezTo>
                      <a:pt x="472" y="361"/>
                      <a:pt x="473" y="361"/>
                      <a:pt x="473" y="361"/>
                    </a:cubicBezTo>
                    <a:cubicBezTo>
                      <a:pt x="474" y="359"/>
                      <a:pt x="476" y="358"/>
                      <a:pt x="481" y="358"/>
                    </a:cubicBezTo>
                    <a:cubicBezTo>
                      <a:pt x="485" y="358"/>
                      <a:pt x="487" y="357"/>
                      <a:pt x="489" y="356"/>
                    </a:cubicBezTo>
                    <a:cubicBezTo>
                      <a:pt x="491" y="355"/>
                      <a:pt x="493" y="354"/>
                      <a:pt x="498" y="354"/>
                    </a:cubicBezTo>
                    <a:cubicBezTo>
                      <a:pt x="507" y="354"/>
                      <a:pt x="529" y="350"/>
                      <a:pt x="537" y="343"/>
                    </a:cubicBezTo>
                    <a:cubicBezTo>
                      <a:pt x="542" y="339"/>
                      <a:pt x="550" y="335"/>
                      <a:pt x="558" y="332"/>
                    </a:cubicBezTo>
                    <a:cubicBezTo>
                      <a:pt x="562" y="330"/>
                      <a:pt x="566" y="328"/>
                      <a:pt x="569" y="327"/>
                    </a:cubicBezTo>
                    <a:cubicBezTo>
                      <a:pt x="569" y="326"/>
                      <a:pt x="569" y="326"/>
                      <a:pt x="570" y="326"/>
                    </a:cubicBezTo>
                    <a:cubicBezTo>
                      <a:pt x="565" y="327"/>
                      <a:pt x="559" y="327"/>
                      <a:pt x="554" y="3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" name="Freeform 2177">
                <a:extLst>
                  <a:ext uri="{FF2B5EF4-FFF2-40B4-BE49-F238E27FC236}">
                    <a16:creationId xmlns:a16="http://schemas.microsoft.com/office/drawing/2014/main" xmlns="" id="{A144E608-94EA-4544-8364-696AE95C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663" y="2425157"/>
                <a:ext cx="55752" cy="30574"/>
              </a:xfrm>
              <a:custGeom>
                <a:avLst/>
                <a:gdLst>
                  <a:gd name="T0" fmla="*/ 22 w 31"/>
                  <a:gd name="T1" fmla="*/ 6 h 18"/>
                  <a:gd name="T2" fmla="*/ 8 w 31"/>
                  <a:gd name="T3" fmla="*/ 0 h 18"/>
                  <a:gd name="T4" fmla="*/ 4 w 31"/>
                  <a:gd name="T5" fmla="*/ 1 h 18"/>
                  <a:gd name="T6" fmla="*/ 2 w 31"/>
                  <a:gd name="T7" fmla="*/ 4 h 18"/>
                  <a:gd name="T8" fmla="*/ 2 w 31"/>
                  <a:gd name="T9" fmla="*/ 9 h 18"/>
                  <a:gd name="T10" fmla="*/ 7 w 31"/>
                  <a:gd name="T11" fmla="*/ 12 h 18"/>
                  <a:gd name="T12" fmla="*/ 14 w 31"/>
                  <a:gd name="T13" fmla="*/ 16 h 18"/>
                  <a:gd name="T14" fmla="*/ 19 w 31"/>
                  <a:gd name="T15" fmla="*/ 18 h 18"/>
                  <a:gd name="T16" fmla="*/ 31 w 31"/>
                  <a:gd name="T17" fmla="*/ 13 h 18"/>
                  <a:gd name="T18" fmla="*/ 29 w 31"/>
                  <a:gd name="T19" fmla="*/ 11 h 18"/>
                  <a:gd name="T20" fmla="*/ 22 w 31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8">
                    <a:moveTo>
                      <a:pt x="22" y="6"/>
                    </a:moveTo>
                    <a:cubicBezTo>
                      <a:pt x="20" y="2"/>
                      <a:pt x="13" y="0"/>
                      <a:pt x="8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0" y="6"/>
                      <a:pt x="0" y="7"/>
                      <a:pt x="2" y="9"/>
                    </a:cubicBezTo>
                    <a:cubicBezTo>
                      <a:pt x="3" y="11"/>
                      <a:pt x="5" y="11"/>
                      <a:pt x="7" y="12"/>
                    </a:cubicBezTo>
                    <a:cubicBezTo>
                      <a:pt x="9" y="13"/>
                      <a:pt x="11" y="14"/>
                      <a:pt x="14" y="16"/>
                    </a:cubicBezTo>
                    <a:cubicBezTo>
                      <a:pt x="15" y="17"/>
                      <a:pt x="17" y="18"/>
                      <a:pt x="19" y="18"/>
                    </a:cubicBezTo>
                    <a:cubicBezTo>
                      <a:pt x="25" y="18"/>
                      <a:pt x="31" y="15"/>
                      <a:pt x="31" y="13"/>
                    </a:cubicBezTo>
                    <a:cubicBezTo>
                      <a:pt x="31" y="12"/>
                      <a:pt x="31" y="12"/>
                      <a:pt x="29" y="11"/>
                    </a:cubicBezTo>
                    <a:cubicBezTo>
                      <a:pt x="27" y="10"/>
                      <a:pt x="24" y="9"/>
                      <a:pt x="2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" name="Freeform 2224">
                <a:extLst>
                  <a:ext uri="{FF2B5EF4-FFF2-40B4-BE49-F238E27FC236}">
                    <a16:creationId xmlns:a16="http://schemas.microsoft.com/office/drawing/2014/main" xmlns="" id="{2B27862A-C614-49CD-8100-DC8CD1434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084" y="2551051"/>
                <a:ext cx="204424" cy="93521"/>
              </a:xfrm>
              <a:custGeom>
                <a:avLst/>
                <a:gdLst>
                  <a:gd name="T0" fmla="*/ 108 w 115"/>
                  <a:gd name="T1" fmla="*/ 31 h 54"/>
                  <a:gd name="T2" fmla="*/ 115 w 115"/>
                  <a:gd name="T3" fmla="*/ 24 h 54"/>
                  <a:gd name="T4" fmla="*/ 111 w 115"/>
                  <a:gd name="T5" fmla="*/ 17 h 54"/>
                  <a:gd name="T6" fmla="*/ 103 w 115"/>
                  <a:gd name="T7" fmla="*/ 9 h 54"/>
                  <a:gd name="T8" fmla="*/ 101 w 115"/>
                  <a:gd name="T9" fmla="*/ 4 h 54"/>
                  <a:gd name="T10" fmla="*/ 95 w 115"/>
                  <a:gd name="T11" fmla="*/ 5 h 54"/>
                  <a:gd name="T12" fmla="*/ 85 w 115"/>
                  <a:gd name="T13" fmla="*/ 0 h 54"/>
                  <a:gd name="T14" fmla="*/ 85 w 115"/>
                  <a:gd name="T15" fmla="*/ 5 h 54"/>
                  <a:gd name="T16" fmla="*/ 79 w 115"/>
                  <a:gd name="T17" fmla="*/ 7 h 54"/>
                  <a:gd name="T18" fmla="*/ 70 w 115"/>
                  <a:gd name="T19" fmla="*/ 7 h 54"/>
                  <a:gd name="T20" fmla="*/ 67 w 115"/>
                  <a:gd name="T21" fmla="*/ 7 h 54"/>
                  <a:gd name="T22" fmla="*/ 66 w 115"/>
                  <a:gd name="T23" fmla="*/ 9 h 54"/>
                  <a:gd name="T24" fmla="*/ 60 w 115"/>
                  <a:gd name="T25" fmla="*/ 7 h 54"/>
                  <a:gd name="T26" fmla="*/ 55 w 115"/>
                  <a:gd name="T27" fmla="*/ 7 h 54"/>
                  <a:gd name="T28" fmla="*/ 53 w 115"/>
                  <a:gd name="T29" fmla="*/ 13 h 54"/>
                  <a:gd name="T30" fmla="*/ 46 w 115"/>
                  <a:gd name="T31" fmla="*/ 8 h 54"/>
                  <a:gd name="T32" fmla="*/ 44 w 115"/>
                  <a:gd name="T33" fmla="*/ 8 h 54"/>
                  <a:gd name="T34" fmla="*/ 45 w 115"/>
                  <a:gd name="T35" fmla="*/ 17 h 54"/>
                  <a:gd name="T36" fmla="*/ 35 w 115"/>
                  <a:gd name="T37" fmla="*/ 20 h 54"/>
                  <a:gd name="T38" fmla="*/ 27 w 115"/>
                  <a:gd name="T39" fmla="*/ 15 h 54"/>
                  <a:gd name="T40" fmla="*/ 13 w 115"/>
                  <a:gd name="T41" fmla="*/ 1 h 54"/>
                  <a:gd name="T42" fmla="*/ 16 w 115"/>
                  <a:gd name="T43" fmla="*/ 4 h 54"/>
                  <a:gd name="T44" fmla="*/ 15 w 115"/>
                  <a:gd name="T45" fmla="*/ 9 h 54"/>
                  <a:gd name="T46" fmla="*/ 9 w 115"/>
                  <a:gd name="T47" fmla="*/ 6 h 54"/>
                  <a:gd name="T48" fmla="*/ 2 w 115"/>
                  <a:gd name="T49" fmla="*/ 13 h 54"/>
                  <a:gd name="T50" fmla="*/ 4 w 115"/>
                  <a:gd name="T51" fmla="*/ 17 h 54"/>
                  <a:gd name="T52" fmla="*/ 24 w 115"/>
                  <a:gd name="T53" fmla="*/ 16 h 54"/>
                  <a:gd name="T54" fmla="*/ 22 w 115"/>
                  <a:gd name="T55" fmla="*/ 23 h 54"/>
                  <a:gd name="T56" fmla="*/ 23 w 115"/>
                  <a:gd name="T57" fmla="*/ 26 h 54"/>
                  <a:gd name="T58" fmla="*/ 20 w 115"/>
                  <a:gd name="T59" fmla="*/ 30 h 54"/>
                  <a:gd name="T60" fmla="*/ 20 w 115"/>
                  <a:gd name="T61" fmla="*/ 33 h 54"/>
                  <a:gd name="T62" fmla="*/ 26 w 115"/>
                  <a:gd name="T63" fmla="*/ 36 h 54"/>
                  <a:gd name="T64" fmla="*/ 28 w 115"/>
                  <a:gd name="T65" fmla="*/ 41 h 54"/>
                  <a:gd name="T66" fmla="*/ 17 w 115"/>
                  <a:gd name="T67" fmla="*/ 46 h 54"/>
                  <a:gd name="T68" fmla="*/ 29 w 115"/>
                  <a:gd name="T69" fmla="*/ 45 h 54"/>
                  <a:gd name="T70" fmla="*/ 44 w 115"/>
                  <a:gd name="T71" fmla="*/ 50 h 54"/>
                  <a:gd name="T72" fmla="*/ 56 w 115"/>
                  <a:gd name="T73" fmla="*/ 54 h 54"/>
                  <a:gd name="T74" fmla="*/ 68 w 115"/>
                  <a:gd name="T75" fmla="*/ 50 h 54"/>
                  <a:gd name="T76" fmla="*/ 83 w 115"/>
                  <a:gd name="T77" fmla="*/ 44 h 54"/>
                  <a:gd name="T78" fmla="*/ 104 w 115"/>
                  <a:gd name="T7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" h="54">
                    <a:moveTo>
                      <a:pt x="104" y="34"/>
                    </a:moveTo>
                    <a:cubicBezTo>
                      <a:pt x="105" y="33"/>
                      <a:pt x="106" y="31"/>
                      <a:pt x="108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10" y="31"/>
                      <a:pt x="113" y="27"/>
                      <a:pt x="115" y="24"/>
                    </a:cubicBezTo>
                    <a:cubicBezTo>
                      <a:pt x="115" y="23"/>
                      <a:pt x="115" y="21"/>
                      <a:pt x="114" y="20"/>
                    </a:cubicBezTo>
                    <a:cubicBezTo>
                      <a:pt x="113" y="18"/>
                      <a:pt x="112" y="17"/>
                      <a:pt x="111" y="17"/>
                    </a:cubicBezTo>
                    <a:cubicBezTo>
                      <a:pt x="108" y="17"/>
                      <a:pt x="105" y="16"/>
                      <a:pt x="104" y="14"/>
                    </a:cubicBezTo>
                    <a:cubicBezTo>
                      <a:pt x="103" y="12"/>
                      <a:pt x="102" y="10"/>
                      <a:pt x="103" y="9"/>
                    </a:cubicBezTo>
                    <a:cubicBezTo>
                      <a:pt x="103" y="8"/>
                      <a:pt x="102" y="7"/>
                      <a:pt x="102" y="6"/>
                    </a:cubicBezTo>
                    <a:cubicBezTo>
                      <a:pt x="101" y="5"/>
                      <a:pt x="101" y="5"/>
                      <a:pt x="101" y="4"/>
                    </a:cubicBezTo>
                    <a:cubicBezTo>
                      <a:pt x="99" y="4"/>
                      <a:pt x="98" y="4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0"/>
                    </a:cubicBezTo>
                    <a:cubicBezTo>
                      <a:pt x="85" y="0"/>
                      <a:pt x="85" y="0"/>
                      <a:pt x="85" y="2"/>
                    </a:cubicBezTo>
                    <a:cubicBezTo>
                      <a:pt x="85" y="3"/>
                      <a:pt x="85" y="4"/>
                      <a:pt x="85" y="5"/>
                    </a:cubicBezTo>
                    <a:cubicBezTo>
                      <a:pt x="85" y="6"/>
                      <a:pt x="84" y="7"/>
                      <a:pt x="82" y="7"/>
                    </a:cubicBezTo>
                    <a:cubicBezTo>
                      <a:pt x="81" y="7"/>
                      <a:pt x="80" y="7"/>
                      <a:pt x="79" y="7"/>
                    </a:cubicBezTo>
                    <a:cubicBezTo>
                      <a:pt x="79" y="7"/>
                      <a:pt x="78" y="7"/>
                      <a:pt x="78" y="7"/>
                    </a:cubicBezTo>
                    <a:cubicBezTo>
                      <a:pt x="77" y="10"/>
                      <a:pt x="73" y="10"/>
                      <a:pt x="70" y="7"/>
                    </a:cubicBezTo>
                    <a:cubicBezTo>
                      <a:pt x="70" y="6"/>
                      <a:pt x="69" y="6"/>
                      <a:pt x="69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8"/>
                      <a:pt x="67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2" y="9"/>
                      <a:pt x="60" y="7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7" y="5"/>
                      <a:pt x="56" y="6"/>
                      <a:pt x="55" y="7"/>
                    </a:cubicBezTo>
                    <a:cubicBezTo>
                      <a:pt x="54" y="8"/>
                      <a:pt x="54" y="9"/>
                      <a:pt x="54" y="9"/>
                    </a:cubicBezTo>
                    <a:cubicBezTo>
                      <a:pt x="54" y="11"/>
                      <a:pt x="54" y="12"/>
                      <a:pt x="53" y="13"/>
                    </a:cubicBezTo>
                    <a:cubicBezTo>
                      <a:pt x="53" y="13"/>
                      <a:pt x="52" y="13"/>
                      <a:pt x="51" y="13"/>
                    </a:cubicBezTo>
                    <a:cubicBezTo>
                      <a:pt x="49" y="13"/>
                      <a:pt x="48" y="12"/>
                      <a:pt x="46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8"/>
                    </a:cubicBezTo>
                    <a:cubicBezTo>
                      <a:pt x="44" y="9"/>
                      <a:pt x="44" y="9"/>
                      <a:pt x="44" y="10"/>
                    </a:cubicBezTo>
                    <a:cubicBezTo>
                      <a:pt x="45" y="12"/>
                      <a:pt x="46" y="15"/>
                      <a:pt x="45" y="17"/>
                    </a:cubicBezTo>
                    <a:cubicBezTo>
                      <a:pt x="44" y="18"/>
                      <a:pt x="42" y="19"/>
                      <a:pt x="40" y="18"/>
                    </a:cubicBezTo>
                    <a:cubicBezTo>
                      <a:pt x="39" y="17"/>
                      <a:pt x="36" y="18"/>
                      <a:pt x="35" y="20"/>
                    </a:cubicBezTo>
                    <a:cubicBezTo>
                      <a:pt x="35" y="21"/>
                      <a:pt x="34" y="22"/>
                      <a:pt x="33" y="22"/>
                    </a:cubicBezTo>
                    <a:cubicBezTo>
                      <a:pt x="30" y="22"/>
                      <a:pt x="28" y="18"/>
                      <a:pt x="27" y="15"/>
                    </a:cubicBezTo>
                    <a:cubicBezTo>
                      <a:pt x="27" y="13"/>
                      <a:pt x="27" y="10"/>
                      <a:pt x="29" y="9"/>
                    </a:cubicBezTo>
                    <a:cubicBezTo>
                      <a:pt x="27" y="6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7" y="4"/>
                      <a:pt x="18" y="6"/>
                      <a:pt x="18" y="7"/>
                    </a:cubicBezTo>
                    <a:cubicBezTo>
                      <a:pt x="18" y="8"/>
                      <a:pt x="17" y="9"/>
                      <a:pt x="15" y="9"/>
                    </a:cubicBezTo>
                    <a:cubicBezTo>
                      <a:pt x="13" y="9"/>
                      <a:pt x="11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6" y="7"/>
                      <a:pt x="5" y="9"/>
                    </a:cubicBezTo>
                    <a:cubicBezTo>
                      <a:pt x="4" y="10"/>
                      <a:pt x="3" y="12"/>
                      <a:pt x="2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2" y="17"/>
                      <a:pt x="4" y="17"/>
                    </a:cubicBezTo>
                    <a:cubicBezTo>
                      <a:pt x="6" y="17"/>
                      <a:pt x="7" y="17"/>
                      <a:pt x="8" y="16"/>
                    </a:cubicBezTo>
                    <a:cubicBezTo>
                      <a:pt x="14" y="13"/>
                      <a:pt x="21" y="14"/>
                      <a:pt x="24" y="16"/>
                    </a:cubicBezTo>
                    <a:cubicBezTo>
                      <a:pt x="25" y="17"/>
                      <a:pt x="25" y="19"/>
                      <a:pt x="25" y="19"/>
                    </a:cubicBezTo>
                    <a:cubicBezTo>
                      <a:pt x="25" y="21"/>
                      <a:pt x="23" y="22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4"/>
                      <a:pt x="23" y="25"/>
                      <a:pt x="23" y="26"/>
                    </a:cubicBezTo>
                    <a:cubicBezTo>
                      <a:pt x="23" y="27"/>
                      <a:pt x="21" y="28"/>
                      <a:pt x="19" y="29"/>
                    </a:cubicBezTo>
                    <a:cubicBezTo>
                      <a:pt x="19" y="29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4" y="31"/>
                      <a:pt x="26" y="33"/>
                      <a:pt x="26" y="36"/>
                    </a:cubicBezTo>
                    <a:cubicBezTo>
                      <a:pt x="26" y="36"/>
                      <a:pt x="26" y="37"/>
                      <a:pt x="26" y="37"/>
                    </a:cubicBezTo>
                    <a:cubicBezTo>
                      <a:pt x="28" y="38"/>
                      <a:pt x="28" y="39"/>
                      <a:pt x="28" y="41"/>
                    </a:cubicBezTo>
                    <a:cubicBezTo>
                      <a:pt x="28" y="43"/>
                      <a:pt x="26" y="45"/>
                      <a:pt x="21" y="46"/>
                    </a:cubicBezTo>
                    <a:cubicBezTo>
                      <a:pt x="19" y="46"/>
                      <a:pt x="18" y="46"/>
                      <a:pt x="17" y="46"/>
                    </a:cubicBezTo>
                    <a:cubicBezTo>
                      <a:pt x="19" y="47"/>
                      <a:pt x="23" y="46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1" y="45"/>
                      <a:pt x="31" y="45"/>
                    </a:cubicBezTo>
                    <a:cubicBezTo>
                      <a:pt x="36" y="45"/>
                      <a:pt x="40" y="47"/>
                      <a:pt x="44" y="50"/>
                    </a:cubicBezTo>
                    <a:cubicBezTo>
                      <a:pt x="47" y="51"/>
                      <a:pt x="49" y="52"/>
                      <a:pt x="51" y="53"/>
                    </a:cubicBezTo>
                    <a:cubicBezTo>
                      <a:pt x="52" y="54"/>
                      <a:pt x="54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62" y="54"/>
                      <a:pt x="68" y="51"/>
                      <a:pt x="68" y="50"/>
                    </a:cubicBezTo>
                    <a:cubicBezTo>
                      <a:pt x="69" y="47"/>
                      <a:pt x="73" y="46"/>
                      <a:pt x="77" y="46"/>
                    </a:cubicBezTo>
                    <a:cubicBezTo>
                      <a:pt x="79" y="45"/>
                      <a:pt x="82" y="45"/>
                      <a:pt x="83" y="44"/>
                    </a:cubicBezTo>
                    <a:cubicBezTo>
                      <a:pt x="87" y="41"/>
                      <a:pt x="92" y="38"/>
                      <a:pt x="99" y="38"/>
                    </a:cubicBezTo>
                    <a:cubicBezTo>
                      <a:pt x="102" y="38"/>
                      <a:pt x="103" y="36"/>
                      <a:pt x="10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1149" name="Rectangle 1148"/>
          <p:cNvSpPr/>
          <p:nvPr/>
        </p:nvSpPr>
        <p:spPr>
          <a:xfrm>
            <a:off x="1799680" y="3717517"/>
            <a:ext cx="3575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the majority have suffered alteration in some form, by injected humor, or randomized words which don't look even slightly believable. If you are going to use a passage of Lorem Ipsum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1" name="Rectangle 1150"/>
          <p:cNvSpPr/>
          <p:nvPr/>
        </p:nvSpPr>
        <p:spPr>
          <a:xfrm rot="20840116">
            <a:off x="689559" y="1572767"/>
            <a:ext cx="301877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thampton Script® Demo Versio" pitchFamily="2" charset="0"/>
              </a:rPr>
              <a:t>World</a:t>
            </a:r>
            <a:endParaRPr lang="en-US" sz="1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06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92916" y="2645933"/>
            <a:ext cx="4397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PHONE APP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6666550" y="3532940"/>
            <a:ext cx="43237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the majority have suffered alteration in some form, by injected humor, or randomized words which don't look even slightly believable. If you are going to use a passage of Lorem Ipsum, you need to be sure there isn't anything embarrassing hidden in the middle of text.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2" name="Group 341"/>
          <p:cNvGrpSpPr/>
          <p:nvPr/>
        </p:nvGrpSpPr>
        <p:grpSpPr>
          <a:xfrm>
            <a:off x="-318502" y="942509"/>
            <a:ext cx="6273801" cy="5637213"/>
            <a:chOff x="-222250" y="1052513"/>
            <a:chExt cx="6273801" cy="5637213"/>
          </a:xfrm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1374776" y="3494088"/>
              <a:ext cx="1049338" cy="989013"/>
            </a:xfrm>
            <a:custGeom>
              <a:avLst/>
              <a:gdLst>
                <a:gd name="T0" fmla="*/ 11 w 624"/>
                <a:gd name="T1" fmla="*/ 84 h 589"/>
                <a:gd name="T2" fmla="*/ 59 w 624"/>
                <a:gd name="T3" fmla="*/ 8 h 589"/>
                <a:gd name="T4" fmla="*/ 404 w 624"/>
                <a:gd name="T5" fmla="*/ 252 h 589"/>
                <a:gd name="T6" fmla="*/ 566 w 624"/>
                <a:gd name="T7" fmla="*/ 559 h 589"/>
                <a:gd name="T8" fmla="*/ 189 w 624"/>
                <a:gd name="T9" fmla="*/ 413 h 589"/>
                <a:gd name="T10" fmla="*/ 11 w 624"/>
                <a:gd name="T11" fmla="*/ 8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4" h="589">
                  <a:moveTo>
                    <a:pt x="11" y="84"/>
                  </a:moveTo>
                  <a:cubicBezTo>
                    <a:pt x="11" y="84"/>
                    <a:pt x="0" y="0"/>
                    <a:pt x="59" y="8"/>
                  </a:cubicBezTo>
                  <a:cubicBezTo>
                    <a:pt x="119" y="15"/>
                    <a:pt x="339" y="190"/>
                    <a:pt x="404" y="252"/>
                  </a:cubicBezTo>
                  <a:cubicBezTo>
                    <a:pt x="468" y="313"/>
                    <a:pt x="624" y="529"/>
                    <a:pt x="566" y="559"/>
                  </a:cubicBezTo>
                  <a:cubicBezTo>
                    <a:pt x="509" y="589"/>
                    <a:pt x="258" y="486"/>
                    <a:pt x="189" y="413"/>
                  </a:cubicBezTo>
                  <a:cubicBezTo>
                    <a:pt x="121" y="340"/>
                    <a:pt x="11" y="84"/>
                    <a:pt x="11" y="84"/>
                  </a:cubicBezTo>
                </a:path>
              </a:pathLst>
            </a:custGeom>
            <a:solidFill>
              <a:srgbClr val="B2B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1092201" y="3451226"/>
              <a:ext cx="1008063" cy="1265238"/>
            </a:xfrm>
            <a:custGeom>
              <a:avLst/>
              <a:gdLst>
                <a:gd name="T0" fmla="*/ 565 w 600"/>
                <a:gd name="T1" fmla="*/ 740 h 753"/>
                <a:gd name="T2" fmla="*/ 592 w 600"/>
                <a:gd name="T3" fmla="*/ 735 h 753"/>
                <a:gd name="T4" fmla="*/ 475 w 600"/>
                <a:gd name="T5" fmla="*/ 559 h 753"/>
                <a:gd name="T6" fmla="*/ 71 w 600"/>
                <a:gd name="T7" fmla="*/ 66 h 753"/>
                <a:gd name="T8" fmla="*/ 565 w 600"/>
                <a:gd name="T9" fmla="*/ 74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753">
                  <a:moveTo>
                    <a:pt x="565" y="740"/>
                  </a:moveTo>
                  <a:cubicBezTo>
                    <a:pt x="565" y="740"/>
                    <a:pt x="584" y="753"/>
                    <a:pt x="592" y="735"/>
                  </a:cubicBezTo>
                  <a:cubicBezTo>
                    <a:pt x="600" y="717"/>
                    <a:pt x="533" y="604"/>
                    <a:pt x="475" y="559"/>
                  </a:cubicBezTo>
                  <a:cubicBezTo>
                    <a:pt x="417" y="514"/>
                    <a:pt x="142" y="0"/>
                    <a:pt x="71" y="66"/>
                  </a:cubicBezTo>
                  <a:cubicBezTo>
                    <a:pt x="0" y="131"/>
                    <a:pt x="565" y="740"/>
                    <a:pt x="565" y="7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"/>
            <p:cNvSpPr>
              <a:spLocks/>
            </p:cNvSpPr>
            <p:nvPr/>
          </p:nvSpPr>
          <p:spPr bwMode="auto">
            <a:xfrm>
              <a:off x="-100012" y="2951163"/>
              <a:ext cx="4781550" cy="2747963"/>
            </a:xfrm>
            <a:custGeom>
              <a:avLst/>
              <a:gdLst>
                <a:gd name="T0" fmla="*/ 374 w 2844"/>
                <a:gd name="T1" fmla="*/ 1635 h 1635"/>
                <a:gd name="T2" fmla="*/ 1325 w 2844"/>
                <a:gd name="T3" fmla="*/ 803 h 1635"/>
                <a:gd name="T4" fmla="*/ 1665 w 2844"/>
                <a:gd name="T5" fmla="*/ 742 h 1635"/>
                <a:gd name="T6" fmla="*/ 2070 w 2844"/>
                <a:gd name="T7" fmla="*/ 765 h 1635"/>
                <a:gd name="T8" fmla="*/ 2384 w 2844"/>
                <a:gd name="T9" fmla="*/ 746 h 1635"/>
                <a:gd name="T10" fmla="*/ 2699 w 2844"/>
                <a:gd name="T11" fmla="*/ 531 h 1635"/>
                <a:gd name="T12" fmla="*/ 2775 w 2844"/>
                <a:gd name="T13" fmla="*/ 292 h 1635"/>
                <a:gd name="T14" fmla="*/ 1884 w 2844"/>
                <a:gd name="T15" fmla="*/ 36 h 1635"/>
                <a:gd name="T16" fmla="*/ 1309 w 2844"/>
                <a:gd name="T17" fmla="*/ 281 h 1635"/>
                <a:gd name="T18" fmla="*/ 110 w 2844"/>
                <a:gd name="T19" fmla="*/ 892 h 1635"/>
                <a:gd name="T20" fmla="*/ 374 w 2844"/>
                <a:gd name="T21" fmla="*/ 1635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4" h="1635">
                  <a:moveTo>
                    <a:pt x="374" y="1635"/>
                  </a:moveTo>
                  <a:cubicBezTo>
                    <a:pt x="1325" y="803"/>
                    <a:pt x="1325" y="803"/>
                    <a:pt x="1325" y="803"/>
                  </a:cubicBezTo>
                  <a:cubicBezTo>
                    <a:pt x="1325" y="803"/>
                    <a:pt x="1462" y="714"/>
                    <a:pt x="1665" y="742"/>
                  </a:cubicBezTo>
                  <a:cubicBezTo>
                    <a:pt x="1848" y="767"/>
                    <a:pt x="2070" y="765"/>
                    <a:pt x="2070" y="765"/>
                  </a:cubicBezTo>
                  <a:cubicBezTo>
                    <a:pt x="2070" y="765"/>
                    <a:pt x="2311" y="807"/>
                    <a:pt x="2384" y="746"/>
                  </a:cubicBezTo>
                  <a:cubicBezTo>
                    <a:pt x="2471" y="673"/>
                    <a:pt x="2699" y="531"/>
                    <a:pt x="2699" y="531"/>
                  </a:cubicBezTo>
                  <a:cubicBezTo>
                    <a:pt x="2699" y="531"/>
                    <a:pt x="2844" y="401"/>
                    <a:pt x="2775" y="292"/>
                  </a:cubicBezTo>
                  <a:cubicBezTo>
                    <a:pt x="2736" y="230"/>
                    <a:pt x="1884" y="36"/>
                    <a:pt x="1884" y="36"/>
                  </a:cubicBezTo>
                  <a:cubicBezTo>
                    <a:pt x="1884" y="36"/>
                    <a:pt x="1505" y="0"/>
                    <a:pt x="1309" y="281"/>
                  </a:cubicBezTo>
                  <a:cubicBezTo>
                    <a:pt x="1294" y="303"/>
                    <a:pt x="110" y="892"/>
                    <a:pt x="110" y="892"/>
                  </a:cubicBezTo>
                  <a:cubicBezTo>
                    <a:pt x="110" y="892"/>
                    <a:pt x="0" y="1533"/>
                    <a:pt x="374" y="1635"/>
                  </a:cubicBezTo>
                </a:path>
              </a:pathLst>
            </a:custGeom>
            <a:solidFill>
              <a:srgbClr val="E8B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"/>
            <p:cNvSpPr>
              <a:spLocks/>
            </p:cNvSpPr>
            <p:nvPr/>
          </p:nvSpPr>
          <p:spPr bwMode="auto">
            <a:xfrm>
              <a:off x="39688" y="2786063"/>
              <a:ext cx="5135563" cy="2998788"/>
            </a:xfrm>
            <a:custGeom>
              <a:avLst/>
              <a:gdLst>
                <a:gd name="T0" fmla="*/ 344 w 3055"/>
                <a:gd name="T1" fmla="*/ 1784 h 1784"/>
                <a:gd name="T2" fmla="*/ 1296 w 3055"/>
                <a:gd name="T3" fmla="*/ 951 h 1784"/>
                <a:gd name="T4" fmla="*/ 1636 w 3055"/>
                <a:gd name="T5" fmla="*/ 891 h 1784"/>
                <a:gd name="T6" fmla="*/ 2115 w 3055"/>
                <a:gd name="T7" fmla="*/ 929 h 1784"/>
                <a:gd name="T8" fmla="*/ 2386 w 3055"/>
                <a:gd name="T9" fmla="*/ 860 h 1784"/>
                <a:gd name="T10" fmla="*/ 2775 w 3055"/>
                <a:gd name="T11" fmla="*/ 625 h 1784"/>
                <a:gd name="T12" fmla="*/ 2847 w 3055"/>
                <a:gd name="T13" fmla="*/ 549 h 1784"/>
                <a:gd name="T14" fmla="*/ 3025 w 3055"/>
                <a:gd name="T15" fmla="*/ 73 h 1784"/>
                <a:gd name="T16" fmla="*/ 1621 w 3055"/>
                <a:gd name="T17" fmla="*/ 232 h 1784"/>
                <a:gd name="T18" fmla="*/ 1275 w 3055"/>
                <a:gd name="T19" fmla="*/ 422 h 1784"/>
                <a:gd name="T20" fmla="*/ 0 w 3055"/>
                <a:gd name="T21" fmla="*/ 1217 h 1784"/>
                <a:gd name="T22" fmla="*/ 344 w 3055"/>
                <a:gd name="T23" fmla="*/ 1784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55" h="1784">
                  <a:moveTo>
                    <a:pt x="344" y="1784"/>
                  </a:moveTo>
                  <a:cubicBezTo>
                    <a:pt x="1296" y="951"/>
                    <a:pt x="1296" y="951"/>
                    <a:pt x="1296" y="951"/>
                  </a:cubicBezTo>
                  <a:cubicBezTo>
                    <a:pt x="1296" y="951"/>
                    <a:pt x="1432" y="864"/>
                    <a:pt x="1636" y="891"/>
                  </a:cubicBezTo>
                  <a:cubicBezTo>
                    <a:pt x="1822" y="916"/>
                    <a:pt x="2115" y="929"/>
                    <a:pt x="2115" y="929"/>
                  </a:cubicBezTo>
                  <a:cubicBezTo>
                    <a:pt x="2115" y="929"/>
                    <a:pt x="2239" y="945"/>
                    <a:pt x="2386" y="860"/>
                  </a:cubicBezTo>
                  <a:cubicBezTo>
                    <a:pt x="2484" y="803"/>
                    <a:pt x="2775" y="625"/>
                    <a:pt x="2775" y="625"/>
                  </a:cubicBezTo>
                  <a:cubicBezTo>
                    <a:pt x="2775" y="625"/>
                    <a:pt x="2807" y="610"/>
                    <a:pt x="2847" y="549"/>
                  </a:cubicBezTo>
                  <a:cubicBezTo>
                    <a:pt x="2919" y="438"/>
                    <a:pt x="3055" y="345"/>
                    <a:pt x="3025" y="73"/>
                  </a:cubicBezTo>
                  <a:cubicBezTo>
                    <a:pt x="3017" y="0"/>
                    <a:pt x="1621" y="232"/>
                    <a:pt x="1621" y="232"/>
                  </a:cubicBezTo>
                  <a:cubicBezTo>
                    <a:pt x="1621" y="232"/>
                    <a:pt x="1402" y="206"/>
                    <a:pt x="1275" y="422"/>
                  </a:cubicBezTo>
                  <a:cubicBezTo>
                    <a:pt x="1252" y="460"/>
                    <a:pt x="0" y="1217"/>
                    <a:pt x="0" y="1217"/>
                  </a:cubicBezTo>
                  <a:cubicBezTo>
                    <a:pt x="0" y="1217"/>
                    <a:pt x="44" y="1673"/>
                    <a:pt x="344" y="1784"/>
                  </a:cubicBezTo>
                </a:path>
              </a:pathLst>
            </a:custGeom>
            <a:solidFill>
              <a:srgbClr val="F2C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"/>
            <p:cNvSpPr>
              <a:spLocks/>
            </p:cNvSpPr>
            <p:nvPr/>
          </p:nvSpPr>
          <p:spPr bwMode="auto">
            <a:xfrm>
              <a:off x="3900488" y="3643313"/>
              <a:ext cx="420688" cy="292100"/>
            </a:xfrm>
            <a:custGeom>
              <a:avLst/>
              <a:gdLst>
                <a:gd name="T0" fmla="*/ 211 w 250"/>
                <a:gd name="T1" fmla="*/ 0 h 174"/>
                <a:gd name="T2" fmla="*/ 60 w 250"/>
                <a:gd name="T3" fmla="*/ 130 h 174"/>
                <a:gd name="T4" fmla="*/ 0 w 250"/>
                <a:gd name="T5" fmla="*/ 174 h 174"/>
                <a:gd name="T6" fmla="*/ 82 w 250"/>
                <a:gd name="T7" fmla="*/ 118 h 174"/>
                <a:gd name="T8" fmla="*/ 221 w 250"/>
                <a:gd name="T9" fmla="*/ 47 h 174"/>
                <a:gd name="T10" fmla="*/ 211 w 250"/>
                <a:gd name="T1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174">
                  <a:moveTo>
                    <a:pt x="211" y="0"/>
                  </a:moveTo>
                  <a:cubicBezTo>
                    <a:pt x="148" y="49"/>
                    <a:pt x="94" y="100"/>
                    <a:pt x="60" y="130"/>
                  </a:cubicBezTo>
                  <a:cubicBezTo>
                    <a:pt x="40" y="148"/>
                    <a:pt x="19" y="163"/>
                    <a:pt x="0" y="174"/>
                  </a:cubicBezTo>
                  <a:cubicBezTo>
                    <a:pt x="33" y="165"/>
                    <a:pt x="57" y="139"/>
                    <a:pt x="82" y="118"/>
                  </a:cubicBezTo>
                  <a:cubicBezTo>
                    <a:pt x="122" y="83"/>
                    <a:pt x="180" y="59"/>
                    <a:pt x="221" y="47"/>
                  </a:cubicBezTo>
                  <a:cubicBezTo>
                    <a:pt x="250" y="38"/>
                    <a:pt x="227" y="14"/>
                    <a:pt x="211" y="0"/>
                  </a:cubicBezTo>
                </a:path>
              </a:pathLst>
            </a:custGeom>
            <a:solidFill>
              <a:srgbClr val="DDA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0"/>
            <p:cNvSpPr>
              <a:spLocks noChangeShapeType="1"/>
            </p:cNvSpPr>
            <p:nvPr/>
          </p:nvSpPr>
          <p:spPr bwMode="auto">
            <a:xfrm>
              <a:off x="3021013" y="340677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1"/>
            <p:cNvSpPr>
              <a:spLocks noChangeShapeType="1"/>
            </p:cNvSpPr>
            <p:nvPr/>
          </p:nvSpPr>
          <p:spPr bwMode="auto">
            <a:xfrm>
              <a:off x="3021013" y="340677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"/>
            <p:cNvSpPr>
              <a:spLocks/>
            </p:cNvSpPr>
            <p:nvPr/>
          </p:nvSpPr>
          <p:spPr bwMode="auto">
            <a:xfrm>
              <a:off x="2528888" y="3254376"/>
              <a:ext cx="577850" cy="334963"/>
            </a:xfrm>
            <a:custGeom>
              <a:avLst/>
              <a:gdLst>
                <a:gd name="T0" fmla="*/ 343 w 343"/>
                <a:gd name="T1" fmla="*/ 28 h 200"/>
                <a:gd name="T2" fmla="*/ 134 w 343"/>
                <a:gd name="T3" fmla="*/ 49 h 200"/>
                <a:gd name="T4" fmla="*/ 0 w 343"/>
                <a:gd name="T5" fmla="*/ 200 h 200"/>
                <a:gd name="T6" fmla="*/ 238 w 343"/>
                <a:gd name="T7" fmla="*/ 98 h 200"/>
                <a:gd name="T8" fmla="*/ 343 w 343"/>
                <a:gd name="T9" fmla="*/ 2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200">
                  <a:moveTo>
                    <a:pt x="343" y="28"/>
                  </a:moveTo>
                  <a:cubicBezTo>
                    <a:pt x="343" y="28"/>
                    <a:pt x="248" y="0"/>
                    <a:pt x="134" y="49"/>
                  </a:cubicBezTo>
                  <a:cubicBezTo>
                    <a:pt x="42" y="88"/>
                    <a:pt x="0" y="200"/>
                    <a:pt x="0" y="200"/>
                  </a:cubicBezTo>
                  <a:cubicBezTo>
                    <a:pt x="0" y="200"/>
                    <a:pt x="114" y="118"/>
                    <a:pt x="238" y="98"/>
                  </a:cubicBezTo>
                  <a:cubicBezTo>
                    <a:pt x="326" y="84"/>
                    <a:pt x="343" y="28"/>
                    <a:pt x="343" y="28"/>
                  </a:cubicBezTo>
                  <a:close/>
                </a:path>
              </a:pathLst>
            </a:custGeom>
            <a:solidFill>
              <a:srgbClr val="EFC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"/>
            <p:cNvSpPr>
              <a:spLocks/>
            </p:cNvSpPr>
            <p:nvPr/>
          </p:nvSpPr>
          <p:spPr bwMode="auto">
            <a:xfrm>
              <a:off x="2627313" y="1708151"/>
              <a:ext cx="3079750" cy="1346200"/>
            </a:xfrm>
            <a:custGeom>
              <a:avLst/>
              <a:gdLst>
                <a:gd name="T0" fmla="*/ 1 w 1940"/>
                <a:gd name="T1" fmla="*/ 725 h 848"/>
                <a:gd name="T2" fmla="*/ 1245 w 1940"/>
                <a:gd name="T3" fmla="*/ 0 h 848"/>
                <a:gd name="T4" fmla="*/ 1940 w 1940"/>
                <a:gd name="T5" fmla="*/ 401 h 848"/>
                <a:gd name="T6" fmla="*/ 1940 w 1940"/>
                <a:gd name="T7" fmla="*/ 524 h 848"/>
                <a:gd name="T8" fmla="*/ 1245 w 1940"/>
                <a:gd name="T9" fmla="*/ 124 h 848"/>
                <a:gd name="T10" fmla="*/ 0 w 1940"/>
                <a:gd name="T11" fmla="*/ 848 h 848"/>
                <a:gd name="T12" fmla="*/ 1 w 1940"/>
                <a:gd name="T13" fmla="*/ 7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0" h="848">
                  <a:moveTo>
                    <a:pt x="1" y="725"/>
                  </a:moveTo>
                  <a:lnTo>
                    <a:pt x="1245" y="0"/>
                  </a:lnTo>
                  <a:lnTo>
                    <a:pt x="1940" y="401"/>
                  </a:lnTo>
                  <a:lnTo>
                    <a:pt x="1940" y="524"/>
                  </a:lnTo>
                  <a:lnTo>
                    <a:pt x="1245" y="124"/>
                  </a:lnTo>
                  <a:lnTo>
                    <a:pt x="0" y="848"/>
                  </a:lnTo>
                  <a:lnTo>
                    <a:pt x="1" y="725"/>
                  </a:lnTo>
                  <a:close/>
                </a:path>
              </a:pathLst>
            </a:custGeom>
            <a:solidFill>
              <a:srgbClr val="2A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4"/>
            <p:cNvSpPr>
              <a:spLocks/>
            </p:cNvSpPr>
            <p:nvPr/>
          </p:nvSpPr>
          <p:spPr bwMode="auto">
            <a:xfrm>
              <a:off x="2627313" y="1708151"/>
              <a:ext cx="3079750" cy="1346200"/>
            </a:xfrm>
            <a:custGeom>
              <a:avLst/>
              <a:gdLst>
                <a:gd name="T0" fmla="*/ 1 w 1940"/>
                <a:gd name="T1" fmla="*/ 725 h 848"/>
                <a:gd name="T2" fmla="*/ 1245 w 1940"/>
                <a:gd name="T3" fmla="*/ 0 h 848"/>
                <a:gd name="T4" fmla="*/ 1940 w 1940"/>
                <a:gd name="T5" fmla="*/ 401 h 848"/>
                <a:gd name="T6" fmla="*/ 1940 w 1940"/>
                <a:gd name="T7" fmla="*/ 524 h 848"/>
                <a:gd name="T8" fmla="*/ 1245 w 1940"/>
                <a:gd name="T9" fmla="*/ 124 h 848"/>
                <a:gd name="T10" fmla="*/ 0 w 1940"/>
                <a:gd name="T11" fmla="*/ 848 h 848"/>
                <a:gd name="T12" fmla="*/ 1 w 1940"/>
                <a:gd name="T13" fmla="*/ 7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0" h="848">
                  <a:moveTo>
                    <a:pt x="1" y="725"/>
                  </a:moveTo>
                  <a:lnTo>
                    <a:pt x="1245" y="0"/>
                  </a:lnTo>
                  <a:lnTo>
                    <a:pt x="1940" y="401"/>
                  </a:lnTo>
                  <a:lnTo>
                    <a:pt x="1940" y="524"/>
                  </a:lnTo>
                  <a:lnTo>
                    <a:pt x="1245" y="124"/>
                  </a:lnTo>
                  <a:lnTo>
                    <a:pt x="0" y="848"/>
                  </a:lnTo>
                  <a:lnTo>
                    <a:pt x="1" y="7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5"/>
            <p:cNvSpPr>
              <a:spLocks/>
            </p:cNvSpPr>
            <p:nvPr/>
          </p:nvSpPr>
          <p:spPr bwMode="auto">
            <a:xfrm>
              <a:off x="3900488" y="2344738"/>
              <a:ext cx="1806575" cy="1244600"/>
            </a:xfrm>
            <a:custGeom>
              <a:avLst/>
              <a:gdLst>
                <a:gd name="T0" fmla="*/ 1138 w 1138"/>
                <a:gd name="T1" fmla="*/ 0 h 784"/>
                <a:gd name="T2" fmla="*/ 1138 w 1138"/>
                <a:gd name="T3" fmla="*/ 123 h 784"/>
                <a:gd name="T4" fmla="*/ 0 w 1138"/>
                <a:gd name="T5" fmla="*/ 784 h 784"/>
                <a:gd name="T6" fmla="*/ 66 w 1138"/>
                <a:gd name="T7" fmla="*/ 622 h 784"/>
                <a:gd name="T8" fmla="*/ 1138 w 1138"/>
                <a:gd name="T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8" h="784">
                  <a:moveTo>
                    <a:pt x="1138" y="0"/>
                  </a:moveTo>
                  <a:lnTo>
                    <a:pt x="1138" y="123"/>
                  </a:lnTo>
                  <a:lnTo>
                    <a:pt x="0" y="784"/>
                  </a:lnTo>
                  <a:lnTo>
                    <a:pt x="66" y="622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6"/>
            <p:cNvSpPr>
              <a:spLocks/>
            </p:cNvSpPr>
            <p:nvPr/>
          </p:nvSpPr>
          <p:spPr bwMode="auto">
            <a:xfrm>
              <a:off x="3900488" y="2344738"/>
              <a:ext cx="1806575" cy="1244600"/>
            </a:xfrm>
            <a:custGeom>
              <a:avLst/>
              <a:gdLst>
                <a:gd name="T0" fmla="*/ 1138 w 1138"/>
                <a:gd name="T1" fmla="*/ 0 h 784"/>
                <a:gd name="T2" fmla="*/ 1138 w 1138"/>
                <a:gd name="T3" fmla="*/ 123 h 784"/>
                <a:gd name="T4" fmla="*/ 0 w 1138"/>
                <a:gd name="T5" fmla="*/ 784 h 784"/>
                <a:gd name="T6" fmla="*/ 66 w 1138"/>
                <a:gd name="T7" fmla="*/ 622 h 784"/>
                <a:gd name="T8" fmla="*/ 1138 w 1138"/>
                <a:gd name="T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8" h="784">
                  <a:moveTo>
                    <a:pt x="1138" y="0"/>
                  </a:moveTo>
                  <a:lnTo>
                    <a:pt x="1138" y="123"/>
                  </a:lnTo>
                  <a:lnTo>
                    <a:pt x="0" y="784"/>
                  </a:lnTo>
                  <a:lnTo>
                    <a:pt x="66" y="622"/>
                  </a:lnTo>
                  <a:lnTo>
                    <a:pt x="11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7"/>
            <p:cNvSpPr>
              <a:spLocks/>
            </p:cNvSpPr>
            <p:nvPr/>
          </p:nvSpPr>
          <p:spPr bwMode="auto">
            <a:xfrm>
              <a:off x="2628901" y="1717676"/>
              <a:ext cx="3078163" cy="1785938"/>
            </a:xfrm>
            <a:custGeom>
              <a:avLst/>
              <a:gdLst>
                <a:gd name="T0" fmla="*/ 1939 w 1939"/>
                <a:gd name="T1" fmla="*/ 401 h 1125"/>
                <a:gd name="T2" fmla="*/ 694 w 1939"/>
                <a:gd name="T3" fmla="*/ 1125 h 1125"/>
                <a:gd name="T4" fmla="*/ 0 w 1939"/>
                <a:gd name="T5" fmla="*/ 725 h 1125"/>
                <a:gd name="T6" fmla="*/ 1244 w 1939"/>
                <a:gd name="T7" fmla="*/ 0 h 1125"/>
                <a:gd name="T8" fmla="*/ 1939 w 1939"/>
                <a:gd name="T9" fmla="*/ 401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9" h="1125">
                  <a:moveTo>
                    <a:pt x="1939" y="401"/>
                  </a:moveTo>
                  <a:lnTo>
                    <a:pt x="694" y="1125"/>
                  </a:lnTo>
                  <a:lnTo>
                    <a:pt x="0" y="725"/>
                  </a:lnTo>
                  <a:lnTo>
                    <a:pt x="1244" y="0"/>
                  </a:lnTo>
                  <a:lnTo>
                    <a:pt x="1939" y="401"/>
                  </a:lnTo>
                  <a:close/>
                </a:path>
              </a:pathLst>
            </a:custGeom>
            <a:solidFill>
              <a:srgbClr val="7C9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8"/>
            <p:cNvSpPr>
              <a:spLocks/>
            </p:cNvSpPr>
            <p:nvPr/>
          </p:nvSpPr>
          <p:spPr bwMode="auto">
            <a:xfrm>
              <a:off x="2628901" y="1717676"/>
              <a:ext cx="3078163" cy="1785938"/>
            </a:xfrm>
            <a:custGeom>
              <a:avLst/>
              <a:gdLst>
                <a:gd name="T0" fmla="*/ 1939 w 1939"/>
                <a:gd name="T1" fmla="*/ 401 h 1125"/>
                <a:gd name="T2" fmla="*/ 694 w 1939"/>
                <a:gd name="T3" fmla="*/ 1125 h 1125"/>
                <a:gd name="T4" fmla="*/ 0 w 1939"/>
                <a:gd name="T5" fmla="*/ 725 h 1125"/>
                <a:gd name="T6" fmla="*/ 1244 w 1939"/>
                <a:gd name="T7" fmla="*/ 0 h 1125"/>
                <a:gd name="T8" fmla="*/ 1939 w 1939"/>
                <a:gd name="T9" fmla="*/ 401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9" h="1125">
                  <a:moveTo>
                    <a:pt x="1939" y="401"/>
                  </a:moveTo>
                  <a:lnTo>
                    <a:pt x="694" y="1125"/>
                  </a:lnTo>
                  <a:lnTo>
                    <a:pt x="0" y="725"/>
                  </a:lnTo>
                  <a:lnTo>
                    <a:pt x="1244" y="0"/>
                  </a:lnTo>
                  <a:lnTo>
                    <a:pt x="1939" y="4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9"/>
            <p:cNvSpPr>
              <a:spLocks/>
            </p:cNvSpPr>
            <p:nvPr/>
          </p:nvSpPr>
          <p:spPr bwMode="auto">
            <a:xfrm>
              <a:off x="2667001" y="1741488"/>
              <a:ext cx="3000375" cy="1741488"/>
            </a:xfrm>
            <a:custGeom>
              <a:avLst/>
              <a:gdLst>
                <a:gd name="T0" fmla="*/ 1890 w 1890"/>
                <a:gd name="T1" fmla="*/ 391 h 1097"/>
                <a:gd name="T2" fmla="*/ 677 w 1890"/>
                <a:gd name="T3" fmla="*/ 1097 h 1097"/>
                <a:gd name="T4" fmla="*/ 0 w 1890"/>
                <a:gd name="T5" fmla="*/ 706 h 1097"/>
                <a:gd name="T6" fmla="*/ 1214 w 1890"/>
                <a:gd name="T7" fmla="*/ 0 h 1097"/>
                <a:gd name="T8" fmla="*/ 1890 w 1890"/>
                <a:gd name="T9" fmla="*/ 391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0" h="1097">
                  <a:moveTo>
                    <a:pt x="1890" y="391"/>
                  </a:moveTo>
                  <a:lnTo>
                    <a:pt x="677" y="1097"/>
                  </a:lnTo>
                  <a:lnTo>
                    <a:pt x="0" y="706"/>
                  </a:lnTo>
                  <a:lnTo>
                    <a:pt x="1214" y="0"/>
                  </a:lnTo>
                  <a:lnTo>
                    <a:pt x="1890" y="391"/>
                  </a:lnTo>
                  <a:close/>
                </a:path>
              </a:pathLst>
            </a:custGeom>
            <a:solidFill>
              <a:srgbClr val="A4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0"/>
            <p:cNvSpPr>
              <a:spLocks/>
            </p:cNvSpPr>
            <p:nvPr/>
          </p:nvSpPr>
          <p:spPr bwMode="auto">
            <a:xfrm>
              <a:off x="2667001" y="1741488"/>
              <a:ext cx="3000375" cy="1741488"/>
            </a:xfrm>
            <a:custGeom>
              <a:avLst/>
              <a:gdLst>
                <a:gd name="T0" fmla="*/ 1890 w 1890"/>
                <a:gd name="T1" fmla="*/ 391 h 1097"/>
                <a:gd name="T2" fmla="*/ 677 w 1890"/>
                <a:gd name="T3" fmla="*/ 1097 h 1097"/>
                <a:gd name="T4" fmla="*/ 0 w 1890"/>
                <a:gd name="T5" fmla="*/ 706 h 1097"/>
                <a:gd name="T6" fmla="*/ 1214 w 1890"/>
                <a:gd name="T7" fmla="*/ 0 h 1097"/>
                <a:gd name="T8" fmla="*/ 1890 w 1890"/>
                <a:gd name="T9" fmla="*/ 391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0" h="1097">
                  <a:moveTo>
                    <a:pt x="1890" y="391"/>
                  </a:moveTo>
                  <a:lnTo>
                    <a:pt x="677" y="1097"/>
                  </a:lnTo>
                  <a:lnTo>
                    <a:pt x="0" y="706"/>
                  </a:lnTo>
                  <a:lnTo>
                    <a:pt x="1214" y="0"/>
                  </a:lnTo>
                  <a:lnTo>
                    <a:pt x="1890" y="3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1"/>
            <p:cNvSpPr>
              <a:spLocks/>
            </p:cNvSpPr>
            <p:nvPr/>
          </p:nvSpPr>
          <p:spPr bwMode="auto">
            <a:xfrm>
              <a:off x="3276601" y="2373313"/>
              <a:ext cx="201613" cy="134938"/>
            </a:xfrm>
            <a:custGeom>
              <a:avLst/>
              <a:gdLst>
                <a:gd name="T0" fmla="*/ 127 w 127"/>
                <a:gd name="T1" fmla="*/ 0 h 85"/>
                <a:gd name="T2" fmla="*/ 0 w 127"/>
                <a:gd name="T3" fmla="*/ 74 h 85"/>
                <a:gd name="T4" fmla="*/ 0 w 127"/>
                <a:gd name="T5" fmla="*/ 85 h 85"/>
                <a:gd name="T6" fmla="*/ 127 w 127"/>
                <a:gd name="T7" fmla="*/ 11 h 85"/>
                <a:gd name="T8" fmla="*/ 127 w 127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5">
                  <a:moveTo>
                    <a:pt x="127" y="0"/>
                  </a:moveTo>
                  <a:lnTo>
                    <a:pt x="0" y="74"/>
                  </a:lnTo>
                  <a:lnTo>
                    <a:pt x="0" y="85"/>
                  </a:lnTo>
                  <a:lnTo>
                    <a:pt x="127" y="1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9DB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2"/>
            <p:cNvSpPr>
              <a:spLocks/>
            </p:cNvSpPr>
            <p:nvPr/>
          </p:nvSpPr>
          <p:spPr bwMode="auto">
            <a:xfrm>
              <a:off x="3276601" y="2373313"/>
              <a:ext cx="201613" cy="134938"/>
            </a:xfrm>
            <a:custGeom>
              <a:avLst/>
              <a:gdLst>
                <a:gd name="T0" fmla="*/ 127 w 127"/>
                <a:gd name="T1" fmla="*/ 0 h 85"/>
                <a:gd name="T2" fmla="*/ 0 w 127"/>
                <a:gd name="T3" fmla="*/ 74 h 85"/>
                <a:gd name="T4" fmla="*/ 0 w 127"/>
                <a:gd name="T5" fmla="*/ 85 h 85"/>
                <a:gd name="T6" fmla="*/ 127 w 127"/>
                <a:gd name="T7" fmla="*/ 11 h 85"/>
                <a:gd name="T8" fmla="*/ 127 w 127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5">
                  <a:moveTo>
                    <a:pt x="127" y="0"/>
                  </a:moveTo>
                  <a:lnTo>
                    <a:pt x="0" y="74"/>
                  </a:lnTo>
                  <a:lnTo>
                    <a:pt x="0" y="85"/>
                  </a:lnTo>
                  <a:lnTo>
                    <a:pt x="127" y="1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3"/>
            <p:cNvSpPr>
              <a:spLocks/>
            </p:cNvSpPr>
            <p:nvPr/>
          </p:nvSpPr>
          <p:spPr bwMode="auto">
            <a:xfrm>
              <a:off x="3276601" y="3213101"/>
              <a:ext cx="201613" cy="138113"/>
            </a:xfrm>
            <a:custGeom>
              <a:avLst/>
              <a:gdLst>
                <a:gd name="T0" fmla="*/ 0 w 127"/>
                <a:gd name="T1" fmla="*/ 0 h 87"/>
                <a:gd name="T2" fmla="*/ 0 w 127"/>
                <a:gd name="T3" fmla="*/ 13 h 87"/>
                <a:gd name="T4" fmla="*/ 127 w 127"/>
                <a:gd name="T5" fmla="*/ 87 h 87"/>
                <a:gd name="T6" fmla="*/ 127 w 127"/>
                <a:gd name="T7" fmla="*/ 74 h 87"/>
                <a:gd name="T8" fmla="*/ 0 w 12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0"/>
                  </a:moveTo>
                  <a:lnTo>
                    <a:pt x="0" y="13"/>
                  </a:lnTo>
                  <a:lnTo>
                    <a:pt x="127" y="87"/>
                  </a:lnTo>
                  <a:lnTo>
                    <a:pt x="127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B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4"/>
            <p:cNvSpPr>
              <a:spLocks/>
            </p:cNvSpPr>
            <p:nvPr/>
          </p:nvSpPr>
          <p:spPr bwMode="auto">
            <a:xfrm>
              <a:off x="3276601" y="3213101"/>
              <a:ext cx="201613" cy="138113"/>
            </a:xfrm>
            <a:custGeom>
              <a:avLst/>
              <a:gdLst>
                <a:gd name="T0" fmla="*/ 0 w 127"/>
                <a:gd name="T1" fmla="*/ 0 h 87"/>
                <a:gd name="T2" fmla="*/ 0 w 127"/>
                <a:gd name="T3" fmla="*/ 13 h 87"/>
                <a:gd name="T4" fmla="*/ 127 w 127"/>
                <a:gd name="T5" fmla="*/ 87 h 87"/>
                <a:gd name="T6" fmla="*/ 127 w 127"/>
                <a:gd name="T7" fmla="*/ 74 h 87"/>
                <a:gd name="T8" fmla="*/ 0 w 12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0"/>
                  </a:moveTo>
                  <a:lnTo>
                    <a:pt x="0" y="13"/>
                  </a:lnTo>
                  <a:lnTo>
                    <a:pt x="127" y="87"/>
                  </a:lnTo>
                  <a:lnTo>
                    <a:pt x="127" y="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5"/>
            <p:cNvSpPr>
              <a:spLocks/>
            </p:cNvSpPr>
            <p:nvPr/>
          </p:nvSpPr>
          <p:spPr bwMode="auto">
            <a:xfrm>
              <a:off x="3276601" y="2390776"/>
              <a:ext cx="201613" cy="939800"/>
            </a:xfrm>
            <a:custGeom>
              <a:avLst/>
              <a:gdLst>
                <a:gd name="T0" fmla="*/ 127 w 127"/>
                <a:gd name="T1" fmla="*/ 0 h 592"/>
                <a:gd name="T2" fmla="*/ 0 w 127"/>
                <a:gd name="T3" fmla="*/ 74 h 592"/>
                <a:gd name="T4" fmla="*/ 0 w 127"/>
                <a:gd name="T5" fmla="*/ 518 h 592"/>
                <a:gd name="T6" fmla="*/ 127 w 127"/>
                <a:gd name="T7" fmla="*/ 592 h 592"/>
                <a:gd name="T8" fmla="*/ 127 w 127"/>
                <a:gd name="T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592">
                  <a:moveTo>
                    <a:pt x="127" y="0"/>
                  </a:moveTo>
                  <a:lnTo>
                    <a:pt x="0" y="74"/>
                  </a:lnTo>
                  <a:lnTo>
                    <a:pt x="0" y="518"/>
                  </a:lnTo>
                  <a:lnTo>
                    <a:pt x="127" y="59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BD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6"/>
            <p:cNvSpPr>
              <a:spLocks/>
            </p:cNvSpPr>
            <p:nvPr/>
          </p:nvSpPr>
          <p:spPr bwMode="auto">
            <a:xfrm>
              <a:off x="3276601" y="2390776"/>
              <a:ext cx="201613" cy="939800"/>
            </a:xfrm>
            <a:custGeom>
              <a:avLst/>
              <a:gdLst>
                <a:gd name="T0" fmla="*/ 127 w 127"/>
                <a:gd name="T1" fmla="*/ 0 h 592"/>
                <a:gd name="T2" fmla="*/ 0 w 127"/>
                <a:gd name="T3" fmla="*/ 74 h 592"/>
                <a:gd name="T4" fmla="*/ 0 w 127"/>
                <a:gd name="T5" fmla="*/ 518 h 592"/>
                <a:gd name="T6" fmla="*/ 127 w 127"/>
                <a:gd name="T7" fmla="*/ 592 h 592"/>
                <a:gd name="T8" fmla="*/ 127 w 127"/>
                <a:gd name="T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592">
                  <a:moveTo>
                    <a:pt x="127" y="0"/>
                  </a:moveTo>
                  <a:lnTo>
                    <a:pt x="0" y="74"/>
                  </a:lnTo>
                  <a:lnTo>
                    <a:pt x="0" y="518"/>
                  </a:lnTo>
                  <a:lnTo>
                    <a:pt x="127" y="592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7"/>
            <p:cNvSpPr>
              <a:spLocks/>
            </p:cNvSpPr>
            <p:nvPr/>
          </p:nvSpPr>
          <p:spPr bwMode="auto">
            <a:xfrm>
              <a:off x="4138613" y="2522538"/>
              <a:ext cx="49213" cy="676275"/>
            </a:xfrm>
            <a:custGeom>
              <a:avLst/>
              <a:gdLst>
                <a:gd name="T0" fmla="*/ 0 w 30"/>
                <a:gd name="T1" fmla="*/ 0 h 402"/>
                <a:gd name="T2" fmla="*/ 0 w 30"/>
                <a:gd name="T3" fmla="*/ 402 h 402"/>
                <a:gd name="T4" fmla="*/ 30 w 30"/>
                <a:gd name="T5" fmla="*/ 386 h 402"/>
                <a:gd name="T6" fmla="*/ 30 w 30"/>
                <a:gd name="T7" fmla="*/ 18 h 402"/>
                <a:gd name="T8" fmla="*/ 0 w 30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02">
                  <a:moveTo>
                    <a:pt x="0" y="0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10" y="396"/>
                    <a:pt x="20" y="390"/>
                    <a:pt x="30" y="386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DD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8"/>
            <p:cNvSpPr>
              <a:spLocks/>
            </p:cNvSpPr>
            <p:nvPr/>
          </p:nvSpPr>
          <p:spPr bwMode="auto">
            <a:xfrm>
              <a:off x="5080001" y="1992313"/>
              <a:ext cx="303213" cy="204788"/>
            </a:xfrm>
            <a:custGeom>
              <a:avLst/>
              <a:gdLst>
                <a:gd name="T0" fmla="*/ 0 w 191"/>
                <a:gd name="T1" fmla="*/ 0 h 129"/>
                <a:gd name="T2" fmla="*/ 0 w 191"/>
                <a:gd name="T3" fmla="*/ 18 h 129"/>
                <a:gd name="T4" fmla="*/ 191 w 191"/>
                <a:gd name="T5" fmla="*/ 129 h 129"/>
                <a:gd name="T6" fmla="*/ 191 w 191"/>
                <a:gd name="T7" fmla="*/ 111 h 129"/>
                <a:gd name="T8" fmla="*/ 13 w 191"/>
                <a:gd name="T9" fmla="*/ 8 h 129"/>
                <a:gd name="T10" fmla="*/ 0 w 191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129">
                  <a:moveTo>
                    <a:pt x="0" y="0"/>
                  </a:moveTo>
                  <a:lnTo>
                    <a:pt x="0" y="18"/>
                  </a:lnTo>
                  <a:lnTo>
                    <a:pt x="191" y="129"/>
                  </a:lnTo>
                  <a:lnTo>
                    <a:pt x="191" y="111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B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9"/>
            <p:cNvSpPr>
              <a:spLocks/>
            </p:cNvSpPr>
            <p:nvPr/>
          </p:nvSpPr>
          <p:spPr bwMode="auto">
            <a:xfrm>
              <a:off x="5080001" y="1992313"/>
              <a:ext cx="303213" cy="204788"/>
            </a:xfrm>
            <a:custGeom>
              <a:avLst/>
              <a:gdLst>
                <a:gd name="T0" fmla="*/ 0 w 191"/>
                <a:gd name="T1" fmla="*/ 0 h 129"/>
                <a:gd name="T2" fmla="*/ 0 w 191"/>
                <a:gd name="T3" fmla="*/ 18 h 129"/>
                <a:gd name="T4" fmla="*/ 191 w 191"/>
                <a:gd name="T5" fmla="*/ 129 h 129"/>
                <a:gd name="T6" fmla="*/ 191 w 191"/>
                <a:gd name="T7" fmla="*/ 111 h 129"/>
                <a:gd name="T8" fmla="*/ 13 w 191"/>
                <a:gd name="T9" fmla="*/ 8 h 129"/>
                <a:gd name="T10" fmla="*/ 0 w 191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129">
                  <a:moveTo>
                    <a:pt x="0" y="0"/>
                  </a:moveTo>
                  <a:lnTo>
                    <a:pt x="0" y="18"/>
                  </a:lnTo>
                  <a:lnTo>
                    <a:pt x="191" y="129"/>
                  </a:lnTo>
                  <a:lnTo>
                    <a:pt x="191" y="111"/>
                  </a:lnTo>
                  <a:lnTo>
                    <a:pt x="13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0"/>
            <p:cNvSpPr>
              <a:spLocks/>
            </p:cNvSpPr>
            <p:nvPr/>
          </p:nvSpPr>
          <p:spPr bwMode="auto">
            <a:xfrm>
              <a:off x="5360988" y="2727326"/>
              <a:ext cx="22225" cy="14288"/>
            </a:xfrm>
            <a:custGeom>
              <a:avLst/>
              <a:gdLst>
                <a:gd name="T0" fmla="*/ 14 w 14"/>
                <a:gd name="T1" fmla="*/ 0 h 9"/>
                <a:gd name="T2" fmla="*/ 0 w 14"/>
                <a:gd name="T3" fmla="*/ 9 h 9"/>
                <a:gd name="T4" fmla="*/ 14 w 14"/>
                <a:gd name="T5" fmla="*/ 9 h 9"/>
                <a:gd name="T6" fmla="*/ 14 w 1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lnTo>
                    <a:pt x="0" y="9"/>
                  </a:lnTo>
                  <a:lnTo>
                    <a:pt x="14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1"/>
            <p:cNvSpPr>
              <a:spLocks/>
            </p:cNvSpPr>
            <p:nvPr/>
          </p:nvSpPr>
          <p:spPr bwMode="auto">
            <a:xfrm>
              <a:off x="5360988" y="2727326"/>
              <a:ext cx="22225" cy="14288"/>
            </a:xfrm>
            <a:custGeom>
              <a:avLst/>
              <a:gdLst>
                <a:gd name="T0" fmla="*/ 14 w 14"/>
                <a:gd name="T1" fmla="*/ 0 h 9"/>
                <a:gd name="T2" fmla="*/ 0 w 14"/>
                <a:gd name="T3" fmla="*/ 9 h 9"/>
                <a:gd name="T4" fmla="*/ 14 w 14"/>
                <a:gd name="T5" fmla="*/ 9 h 9"/>
                <a:gd name="T6" fmla="*/ 14 w 1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lnTo>
                    <a:pt x="0" y="9"/>
                  </a:lnTo>
                  <a:lnTo>
                    <a:pt x="14" y="9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2"/>
            <p:cNvSpPr>
              <a:spLocks/>
            </p:cNvSpPr>
            <p:nvPr/>
          </p:nvSpPr>
          <p:spPr bwMode="auto">
            <a:xfrm>
              <a:off x="5264151" y="2670176"/>
              <a:ext cx="119063" cy="71438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  <a:gd name="T4" fmla="*/ 61 w 75"/>
                <a:gd name="T5" fmla="*/ 45 h 45"/>
                <a:gd name="T6" fmla="*/ 75 w 75"/>
                <a:gd name="T7" fmla="*/ 36 h 45"/>
                <a:gd name="T8" fmla="*/ 75 w 75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lnTo>
                    <a:pt x="0" y="45"/>
                  </a:lnTo>
                  <a:lnTo>
                    <a:pt x="61" y="45"/>
                  </a:lnTo>
                  <a:lnTo>
                    <a:pt x="75" y="3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3"/>
            <p:cNvSpPr>
              <a:spLocks/>
            </p:cNvSpPr>
            <p:nvPr/>
          </p:nvSpPr>
          <p:spPr bwMode="auto">
            <a:xfrm>
              <a:off x="5264151" y="2670176"/>
              <a:ext cx="119063" cy="71438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  <a:gd name="T4" fmla="*/ 61 w 75"/>
                <a:gd name="T5" fmla="*/ 45 h 45"/>
                <a:gd name="T6" fmla="*/ 75 w 75"/>
                <a:gd name="T7" fmla="*/ 36 h 45"/>
                <a:gd name="T8" fmla="*/ 75 w 75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lnTo>
                    <a:pt x="0" y="45"/>
                  </a:lnTo>
                  <a:lnTo>
                    <a:pt x="61" y="45"/>
                  </a:lnTo>
                  <a:lnTo>
                    <a:pt x="75" y="36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4"/>
            <p:cNvSpPr>
              <a:spLocks/>
            </p:cNvSpPr>
            <p:nvPr/>
          </p:nvSpPr>
          <p:spPr bwMode="auto">
            <a:xfrm>
              <a:off x="5080001" y="2533651"/>
              <a:ext cx="303213" cy="177800"/>
            </a:xfrm>
            <a:custGeom>
              <a:avLst/>
              <a:gdLst>
                <a:gd name="T0" fmla="*/ 191 w 191"/>
                <a:gd name="T1" fmla="*/ 0 h 112"/>
                <a:gd name="T2" fmla="*/ 0 w 191"/>
                <a:gd name="T3" fmla="*/ 112 h 112"/>
                <a:gd name="T4" fmla="*/ 0 w 191"/>
                <a:gd name="T5" fmla="*/ 112 h 112"/>
                <a:gd name="T6" fmla="*/ 191 w 191"/>
                <a:gd name="T7" fmla="*/ 0 h 112"/>
                <a:gd name="T8" fmla="*/ 191 w 1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12">
                  <a:moveTo>
                    <a:pt x="191" y="0"/>
                  </a:moveTo>
                  <a:lnTo>
                    <a:pt x="0" y="112"/>
                  </a:lnTo>
                  <a:lnTo>
                    <a:pt x="0" y="112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9DB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5"/>
            <p:cNvSpPr>
              <a:spLocks/>
            </p:cNvSpPr>
            <p:nvPr/>
          </p:nvSpPr>
          <p:spPr bwMode="auto">
            <a:xfrm>
              <a:off x="5080001" y="2533651"/>
              <a:ext cx="303213" cy="177800"/>
            </a:xfrm>
            <a:custGeom>
              <a:avLst/>
              <a:gdLst>
                <a:gd name="T0" fmla="*/ 191 w 191"/>
                <a:gd name="T1" fmla="*/ 0 h 112"/>
                <a:gd name="T2" fmla="*/ 0 w 191"/>
                <a:gd name="T3" fmla="*/ 112 h 112"/>
                <a:gd name="T4" fmla="*/ 0 w 191"/>
                <a:gd name="T5" fmla="*/ 112 h 112"/>
                <a:gd name="T6" fmla="*/ 191 w 191"/>
                <a:gd name="T7" fmla="*/ 0 h 112"/>
                <a:gd name="T8" fmla="*/ 191 w 1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12">
                  <a:moveTo>
                    <a:pt x="191" y="0"/>
                  </a:moveTo>
                  <a:lnTo>
                    <a:pt x="0" y="112"/>
                  </a:lnTo>
                  <a:lnTo>
                    <a:pt x="0" y="112"/>
                  </a:lnTo>
                  <a:lnTo>
                    <a:pt x="191" y="0"/>
                  </a:lnTo>
                  <a:lnTo>
                    <a:pt x="1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6"/>
            <p:cNvSpPr>
              <a:spLocks/>
            </p:cNvSpPr>
            <p:nvPr/>
          </p:nvSpPr>
          <p:spPr bwMode="auto">
            <a:xfrm>
              <a:off x="5080001" y="2020888"/>
              <a:ext cx="303213" cy="217488"/>
            </a:xfrm>
            <a:custGeom>
              <a:avLst/>
              <a:gdLst>
                <a:gd name="T0" fmla="*/ 0 w 191"/>
                <a:gd name="T1" fmla="*/ 0 h 137"/>
                <a:gd name="T2" fmla="*/ 0 w 191"/>
                <a:gd name="T3" fmla="*/ 99 h 137"/>
                <a:gd name="T4" fmla="*/ 191 w 191"/>
                <a:gd name="T5" fmla="*/ 137 h 137"/>
                <a:gd name="T6" fmla="*/ 191 w 191"/>
                <a:gd name="T7" fmla="*/ 111 h 137"/>
                <a:gd name="T8" fmla="*/ 0 w 19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37">
                  <a:moveTo>
                    <a:pt x="0" y="0"/>
                  </a:moveTo>
                  <a:lnTo>
                    <a:pt x="0" y="99"/>
                  </a:lnTo>
                  <a:lnTo>
                    <a:pt x="191" y="137"/>
                  </a:lnTo>
                  <a:lnTo>
                    <a:pt x="191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D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7"/>
            <p:cNvSpPr>
              <a:spLocks/>
            </p:cNvSpPr>
            <p:nvPr/>
          </p:nvSpPr>
          <p:spPr bwMode="auto">
            <a:xfrm>
              <a:off x="5080001" y="2020888"/>
              <a:ext cx="303213" cy="217488"/>
            </a:xfrm>
            <a:custGeom>
              <a:avLst/>
              <a:gdLst>
                <a:gd name="T0" fmla="*/ 0 w 191"/>
                <a:gd name="T1" fmla="*/ 0 h 137"/>
                <a:gd name="T2" fmla="*/ 0 w 191"/>
                <a:gd name="T3" fmla="*/ 99 h 137"/>
                <a:gd name="T4" fmla="*/ 191 w 191"/>
                <a:gd name="T5" fmla="*/ 137 h 137"/>
                <a:gd name="T6" fmla="*/ 191 w 191"/>
                <a:gd name="T7" fmla="*/ 111 h 137"/>
                <a:gd name="T8" fmla="*/ 0 w 19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37">
                  <a:moveTo>
                    <a:pt x="0" y="0"/>
                  </a:moveTo>
                  <a:lnTo>
                    <a:pt x="0" y="99"/>
                  </a:lnTo>
                  <a:lnTo>
                    <a:pt x="191" y="137"/>
                  </a:lnTo>
                  <a:lnTo>
                    <a:pt x="191" y="11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8"/>
            <p:cNvSpPr>
              <a:spLocks/>
            </p:cNvSpPr>
            <p:nvPr/>
          </p:nvSpPr>
          <p:spPr bwMode="auto">
            <a:xfrm>
              <a:off x="4784726" y="1822451"/>
              <a:ext cx="104775" cy="88900"/>
            </a:xfrm>
            <a:custGeom>
              <a:avLst/>
              <a:gdLst>
                <a:gd name="T0" fmla="*/ 0 w 66"/>
                <a:gd name="T1" fmla="*/ 0 h 56"/>
                <a:gd name="T2" fmla="*/ 0 w 66"/>
                <a:gd name="T3" fmla="*/ 18 h 56"/>
                <a:gd name="T4" fmla="*/ 66 w 66"/>
                <a:gd name="T5" fmla="*/ 56 h 56"/>
                <a:gd name="T6" fmla="*/ 66 w 66"/>
                <a:gd name="T7" fmla="*/ 38 h 56"/>
                <a:gd name="T8" fmla="*/ 0 w 6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6">
                  <a:moveTo>
                    <a:pt x="0" y="0"/>
                  </a:moveTo>
                  <a:lnTo>
                    <a:pt x="0" y="18"/>
                  </a:lnTo>
                  <a:lnTo>
                    <a:pt x="66" y="56"/>
                  </a:lnTo>
                  <a:lnTo>
                    <a:pt x="6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B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9"/>
            <p:cNvSpPr>
              <a:spLocks/>
            </p:cNvSpPr>
            <p:nvPr/>
          </p:nvSpPr>
          <p:spPr bwMode="auto">
            <a:xfrm>
              <a:off x="4784726" y="1822451"/>
              <a:ext cx="104775" cy="88900"/>
            </a:xfrm>
            <a:custGeom>
              <a:avLst/>
              <a:gdLst>
                <a:gd name="T0" fmla="*/ 0 w 66"/>
                <a:gd name="T1" fmla="*/ 0 h 56"/>
                <a:gd name="T2" fmla="*/ 0 w 66"/>
                <a:gd name="T3" fmla="*/ 18 h 56"/>
                <a:gd name="T4" fmla="*/ 66 w 66"/>
                <a:gd name="T5" fmla="*/ 56 h 56"/>
                <a:gd name="T6" fmla="*/ 66 w 66"/>
                <a:gd name="T7" fmla="*/ 38 h 56"/>
                <a:gd name="T8" fmla="*/ 0 w 6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6">
                  <a:moveTo>
                    <a:pt x="0" y="0"/>
                  </a:moveTo>
                  <a:lnTo>
                    <a:pt x="0" y="18"/>
                  </a:lnTo>
                  <a:lnTo>
                    <a:pt x="66" y="56"/>
                  </a:lnTo>
                  <a:lnTo>
                    <a:pt x="66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0"/>
            <p:cNvSpPr>
              <a:spLocks/>
            </p:cNvSpPr>
            <p:nvPr/>
          </p:nvSpPr>
          <p:spPr bwMode="auto">
            <a:xfrm>
              <a:off x="4784726" y="3065463"/>
              <a:ext cx="17463" cy="30163"/>
            </a:xfrm>
            <a:custGeom>
              <a:avLst/>
              <a:gdLst>
                <a:gd name="T0" fmla="*/ 11 w 11"/>
                <a:gd name="T1" fmla="*/ 0 h 19"/>
                <a:gd name="T2" fmla="*/ 0 w 11"/>
                <a:gd name="T3" fmla="*/ 6 h 19"/>
                <a:gd name="T4" fmla="*/ 0 w 11"/>
                <a:gd name="T5" fmla="*/ 19 h 19"/>
                <a:gd name="T6" fmla="*/ 11 w 11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9">
                  <a:moveTo>
                    <a:pt x="11" y="0"/>
                  </a:moveTo>
                  <a:lnTo>
                    <a:pt x="0" y="6"/>
                  </a:lnTo>
                  <a:lnTo>
                    <a:pt x="0" y="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5D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41"/>
            <p:cNvSpPr>
              <a:spLocks/>
            </p:cNvSpPr>
            <p:nvPr/>
          </p:nvSpPr>
          <p:spPr bwMode="auto">
            <a:xfrm>
              <a:off x="4784726" y="3065463"/>
              <a:ext cx="17463" cy="30163"/>
            </a:xfrm>
            <a:custGeom>
              <a:avLst/>
              <a:gdLst>
                <a:gd name="T0" fmla="*/ 11 w 11"/>
                <a:gd name="T1" fmla="*/ 0 h 19"/>
                <a:gd name="T2" fmla="*/ 0 w 11"/>
                <a:gd name="T3" fmla="*/ 6 h 19"/>
                <a:gd name="T4" fmla="*/ 0 w 11"/>
                <a:gd name="T5" fmla="*/ 19 h 19"/>
                <a:gd name="T6" fmla="*/ 11 w 11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9">
                  <a:moveTo>
                    <a:pt x="11" y="0"/>
                  </a:moveTo>
                  <a:lnTo>
                    <a:pt x="0" y="6"/>
                  </a:lnTo>
                  <a:lnTo>
                    <a:pt x="0" y="19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42"/>
            <p:cNvSpPr>
              <a:spLocks/>
            </p:cNvSpPr>
            <p:nvPr/>
          </p:nvSpPr>
          <p:spPr bwMode="auto">
            <a:xfrm>
              <a:off x="4784726" y="2981326"/>
              <a:ext cx="68263" cy="93663"/>
            </a:xfrm>
            <a:custGeom>
              <a:avLst/>
              <a:gdLst>
                <a:gd name="T0" fmla="*/ 43 w 43"/>
                <a:gd name="T1" fmla="*/ 0 h 59"/>
                <a:gd name="T2" fmla="*/ 0 w 43"/>
                <a:gd name="T3" fmla="*/ 24 h 59"/>
                <a:gd name="T4" fmla="*/ 0 w 43"/>
                <a:gd name="T5" fmla="*/ 59 h 59"/>
                <a:gd name="T6" fmla="*/ 11 w 43"/>
                <a:gd name="T7" fmla="*/ 53 h 59"/>
                <a:gd name="T8" fmla="*/ 43 w 4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9">
                  <a:moveTo>
                    <a:pt x="43" y="0"/>
                  </a:moveTo>
                  <a:lnTo>
                    <a:pt x="0" y="24"/>
                  </a:lnTo>
                  <a:lnTo>
                    <a:pt x="0" y="59"/>
                  </a:lnTo>
                  <a:lnTo>
                    <a:pt x="11" y="5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43"/>
            <p:cNvSpPr>
              <a:spLocks/>
            </p:cNvSpPr>
            <p:nvPr/>
          </p:nvSpPr>
          <p:spPr bwMode="auto">
            <a:xfrm>
              <a:off x="4784726" y="2981326"/>
              <a:ext cx="68263" cy="93663"/>
            </a:xfrm>
            <a:custGeom>
              <a:avLst/>
              <a:gdLst>
                <a:gd name="T0" fmla="*/ 43 w 43"/>
                <a:gd name="T1" fmla="*/ 0 h 59"/>
                <a:gd name="T2" fmla="*/ 0 w 43"/>
                <a:gd name="T3" fmla="*/ 24 h 59"/>
                <a:gd name="T4" fmla="*/ 0 w 43"/>
                <a:gd name="T5" fmla="*/ 59 h 59"/>
                <a:gd name="T6" fmla="*/ 11 w 43"/>
                <a:gd name="T7" fmla="*/ 53 h 59"/>
                <a:gd name="T8" fmla="*/ 43 w 4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9">
                  <a:moveTo>
                    <a:pt x="43" y="0"/>
                  </a:moveTo>
                  <a:lnTo>
                    <a:pt x="0" y="24"/>
                  </a:lnTo>
                  <a:lnTo>
                    <a:pt x="0" y="59"/>
                  </a:lnTo>
                  <a:lnTo>
                    <a:pt x="11" y="53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4"/>
            <p:cNvSpPr>
              <a:spLocks/>
            </p:cNvSpPr>
            <p:nvPr/>
          </p:nvSpPr>
          <p:spPr bwMode="auto">
            <a:xfrm>
              <a:off x="4784726" y="2813051"/>
              <a:ext cx="104775" cy="69850"/>
            </a:xfrm>
            <a:custGeom>
              <a:avLst/>
              <a:gdLst>
                <a:gd name="T0" fmla="*/ 66 w 66"/>
                <a:gd name="T1" fmla="*/ 0 h 44"/>
                <a:gd name="T2" fmla="*/ 0 w 66"/>
                <a:gd name="T3" fmla="*/ 38 h 44"/>
                <a:gd name="T4" fmla="*/ 0 w 66"/>
                <a:gd name="T5" fmla="*/ 44 h 44"/>
                <a:gd name="T6" fmla="*/ 66 w 66"/>
                <a:gd name="T7" fmla="*/ 6 h 44"/>
                <a:gd name="T8" fmla="*/ 66 w 6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4">
                  <a:moveTo>
                    <a:pt x="66" y="0"/>
                  </a:moveTo>
                  <a:lnTo>
                    <a:pt x="0" y="38"/>
                  </a:lnTo>
                  <a:lnTo>
                    <a:pt x="0" y="44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9DB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45"/>
            <p:cNvSpPr>
              <a:spLocks/>
            </p:cNvSpPr>
            <p:nvPr/>
          </p:nvSpPr>
          <p:spPr bwMode="auto">
            <a:xfrm>
              <a:off x="4784726" y="2813051"/>
              <a:ext cx="104775" cy="69850"/>
            </a:xfrm>
            <a:custGeom>
              <a:avLst/>
              <a:gdLst>
                <a:gd name="T0" fmla="*/ 66 w 66"/>
                <a:gd name="T1" fmla="*/ 0 h 44"/>
                <a:gd name="T2" fmla="*/ 0 w 66"/>
                <a:gd name="T3" fmla="*/ 38 h 44"/>
                <a:gd name="T4" fmla="*/ 0 w 66"/>
                <a:gd name="T5" fmla="*/ 44 h 44"/>
                <a:gd name="T6" fmla="*/ 66 w 66"/>
                <a:gd name="T7" fmla="*/ 6 h 44"/>
                <a:gd name="T8" fmla="*/ 66 w 6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4">
                  <a:moveTo>
                    <a:pt x="66" y="0"/>
                  </a:moveTo>
                  <a:lnTo>
                    <a:pt x="0" y="38"/>
                  </a:lnTo>
                  <a:lnTo>
                    <a:pt x="0" y="44"/>
                  </a:lnTo>
                  <a:lnTo>
                    <a:pt x="66" y="6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46"/>
            <p:cNvSpPr>
              <a:spLocks noEditPoints="1"/>
            </p:cNvSpPr>
            <p:nvPr/>
          </p:nvSpPr>
          <p:spPr bwMode="auto">
            <a:xfrm>
              <a:off x="4784726" y="1851026"/>
              <a:ext cx="104775" cy="1022350"/>
            </a:xfrm>
            <a:custGeom>
              <a:avLst/>
              <a:gdLst>
                <a:gd name="T0" fmla="*/ 0 w 66"/>
                <a:gd name="T1" fmla="*/ 551 h 644"/>
                <a:gd name="T2" fmla="*/ 0 w 66"/>
                <a:gd name="T3" fmla="*/ 644 h 644"/>
                <a:gd name="T4" fmla="*/ 66 w 66"/>
                <a:gd name="T5" fmla="*/ 606 h 644"/>
                <a:gd name="T6" fmla="*/ 66 w 66"/>
                <a:gd name="T7" fmla="*/ 589 h 644"/>
                <a:gd name="T8" fmla="*/ 0 w 66"/>
                <a:gd name="T9" fmla="*/ 551 h 644"/>
                <a:gd name="T10" fmla="*/ 0 w 66"/>
                <a:gd name="T11" fmla="*/ 0 h 644"/>
                <a:gd name="T12" fmla="*/ 0 w 66"/>
                <a:gd name="T13" fmla="*/ 128 h 644"/>
                <a:gd name="T14" fmla="*/ 66 w 66"/>
                <a:gd name="T15" fmla="*/ 166 h 644"/>
                <a:gd name="T16" fmla="*/ 66 w 66"/>
                <a:gd name="T17" fmla="*/ 38 h 644"/>
                <a:gd name="T18" fmla="*/ 0 w 66"/>
                <a:gd name="T1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44">
                  <a:moveTo>
                    <a:pt x="0" y="551"/>
                  </a:moveTo>
                  <a:lnTo>
                    <a:pt x="0" y="644"/>
                  </a:lnTo>
                  <a:lnTo>
                    <a:pt x="66" y="606"/>
                  </a:lnTo>
                  <a:lnTo>
                    <a:pt x="66" y="589"/>
                  </a:lnTo>
                  <a:lnTo>
                    <a:pt x="0" y="551"/>
                  </a:lnTo>
                  <a:close/>
                  <a:moveTo>
                    <a:pt x="0" y="0"/>
                  </a:moveTo>
                  <a:lnTo>
                    <a:pt x="0" y="128"/>
                  </a:lnTo>
                  <a:lnTo>
                    <a:pt x="66" y="166"/>
                  </a:lnTo>
                  <a:lnTo>
                    <a:pt x="6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D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7"/>
            <p:cNvSpPr>
              <a:spLocks noEditPoints="1"/>
            </p:cNvSpPr>
            <p:nvPr/>
          </p:nvSpPr>
          <p:spPr bwMode="auto">
            <a:xfrm>
              <a:off x="4784726" y="1851026"/>
              <a:ext cx="104775" cy="1022350"/>
            </a:xfrm>
            <a:custGeom>
              <a:avLst/>
              <a:gdLst>
                <a:gd name="T0" fmla="*/ 0 w 66"/>
                <a:gd name="T1" fmla="*/ 551 h 644"/>
                <a:gd name="T2" fmla="*/ 0 w 66"/>
                <a:gd name="T3" fmla="*/ 644 h 644"/>
                <a:gd name="T4" fmla="*/ 66 w 66"/>
                <a:gd name="T5" fmla="*/ 606 h 644"/>
                <a:gd name="T6" fmla="*/ 66 w 66"/>
                <a:gd name="T7" fmla="*/ 589 h 644"/>
                <a:gd name="T8" fmla="*/ 0 w 66"/>
                <a:gd name="T9" fmla="*/ 551 h 644"/>
                <a:gd name="T10" fmla="*/ 0 w 66"/>
                <a:gd name="T11" fmla="*/ 0 h 644"/>
                <a:gd name="T12" fmla="*/ 0 w 66"/>
                <a:gd name="T13" fmla="*/ 128 h 644"/>
                <a:gd name="T14" fmla="*/ 66 w 66"/>
                <a:gd name="T15" fmla="*/ 166 h 644"/>
                <a:gd name="T16" fmla="*/ 66 w 66"/>
                <a:gd name="T17" fmla="*/ 38 h 644"/>
                <a:gd name="T18" fmla="*/ 0 w 66"/>
                <a:gd name="T1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44">
                  <a:moveTo>
                    <a:pt x="0" y="551"/>
                  </a:moveTo>
                  <a:lnTo>
                    <a:pt x="0" y="644"/>
                  </a:lnTo>
                  <a:lnTo>
                    <a:pt x="66" y="606"/>
                  </a:lnTo>
                  <a:lnTo>
                    <a:pt x="66" y="589"/>
                  </a:lnTo>
                  <a:lnTo>
                    <a:pt x="0" y="551"/>
                  </a:lnTo>
                  <a:moveTo>
                    <a:pt x="0" y="0"/>
                  </a:moveTo>
                  <a:lnTo>
                    <a:pt x="0" y="128"/>
                  </a:lnTo>
                  <a:lnTo>
                    <a:pt x="66" y="166"/>
                  </a:lnTo>
                  <a:lnTo>
                    <a:pt x="66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48"/>
            <p:cNvSpPr>
              <a:spLocks/>
            </p:cNvSpPr>
            <p:nvPr/>
          </p:nvSpPr>
          <p:spPr bwMode="auto">
            <a:xfrm>
              <a:off x="2284413" y="2249488"/>
              <a:ext cx="3746500" cy="1581150"/>
            </a:xfrm>
            <a:custGeom>
              <a:avLst/>
              <a:gdLst>
                <a:gd name="T0" fmla="*/ 0 w 2229"/>
                <a:gd name="T1" fmla="*/ 486 h 941"/>
                <a:gd name="T2" fmla="*/ 0 w 2229"/>
                <a:gd name="T3" fmla="*/ 430 h 941"/>
                <a:gd name="T4" fmla="*/ 35 w 2229"/>
                <a:gd name="T5" fmla="*/ 479 h 941"/>
                <a:gd name="T6" fmla="*/ 751 w 2229"/>
                <a:gd name="T7" fmla="*/ 773 h 941"/>
                <a:gd name="T8" fmla="*/ 897 w 2229"/>
                <a:gd name="T9" fmla="*/ 802 h 941"/>
                <a:gd name="T10" fmla="*/ 2195 w 2229"/>
                <a:gd name="T11" fmla="*/ 47 h 941"/>
                <a:gd name="T12" fmla="*/ 2229 w 2229"/>
                <a:gd name="T13" fmla="*/ 0 h 941"/>
                <a:gd name="T14" fmla="*/ 2229 w 2229"/>
                <a:gd name="T15" fmla="*/ 19 h 941"/>
                <a:gd name="T16" fmla="*/ 2229 w 2229"/>
                <a:gd name="T17" fmla="*/ 18 h 941"/>
                <a:gd name="T18" fmla="*/ 2229 w 2229"/>
                <a:gd name="T19" fmla="*/ 70 h 941"/>
                <a:gd name="T20" fmla="*/ 2194 w 2229"/>
                <a:gd name="T21" fmla="*/ 118 h 941"/>
                <a:gd name="T22" fmla="*/ 832 w 2229"/>
                <a:gd name="T23" fmla="*/ 914 h 941"/>
                <a:gd name="T24" fmla="*/ 663 w 2229"/>
                <a:gd name="T25" fmla="*/ 914 h 941"/>
                <a:gd name="T26" fmla="*/ 35 w 2229"/>
                <a:gd name="T27" fmla="*/ 551 h 941"/>
                <a:gd name="T28" fmla="*/ 0 w 2229"/>
                <a:gd name="T29" fmla="*/ 504 h 941"/>
                <a:gd name="T30" fmla="*/ 0 w 2229"/>
                <a:gd name="T31" fmla="*/ 487 h 941"/>
                <a:gd name="T32" fmla="*/ 0 w 2229"/>
                <a:gd name="T33" fmla="*/ 486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29" h="941">
                  <a:moveTo>
                    <a:pt x="0" y="486"/>
                  </a:moveTo>
                  <a:cubicBezTo>
                    <a:pt x="0" y="468"/>
                    <a:pt x="0" y="449"/>
                    <a:pt x="0" y="430"/>
                  </a:cubicBezTo>
                  <a:cubicBezTo>
                    <a:pt x="0" y="448"/>
                    <a:pt x="12" y="466"/>
                    <a:pt x="35" y="479"/>
                  </a:cubicBezTo>
                  <a:cubicBezTo>
                    <a:pt x="751" y="773"/>
                    <a:pt x="751" y="773"/>
                    <a:pt x="751" y="773"/>
                  </a:cubicBezTo>
                  <a:cubicBezTo>
                    <a:pt x="802" y="803"/>
                    <a:pt x="726" y="902"/>
                    <a:pt x="897" y="802"/>
                  </a:cubicBezTo>
                  <a:cubicBezTo>
                    <a:pt x="2195" y="47"/>
                    <a:pt x="2195" y="47"/>
                    <a:pt x="2195" y="47"/>
                  </a:cubicBezTo>
                  <a:cubicBezTo>
                    <a:pt x="2217" y="34"/>
                    <a:pt x="2228" y="17"/>
                    <a:pt x="2229" y="0"/>
                  </a:cubicBezTo>
                  <a:cubicBezTo>
                    <a:pt x="2229" y="7"/>
                    <a:pt x="2229" y="13"/>
                    <a:pt x="2229" y="19"/>
                  </a:cubicBezTo>
                  <a:cubicBezTo>
                    <a:pt x="2229" y="18"/>
                    <a:pt x="2229" y="18"/>
                    <a:pt x="2229" y="18"/>
                  </a:cubicBezTo>
                  <a:cubicBezTo>
                    <a:pt x="2229" y="36"/>
                    <a:pt x="2229" y="53"/>
                    <a:pt x="2229" y="70"/>
                  </a:cubicBezTo>
                  <a:cubicBezTo>
                    <a:pt x="2229" y="88"/>
                    <a:pt x="2218" y="105"/>
                    <a:pt x="2194" y="118"/>
                  </a:cubicBezTo>
                  <a:cubicBezTo>
                    <a:pt x="832" y="914"/>
                    <a:pt x="832" y="914"/>
                    <a:pt x="832" y="914"/>
                  </a:cubicBezTo>
                  <a:cubicBezTo>
                    <a:pt x="785" y="941"/>
                    <a:pt x="710" y="941"/>
                    <a:pt x="663" y="914"/>
                  </a:cubicBezTo>
                  <a:cubicBezTo>
                    <a:pt x="35" y="551"/>
                    <a:pt x="35" y="551"/>
                    <a:pt x="35" y="551"/>
                  </a:cubicBezTo>
                  <a:cubicBezTo>
                    <a:pt x="12" y="538"/>
                    <a:pt x="1" y="521"/>
                    <a:pt x="0" y="504"/>
                  </a:cubicBezTo>
                  <a:cubicBezTo>
                    <a:pt x="0" y="498"/>
                    <a:pt x="0" y="492"/>
                    <a:pt x="0" y="487"/>
                  </a:cubicBezTo>
                  <a:lnTo>
                    <a:pt x="0" y="486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49"/>
            <p:cNvSpPr>
              <a:spLocks noEditPoints="1"/>
            </p:cNvSpPr>
            <p:nvPr/>
          </p:nvSpPr>
          <p:spPr bwMode="auto">
            <a:xfrm>
              <a:off x="2263776" y="1508126"/>
              <a:ext cx="3787775" cy="2200275"/>
            </a:xfrm>
            <a:custGeom>
              <a:avLst/>
              <a:gdLst>
                <a:gd name="T0" fmla="*/ 2206 w 2253"/>
                <a:gd name="T1" fmla="*/ 390 h 1310"/>
                <a:gd name="T2" fmla="*/ 1578 w 2253"/>
                <a:gd name="T3" fmla="*/ 27 h 1310"/>
                <a:gd name="T4" fmla="*/ 1409 w 2253"/>
                <a:gd name="T5" fmla="*/ 27 h 1310"/>
                <a:gd name="T6" fmla="*/ 46 w 2253"/>
                <a:gd name="T7" fmla="*/ 823 h 1310"/>
                <a:gd name="T8" fmla="*/ 47 w 2253"/>
                <a:gd name="T9" fmla="*/ 920 h 1310"/>
                <a:gd name="T10" fmla="*/ 676 w 2253"/>
                <a:gd name="T11" fmla="*/ 1283 h 1310"/>
                <a:gd name="T12" fmla="*/ 844 w 2253"/>
                <a:gd name="T13" fmla="*/ 1283 h 1310"/>
                <a:gd name="T14" fmla="*/ 2207 w 2253"/>
                <a:gd name="T15" fmla="*/ 488 h 1310"/>
                <a:gd name="T16" fmla="*/ 2206 w 2253"/>
                <a:gd name="T17" fmla="*/ 390 h 1310"/>
                <a:gd name="T18" fmla="*/ 873 w 2253"/>
                <a:gd name="T19" fmla="*/ 1184 h 1310"/>
                <a:gd name="T20" fmla="*/ 217 w 2253"/>
                <a:gd name="T21" fmla="*/ 805 h 1310"/>
                <a:gd name="T22" fmla="*/ 1392 w 2253"/>
                <a:gd name="T23" fmla="*/ 119 h 1310"/>
                <a:gd name="T24" fmla="*/ 2048 w 2253"/>
                <a:gd name="T25" fmla="*/ 498 h 1310"/>
                <a:gd name="T26" fmla="*/ 873 w 2253"/>
                <a:gd name="T27" fmla="*/ 1184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53" h="1310">
                  <a:moveTo>
                    <a:pt x="2206" y="390"/>
                  </a:moveTo>
                  <a:cubicBezTo>
                    <a:pt x="1578" y="27"/>
                    <a:pt x="1578" y="27"/>
                    <a:pt x="1578" y="27"/>
                  </a:cubicBezTo>
                  <a:cubicBezTo>
                    <a:pt x="1531" y="0"/>
                    <a:pt x="1456" y="0"/>
                    <a:pt x="1409" y="27"/>
                  </a:cubicBezTo>
                  <a:cubicBezTo>
                    <a:pt x="46" y="823"/>
                    <a:pt x="46" y="823"/>
                    <a:pt x="46" y="823"/>
                  </a:cubicBezTo>
                  <a:cubicBezTo>
                    <a:pt x="0" y="850"/>
                    <a:pt x="0" y="893"/>
                    <a:pt x="47" y="920"/>
                  </a:cubicBezTo>
                  <a:cubicBezTo>
                    <a:pt x="676" y="1283"/>
                    <a:pt x="676" y="1283"/>
                    <a:pt x="676" y="1283"/>
                  </a:cubicBezTo>
                  <a:cubicBezTo>
                    <a:pt x="722" y="1310"/>
                    <a:pt x="798" y="1310"/>
                    <a:pt x="844" y="1283"/>
                  </a:cubicBezTo>
                  <a:cubicBezTo>
                    <a:pt x="2207" y="488"/>
                    <a:pt x="2207" y="488"/>
                    <a:pt x="2207" y="488"/>
                  </a:cubicBezTo>
                  <a:cubicBezTo>
                    <a:pt x="2253" y="461"/>
                    <a:pt x="2253" y="417"/>
                    <a:pt x="2206" y="390"/>
                  </a:cubicBezTo>
                  <a:moveTo>
                    <a:pt x="873" y="1184"/>
                  </a:moveTo>
                  <a:cubicBezTo>
                    <a:pt x="217" y="805"/>
                    <a:pt x="217" y="805"/>
                    <a:pt x="217" y="805"/>
                  </a:cubicBezTo>
                  <a:cubicBezTo>
                    <a:pt x="1392" y="119"/>
                    <a:pt x="1392" y="119"/>
                    <a:pt x="1392" y="119"/>
                  </a:cubicBezTo>
                  <a:cubicBezTo>
                    <a:pt x="2048" y="498"/>
                    <a:pt x="2048" y="498"/>
                    <a:pt x="2048" y="498"/>
                  </a:cubicBezTo>
                  <a:cubicBezTo>
                    <a:pt x="873" y="1184"/>
                    <a:pt x="873" y="1184"/>
                    <a:pt x="873" y="1184"/>
                  </a:cubicBezTo>
                </a:path>
              </a:pathLst>
            </a:custGeom>
            <a:solidFill>
              <a:srgbClr val="3D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50"/>
            <p:cNvSpPr>
              <a:spLocks/>
            </p:cNvSpPr>
            <p:nvPr/>
          </p:nvSpPr>
          <p:spPr bwMode="auto">
            <a:xfrm>
              <a:off x="2747963" y="3314701"/>
              <a:ext cx="206375" cy="161925"/>
            </a:xfrm>
            <a:custGeom>
              <a:avLst/>
              <a:gdLst>
                <a:gd name="T0" fmla="*/ 0 w 130"/>
                <a:gd name="T1" fmla="*/ 27 h 102"/>
                <a:gd name="T2" fmla="*/ 2 w 130"/>
                <a:gd name="T3" fmla="*/ 0 h 102"/>
                <a:gd name="T4" fmla="*/ 130 w 130"/>
                <a:gd name="T5" fmla="*/ 74 h 102"/>
                <a:gd name="T6" fmla="*/ 129 w 130"/>
                <a:gd name="T7" fmla="*/ 102 h 102"/>
                <a:gd name="T8" fmla="*/ 0 w 130"/>
                <a:gd name="T9" fmla="*/ 2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02">
                  <a:moveTo>
                    <a:pt x="0" y="27"/>
                  </a:moveTo>
                  <a:lnTo>
                    <a:pt x="2" y="0"/>
                  </a:lnTo>
                  <a:lnTo>
                    <a:pt x="130" y="74"/>
                  </a:lnTo>
                  <a:lnTo>
                    <a:pt x="129" y="10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586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1"/>
            <p:cNvSpPr>
              <a:spLocks/>
            </p:cNvSpPr>
            <p:nvPr/>
          </p:nvSpPr>
          <p:spPr bwMode="auto">
            <a:xfrm>
              <a:off x="2747963" y="3332163"/>
              <a:ext cx="206375" cy="144463"/>
            </a:xfrm>
            <a:custGeom>
              <a:avLst/>
              <a:gdLst>
                <a:gd name="T0" fmla="*/ 0 w 130"/>
                <a:gd name="T1" fmla="*/ 16 h 91"/>
                <a:gd name="T2" fmla="*/ 23 w 130"/>
                <a:gd name="T3" fmla="*/ 0 h 91"/>
                <a:gd name="T4" fmla="*/ 130 w 130"/>
                <a:gd name="T5" fmla="*/ 63 h 91"/>
                <a:gd name="T6" fmla="*/ 129 w 130"/>
                <a:gd name="T7" fmla="*/ 91 h 91"/>
                <a:gd name="T8" fmla="*/ 0 w 130"/>
                <a:gd name="T9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91">
                  <a:moveTo>
                    <a:pt x="0" y="16"/>
                  </a:moveTo>
                  <a:lnTo>
                    <a:pt x="23" y="0"/>
                  </a:lnTo>
                  <a:lnTo>
                    <a:pt x="130" y="63"/>
                  </a:lnTo>
                  <a:lnTo>
                    <a:pt x="129" y="9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F4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2"/>
            <p:cNvSpPr>
              <a:spLocks noEditPoints="1"/>
            </p:cNvSpPr>
            <p:nvPr/>
          </p:nvSpPr>
          <p:spPr bwMode="auto">
            <a:xfrm>
              <a:off x="2836863" y="3149601"/>
              <a:ext cx="323850" cy="188913"/>
            </a:xfrm>
            <a:custGeom>
              <a:avLst/>
              <a:gdLst>
                <a:gd name="T0" fmla="*/ 35 w 193"/>
                <a:gd name="T1" fmla="*/ 92 h 112"/>
                <a:gd name="T2" fmla="*/ 159 w 193"/>
                <a:gd name="T3" fmla="*/ 92 h 112"/>
                <a:gd name="T4" fmla="*/ 158 w 193"/>
                <a:gd name="T5" fmla="*/ 20 h 112"/>
                <a:gd name="T6" fmla="*/ 34 w 193"/>
                <a:gd name="T7" fmla="*/ 20 h 112"/>
                <a:gd name="T8" fmla="*/ 35 w 193"/>
                <a:gd name="T9" fmla="*/ 92 h 112"/>
                <a:gd name="T10" fmla="*/ 43 w 193"/>
                <a:gd name="T11" fmla="*/ 25 h 112"/>
                <a:gd name="T12" fmla="*/ 150 w 193"/>
                <a:gd name="T13" fmla="*/ 25 h 112"/>
                <a:gd name="T14" fmla="*/ 150 w 193"/>
                <a:gd name="T15" fmla="*/ 87 h 112"/>
                <a:gd name="T16" fmla="*/ 43 w 193"/>
                <a:gd name="T17" fmla="*/ 87 h 112"/>
                <a:gd name="T18" fmla="*/ 43 w 193"/>
                <a:gd name="T19" fmla="*/ 2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12">
                  <a:moveTo>
                    <a:pt x="35" y="92"/>
                  </a:moveTo>
                  <a:cubicBezTo>
                    <a:pt x="69" y="112"/>
                    <a:pt x="124" y="112"/>
                    <a:pt x="159" y="92"/>
                  </a:cubicBezTo>
                  <a:cubicBezTo>
                    <a:pt x="193" y="72"/>
                    <a:pt x="193" y="40"/>
                    <a:pt x="158" y="20"/>
                  </a:cubicBezTo>
                  <a:cubicBezTo>
                    <a:pt x="124" y="0"/>
                    <a:pt x="68" y="0"/>
                    <a:pt x="34" y="20"/>
                  </a:cubicBezTo>
                  <a:cubicBezTo>
                    <a:pt x="0" y="40"/>
                    <a:pt x="0" y="72"/>
                    <a:pt x="35" y="92"/>
                  </a:cubicBezTo>
                  <a:close/>
                  <a:moveTo>
                    <a:pt x="43" y="25"/>
                  </a:moveTo>
                  <a:cubicBezTo>
                    <a:pt x="72" y="8"/>
                    <a:pt x="120" y="8"/>
                    <a:pt x="150" y="25"/>
                  </a:cubicBezTo>
                  <a:cubicBezTo>
                    <a:pt x="179" y="42"/>
                    <a:pt x="179" y="70"/>
                    <a:pt x="150" y="87"/>
                  </a:cubicBezTo>
                  <a:cubicBezTo>
                    <a:pt x="121" y="104"/>
                    <a:pt x="73" y="104"/>
                    <a:pt x="43" y="87"/>
                  </a:cubicBezTo>
                  <a:cubicBezTo>
                    <a:pt x="14" y="70"/>
                    <a:pt x="13" y="42"/>
                    <a:pt x="43" y="25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53"/>
            <p:cNvSpPr>
              <a:spLocks/>
            </p:cNvSpPr>
            <p:nvPr/>
          </p:nvSpPr>
          <p:spPr bwMode="auto">
            <a:xfrm>
              <a:off x="5203826" y="1889126"/>
              <a:ext cx="180975" cy="114300"/>
            </a:xfrm>
            <a:custGeom>
              <a:avLst/>
              <a:gdLst>
                <a:gd name="T0" fmla="*/ 106 w 108"/>
                <a:gd name="T1" fmla="*/ 64 h 68"/>
                <a:gd name="T2" fmla="*/ 98 w 108"/>
                <a:gd name="T3" fmla="*/ 67 h 68"/>
                <a:gd name="T4" fmla="*/ 4 w 108"/>
                <a:gd name="T5" fmla="*/ 12 h 68"/>
                <a:gd name="T6" fmla="*/ 2 w 108"/>
                <a:gd name="T7" fmla="*/ 4 h 68"/>
                <a:gd name="T8" fmla="*/ 10 w 108"/>
                <a:gd name="T9" fmla="*/ 1 h 68"/>
                <a:gd name="T10" fmla="*/ 104 w 108"/>
                <a:gd name="T11" fmla="*/ 56 h 68"/>
                <a:gd name="T12" fmla="*/ 106 w 108"/>
                <a:gd name="T1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68">
                  <a:moveTo>
                    <a:pt x="106" y="64"/>
                  </a:moveTo>
                  <a:cubicBezTo>
                    <a:pt x="105" y="67"/>
                    <a:pt x="101" y="68"/>
                    <a:pt x="98" y="6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3" y="1"/>
                    <a:pt x="7" y="0"/>
                    <a:pt x="10" y="1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7" y="58"/>
                    <a:pt x="108" y="62"/>
                    <a:pt x="106" y="64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54"/>
            <p:cNvSpPr>
              <a:spLocks/>
            </p:cNvSpPr>
            <p:nvPr/>
          </p:nvSpPr>
          <p:spPr bwMode="auto">
            <a:xfrm>
              <a:off x="5480051" y="2078038"/>
              <a:ext cx="65088" cy="38100"/>
            </a:xfrm>
            <a:custGeom>
              <a:avLst/>
              <a:gdLst>
                <a:gd name="T0" fmla="*/ 7 w 39"/>
                <a:gd name="T1" fmla="*/ 4 h 23"/>
                <a:gd name="T2" fmla="*/ 7 w 39"/>
                <a:gd name="T3" fmla="*/ 19 h 23"/>
                <a:gd name="T4" fmla="*/ 32 w 39"/>
                <a:gd name="T5" fmla="*/ 19 h 23"/>
                <a:gd name="T6" fmla="*/ 32 w 39"/>
                <a:gd name="T7" fmla="*/ 4 h 23"/>
                <a:gd name="T8" fmla="*/ 7 w 39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7" y="4"/>
                  </a:moveTo>
                  <a:cubicBezTo>
                    <a:pt x="0" y="8"/>
                    <a:pt x="0" y="15"/>
                    <a:pt x="7" y="19"/>
                  </a:cubicBezTo>
                  <a:cubicBezTo>
                    <a:pt x="14" y="23"/>
                    <a:pt x="25" y="23"/>
                    <a:pt x="32" y="19"/>
                  </a:cubicBezTo>
                  <a:cubicBezTo>
                    <a:pt x="38" y="15"/>
                    <a:pt x="39" y="8"/>
                    <a:pt x="32" y="4"/>
                  </a:cubicBezTo>
                  <a:cubicBezTo>
                    <a:pt x="25" y="0"/>
                    <a:pt x="14" y="0"/>
                    <a:pt x="7" y="4"/>
                  </a:cubicBezTo>
                  <a:close/>
                </a:path>
              </a:pathLst>
            </a:custGeom>
            <a:solidFill>
              <a:srgbClr val="0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55"/>
            <p:cNvSpPr>
              <a:spLocks/>
            </p:cNvSpPr>
            <p:nvPr/>
          </p:nvSpPr>
          <p:spPr bwMode="auto">
            <a:xfrm>
              <a:off x="5265738" y="1860551"/>
              <a:ext cx="31750" cy="19050"/>
            </a:xfrm>
            <a:custGeom>
              <a:avLst/>
              <a:gdLst>
                <a:gd name="T0" fmla="*/ 3 w 19"/>
                <a:gd name="T1" fmla="*/ 2 h 11"/>
                <a:gd name="T2" fmla="*/ 0 w 19"/>
                <a:gd name="T3" fmla="*/ 6 h 11"/>
                <a:gd name="T4" fmla="*/ 9 w 19"/>
                <a:gd name="T5" fmla="*/ 11 h 11"/>
                <a:gd name="T6" fmla="*/ 16 w 19"/>
                <a:gd name="T7" fmla="*/ 10 h 11"/>
                <a:gd name="T8" fmla="*/ 19 w 19"/>
                <a:gd name="T9" fmla="*/ 6 h 11"/>
                <a:gd name="T10" fmla="*/ 9 w 19"/>
                <a:gd name="T11" fmla="*/ 0 h 11"/>
                <a:gd name="T12" fmla="*/ 3 w 1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3" y="2"/>
                  </a:moveTo>
                  <a:cubicBezTo>
                    <a:pt x="1" y="3"/>
                    <a:pt x="0" y="4"/>
                    <a:pt x="0" y="6"/>
                  </a:cubicBezTo>
                  <a:cubicBezTo>
                    <a:pt x="0" y="9"/>
                    <a:pt x="4" y="11"/>
                    <a:pt x="9" y="11"/>
                  </a:cubicBezTo>
                  <a:cubicBezTo>
                    <a:pt x="12" y="11"/>
                    <a:pt x="14" y="11"/>
                    <a:pt x="16" y="10"/>
                  </a:cubicBezTo>
                  <a:cubicBezTo>
                    <a:pt x="18" y="9"/>
                    <a:pt x="19" y="7"/>
                    <a:pt x="19" y="6"/>
                  </a:cubicBezTo>
                  <a:cubicBezTo>
                    <a:pt x="19" y="3"/>
                    <a:pt x="14" y="0"/>
                    <a:pt x="9" y="0"/>
                  </a:cubicBezTo>
                  <a:cubicBezTo>
                    <a:pt x="7" y="0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0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56"/>
            <p:cNvSpPr>
              <a:spLocks/>
            </p:cNvSpPr>
            <p:nvPr/>
          </p:nvSpPr>
          <p:spPr bwMode="auto">
            <a:xfrm>
              <a:off x="5686426" y="2493963"/>
              <a:ext cx="100013" cy="77788"/>
            </a:xfrm>
            <a:custGeom>
              <a:avLst/>
              <a:gdLst>
                <a:gd name="T0" fmla="*/ 1 w 60"/>
                <a:gd name="T1" fmla="*/ 32 h 46"/>
                <a:gd name="T2" fmla="*/ 4 w 60"/>
                <a:gd name="T3" fmla="*/ 28 h 46"/>
                <a:gd name="T4" fmla="*/ 7 w 60"/>
                <a:gd name="T5" fmla="*/ 25 h 46"/>
                <a:gd name="T6" fmla="*/ 49 w 60"/>
                <a:gd name="T7" fmla="*/ 1 h 46"/>
                <a:gd name="T8" fmla="*/ 54 w 60"/>
                <a:gd name="T9" fmla="*/ 1 h 46"/>
                <a:gd name="T10" fmla="*/ 60 w 60"/>
                <a:gd name="T11" fmla="*/ 4 h 46"/>
                <a:gd name="T12" fmla="*/ 55 w 60"/>
                <a:gd name="T13" fmla="*/ 5 h 46"/>
                <a:gd name="T14" fmla="*/ 14 w 60"/>
                <a:gd name="T15" fmla="*/ 29 h 46"/>
                <a:gd name="T16" fmla="*/ 10 w 60"/>
                <a:gd name="T17" fmla="*/ 32 h 46"/>
                <a:gd name="T18" fmla="*/ 8 w 60"/>
                <a:gd name="T19" fmla="*/ 36 h 46"/>
                <a:gd name="T20" fmla="*/ 6 w 60"/>
                <a:gd name="T21" fmla="*/ 41 h 46"/>
                <a:gd name="T22" fmla="*/ 8 w 60"/>
                <a:gd name="T23" fmla="*/ 46 h 46"/>
                <a:gd name="T24" fmla="*/ 2 w 60"/>
                <a:gd name="T25" fmla="*/ 42 h 46"/>
                <a:gd name="T26" fmla="*/ 0 w 60"/>
                <a:gd name="T27" fmla="*/ 38 h 46"/>
                <a:gd name="T28" fmla="*/ 1 w 60"/>
                <a:gd name="T29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46">
                  <a:moveTo>
                    <a:pt x="1" y="32"/>
                  </a:moveTo>
                  <a:cubicBezTo>
                    <a:pt x="2" y="31"/>
                    <a:pt x="3" y="29"/>
                    <a:pt x="4" y="28"/>
                  </a:cubicBezTo>
                  <a:cubicBezTo>
                    <a:pt x="5" y="27"/>
                    <a:pt x="6" y="26"/>
                    <a:pt x="7" y="25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1" y="0"/>
                    <a:pt x="53" y="0"/>
                    <a:pt x="54" y="1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7" y="4"/>
                    <a:pt x="55" y="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2" y="29"/>
                    <a:pt x="11" y="30"/>
                    <a:pt x="10" y="32"/>
                  </a:cubicBezTo>
                  <a:cubicBezTo>
                    <a:pt x="9" y="33"/>
                    <a:pt x="8" y="34"/>
                    <a:pt x="8" y="36"/>
                  </a:cubicBezTo>
                  <a:cubicBezTo>
                    <a:pt x="7" y="38"/>
                    <a:pt x="6" y="40"/>
                    <a:pt x="6" y="41"/>
                  </a:cubicBezTo>
                  <a:cubicBezTo>
                    <a:pt x="6" y="44"/>
                    <a:pt x="7" y="45"/>
                    <a:pt x="8" y="46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0" y="36"/>
                    <a:pt x="0" y="34"/>
                    <a:pt x="1" y="32"/>
                  </a:cubicBezTo>
                  <a:close/>
                </a:path>
              </a:pathLst>
            </a:custGeom>
            <a:solidFill>
              <a:srgbClr val="3C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57"/>
            <p:cNvSpPr>
              <a:spLocks/>
            </p:cNvSpPr>
            <p:nvPr/>
          </p:nvSpPr>
          <p:spPr bwMode="auto">
            <a:xfrm>
              <a:off x="5695951" y="2497138"/>
              <a:ext cx="96838" cy="77788"/>
            </a:xfrm>
            <a:custGeom>
              <a:avLst/>
              <a:gdLst>
                <a:gd name="T0" fmla="*/ 8 w 57"/>
                <a:gd name="T1" fmla="*/ 27 h 46"/>
                <a:gd name="T2" fmla="*/ 0 w 57"/>
                <a:gd name="T3" fmla="*/ 39 h 46"/>
                <a:gd name="T4" fmla="*/ 8 w 57"/>
                <a:gd name="T5" fmla="*/ 44 h 46"/>
                <a:gd name="T6" fmla="*/ 49 w 57"/>
                <a:gd name="T7" fmla="*/ 20 h 46"/>
                <a:gd name="T8" fmla="*/ 57 w 57"/>
                <a:gd name="T9" fmla="*/ 7 h 46"/>
                <a:gd name="T10" fmla="*/ 49 w 57"/>
                <a:gd name="T11" fmla="*/ 3 h 46"/>
                <a:gd name="T12" fmla="*/ 8 w 57"/>
                <a:gd name="T13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6">
                  <a:moveTo>
                    <a:pt x="8" y="27"/>
                  </a:moveTo>
                  <a:cubicBezTo>
                    <a:pt x="4" y="29"/>
                    <a:pt x="0" y="35"/>
                    <a:pt x="0" y="39"/>
                  </a:cubicBezTo>
                  <a:cubicBezTo>
                    <a:pt x="0" y="44"/>
                    <a:pt x="4" y="46"/>
                    <a:pt x="8" y="44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3" y="17"/>
                    <a:pt x="57" y="12"/>
                    <a:pt x="57" y="7"/>
                  </a:cubicBezTo>
                  <a:cubicBezTo>
                    <a:pt x="57" y="2"/>
                    <a:pt x="53" y="0"/>
                    <a:pt x="49" y="3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8"/>
            <p:cNvSpPr>
              <a:spLocks/>
            </p:cNvSpPr>
            <p:nvPr/>
          </p:nvSpPr>
          <p:spPr bwMode="auto">
            <a:xfrm>
              <a:off x="5418138" y="2600326"/>
              <a:ext cx="185738" cy="127000"/>
            </a:xfrm>
            <a:custGeom>
              <a:avLst/>
              <a:gdLst>
                <a:gd name="T0" fmla="*/ 1 w 111"/>
                <a:gd name="T1" fmla="*/ 62 h 76"/>
                <a:gd name="T2" fmla="*/ 4 w 111"/>
                <a:gd name="T3" fmla="*/ 57 h 76"/>
                <a:gd name="T4" fmla="*/ 7 w 111"/>
                <a:gd name="T5" fmla="*/ 55 h 76"/>
                <a:gd name="T6" fmla="*/ 99 w 111"/>
                <a:gd name="T7" fmla="*/ 1 h 76"/>
                <a:gd name="T8" fmla="*/ 104 w 111"/>
                <a:gd name="T9" fmla="*/ 1 h 76"/>
                <a:gd name="T10" fmla="*/ 111 w 111"/>
                <a:gd name="T11" fmla="*/ 4 h 76"/>
                <a:gd name="T12" fmla="*/ 106 w 111"/>
                <a:gd name="T13" fmla="*/ 5 h 76"/>
                <a:gd name="T14" fmla="*/ 13 w 111"/>
                <a:gd name="T15" fmla="*/ 58 h 76"/>
                <a:gd name="T16" fmla="*/ 10 w 111"/>
                <a:gd name="T17" fmla="*/ 61 h 76"/>
                <a:gd name="T18" fmla="*/ 7 w 111"/>
                <a:gd name="T19" fmla="*/ 65 h 76"/>
                <a:gd name="T20" fmla="*/ 6 w 111"/>
                <a:gd name="T21" fmla="*/ 71 h 76"/>
                <a:gd name="T22" fmla="*/ 8 w 111"/>
                <a:gd name="T23" fmla="*/ 76 h 76"/>
                <a:gd name="T24" fmla="*/ 2 w 111"/>
                <a:gd name="T25" fmla="*/ 72 h 76"/>
                <a:gd name="T26" fmla="*/ 0 w 111"/>
                <a:gd name="T27" fmla="*/ 67 h 76"/>
                <a:gd name="T28" fmla="*/ 1 w 111"/>
                <a:gd name="T29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6">
                  <a:moveTo>
                    <a:pt x="1" y="62"/>
                  </a:moveTo>
                  <a:cubicBezTo>
                    <a:pt x="2" y="60"/>
                    <a:pt x="3" y="59"/>
                    <a:pt x="4" y="57"/>
                  </a:cubicBezTo>
                  <a:cubicBezTo>
                    <a:pt x="5" y="56"/>
                    <a:pt x="6" y="55"/>
                    <a:pt x="7" y="55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1" y="0"/>
                    <a:pt x="103" y="0"/>
                    <a:pt x="104" y="1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9" y="4"/>
                    <a:pt x="108" y="4"/>
                    <a:pt x="106" y="5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9"/>
                    <a:pt x="11" y="60"/>
                    <a:pt x="10" y="61"/>
                  </a:cubicBezTo>
                  <a:cubicBezTo>
                    <a:pt x="9" y="62"/>
                    <a:pt x="8" y="64"/>
                    <a:pt x="7" y="65"/>
                  </a:cubicBezTo>
                  <a:cubicBezTo>
                    <a:pt x="7" y="67"/>
                    <a:pt x="6" y="69"/>
                    <a:pt x="6" y="71"/>
                  </a:cubicBezTo>
                  <a:cubicBezTo>
                    <a:pt x="6" y="73"/>
                    <a:pt x="7" y="75"/>
                    <a:pt x="8" y="76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1"/>
                    <a:pt x="0" y="70"/>
                    <a:pt x="0" y="67"/>
                  </a:cubicBezTo>
                  <a:cubicBezTo>
                    <a:pt x="0" y="65"/>
                    <a:pt x="0" y="64"/>
                    <a:pt x="1" y="62"/>
                  </a:cubicBezTo>
                  <a:close/>
                </a:path>
              </a:pathLst>
            </a:custGeom>
            <a:solidFill>
              <a:srgbClr val="3C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9"/>
            <p:cNvSpPr>
              <a:spLocks/>
            </p:cNvSpPr>
            <p:nvPr/>
          </p:nvSpPr>
          <p:spPr bwMode="auto">
            <a:xfrm>
              <a:off x="5427663" y="2605088"/>
              <a:ext cx="179388" cy="123825"/>
            </a:xfrm>
            <a:custGeom>
              <a:avLst/>
              <a:gdLst>
                <a:gd name="T0" fmla="*/ 7 w 107"/>
                <a:gd name="T1" fmla="*/ 55 h 74"/>
                <a:gd name="T2" fmla="*/ 0 w 107"/>
                <a:gd name="T3" fmla="*/ 68 h 74"/>
                <a:gd name="T4" fmla="*/ 7 w 107"/>
                <a:gd name="T5" fmla="*/ 72 h 74"/>
                <a:gd name="T6" fmla="*/ 100 w 107"/>
                <a:gd name="T7" fmla="*/ 19 h 74"/>
                <a:gd name="T8" fmla="*/ 107 w 107"/>
                <a:gd name="T9" fmla="*/ 6 h 74"/>
                <a:gd name="T10" fmla="*/ 100 w 107"/>
                <a:gd name="T11" fmla="*/ 2 h 74"/>
                <a:gd name="T12" fmla="*/ 7 w 107"/>
                <a:gd name="T13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4">
                  <a:moveTo>
                    <a:pt x="7" y="55"/>
                  </a:moveTo>
                  <a:cubicBezTo>
                    <a:pt x="3" y="58"/>
                    <a:pt x="0" y="63"/>
                    <a:pt x="0" y="68"/>
                  </a:cubicBezTo>
                  <a:cubicBezTo>
                    <a:pt x="0" y="73"/>
                    <a:pt x="3" y="74"/>
                    <a:pt x="7" y="72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4" y="17"/>
                    <a:pt x="107" y="11"/>
                    <a:pt x="107" y="6"/>
                  </a:cubicBezTo>
                  <a:cubicBezTo>
                    <a:pt x="107" y="2"/>
                    <a:pt x="104" y="0"/>
                    <a:pt x="100" y="2"/>
                  </a:cubicBezTo>
                  <a:lnTo>
                    <a:pt x="7" y="55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0"/>
            <p:cNvSpPr>
              <a:spLocks/>
            </p:cNvSpPr>
            <p:nvPr/>
          </p:nvSpPr>
          <p:spPr bwMode="auto">
            <a:xfrm>
              <a:off x="5194301" y="2725738"/>
              <a:ext cx="185738" cy="128588"/>
            </a:xfrm>
            <a:custGeom>
              <a:avLst/>
              <a:gdLst>
                <a:gd name="T0" fmla="*/ 2 w 111"/>
                <a:gd name="T1" fmla="*/ 62 h 76"/>
                <a:gd name="T2" fmla="*/ 5 w 111"/>
                <a:gd name="T3" fmla="*/ 57 h 76"/>
                <a:gd name="T4" fmla="*/ 8 w 111"/>
                <a:gd name="T5" fmla="*/ 55 h 76"/>
                <a:gd name="T6" fmla="*/ 100 w 111"/>
                <a:gd name="T7" fmla="*/ 2 h 76"/>
                <a:gd name="T8" fmla="*/ 105 w 111"/>
                <a:gd name="T9" fmla="*/ 1 h 76"/>
                <a:gd name="T10" fmla="*/ 111 w 111"/>
                <a:gd name="T11" fmla="*/ 5 h 76"/>
                <a:gd name="T12" fmla="*/ 106 w 111"/>
                <a:gd name="T13" fmla="*/ 5 h 76"/>
                <a:gd name="T14" fmla="*/ 14 w 111"/>
                <a:gd name="T15" fmla="*/ 58 h 76"/>
                <a:gd name="T16" fmla="*/ 11 w 111"/>
                <a:gd name="T17" fmla="*/ 61 h 76"/>
                <a:gd name="T18" fmla="*/ 8 w 111"/>
                <a:gd name="T19" fmla="*/ 66 h 76"/>
                <a:gd name="T20" fmla="*/ 7 w 111"/>
                <a:gd name="T21" fmla="*/ 71 h 76"/>
                <a:gd name="T22" fmla="*/ 9 w 111"/>
                <a:gd name="T23" fmla="*/ 76 h 76"/>
                <a:gd name="T24" fmla="*/ 3 w 111"/>
                <a:gd name="T25" fmla="*/ 72 h 76"/>
                <a:gd name="T26" fmla="*/ 0 w 111"/>
                <a:gd name="T27" fmla="*/ 67 h 76"/>
                <a:gd name="T28" fmla="*/ 2 w 111"/>
                <a:gd name="T29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6">
                  <a:moveTo>
                    <a:pt x="2" y="62"/>
                  </a:moveTo>
                  <a:cubicBezTo>
                    <a:pt x="2" y="60"/>
                    <a:pt x="3" y="59"/>
                    <a:pt x="5" y="57"/>
                  </a:cubicBezTo>
                  <a:cubicBezTo>
                    <a:pt x="5" y="56"/>
                    <a:pt x="7" y="55"/>
                    <a:pt x="8" y="55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2" y="0"/>
                    <a:pt x="104" y="0"/>
                    <a:pt x="105" y="1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4"/>
                    <a:pt x="108" y="4"/>
                    <a:pt x="106" y="5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9"/>
                    <a:pt x="12" y="60"/>
                    <a:pt x="11" y="61"/>
                  </a:cubicBezTo>
                  <a:cubicBezTo>
                    <a:pt x="10" y="62"/>
                    <a:pt x="9" y="64"/>
                    <a:pt x="8" y="66"/>
                  </a:cubicBezTo>
                  <a:cubicBezTo>
                    <a:pt x="7" y="67"/>
                    <a:pt x="7" y="69"/>
                    <a:pt x="7" y="71"/>
                  </a:cubicBezTo>
                  <a:cubicBezTo>
                    <a:pt x="7" y="73"/>
                    <a:pt x="8" y="75"/>
                    <a:pt x="9" y="76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1" y="71"/>
                    <a:pt x="0" y="70"/>
                    <a:pt x="0" y="67"/>
                  </a:cubicBezTo>
                  <a:cubicBezTo>
                    <a:pt x="0" y="66"/>
                    <a:pt x="1" y="64"/>
                    <a:pt x="2" y="62"/>
                  </a:cubicBezTo>
                  <a:close/>
                </a:path>
              </a:pathLst>
            </a:custGeom>
            <a:solidFill>
              <a:srgbClr val="3C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1"/>
            <p:cNvSpPr>
              <a:spLocks/>
            </p:cNvSpPr>
            <p:nvPr/>
          </p:nvSpPr>
          <p:spPr bwMode="auto">
            <a:xfrm>
              <a:off x="5205413" y="2730501"/>
              <a:ext cx="179388" cy="127000"/>
            </a:xfrm>
            <a:custGeom>
              <a:avLst/>
              <a:gdLst>
                <a:gd name="T0" fmla="*/ 7 w 107"/>
                <a:gd name="T1" fmla="*/ 55 h 75"/>
                <a:gd name="T2" fmla="*/ 0 w 107"/>
                <a:gd name="T3" fmla="*/ 68 h 75"/>
                <a:gd name="T4" fmla="*/ 7 w 107"/>
                <a:gd name="T5" fmla="*/ 72 h 75"/>
                <a:gd name="T6" fmla="*/ 99 w 107"/>
                <a:gd name="T7" fmla="*/ 19 h 75"/>
                <a:gd name="T8" fmla="*/ 107 w 107"/>
                <a:gd name="T9" fmla="*/ 6 h 75"/>
                <a:gd name="T10" fmla="*/ 99 w 107"/>
                <a:gd name="T11" fmla="*/ 2 h 75"/>
                <a:gd name="T12" fmla="*/ 7 w 107"/>
                <a:gd name="T13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5">
                  <a:moveTo>
                    <a:pt x="7" y="55"/>
                  </a:moveTo>
                  <a:cubicBezTo>
                    <a:pt x="3" y="58"/>
                    <a:pt x="0" y="63"/>
                    <a:pt x="0" y="68"/>
                  </a:cubicBezTo>
                  <a:cubicBezTo>
                    <a:pt x="0" y="73"/>
                    <a:pt x="3" y="75"/>
                    <a:pt x="7" y="72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3" y="17"/>
                    <a:pt x="107" y="11"/>
                    <a:pt x="107" y="6"/>
                  </a:cubicBezTo>
                  <a:cubicBezTo>
                    <a:pt x="107" y="2"/>
                    <a:pt x="103" y="0"/>
                    <a:pt x="99" y="2"/>
                  </a:cubicBezTo>
                  <a:lnTo>
                    <a:pt x="7" y="55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62"/>
            <p:cNvSpPr>
              <a:spLocks/>
            </p:cNvSpPr>
            <p:nvPr/>
          </p:nvSpPr>
          <p:spPr bwMode="auto">
            <a:xfrm>
              <a:off x="3681413" y="2686051"/>
              <a:ext cx="41275" cy="23813"/>
            </a:xfrm>
            <a:custGeom>
              <a:avLst/>
              <a:gdLst>
                <a:gd name="T0" fmla="*/ 19 w 25"/>
                <a:gd name="T1" fmla="*/ 0 h 14"/>
                <a:gd name="T2" fmla="*/ 25 w 25"/>
                <a:gd name="T3" fmla="*/ 7 h 14"/>
                <a:gd name="T4" fmla="*/ 8 w 25"/>
                <a:gd name="T5" fmla="*/ 14 h 14"/>
                <a:gd name="T6" fmla="*/ 0 w 25"/>
                <a:gd name="T7" fmla="*/ 9 h 14"/>
                <a:gd name="T8" fmla="*/ 19 w 2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4">
                  <a:moveTo>
                    <a:pt x="19" y="0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9" y="9"/>
                    <a:pt x="13" y="11"/>
                    <a:pt x="8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5"/>
                    <a:pt x="12" y="3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63"/>
            <p:cNvSpPr>
              <a:spLocks/>
            </p:cNvSpPr>
            <p:nvPr/>
          </p:nvSpPr>
          <p:spPr bwMode="auto">
            <a:xfrm>
              <a:off x="4081463" y="2928938"/>
              <a:ext cx="65088" cy="41275"/>
            </a:xfrm>
            <a:custGeom>
              <a:avLst/>
              <a:gdLst>
                <a:gd name="T0" fmla="*/ 39 w 39"/>
                <a:gd name="T1" fmla="*/ 3 h 24"/>
                <a:gd name="T2" fmla="*/ 24 w 39"/>
                <a:gd name="T3" fmla="*/ 15 h 24"/>
                <a:gd name="T4" fmla="*/ 9 w 39"/>
                <a:gd name="T5" fmla="*/ 24 h 24"/>
                <a:gd name="T6" fmla="*/ 0 w 39"/>
                <a:gd name="T7" fmla="*/ 19 h 24"/>
                <a:gd name="T8" fmla="*/ 15 w 39"/>
                <a:gd name="T9" fmla="*/ 10 h 24"/>
                <a:gd name="T10" fmla="*/ 28 w 39"/>
                <a:gd name="T11" fmla="*/ 0 h 24"/>
                <a:gd name="T12" fmla="*/ 39 w 39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4">
                  <a:moveTo>
                    <a:pt x="39" y="3"/>
                  </a:moveTo>
                  <a:cubicBezTo>
                    <a:pt x="35" y="8"/>
                    <a:pt x="30" y="12"/>
                    <a:pt x="24" y="1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7"/>
                    <a:pt x="25" y="4"/>
                    <a:pt x="28" y="0"/>
                  </a:cubicBezTo>
                  <a:lnTo>
                    <a:pt x="3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64"/>
            <p:cNvSpPr>
              <a:spLocks/>
            </p:cNvSpPr>
            <p:nvPr/>
          </p:nvSpPr>
          <p:spPr bwMode="auto">
            <a:xfrm>
              <a:off x="3975101" y="2990851"/>
              <a:ext cx="68263" cy="39688"/>
            </a:xfrm>
            <a:custGeom>
              <a:avLst/>
              <a:gdLst>
                <a:gd name="T0" fmla="*/ 0 w 43"/>
                <a:gd name="T1" fmla="*/ 20 h 25"/>
                <a:gd name="T2" fmla="*/ 34 w 43"/>
                <a:gd name="T3" fmla="*/ 0 h 25"/>
                <a:gd name="T4" fmla="*/ 43 w 43"/>
                <a:gd name="T5" fmla="*/ 6 h 25"/>
                <a:gd name="T6" fmla="*/ 10 w 43"/>
                <a:gd name="T7" fmla="*/ 25 h 25"/>
                <a:gd name="T8" fmla="*/ 0 w 4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5">
                  <a:moveTo>
                    <a:pt x="0" y="20"/>
                  </a:moveTo>
                  <a:lnTo>
                    <a:pt x="34" y="0"/>
                  </a:lnTo>
                  <a:lnTo>
                    <a:pt x="43" y="6"/>
                  </a:lnTo>
                  <a:lnTo>
                    <a:pt x="10" y="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65"/>
            <p:cNvSpPr>
              <a:spLocks/>
            </p:cNvSpPr>
            <p:nvPr/>
          </p:nvSpPr>
          <p:spPr bwMode="auto">
            <a:xfrm>
              <a:off x="3870326" y="3054351"/>
              <a:ext cx="68263" cy="38100"/>
            </a:xfrm>
            <a:custGeom>
              <a:avLst/>
              <a:gdLst>
                <a:gd name="T0" fmla="*/ 0 w 43"/>
                <a:gd name="T1" fmla="*/ 19 h 24"/>
                <a:gd name="T2" fmla="*/ 33 w 43"/>
                <a:gd name="T3" fmla="*/ 0 h 24"/>
                <a:gd name="T4" fmla="*/ 43 w 43"/>
                <a:gd name="T5" fmla="*/ 5 h 24"/>
                <a:gd name="T6" fmla="*/ 9 w 43"/>
                <a:gd name="T7" fmla="*/ 24 h 24"/>
                <a:gd name="T8" fmla="*/ 0 w 43"/>
                <a:gd name="T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4">
                  <a:moveTo>
                    <a:pt x="0" y="19"/>
                  </a:moveTo>
                  <a:lnTo>
                    <a:pt x="33" y="0"/>
                  </a:lnTo>
                  <a:lnTo>
                    <a:pt x="43" y="5"/>
                  </a:lnTo>
                  <a:lnTo>
                    <a:pt x="9" y="2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66"/>
            <p:cNvSpPr>
              <a:spLocks/>
            </p:cNvSpPr>
            <p:nvPr/>
          </p:nvSpPr>
          <p:spPr bwMode="auto">
            <a:xfrm>
              <a:off x="3765551" y="3114676"/>
              <a:ext cx="66675" cy="38100"/>
            </a:xfrm>
            <a:custGeom>
              <a:avLst/>
              <a:gdLst>
                <a:gd name="T0" fmla="*/ 0 w 42"/>
                <a:gd name="T1" fmla="*/ 19 h 24"/>
                <a:gd name="T2" fmla="*/ 32 w 42"/>
                <a:gd name="T3" fmla="*/ 0 h 24"/>
                <a:gd name="T4" fmla="*/ 42 w 42"/>
                <a:gd name="T5" fmla="*/ 5 h 24"/>
                <a:gd name="T6" fmla="*/ 8 w 42"/>
                <a:gd name="T7" fmla="*/ 24 h 24"/>
                <a:gd name="T8" fmla="*/ 0 w 42"/>
                <a:gd name="T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4">
                  <a:moveTo>
                    <a:pt x="0" y="19"/>
                  </a:moveTo>
                  <a:lnTo>
                    <a:pt x="32" y="0"/>
                  </a:lnTo>
                  <a:lnTo>
                    <a:pt x="42" y="5"/>
                  </a:lnTo>
                  <a:lnTo>
                    <a:pt x="8" y="2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67"/>
            <p:cNvSpPr>
              <a:spLocks/>
            </p:cNvSpPr>
            <p:nvPr/>
          </p:nvSpPr>
          <p:spPr bwMode="auto">
            <a:xfrm>
              <a:off x="3656013" y="2700338"/>
              <a:ext cx="38100" cy="22225"/>
            </a:xfrm>
            <a:custGeom>
              <a:avLst/>
              <a:gdLst>
                <a:gd name="T0" fmla="*/ 0 w 24"/>
                <a:gd name="T1" fmla="*/ 9 h 14"/>
                <a:gd name="T2" fmla="*/ 16 w 24"/>
                <a:gd name="T3" fmla="*/ 0 h 14"/>
                <a:gd name="T4" fmla="*/ 24 w 24"/>
                <a:gd name="T5" fmla="*/ 6 h 14"/>
                <a:gd name="T6" fmla="*/ 9 w 24"/>
                <a:gd name="T7" fmla="*/ 14 h 14"/>
                <a:gd name="T8" fmla="*/ 0 w 24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0" y="9"/>
                  </a:moveTo>
                  <a:lnTo>
                    <a:pt x="16" y="0"/>
                  </a:lnTo>
                  <a:lnTo>
                    <a:pt x="24" y="6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8"/>
            <p:cNvSpPr>
              <a:spLocks/>
            </p:cNvSpPr>
            <p:nvPr/>
          </p:nvSpPr>
          <p:spPr bwMode="auto">
            <a:xfrm>
              <a:off x="3549651" y="2744788"/>
              <a:ext cx="66675" cy="38100"/>
            </a:xfrm>
            <a:custGeom>
              <a:avLst/>
              <a:gdLst>
                <a:gd name="T0" fmla="*/ 0 w 42"/>
                <a:gd name="T1" fmla="*/ 19 h 24"/>
                <a:gd name="T2" fmla="*/ 34 w 42"/>
                <a:gd name="T3" fmla="*/ 0 h 24"/>
                <a:gd name="T4" fmla="*/ 42 w 42"/>
                <a:gd name="T5" fmla="*/ 5 h 24"/>
                <a:gd name="T6" fmla="*/ 10 w 42"/>
                <a:gd name="T7" fmla="*/ 24 h 24"/>
                <a:gd name="T8" fmla="*/ 0 w 42"/>
                <a:gd name="T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4">
                  <a:moveTo>
                    <a:pt x="0" y="19"/>
                  </a:moveTo>
                  <a:lnTo>
                    <a:pt x="34" y="0"/>
                  </a:lnTo>
                  <a:lnTo>
                    <a:pt x="42" y="5"/>
                  </a:lnTo>
                  <a:lnTo>
                    <a:pt x="10" y="2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69"/>
            <p:cNvSpPr>
              <a:spLocks/>
            </p:cNvSpPr>
            <p:nvPr/>
          </p:nvSpPr>
          <p:spPr bwMode="auto">
            <a:xfrm>
              <a:off x="3443288" y="2805113"/>
              <a:ext cx="68263" cy="39688"/>
            </a:xfrm>
            <a:custGeom>
              <a:avLst/>
              <a:gdLst>
                <a:gd name="T0" fmla="*/ 0 w 43"/>
                <a:gd name="T1" fmla="*/ 20 h 25"/>
                <a:gd name="T2" fmla="*/ 34 w 43"/>
                <a:gd name="T3" fmla="*/ 0 h 25"/>
                <a:gd name="T4" fmla="*/ 43 w 43"/>
                <a:gd name="T5" fmla="*/ 6 h 25"/>
                <a:gd name="T6" fmla="*/ 10 w 43"/>
                <a:gd name="T7" fmla="*/ 25 h 25"/>
                <a:gd name="T8" fmla="*/ 0 w 4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5">
                  <a:moveTo>
                    <a:pt x="0" y="20"/>
                  </a:moveTo>
                  <a:lnTo>
                    <a:pt x="34" y="0"/>
                  </a:lnTo>
                  <a:lnTo>
                    <a:pt x="43" y="6"/>
                  </a:lnTo>
                  <a:lnTo>
                    <a:pt x="10" y="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70"/>
            <p:cNvSpPr>
              <a:spLocks/>
            </p:cNvSpPr>
            <p:nvPr/>
          </p:nvSpPr>
          <p:spPr bwMode="auto">
            <a:xfrm>
              <a:off x="3335338" y="2868613"/>
              <a:ext cx="66675" cy="39688"/>
            </a:xfrm>
            <a:custGeom>
              <a:avLst/>
              <a:gdLst>
                <a:gd name="T0" fmla="*/ 0 w 42"/>
                <a:gd name="T1" fmla="*/ 19 h 25"/>
                <a:gd name="T2" fmla="*/ 32 w 42"/>
                <a:gd name="T3" fmla="*/ 0 h 25"/>
                <a:gd name="T4" fmla="*/ 42 w 42"/>
                <a:gd name="T5" fmla="*/ 6 h 25"/>
                <a:gd name="T6" fmla="*/ 9 w 42"/>
                <a:gd name="T7" fmla="*/ 25 h 25"/>
                <a:gd name="T8" fmla="*/ 0 w 42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0" y="19"/>
                  </a:moveTo>
                  <a:lnTo>
                    <a:pt x="32" y="0"/>
                  </a:lnTo>
                  <a:lnTo>
                    <a:pt x="42" y="6"/>
                  </a:lnTo>
                  <a:lnTo>
                    <a:pt x="9" y="2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1"/>
            <p:cNvSpPr>
              <a:spLocks/>
            </p:cNvSpPr>
            <p:nvPr/>
          </p:nvSpPr>
          <p:spPr bwMode="auto">
            <a:xfrm>
              <a:off x="3260726" y="2930526"/>
              <a:ext cx="38100" cy="22225"/>
            </a:xfrm>
            <a:custGeom>
              <a:avLst/>
              <a:gdLst>
                <a:gd name="T0" fmla="*/ 0 w 24"/>
                <a:gd name="T1" fmla="*/ 9 h 14"/>
                <a:gd name="T2" fmla="*/ 15 w 24"/>
                <a:gd name="T3" fmla="*/ 0 h 14"/>
                <a:gd name="T4" fmla="*/ 24 w 24"/>
                <a:gd name="T5" fmla="*/ 6 h 14"/>
                <a:gd name="T6" fmla="*/ 10 w 24"/>
                <a:gd name="T7" fmla="*/ 14 h 14"/>
                <a:gd name="T8" fmla="*/ 0 w 24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0" y="9"/>
                  </a:moveTo>
                  <a:lnTo>
                    <a:pt x="15" y="0"/>
                  </a:lnTo>
                  <a:lnTo>
                    <a:pt x="24" y="6"/>
                  </a:lnTo>
                  <a:lnTo>
                    <a:pt x="10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72"/>
            <p:cNvSpPr>
              <a:spLocks/>
            </p:cNvSpPr>
            <p:nvPr/>
          </p:nvSpPr>
          <p:spPr bwMode="auto">
            <a:xfrm>
              <a:off x="3657601" y="3176588"/>
              <a:ext cx="68263" cy="36513"/>
            </a:xfrm>
            <a:custGeom>
              <a:avLst/>
              <a:gdLst>
                <a:gd name="T0" fmla="*/ 17 w 41"/>
                <a:gd name="T1" fmla="*/ 8 h 22"/>
                <a:gd name="T2" fmla="*/ 32 w 41"/>
                <a:gd name="T3" fmla="*/ 0 h 22"/>
                <a:gd name="T4" fmla="*/ 41 w 41"/>
                <a:gd name="T5" fmla="*/ 5 h 22"/>
                <a:gd name="T6" fmla="*/ 26 w 41"/>
                <a:gd name="T7" fmla="*/ 13 h 22"/>
                <a:gd name="T8" fmla="*/ 6 w 41"/>
                <a:gd name="T9" fmla="*/ 22 h 22"/>
                <a:gd name="T10" fmla="*/ 0 w 41"/>
                <a:gd name="T11" fmla="*/ 16 h 22"/>
                <a:gd name="T12" fmla="*/ 17 w 41"/>
                <a:gd name="T13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2">
                  <a:moveTo>
                    <a:pt x="17" y="8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0" y="17"/>
                    <a:pt x="13" y="20"/>
                    <a:pt x="6" y="2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4"/>
                    <a:pt x="12" y="11"/>
                    <a:pt x="1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3"/>
            <p:cNvSpPr>
              <a:spLocks/>
            </p:cNvSpPr>
            <p:nvPr/>
          </p:nvSpPr>
          <p:spPr bwMode="auto">
            <a:xfrm>
              <a:off x="3513138" y="3198813"/>
              <a:ext cx="77788" cy="25400"/>
            </a:xfrm>
            <a:custGeom>
              <a:avLst/>
              <a:gdLst>
                <a:gd name="T0" fmla="*/ 8 w 46"/>
                <a:gd name="T1" fmla="*/ 0 h 15"/>
                <a:gd name="T2" fmla="*/ 46 w 46"/>
                <a:gd name="T3" fmla="*/ 8 h 15"/>
                <a:gd name="T4" fmla="*/ 45 w 46"/>
                <a:gd name="T5" fmla="*/ 15 h 15"/>
                <a:gd name="T6" fmla="*/ 0 w 46"/>
                <a:gd name="T7" fmla="*/ 6 h 15"/>
                <a:gd name="T8" fmla="*/ 8 w 4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5">
                  <a:moveTo>
                    <a:pt x="8" y="0"/>
                  </a:moveTo>
                  <a:cubicBezTo>
                    <a:pt x="19" y="5"/>
                    <a:pt x="33" y="7"/>
                    <a:pt x="46" y="8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29" y="14"/>
                    <a:pt x="14" y="11"/>
                    <a:pt x="0" y="6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4"/>
            <p:cNvSpPr>
              <a:spLocks/>
            </p:cNvSpPr>
            <p:nvPr/>
          </p:nvSpPr>
          <p:spPr bwMode="auto">
            <a:xfrm>
              <a:off x="4117976" y="2844801"/>
              <a:ext cx="46038" cy="46038"/>
            </a:xfrm>
            <a:custGeom>
              <a:avLst/>
              <a:gdLst>
                <a:gd name="T0" fmla="*/ 27 w 27"/>
                <a:gd name="T1" fmla="*/ 26 h 27"/>
                <a:gd name="T2" fmla="*/ 14 w 27"/>
                <a:gd name="T3" fmla="*/ 27 h 27"/>
                <a:gd name="T4" fmla="*/ 0 w 27"/>
                <a:gd name="T5" fmla="*/ 5 h 27"/>
                <a:gd name="T6" fmla="*/ 10 w 27"/>
                <a:gd name="T7" fmla="*/ 0 h 27"/>
                <a:gd name="T8" fmla="*/ 27 w 27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26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3" y="19"/>
                    <a:pt x="9" y="11"/>
                    <a:pt x="0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0" y="8"/>
                    <a:pt x="26" y="17"/>
                    <a:pt x="2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5"/>
            <p:cNvSpPr>
              <a:spLocks/>
            </p:cNvSpPr>
            <p:nvPr/>
          </p:nvSpPr>
          <p:spPr bwMode="auto">
            <a:xfrm>
              <a:off x="3405188" y="3138488"/>
              <a:ext cx="66675" cy="38100"/>
            </a:xfrm>
            <a:custGeom>
              <a:avLst/>
              <a:gdLst>
                <a:gd name="T0" fmla="*/ 0 w 42"/>
                <a:gd name="T1" fmla="*/ 5 h 24"/>
                <a:gd name="T2" fmla="*/ 9 w 42"/>
                <a:gd name="T3" fmla="*/ 0 h 24"/>
                <a:gd name="T4" fmla="*/ 42 w 42"/>
                <a:gd name="T5" fmla="*/ 19 h 24"/>
                <a:gd name="T6" fmla="*/ 33 w 42"/>
                <a:gd name="T7" fmla="*/ 24 h 24"/>
                <a:gd name="T8" fmla="*/ 0 w 42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4">
                  <a:moveTo>
                    <a:pt x="0" y="5"/>
                  </a:moveTo>
                  <a:lnTo>
                    <a:pt x="9" y="0"/>
                  </a:lnTo>
                  <a:lnTo>
                    <a:pt x="42" y="19"/>
                  </a:lnTo>
                  <a:lnTo>
                    <a:pt x="33" y="2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6"/>
            <p:cNvSpPr>
              <a:spLocks/>
            </p:cNvSpPr>
            <p:nvPr/>
          </p:nvSpPr>
          <p:spPr bwMode="auto">
            <a:xfrm>
              <a:off x="4013201" y="2782888"/>
              <a:ext cx="69850" cy="39688"/>
            </a:xfrm>
            <a:custGeom>
              <a:avLst/>
              <a:gdLst>
                <a:gd name="T0" fmla="*/ 44 w 44"/>
                <a:gd name="T1" fmla="*/ 19 h 25"/>
                <a:gd name="T2" fmla="*/ 34 w 44"/>
                <a:gd name="T3" fmla="*/ 25 h 25"/>
                <a:gd name="T4" fmla="*/ 0 w 44"/>
                <a:gd name="T5" fmla="*/ 6 h 25"/>
                <a:gd name="T6" fmla="*/ 10 w 44"/>
                <a:gd name="T7" fmla="*/ 0 h 25"/>
                <a:gd name="T8" fmla="*/ 44 w 4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">
                  <a:moveTo>
                    <a:pt x="44" y="19"/>
                  </a:moveTo>
                  <a:lnTo>
                    <a:pt x="34" y="25"/>
                  </a:lnTo>
                  <a:lnTo>
                    <a:pt x="0" y="6"/>
                  </a:lnTo>
                  <a:lnTo>
                    <a:pt x="10" y="0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7"/>
            <p:cNvSpPr>
              <a:spLocks/>
            </p:cNvSpPr>
            <p:nvPr/>
          </p:nvSpPr>
          <p:spPr bwMode="auto">
            <a:xfrm>
              <a:off x="3297238" y="3074988"/>
              <a:ext cx="69850" cy="41275"/>
            </a:xfrm>
            <a:custGeom>
              <a:avLst/>
              <a:gdLst>
                <a:gd name="T0" fmla="*/ 0 w 44"/>
                <a:gd name="T1" fmla="*/ 6 h 26"/>
                <a:gd name="T2" fmla="*/ 10 w 44"/>
                <a:gd name="T3" fmla="*/ 0 h 26"/>
                <a:gd name="T4" fmla="*/ 44 w 44"/>
                <a:gd name="T5" fmla="*/ 21 h 26"/>
                <a:gd name="T6" fmla="*/ 34 w 44"/>
                <a:gd name="T7" fmla="*/ 26 h 26"/>
                <a:gd name="T8" fmla="*/ 0 w 44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0" y="6"/>
                  </a:moveTo>
                  <a:lnTo>
                    <a:pt x="10" y="0"/>
                  </a:lnTo>
                  <a:lnTo>
                    <a:pt x="44" y="21"/>
                  </a:lnTo>
                  <a:lnTo>
                    <a:pt x="34" y="2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8"/>
            <p:cNvSpPr>
              <a:spLocks/>
            </p:cNvSpPr>
            <p:nvPr/>
          </p:nvSpPr>
          <p:spPr bwMode="auto">
            <a:xfrm>
              <a:off x="3908426" y="2720976"/>
              <a:ext cx="66675" cy="39688"/>
            </a:xfrm>
            <a:custGeom>
              <a:avLst/>
              <a:gdLst>
                <a:gd name="T0" fmla="*/ 42 w 42"/>
                <a:gd name="T1" fmla="*/ 20 h 25"/>
                <a:gd name="T2" fmla="*/ 34 w 42"/>
                <a:gd name="T3" fmla="*/ 25 h 25"/>
                <a:gd name="T4" fmla="*/ 0 w 42"/>
                <a:gd name="T5" fmla="*/ 5 h 25"/>
                <a:gd name="T6" fmla="*/ 9 w 42"/>
                <a:gd name="T7" fmla="*/ 0 h 25"/>
                <a:gd name="T8" fmla="*/ 42 w 42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42" y="20"/>
                  </a:moveTo>
                  <a:lnTo>
                    <a:pt x="34" y="25"/>
                  </a:lnTo>
                  <a:lnTo>
                    <a:pt x="0" y="5"/>
                  </a:lnTo>
                  <a:lnTo>
                    <a:pt x="9" y="0"/>
                  </a:lnTo>
                  <a:lnTo>
                    <a:pt x="4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9"/>
            <p:cNvSpPr>
              <a:spLocks/>
            </p:cNvSpPr>
            <p:nvPr/>
          </p:nvSpPr>
          <p:spPr bwMode="auto">
            <a:xfrm>
              <a:off x="3217863" y="3008313"/>
              <a:ext cx="44450" cy="44450"/>
            </a:xfrm>
            <a:custGeom>
              <a:avLst/>
              <a:gdLst>
                <a:gd name="T0" fmla="*/ 0 w 26"/>
                <a:gd name="T1" fmla="*/ 0 h 26"/>
                <a:gd name="T2" fmla="*/ 12 w 26"/>
                <a:gd name="T3" fmla="*/ 0 h 26"/>
                <a:gd name="T4" fmla="*/ 26 w 26"/>
                <a:gd name="T5" fmla="*/ 22 h 26"/>
                <a:gd name="T6" fmla="*/ 16 w 26"/>
                <a:gd name="T7" fmla="*/ 26 h 26"/>
                <a:gd name="T8" fmla="*/ 0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3" y="8"/>
                    <a:pt x="18" y="15"/>
                    <a:pt x="26" y="2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6" y="18"/>
                    <a:pt x="1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80"/>
            <p:cNvSpPr>
              <a:spLocks/>
            </p:cNvSpPr>
            <p:nvPr/>
          </p:nvSpPr>
          <p:spPr bwMode="auto">
            <a:xfrm>
              <a:off x="3790951" y="2676526"/>
              <a:ext cx="74613" cy="23813"/>
            </a:xfrm>
            <a:custGeom>
              <a:avLst/>
              <a:gdLst>
                <a:gd name="T0" fmla="*/ 38 w 45"/>
                <a:gd name="T1" fmla="*/ 15 h 15"/>
                <a:gd name="T2" fmla="*/ 0 w 45"/>
                <a:gd name="T3" fmla="*/ 7 h 15"/>
                <a:gd name="T4" fmla="*/ 0 w 45"/>
                <a:gd name="T5" fmla="*/ 0 h 15"/>
                <a:gd name="T6" fmla="*/ 45 w 45"/>
                <a:gd name="T7" fmla="*/ 9 h 15"/>
                <a:gd name="T8" fmla="*/ 38 w 4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5">
                  <a:moveTo>
                    <a:pt x="38" y="15"/>
                  </a:moveTo>
                  <a:cubicBezTo>
                    <a:pt x="27" y="10"/>
                    <a:pt x="13" y="8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"/>
                    <a:pt x="32" y="4"/>
                    <a:pt x="45" y="9"/>
                  </a:cubicBezTo>
                  <a:lnTo>
                    <a:pt x="3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81"/>
            <p:cNvSpPr>
              <a:spLocks/>
            </p:cNvSpPr>
            <p:nvPr/>
          </p:nvSpPr>
          <p:spPr bwMode="auto">
            <a:xfrm>
              <a:off x="3235326" y="2944813"/>
              <a:ext cx="41275" cy="25400"/>
            </a:xfrm>
            <a:custGeom>
              <a:avLst/>
              <a:gdLst>
                <a:gd name="T0" fmla="*/ 24 w 24"/>
                <a:gd name="T1" fmla="*/ 5 h 15"/>
                <a:gd name="T2" fmla="*/ 11 w 24"/>
                <a:gd name="T3" fmla="*/ 15 h 15"/>
                <a:gd name="T4" fmla="*/ 0 w 24"/>
                <a:gd name="T5" fmla="*/ 11 h 15"/>
                <a:gd name="T6" fmla="*/ 15 w 24"/>
                <a:gd name="T7" fmla="*/ 0 h 15"/>
                <a:gd name="T8" fmla="*/ 24 w 24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4" y="5"/>
                  </a:moveTo>
                  <a:cubicBezTo>
                    <a:pt x="19" y="8"/>
                    <a:pt x="15" y="11"/>
                    <a:pt x="11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7"/>
                    <a:pt x="9" y="3"/>
                    <a:pt x="15" y="0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2"/>
            <p:cNvSpPr>
              <a:spLocks/>
            </p:cNvSpPr>
            <p:nvPr/>
          </p:nvSpPr>
          <p:spPr bwMode="auto">
            <a:xfrm>
              <a:off x="3684588" y="2335213"/>
              <a:ext cx="41275" cy="22225"/>
            </a:xfrm>
            <a:custGeom>
              <a:avLst/>
              <a:gdLst>
                <a:gd name="T0" fmla="*/ 26 w 26"/>
                <a:gd name="T1" fmla="*/ 9 h 14"/>
                <a:gd name="T2" fmla="*/ 17 w 26"/>
                <a:gd name="T3" fmla="*/ 14 h 14"/>
                <a:gd name="T4" fmla="*/ 0 w 26"/>
                <a:gd name="T5" fmla="*/ 5 h 14"/>
                <a:gd name="T6" fmla="*/ 9 w 26"/>
                <a:gd name="T7" fmla="*/ 0 h 14"/>
                <a:gd name="T8" fmla="*/ 26 w 26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6" y="9"/>
                  </a:moveTo>
                  <a:lnTo>
                    <a:pt x="17" y="14"/>
                  </a:lnTo>
                  <a:lnTo>
                    <a:pt x="0" y="5"/>
                  </a:lnTo>
                  <a:lnTo>
                    <a:pt x="9" y="0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3"/>
            <p:cNvSpPr>
              <a:spLocks/>
            </p:cNvSpPr>
            <p:nvPr/>
          </p:nvSpPr>
          <p:spPr bwMode="auto">
            <a:xfrm>
              <a:off x="4124326" y="2717801"/>
              <a:ext cx="66675" cy="39688"/>
            </a:xfrm>
            <a:custGeom>
              <a:avLst/>
              <a:gdLst>
                <a:gd name="T0" fmla="*/ 39 w 39"/>
                <a:gd name="T1" fmla="*/ 4 h 24"/>
                <a:gd name="T2" fmla="*/ 22 w 39"/>
                <a:gd name="T3" fmla="*/ 17 h 24"/>
                <a:gd name="T4" fmla="*/ 9 w 39"/>
                <a:gd name="T5" fmla="*/ 24 h 24"/>
                <a:gd name="T6" fmla="*/ 0 w 39"/>
                <a:gd name="T7" fmla="*/ 19 h 24"/>
                <a:gd name="T8" fmla="*/ 13 w 39"/>
                <a:gd name="T9" fmla="*/ 12 h 24"/>
                <a:gd name="T10" fmla="*/ 28 w 39"/>
                <a:gd name="T11" fmla="*/ 0 h 24"/>
                <a:gd name="T12" fmla="*/ 39 w 39"/>
                <a:gd name="T1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4">
                  <a:moveTo>
                    <a:pt x="39" y="4"/>
                  </a:moveTo>
                  <a:cubicBezTo>
                    <a:pt x="34" y="8"/>
                    <a:pt x="29" y="13"/>
                    <a:pt x="22" y="1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9" y="8"/>
                    <a:pt x="24" y="4"/>
                    <a:pt x="28" y="0"/>
                  </a:cubicBezTo>
                  <a:lnTo>
                    <a:pt x="3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4"/>
            <p:cNvSpPr>
              <a:spLocks/>
            </p:cNvSpPr>
            <p:nvPr/>
          </p:nvSpPr>
          <p:spPr bwMode="auto">
            <a:xfrm>
              <a:off x="4038601" y="2779713"/>
              <a:ext cx="47625" cy="28575"/>
            </a:xfrm>
            <a:custGeom>
              <a:avLst/>
              <a:gdLst>
                <a:gd name="T0" fmla="*/ 0 w 30"/>
                <a:gd name="T1" fmla="*/ 13 h 18"/>
                <a:gd name="T2" fmla="*/ 20 w 30"/>
                <a:gd name="T3" fmla="*/ 0 h 18"/>
                <a:gd name="T4" fmla="*/ 30 w 30"/>
                <a:gd name="T5" fmla="*/ 6 h 18"/>
                <a:gd name="T6" fmla="*/ 10 w 30"/>
                <a:gd name="T7" fmla="*/ 18 h 18"/>
                <a:gd name="T8" fmla="*/ 0 w 30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13"/>
                  </a:moveTo>
                  <a:lnTo>
                    <a:pt x="20" y="0"/>
                  </a:lnTo>
                  <a:lnTo>
                    <a:pt x="30" y="6"/>
                  </a:lnTo>
                  <a:lnTo>
                    <a:pt x="10" y="1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5"/>
            <p:cNvSpPr>
              <a:spLocks/>
            </p:cNvSpPr>
            <p:nvPr/>
          </p:nvSpPr>
          <p:spPr bwMode="auto">
            <a:xfrm>
              <a:off x="4179888" y="2635251"/>
              <a:ext cx="33338" cy="46038"/>
            </a:xfrm>
            <a:custGeom>
              <a:avLst/>
              <a:gdLst>
                <a:gd name="T0" fmla="*/ 12 w 20"/>
                <a:gd name="T1" fmla="*/ 0 h 27"/>
                <a:gd name="T2" fmla="*/ 19 w 20"/>
                <a:gd name="T3" fmla="*/ 27 h 27"/>
                <a:gd name="T4" fmla="*/ 7 w 20"/>
                <a:gd name="T5" fmla="*/ 26 h 27"/>
                <a:gd name="T6" fmla="*/ 0 w 20"/>
                <a:gd name="T7" fmla="*/ 2 h 27"/>
                <a:gd name="T8" fmla="*/ 12 w 2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7">
                  <a:moveTo>
                    <a:pt x="12" y="0"/>
                  </a:moveTo>
                  <a:cubicBezTo>
                    <a:pt x="18" y="8"/>
                    <a:pt x="20" y="17"/>
                    <a:pt x="19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18"/>
                    <a:pt x="5" y="10"/>
                    <a:pt x="0" y="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6"/>
            <p:cNvSpPr>
              <a:spLocks/>
            </p:cNvSpPr>
            <p:nvPr/>
          </p:nvSpPr>
          <p:spPr bwMode="auto">
            <a:xfrm>
              <a:off x="4086226" y="2566988"/>
              <a:ext cx="68263" cy="38100"/>
            </a:xfrm>
            <a:custGeom>
              <a:avLst/>
              <a:gdLst>
                <a:gd name="T0" fmla="*/ 0 w 43"/>
                <a:gd name="T1" fmla="*/ 5 h 24"/>
                <a:gd name="T2" fmla="*/ 9 w 43"/>
                <a:gd name="T3" fmla="*/ 0 h 24"/>
                <a:gd name="T4" fmla="*/ 43 w 43"/>
                <a:gd name="T5" fmla="*/ 19 h 24"/>
                <a:gd name="T6" fmla="*/ 34 w 43"/>
                <a:gd name="T7" fmla="*/ 24 h 24"/>
                <a:gd name="T8" fmla="*/ 0 w 43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4">
                  <a:moveTo>
                    <a:pt x="0" y="5"/>
                  </a:moveTo>
                  <a:lnTo>
                    <a:pt x="9" y="0"/>
                  </a:lnTo>
                  <a:lnTo>
                    <a:pt x="43" y="19"/>
                  </a:lnTo>
                  <a:lnTo>
                    <a:pt x="34" y="2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87"/>
            <p:cNvSpPr>
              <a:spLocks/>
            </p:cNvSpPr>
            <p:nvPr/>
          </p:nvSpPr>
          <p:spPr bwMode="auto">
            <a:xfrm>
              <a:off x="3978276" y="2505076"/>
              <a:ext cx="69850" cy="39688"/>
            </a:xfrm>
            <a:custGeom>
              <a:avLst/>
              <a:gdLst>
                <a:gd name="T0" fmla="*/ 0 w 44"/>
                <a:gd name="T1" fmla="*/ 5 h 25"/>
                <a:gd name="T2" fmla="*/ 10 w 44"/>
                <a:gd name="T3" fmla="*/ 0 h 25"/>
                <a:gd name="T4" fmla="*/ 44 w 44"/>
                <a:gd name="T5" fmla="*/ 20 h 25"/>
                <a:gd name="T6" fmla="*/ 34 w 44"/>
                <a:gd name="T7" fmla="*/ 25 h 25"/>
                <a:gd name="T8" fmla="*/ 0 w 44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">
                  <a:moveTo>
                    <a:pt x="0" y="5"/>
                  </a:moveTo>
                  <a:lnTo>
                    <a:pt x="10" y="0"/>
                  </a:lnTo>
                  <a:lnTo>
                    <a:pt x="44" y="20"/>
                  </a:lnTo>
                  <a:lnTo>
                    <a:pt x="34" y="2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8"/>
            <p:cNvSpPr>
              <a:spLocks/>
            </p:cNvSpPr>
            <p:nvPr/>
          </p:nvSpPr>
          <p:spPr bwMode="auto">
            <a:xfrm>
              <a:off x="3871913" y="2441576"/>
              <a:ext cx="68263" cy="41275"/>
            </a:xfrm>
            <a:custGeom>
              <a:avLst/>
              <a:gdLst>
                <a:gd name="T0" fmla="*/ 0 w 43"/>
                <a:gd name="T1" fmla="*/ 7 h 26"/>
                <a:gd name="T2" fmla="*/ 10 w 43"/>
                <a:gd name="T3" fmla="*/ 0 h 26"/>
                <a:gd name="T4" fmla="*/ 43 w 43"/>
                <a:gd name="T5" fmla="*/ 20 h 26"/>
                <a:gd name="T6" fmla="*/ 34 w 43"/>
                <a:gd name="T7" fmla="*/ 26 h 26"/>
                <a:gd name="T8" fmla="*/ 0 w 43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6">
                  <a:moveTo>
                    <a:pt x="0" y="7"/>
                  </a:moveTo>
                  <a:lnTo>
                    <a:pt x="10" y="0"/>
                  </a:lnTo>
                  <a:lnTo>
                    <a:pt x="43" y="20"/>
                  </a:lnTo>
                  <a:lnTo>
                    <a:pt x="34" y="2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89"/>
            <p:cNvSpPr>
              <a:spLocks/>
            </p:cNvSpPr>
            <p:nvPr/>
          </p:nvSpPr>
          <p:spPr bwMode="auto">
            <a:xfrm>
              <a:off x="3765551" y="2381251"/>
              <a:ext cx="68263" cy="39688"/>
            </a:xfrm>
            <a:custGeom>
              <a:avLst/>
              <a:gdLst>
                <a:gd name="T0" fmla="*/ 0 w 43"/>
                <a:gd name="T1" fmla="*/ 6 h 25"/>
                <a:gd name="T2" fmla="*/ 9 w 43"/>
                <a:gd name="T3" fmla="*/ 0 h 25"/>
                <a:gd name="T4" fmla="*/ 43 w 43"/>
                <a:gd name="T5" fmla="*/ 19 h 25"/>
                <a:gd name="T6" fmla="*/ 34 w 43"/>
                <a:gd name="T7" fmla="*/ 25 h 25"/>
                <a:gd name="T8" fmla="*/ 0 w 4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5">
                  <a:moveTo>
                    <a:pt x="0" y="6"/>
                  </a:moveTo>
                  <a:lnTo>
                    <a:pt x="9" y="0"/>
                  </a:lnTo>
                  <a:lnTo>
                    <a:pt x="43" y="19"/>
                  </a:lnTo>
                  <a:lnTo>
                    <a:pt x="34" y="2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90"/>
            <p:cNvSpPr>
              <a:spLocks/>
            </p:cNvSpPr>
            <p:nvPr/>
          </p:nvSpPr>
          <p:spPr bwMode="auto">
            <a:xfrm>
              <a:off x="3892551" y="3073401"/>
              <a:ext cx="42863" cy="23813"/>
            </a:xfrm>
            <a:custGeom>
              <a:avLst/>
              <a:gdLst>
                <a:gd name="T0" fmla="*/ 27 w 27"/>
                <a:gd name="T1" fmla="*/ 10 h 15"/>
                <a:gd name="T2" fmla="*/ 17 w 27"/>
                <a:gd name="T3" fmla="*/ 15 h 15"/>
                <a:gd name="T4" fmla="*/ 0 w 27"/>
                <a:gd name="T5" fmla="*/ 6 h 15"/>
                <a:gd name="T6" fmla="*/ 10 w 27"/>
                <a:gd name="T7" fmla="*/ 0 h 15"/>
                <a:gd name="T8" fmla="*/ 27 w 27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0"/>
                  </a:moveTo>
                  <a:lnTo>
                    <a:pt x="17" y="15"/>
                  </a:lnTo>
                  <a:lnTo>
                    <a:pt x="0" y="6"/>
                  </a:lnTo>
                  <a:lnTo>
                    <a:pt x="10" y="0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91"/>
            <p:cNvSpPr>
              <a:spLocks/>
            </p:cNvSpPr>
            <p:nvPr/>
          </p:nvSpPr>
          <p:spPr bwMode="auto">
            <a:xfrm>
              <a:off x="4081463" y="3181351"/>
              <a:ext cx="66675" cy="38100"/>
            </a:xfrm>
            <a:custGeom>
              <a:avLst/>
              <a:gdLst>
                <a:gd name="T0" fmla="*/ 0 w 42"/>
                <a:gd name="T1" fmla="*/ 5 h 24"/>
                <a:gd name="T2" fmla="*/ 9 w 42"/>
                <a:gd name="T3" fmla="*/ 0 h 24"/>
                <a:gd name="T4" fmla="*/ 42 w 42"/>
                <a:gd name="T5" fmla="*/ 19 h 24"/>
                <a:gd name="T6" fmla="*/ 34 w 42"/>
                <a:gd name="T7" fmla="*/ 24 h 24"/>
                <a:gd name="T8" fmla="*/ 0 w 42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4">
                  <a:moveTo>
                    <a:pt x="0" y="5"/>
                  </a:moveTo>
                  <a:lnTo>
                    <a:pt x="9" y="0"/>
                  </a:lnTo>
                  <a:lnTo>
                    <a:pt x="42" y="19"/>
                  </a:lnTo>
                  <a:lnTo>
                    <a:pt x="34" y="2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92"/>
            <p:cNvSpPr>
              <a:spLocks/>
            </p:cNvSpPr>
            <p:nvPr/>
          </p:nvSpPr>
          <p:spPr bwMode="auto">
            <a:xfrm>
              <a:off x="3973513" y="3119438"/>
              <a:ext cx="68263" cy="39688"/>
            </a:xfrm>
            <a:custGeom>
              <a:avLst/>
              <a:gdLst>
                <a:gd name="T0" fmla="*/ 0 w 43"/>
                <a:gd name="T1" fmla="*/ 5 h 25"/>
                <a:gd name="T2" fmla="*/ 9 w 43"/>
                <a:gd name="T3" fmla="*/ 0 h 25"/>
                <a:gd name="T4" fmla="*/ 43 w 43"/>
                <a:gd name="T5" fmla="*/ 20 h 25"/>
                <a:gd name="T6" fmla="*/ 34 w 43"/>
                <a:gd name="T7" fmla="*/ 25 h 25"/>
                <a:gd name="T8" fmla="*/ 0 w 43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5">
                  <a:moveTo>
                    <a:pt x="0" y="5"/>
                  </a:moveTo>
                  <a:lnTo>
                    <a:pt x="9" y="0"/>
                  </a:lnTo>
                  <a:lnTo>
                    <a:pt x="43" y="20"/>
                  </a:lnTo>
                  <a:lnTo>
                    <a:pt x="34" y="2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93"/>
            <p:cNvSpPr>
              <a:spLocks/>
            </p:cNvSpPr>
            <p:nvPr/>
          </p:nvSpPr>
          <p:spPr bwMode="auto">
            <a:xfrm>
              <a:off x="3679826" y="3068638"/>
              <a:ext cx="87313" cy="127000"/>
            </a:xfrm>
            <a:custGeom>
              <a:avLst/>
              <a:gdLst>
                <a:gd name="T0" fmla="*/ 26 w 52"/>
                <a:gd name="T1" fmla="*/ 8 h 75"/>
                <a:gd name="T2" fmla="*/ 51 w 52"/>
                <a:gd name="T3" fmla="*/ 52 h 75"/>
                <a:gd name="T4" fmla="*/ 26 w 52"/>
                <a:gd name="T5" fmla="*/ 67 h 75"/>
                <a:gd name="T6" fmla="*/ 0 w 52"/>
                <a:gd name="T7" fmla="*/ 22 h 75"/>
                <a:gd name="T8" fmla="*/ 26 w 52"/>
                <a:gd name="T9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26" y="8"/>
                  </a:moveTo>
                  <a:cubicBezTo>
                    <a:pt x="40" y="16"/>
                    <a:pt x="52" y="36"/>
                    <a:pt x="51" y="52"/>
                  </a:cubicBezTo>
                  <a:cubicBezTo>
                    <a:pt x="51" y="68"/>
                    <a:pt x="40" y="75"/>
                    <a:pt x="26" y="67"/>
                  </a:cubicBezTo>
                  <a:cubicBezTo>
                    <a:pt x="12" y="59"/>
                    <a:pt x="0" y="39"/>
                    <a:pt x="0" y="22"/>
                  </a:cubicBezTo>
                  <a:cubicBezTo>
                    <a:pt x="0" y="6"/>
                    <a:pt x="12" y="0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4"/>
            <p:cNvSpPr>
              <a:spLocks noEditPoints="1"/>
            </p:cNvSpPr>
            <p:nvPr/>
          </p:nvSpPr>
          <p:spPr bwMode="auto">
            <a:xfrm>
              <a:off x="3641726" y="3013076"/>
              <a:ext cx="161925" cy="349250"/>
            </a:xfrm>
            <a:custGeom>
              <a:avLst/>
              <a:gdLst>
                <a:gd name="T0" fmla="*/ 48 w 96"/>
                <a:gd name="T1" fmla="*/ 15 h 208"/>
                <a:gd name="T2" fmla="*/ 96 w 96"/>
                <a:gd name="T3" fmla="*/ 97 h 208"/>
                <a:gd name="T4" fmla="*/ 51 w 96"/>
                <a:gd name="T5" fmla="*/ 206 h 208"/>
                <a:gd name="T6" fmla="*/ 47 w 96"/>
                <a:gd name="T7" fmla="*/ 207 h 208"/>
                <a:gd name="T8" fmla="*/ 43 w 96"/>
                <a:gd name="T9" fmla="*/ 201 h 208"/>
                <a:gd name="T10" fmla="*/ 0 w 96"/>
                <a:gd name="T11" fmla="*/ 42 h 208"/>
                <a:gd name="T12" fmla="*/ 48 w 96"/>
                <a:gd name="T13" fmla="*/ 15 h 208"/>
                <a:gd name="T14" fmla="*/ 48 w 96"/>
                <a:gd name="T15" fmla="*/ 100 h 208"/>
                <a:gd name="T16" fmla="*/ 73 w 96"/>
                <a:gd name="T17" fmla="*/ 85 h 208"/>
                <a:gd name="T18" fmla="*/ 48 w 96"/>
                <a:gd name="T19" fmla="*/ 41 h 208"/>
                <a:gd name="T20" fmla="*/ 22 w 96"/>
                <a:gd name="T21" fmla="*/ 55 h 208"/>
                <a:gd name="T22" fmla="*/ 48 w 96"/>
                <a:gd name="T23" fmla="*/ 10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208">
                  <a:moveTo>
                    <a:pt x="48" y="15"/>
                  </a:moveTo>
                  <a:cubicBezTo>
                    <a:pt x="74" y="30"/>
                    <a:pt x="96" y="67"/>
                    <a:pt x="96" y="97"/>
                  </a:cubicBezTo>
                  <a:cubicBezTo>
                    <a:pt x="96" y="136"/>
                    <a:pt x="63" y="188"/>
                    <a:pt x="51" y="206"/>
                  </a:cubicBezTo>
                  <a:cubicBezTo>
                    <a:pt x="50" y="208"/>
                    <a:pt x="49" y="208"/>
                    <a:pt x="47" y="207"/>
                  </a:cubicBezTo>
                  <a:cubicBezTo>
                    <a:pt x="45" y="206"/>
                    <a:pt x="44" y="204"/>
                    <a:pt x="43" y="201"/>
                  </a:cubicBezTo>
                  <a:cubicBezTo>
                    <a:pt x="31" y="170"/>
                    <a:pt x="0" y="83"/>
                    <a:pt x="0" y="42"/>
                  </a:cubicBezTo>
                  <a:cubicBezTo>
                    <a:pt x="0" y="12"/>
                    <a:pt x="22" y="0"/>
                    <a:pt x="48" y="15"/>
                  </a:cubicBezTo>
                  <a:close/>
                  <a:moveTo>
                    <a:pt x="48" y="100"/>
                  </a:moveTo>
                  <a:cubicBezTo>
                    <a:pt x="62" y="108"/>
                    <a:pt x="73" y="101"/>
                    <a:pt x="73" y="85"/>
                  </a:cubicBezTo>
                  <a:cubicBezTo>
                    <a:pt x="74" y="69"/>
                    <a:pt x="62" y="49"/>
                    <a:pt x="48" y="41"/>
                  </a:cubicBezTo>
                  <a:cubicBezTo>
                    <a:pt x="34" y="33"/>
                    <a:pt x="22" y="39"/>
                    <a:pt x="22" y="55"/>
                  </a:cubicBezTo>
                  <a:cubicBezTo>
                    <a:pt x="22" y="72"/>
                    <a:pt x="34" y="92"/>
                    <a:pt x="48" y="100"/>
                  </a:cubicBezTo>
                  <a:close/>
                </a:path>
              </a:pathLst>
            </a:custGeom>
            <a:solidFill>
              <a:srgbClr val="E84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5"/>
            <p:cNvSpPr>
              <a:spLocks/>
            </p:cNvSpPr>
            <p:nvPr/>
          </p:nvSpPr>
          <p:spPr bwMode="auto">
            <a:xfrm>
              <a:off x="3665538" y="3006726"/>
              <a:ext cx="166688" cy="354013"/>
            </a:xfrm>
            <a:custGeom>
              <a:avLst/>
              <a:gdLst>
                <a:gd name="T0" fmla="*/ 55 w 99"/>
                <a:gd name="T1" fmla="*/ 11 h 211"/>
                <a:gd name="T2" fmla="*/ 17 w 99"/>
                <a:gd name="T3" fmla="*/ 6 h 211"/>
                <a:gd name="T4" fmla="*/ 0 w 99"/>
                <a:gd name="T5" fmla="*/ 15 h 211"/>
                <a:gd name="T6" fmla="*/ 42 w 99"/>
                <a:gd name="T7" fmla="*/ 24 h 211"/>
                <a:gd name="T8" fmla="*/ 82 w 99"/>
                <a:gd name="T9" fmla="*/ 98 h 211"/>
                <a:gd name="T10" fmla="*/ 37 w 99"/>
                <a:gd name="T11" fmla="*/ 210 h 211"/>
                <a:gd name="T12" fmla="*/ 36 w 99"/>
                <a:gd name="T13" fmla="*/ 211 h 211"/>
                <a:gd name="T14" fmla="*/ 53 w 99"/>
                <a:gd name="T15" fmla="*/ 201 h 211"/>
                <a:gd name="T16" fmla="*/ 54 w 99"/>
                <a:gd name="T17" fmla="*/ 200 h 211"/>
                <a:gd name="T18" fmla="*/ 99 w 99"/>
                <a:gd name="T19" fmla="*/ 91 h 211"/>
                <a:gd name="T20" fmla="*/ 55 w 99"/>
                <a:gd name="T21" fmla="*/ 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211">
                  <a:moveTo>
                    <a:pt x="55" y="11"/>
                  </a:moveTo>
                  <a:cubicBezTo>
                    <a:pt x="38" y="0"/>
                    <a:pt x="25" y="1"/>
                    <a:pt x="17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3" y="8"/>
                    <a:pt x="30" y="15"/>
                    <a:pt x="42" y="24"/>
                  </a:cubicBezTo>
                  <a:cubicBezTo>
                    <a:pt x="63" y="41"/>
                    <a:pt x="80" y="71"/>
                    <a:pt x="82" y="98"/>
                  </a:cubicBezTo>
                  <a:cubicBezTo>
                    <a:pt x="84" y="132"/>
                    <a:pt x="57" y="181"/>
                    <a:pt x="37" y="210"/>
                  </a:cubicBezTo>
                  <a:cubicBezTo>
                    <a:pt x="36" y="211"/>
                    <a:pt x="36" y="211"/>
                    <a:pt x="36" y="211"/>
                  </a:cubicBezTo>
                  <a:cubicBezTo>
                    <a:pt x="42" y="208"/>
                    <a:pt x="48" y="204"/>
                    <a:pt x="53" y="201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66" y="182"/>
                    <a:pt x="99" y="130"/>
                    <a:pt x="99" y="91"/>
                  </a:cubicBezTo>
                  <a:cubicBezTo>
                    <a:pt x="99" y="63"/>
                    <a:pt x="80" y="28"/>
                    <a:pt x="55" y="11"/>
                  </a:cubicBezTo>
                  <a:close/>
                </a:path>
              </a:pathLst>
            </a:custGeom>
            <a:solidFill>
              <a:srgbClr val="BF35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96"/>
            <p:cNvSpPr>
              <a:spLocks/>
            </p:cNvSpPr>
            <p:nvPr/>
          </p:nvSpPr>
          <p:spPr bwMode="auto">
            <a:xfrm>
              <a:off x="4086226" y="2773363"/>
              <a:ext cx="87313" cy="125413"/>
            </a:xfrm>
            <a:custGeom>
              <a:avLst/>
              <a:gdLst>
                <a:gd name="T0" fmla="*/ 26 w 52"/>
                <a:gd name="T1" fmla="*/ 8 h 75"/>
                <a:gd name="T2" fmla="*/ 52 w 52"/>
                <a:gd name="T3" fmla="*/ 52 h 75"/>
                <a:gd name="T4" fmla="*/ 26 w 52"/>
                <a:gd name="T5" fmla="*/ 67 h 75"/>
                <a:gd name="T6" fmla="*/ 0 w 52"/>
                <a:gd name="T7" fmla="*/ 23 h 75"/>
                <a:gd name="T8" fmla="*/ 26 w 52"/>
                <a:gd name="T9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26" y="8"/>
                  </a:moveTo>
                  <a:cubicBezTo>
                    <a:pt x="40" y="16"/>
                    <a:pt x="52" y="36"/>
                    <a:pt x="52" y="52"/>
                  </a:cubicBezTo>
                  <a:cubicBezTo>
                    <a:pt x="52" y="68"/>
                    <a:pt x="40" y="75"/>
                    <a:pt x="26" y="67"/>
                  </a:cubicBezTo>
                  <a:cubicBezTo>
                    <a:pt x="12" y="59"/>
                    <a:pt x="0" y="39"/>
                    <a:pt x="0" y="23"/>
                  </a:cubicBezTo>
                  <a:cubicBezTo>
                    <a:pt x="0" y="6"/>
                    <a:pt x="12" y="0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7"/>
            <p:cNvSpPr>
              <a:spLocks noEditPoints="1"/>
            </p:cNvSpPr>
            <p:nvPr/>
          </p:nvSpPr>
          <p:spPr bwMode="auto">
            <a:xfrm>
              <a:off x="4049713" y="2717801"/>
              <a:ext cx="160338" cy="349250"/>
            </a:xfrm>
            <a:custGeom>
              <a:avLst/>
              <a:gdLst>
                <a:gd name="T0" fmla="*/ 48 w 96"/>
                <a:gd name="T1" fmla="*/ 15 h 208"/>
                <a:gd name="T2" fmla="*/ 96 w 96"/>
                <a:gd name="T3" fmla="*/ 97 h 208"/>
                <a:gd name="T4" fmla="*/ 51 w 96"/>
                <a:gd name="T5" fmla="*/ 206 h 208"/>
                <a:gd name="T6" fmla="*/ 47 w 96"/>
                <a:gd name="T7" fmla="*/ 207 h 208"/>
                <a:gd name="T8" fmla="*/ 43 w 96"/>
                <a:gd name="T9" fmla="*/ 201 h 208"/>
                <a:gd name="T10" fmla="*/ 0 w 96"/>
                <a:gd name="T11" fmla="*/ 42 h 208"/>
                <a:gd name="T12" fmla="*/ 48 w 96"/>
                <a:gd name="T13" fmla="*/ 15 h 208"/>
                <a:gd name="T14" fmla="*/ 48 w 96"/>
                <a:gd name="T15" fmla="*/ 100 h 208"/>
                <a:gd name="T16" fmla="*/ 74 w 96"/>
                <a:gd name="T17" fmla="*/ 85 h 208"/>
                <a:gd name="T18" fmla="*/ 48 w 96"/>
                <a:gd name="T19" fmla="*/ 41 h 208"/>
                <a:gd name="T20" fmla="*/ 22 w 96"/>
                <a:gd name="T21" fmla="*/ 56 h 208"/>
                <a:gd name="T22" fmla="*/ 48 w 96"/>
                <a:gd name="T23" fmla="*/ 10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208">
                  <a:moveTo>
                    <a:pt x="48" y="15"/>
                  </a:moveTo>
                  <a:cubicBezTo>
                    <a:pt x="75" y="30"/>
                    <a:pt x="96" y="67"/>
                    <a:pt x="96" y="97"/>
                  </a:cubicBezTo>
                  <a:cubicBezTo>
                    <a:pt x="96" y="136"/>
                    <a:pt x="63" y="188"/>
                    <a:pt x="51" y="206"/>
                  </a:cubicBezTo>
                  <a:cubicBezTo>
                    <a:pt x="50" y="208"/>
                    <a:pt x="49" y="208"/>
                    <a:pt x="47" y="207"/>
                  </a:cubicBezTo>
                  <a:cubicBezTo>
                    <a:pt x="45" y="206"/>
                    <a:pt x="44" y="204"/>
                    <a:pt x="43" y="201"/>
                  </a:cubicBezTo>
                  <a:cubicBezTo>
                    <a:pt x="31" y="170"/>
                    <a:pt x="0" y="83"/>
                    <a:pt x="0" y="42"/>
                  </a:cubicBezTo>
                  <a:cubicBezTo>
                    <a:pt x="0" y="12"/>
                    <a:pt x="22" y="0"/>
                    <a:pt x="48" y="15"/>
                  </a:cubicBezTo>
                  <a:close/>
                  <a:moveTo>
                    <a:pt x="48" y="100"/>
                  </a:moveTo>
                  <a:cubicBezTo>
                    <a:pt x="62" y="108"/>
                    <a:pt x="74" y="101"/>
                    <a:pt x="74" y="85"/>
                  </a:cubicBezTo>
                  <a:cubicBezTo>
                    <a:pt x="74" y="69"/>
                    <a:pt x="62" y="49"/>
                    <a:pt x="48" y="41"/>
                  </a:cubicBezTo>
                  <a:cubicBezTo>
                    <a:pt x="34" y="33"/>
                    <a:pt x="22" y="39"/>
                    <a:pt x="22" y="56"/>
                  </a:cubicBezTo>
                  <a:cubicBezTo>
                    <a:pt x="22" y="72"/>
                    <a:pt x="34" y="92"/>
                    <a:pt x="48" y="100"/>
                  </a:cubicBezTo>
                  <a:close/>
                </a:path>
              </a:pathLst>
            </a:custGeom>
            <a:solidFill>
              <a:srgbClr val="FFF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98"/>
            <p:cNvSpPr>
              <a:spLocks/>
            </p:cNvSpPr>
            <p:nvPr/>
          </p:nvSpPr>
          <p:spPr bwMode="auto">
            <a:xfrm>
              <a:off x="4071938" y="2711451"/>
              <a:ext cx="166688" cy="354013"/>
            </a:xfrm>
            <a:custGeom>
              <a:avLst/>
              <a:gdLst>
                <a:gd name="T0" fmla="*/ 55 w 99"/>
                <a:gd name="T1" fmla="*/ 11 h 211"/>
                <a:gd name="T2" fmla="*/ 17 w 99"/>
                <a:gd name="T3" fmla="*/ 6 h 211"/>
                <a:gd name="T4" fmla="*/ 0 w 99"/>
                <a:gd name="T5" fmla="*/ 16 h 211"/>
                <a:gd name="T6" fmla="*/ 42 w 99"/>
                <a:gd name="T7" fmla="*/ 24 h 211"/>
                <a:gd name="T8" fmla="*/ 82 w 99"/>
                <a:gd name="T9" fmla="*/ 98 h 211"/>
                <a:gd name="T10" fmla="*/ 37 w 99"/>
                <a:gd name="T11" fmla="*/ 210 h 211"/>
                <a:gd name="T12" fmla="*/ 36 w 99"/>
                <a:gd name="T13" fmla="*/ 211 h 211"/>
                <a:gd name="T14" fmla="*/ 54 w 99"/>
                <a:gd name="T15" fmla="*/ 201 h 211"/>
                <a:gd name="T16" fmla="*/ 54 w 99"/>
                <a:gd name="T17" fmla="*/ 200 h 211"/>
                <a:gd name="T18" fmla="*/ 99 w 99"/>
                <a:gd name="T19" fmla="*/ 92 h 211"/>
                <a:gd name="T20" fmla="*/ 55 w 99"/>
                <a:gd name="T21" fmla="*/ 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211">
                  <a:moveTo>
                    <a:pt x="55" y="11"/>
                  </a:moveTo>
                  <a:cubicBezTo>
                    <a:pt x="38" y="0"/>
                    <a:pt x="25" y="1"/>
                    <a:pt x="17" y="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3" y="8"/>
                    <a:pt x="30" y="15"/>
                    <a:pt x="42" y="24"/>
                  </a:cubicBezTo>
                  <a:cubicBezTo>
                    <a:pt x="64" y="41"/>
                    <a:pt x="80" y="71"/>
                    <a:pt x="82" y="98"/>
                  </a:cubicBezTo>
                  <a:cubicBezTo>
                    <a:pt x="84" y="132"/>
                    <a:pt x="57" y="181"/>
                    <a:pt x="37" y="210"/>
                  </a:cubicBezTo>
                  <a:cubicBezTo>
                    <a:pt x="36" y="211"/>
                    <a:pt x="36" y="211"/>
                    <a:pt x="36" y="211"/>
                  </a:cubicBezTo>
                  <a:cubicBezTo>
                    <a:pt x="42" y="208"/>
                    <a:pt x="48" y="204"/>
                    <a:pt x="54" y="201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66" y="183"/>
                    <a:pt x="99" y="130"/>
                    <a:pt x="99" y="92"/>
                  </a:cubicBezTo>
                  <a:cubicBezTo>
                    <a:pt x="99" y="63"/>
                    <a:pt x="80" y="28"/>
                    <a:pt x="55" y="11"/>
                  </a:cubicBezTo>
                  <a:close/>
                </a:path>
              </a:pathLst>
            </a:custGeom>
            <a:solidFill>
              <a:srgbClr val="D3C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99"/>
            <p:cNvSpPr>
              <a:spLocks/>
            </p:cNvSpPr>
            <p:nvPr/>
          </p:nvSpPr>
          <p:spPr bwMode="auto">
            <a:xfrm>
              <a:off x="3584576" y="2281238"/>
              <a:ext cx="87313" cy="125413"/>
            </a:xfrm>
            <a:custGeom>
              <a:avLst/>
              <a:gdLst>
                <a:gd name="T0" fmla="*/ 26 w 52"/>
                <a:gd name="T1" fmla="*/ 8 h 75"/>
                <a:gd name="T2" fmla="*/ 52 w 52"/>
                <a:gd name="T3" fmla="*/ 52 h 75"/>
                <a:gd name="T4" fmla="*/ 26 w 52"/>
                <a:gd name="T5" fmla="*/ 67 h 75"/>
                <a:gd name="T6" fmla="*/ 0 w 52"/>
                <a:gd name="T7" fmla="*/ 22 h 75"/>
                <a:gd name="T8" fmla="*/ 26 w 52"/>
                <a:gd name="T9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5">
                  <a:moveTo>
                    <a:pt x="26" y="8"/>
                  </a:moveTo>
                  <a:cubicBezTo>
                    <a:pt x="40" y="16"/>
                    <a:pt x="52" y="36"/>
                    <a:pt x="52" y="52"/>
                  </a:cubicBezTo>
                  <a:cubicBezTo>
                    <a:pt x="52" y="68"/>
                    <a:pt x="40" y="75"/>
                    <a:pt x="26" y="67"/>
                  </a:cubicBezTo>
                  <a:cubicBezTo>
                    <a:pt x="12" y="58"/>
                    <a:pt x="0" y="39"/>
                    <a:pt x="0" y="22"/>
                  </a:cubicBezTo>
                  <a:cubicBezTo>
                    <a:pt x="1" y="6"/>
                    <a:pt x="12" y="0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00"/>
            <p:cNvSpPr>
              <a:spLocks noEditPoints="1"/>
            </p:cNvSpPr>
            <p:nvPr/>
          </p:nvSpPr>
          <p:spPr bwMode="auto">
            <a:xfrm>
              <a:off x="3548063" y="2224088"/>
              <a:ext cx="161925" cy="349250"/>
            </a:xfrm>
            <a:custGeom>
              <a:avLst/>
              <a:gdLst>
                <a:gd name="T0" fmla="*/ 48 w 96"/>
                <a:gd name="T1" fmla="*/ 16 h 208"/>
                <a:gd name="T2" fmla="*/ 96 w 96"/>
                <a:gd name="T3" fmla="*/ 98 h 208"/>
                <a:gd name="T4" fmla="*/ 51 w 96"/>
                <a:gd name="T5" fmla="*/ 207 h 208"/>
                <a:gd name="T6" fmla="*/ 47 w 96"/>
                <a:gd name="T7" fmla="*/ 207 h 208"/>
                <a:gd name="T8" fmla="*/ 43 w 96"/>
                <a:gd name="T9" fmla="*/ 202 h 208"/>
                <a:gd name="T10" fmla="*/ 0 w 96"/>
                <a:gd name="T11" fmla="*/ 43 h 208"/>
                <a:gd name="T12" fmla="*/ 48 w 96"/>
                <a:gd name="T13" fmla="*/ 16 h 208"/>
                <a:gd name="T14" fmla="*/ 48 w 96"/>
                <a:gd name="T15" fmla="*/ 101 h 208"/>
                <a:gd name="T16" fmla="*/ 74 w 96"/>
                <a:gd name="T17" fmla="*/ 86 h 208"/>
                <a:gd name="T18" fmla="*/ 48 w 96"/>
                <a:gd name="T19" fmla="*/ 42 h 208"/>
                <a:gd name="T20" fmla="*/ 22 w 96"/>
                <a:gd name="T21" fmla="*/ 56 h 208"/>
                <a:gd name="T22" fmla="*/ 48 w 96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208">
                  <a:moveTo>
                    <a:pt x="48" y="16"/>
                  </a:moveTo>
                  <a:cubicBezTo>
                    <a:pt x="75" y="31"/>
                    <a:pt x="96" y="68"/>
                    <a:pt x="96" y="98"/>
                  </a:cubicBezTo>
                  <a:cubicBezTo>
                    <a:pt x="96" y="137"/>
                    <a:pt x="63" y="189"/>
                    <a:pt x="51" y="207"/>
                  </a:cubicBezTo>
                  <a:cubicBezTo>
                    <a:pt x="50" y="208"/>
                    <a:pt x="49" y="208"/>
                    <a:pt x="47" y="207"/>
                  </a:cubicBezTo>
                  <a:cubicBezTo>
                    <a:pt x="45" y="206"/>
                    <a:pt x="44" y="205"/>
                    <a:pt x="43" y="202"/>
                  </a:cubicBezTo>
                  <a:cubicBezTo>
                    <a:pt x="31" y="171"/>
                    <a:pt x="0" y="83"/>
                    <a:pt x="0" y="43"/>
                  </a:cubicBezTo>
                  <a:cubicBezTo>
                    <a:pt x="0" y="13"/>
                    <a:pt x="22" y="0"/>
                    <a:pt x="48" y="16"/>
                  </a:cubicBezTo>
                  <a:close/>
                  <a:moveTo>
                    <a:pt x="48" y="101"/>
                  </a:moveTo>
                  <a:cubicBezTo>
                    <a:pt x="62" y="109"/>
                    <a:pt x="74" y="102"/>
                    <a:pt x="74" y="86"/>
                  </a:cubicBezTo>
                  <a:cubicBezTo>
                    <a:pt x="74" y="70"/>
                    <a:pt x="62" y="50"/>
                    <a:pt x="48" y="42"/>
                  </a:cubicBezTo>
                  <a:cubicBezTo>
                    <a:pt x="34" y="34"/>
                    <a:pt x="23" y="40"/>
                    <a:pt x="22" y="56"/>
                  </a:cubicBezTo>
                  <a:cubicBezTo>
                    <a:pt x="22" y="73"/>
                    <a:pt x="34" y="92"/>
                    <a:pt x="48" y="101"/>
                  </a:cubicBezTo>
                  <a:close/>
                </a:path>
              </a:pathLst>
            </a:custGeom>
            <a:solidFill>
              <a:srgbClr val="3E9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01"/>
            <p:cNvSpPr>
              <a:spLocks/>
            </p:cNvSpPr>
            <p:nvPr/>
          </p:nvSpPr>
          <p:spPr bwMode="auto">
            <a:xfrm>
              <a:off x="3571876" y="2219326"/>
              <a:ext cx="166688" cy="354013"/>
            </a:xfrm>
            <a:custGeom>
              <a:avLst/>
              <a:gdLst>
                <a:gd name="T0" fmla="*/ 55 w 99"/>
                <a:gd name="T1" fmla="*/ 11 h 211"/>
                <a:gd name="T2" fmla="*/ 17 w 99"/>
                <a:gd name="T3" fmla="*/ 5 h 211"/>
                <a:gd name="T4" fmla="*/ 0 w 99"/>
                <a:gd name="T5" fmla="*/ 15 h 211"/>
                <a:gd name="T6" fmla="*/ 42 w 99"/>
                <a:gd name="T7" fmla="*/ 24 h 211"/>
                <a:gd name="T8" fmla="*/ 82 w 99"/>
                <a:gd name="T9" fmla="*/ 97 h 211"/>
                <a:gd name="T10" fmla="*/ 37 w 99"/>
                <a:gd name="T11" fmla="*/ 210 h 211"/>
                <a:gd name="T12" fmla="*/ 36 w 99"/>
                <a:gd name="T13" fmla="*/ 211 h 211"/>
                <a:gd name="T14" fmla="*/ 54 w 99"/>
                <a:gd name="T15" fmla="*/ 201 h 211"/>
                <a:gd name="T16" fmla="*/ 54 w 99"/>
                <a:gd name="T17" fmla="*/ 200 h 211"/>
                <a:gd name="T18" fmla="*/ 99 w 99"/>
                <a:gd name="T19" fmla="*/ 91 h 211"/>
                <a:gd name="T20" fmla="*/ 55 w 99"/>
                <a:gd name="T21" fmla="*/ 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211">
                  <a:moveTo>
                    <a:pt x="55" y="11"/>
                  </a:moveTo>
                  <a:cubicBezTo>
                    <a:pt x="38" y="0"/>
                    <a:pt x="25" y="1"/>
                    <a:pt x="17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3" y="8"/>
                    <a:pt x="30" y="15"/>
                    <a:pt x="42" y="24"/>
                  </a:cubicBezTo>
                  <a:cubicBezTo>
                    <a:pt x="64" y="41"/>
                    <a:pt x="80" y="71"/>
                    <a:pt x="82" y="97"/>
                  </a:cubicBezTo>
                  <a:cubicBezTo>
                    <a:pt x="84" y="132"/>
                    <a:pt x="57" y="181"/>
                    <a:pt x="37" y="210"/>
                  </a:cubicBezTo>
                  <a:cubicBezTo>
                    <a:pt x="36" y="211"/>
                    <a:pt x="36" y="211"/>
                    <a:pt x="36" y="211"/>
                  </a:cubicBezTo>
                  <a:cubicBezTo>
                    <a:pt x="42" y="207"/>
                    <a:pt x="48" y="204"/>
                    <a:pt x="54" y="201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66" y="182"/>
                    <a:pt x="99" y="130"/>
                    <a:pt x="99" y="91"/>
                  </a:cubicBezTo>
                  <a:cubicBezTo>
                    <a:pt x="99" y="63"/>
                    <a:pt x="80" y="28"/>
                    <a:pt x="55" y="11"/>
                  </a:cubicBezTo>
                  <a:close/>
                </a:path>
              </a:pathLst>
            </a:custGeom>
            <a:solidFill>
              <a:srgbClr val="268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02"/>
            <p:cNvSpPr>
              <a:spLocks/>
            </p:cNvSpPr>
            <p:nvPr/>
          </p:nvSpPr>
          <p:spPr bwMode="auto">
            <a:xfrm>
              <a:off x="3897313" y="1912938"/>
              <a:ext cx="50800" cy="28575"/>
            </a:xfrm>
            <a:custGeom>
              <a:avLst/>
              <a:gdLst>
                <a:gd name="T0" fmla="*/ 13 w 32"/>
                <a:gd name="T1" fmla="*/ 18 h 18"/>
                <a:gd name="T2" fmla="*/ 0 w 32"/>
                <a:gd name="T3" fmla="*/ 12 h 18"/>
                <a:gd name="T4" fmla="*/ 20 w 32"/>
                <a:gd name="T5" fmla="*/ 0 h 18"/>
                <a:gd name="T6" fmla="*/ 32 w 32"/>
                <a:gd name="T7" fmla="*/ 6 h 18"/>
                <a:gd name="T8" fmla="*/ 13 w 32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13" y="18"/>
                  </a:moveTo>
                  <a:lnTo>
                    <a:pt x="0" y="12"/>
                  </a:lnTo>
                  <a:lnTo>
                    <a:pt x="20" y="0"/>
                  </a:lnTo>
                  <a:lnTo>
                    <a:pt x="32" y="6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8A9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03"/>
            <p:cNvSpPr>
              <a:spLocks/>
            </p:cNvSpPr>
            <p:nvPr/>
          </p:nvSpPr>
          <p:spPr bwMode="auto">
            <a:xfrm>
              <a:off x="5697538" y="1774826"/>
              <a:ext cx="63500" cy="39688"/>
            </a:xfrm>
            <a:custGeom>
              <a:avLst/>
              <a:gdLst>
                <a:gd name="T0" fmla="*/ 40 w 40"/>
                <a:gd name="T1" fmla="*/ 11 h 25"/>
                <a:gd name="T2" fmla="*/ 17 w 40"/>
                <a:gd name="T3" fmla="*/ 25 h 25"/>
                <a:gd name="T4" fmla="*/ 0 w 40"/>
                <a:gd name="T5" fmla="*/ 14 h 25"/>
                <a:gd name="T6" fmla="*/ 22 w 40"/>
                <a:gd name="T7" fmla="*/ 0 h 25"/>
                <a:gd name="T8" fmla="*/ 40 w 40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40" y="11"/>
                  </a:moveTo>
                  <a:lnTo>
                    <a:pt x="17" y="25"/>
                  </a:lnTo>
                  <a:lnTo>
                    <a:pt x="0" y="14"/>
                  </a:lnTo>
                  <a:lnTo>
                    <a:pt x="22" y="0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8A9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4"/>
            <p:cNvSpPr>
              <a:spLocks/>
            </p:cNvSpPr>
            <p:nvPr/>
          </p:nvSpPr>
          <p:spPr bwMode="auto">
            <a:xfrm>
              <a:off x="3859213" y="2066926"/>
              <a:ext cx="136525" cy="84138"/>
            </a:xfrm>
            <a:custGeom>
              <a:avLst/>
              <a:gdLst>
                <a:gd name="T0" fmla="*/ 86 w 86"/>
                <a:gd name="T1" fmla="*/ 0 h 53"/>
                <a:gd name="T2" fmla="*/ 0 w 86"/>
                <a:gd name="T3" fmla="*/ 53 h 53"/>
                <a:gd name="T4" fmla="*/ 86 w 86"/>
                <a:gd name="T5" fmla="*/ 4 h 53"/>
                <a:gd name="T6" fmla="*/ 86 w 86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53">
                  <a:moveTo>
                    <a:pt x="86" y="0"/>
                  </a:moveTo>
                  <a:lnTo>
                    <a:pt x="0" y="53"/>
                  </a:lnTo>
                  <a:lnTo>
                    <a:pt x="86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212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5"/>
            <p:cNvSpPr>
              <a:spLocks/>
            </p:cNvSpPr>
            <p:nvPr/>
          </p:nvSpPr>
          <p:spPr bwMode="auto">
            <a:xfrm>
              <a:off x="3859213" y="2066926"/>
              <a:ext cx="136525" cy="84138"/>
            </a:xfrm>
            <a:custGeom>
              <a:avLst/>
              <a:gdLst>
                <a:gd name="T0" fmla="*/ 86 w 86"/>
                <a:gd name="T1" fmla="*/ 0 h 53"/>
                <a:gd name="T2" fmla="*/ 0 w 86"/>
                <a:gd name="T3" fmla="*/ 53 h 53"/>
                <a:gd name="T4" fmla="*/ 86 w 86"/>
                <a:gd name="T5" fmla="*/ 4 h 53"/>
                <a:gd name="T6" fmla="*/ 86 w 86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53">
                  <a:moveTo>
                    <a:pt x="86" y="0"/>
                  </a:moveTo>
                  <a:lnTo>
                    <a:pt x="0" y="53"/>
                  </a:lnTo>
                  <a:lnTo>
                    <a:pt x="86" y="4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6"/>
            <p:cNvSpPr>
              <a:spLocks/>
            </p:cNvSpPr>
            <p:nvPr/>
          </p:nvSpPr>
          <p:spPr bwMode="auto">
            <a:xfrm>
              <a:off x="3833813" y="2073276"/>
              <a:ext cx="161925" cy="101600"/>
            </a:xfrm>
            <a:custGeom>
              <a:avLst/>
              <a:gdLst>
                <a:gd name="T0" fmla="*/ 102 w 102"/>
                <a:gd name="T1" fmla="*/ 0 h 64"/>
                <a:gd name="T2" fmla="*/ 16 w 102"/>
                <a:gd name="T3" fmla="*/ 49 h 64"/>
                <a:gd name="T4" fmla="*/ 0 w 102"/>
                <a:gd name="T5" fmla="*/ 59 h 64"/>
                <a:gd name="T6" fmla="*/ 9 w 102"/>
                <a:gd name="T7" fmla="*/ 64 h 64"/>
                <a:gd name="T8" fmla="*/ 102 w 102"/>
                <a:gd name="T9" fmla="*/ 10 h 64"/>
                <a:gd name="T10" fmla="*/ 102 w 102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64">
                  <a:moveTo>
                    <a:pt x="102" y="0"/>
                  </a:moveTo>
                  <a:lnTo>
                    <a:pt x="16" y="49"/>
                  </a:lnTo>
                  <a:lnTo>
                    <a:pt x="0" y="59"/>
                  </a:lnTo>
                  <a:lnTo>
                    <a:pt x="9" y="64"/>
                  </a:lnTo>
                  <a:lnTo>
                    <a:pt x="102" y="1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617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7"/>
            <p:cNvSpPr>
              <a:spLocks/>
            </p:cNvSpPr>
            <p:nvPr/>
          </p:nvSpPr>
          <p:spPr bwMode="auto">
            <a:xfrm>
              <a:off x="3833813" y="2073276"/>
              <a:ext cx="161925" cy="101600"/>
            </a:xfrm>
            <a:custGeom>
              <a:avLst/>
              <a:gdLst>
                <a:gd name="T0" fmla="*/ 102 w 102"/>
                <a:gd name="T1" fmla="*/ 0 h 64"/>
                <a:gd name="T2" fmla="*/ 16 w 102"/>
                <a:gd name="T3" fmla="*/ 49 h 64"/>
                <a:gd name="T4" fmla="*/ 0 w 102"/>
                <a:gd name="T5" fmla="*/ 59 h 64"/>
                <a:gd name="T6" fmla="*/ 9 w 102"/>
                <a:gd name="T7" fmla="*/ 64 h 64"/>
                <a:gd name="T8" fmla="*/ 102 w 102"/>
                <a:gd name="T9" fmla="*/ 10 h 64"/>
                <a:gd name="T10" fmla="*/ 102 w 102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64">
                  <a:moveTo>
                    <a:pt x="102" y="0"/>
                  </a:moveTo>
                  <a:lnTo>
                    <a:pt x="16" y="49"/>
                  </a:lnTo>
                  <a:lnTo>
                    <a:pt x="0" y="59"/>
                  </a:lnTo>
                  <a:lnTo>
                    <a:pt x="9" y="64"/>
                  </a:lnTo>
                  <a:lnTo>
                    <a:pt x="102" y="10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08"/>
            <p:cNvSpPr>
              <a:spLocks/>
            </p:cNvSpPr>
            <p:nvPr/>
          </p:nvSpPr>
          <p:spPr bwMode="auto">
            <a:xfrm>
              <a:off x="3848101" y="2089151"/>
              <a:ext cx="290513" cy="215900"/>
            </a:xfrm>
            <a:custGeom>
              <a:avLst/>
              <a:gdLst>
                <a:gd name="T0" fmla="*/ 93 w 183"/>
                <a:gd name="T1" fmla="*/ 0 h 136"/>
                <a:gd name="T2" fmla="*/ 0 w 183"/>
                <a:gd name="T3" fmla="*/ 54 h 136"/>
                <a:gd name="T4" fmla="*/ 138 w 183"/>
                <a:gd name="T5" fmla="*/ 136 h 136"/>
                <a:gd name="T6" fmla="*/ 183 w 183"/>
                <a:gd name="T7" fmla="*/ 110 h 136"/>
                <a:gd name="T8" fmla="*/ 183 w 183"/>
                <a:gd name="T9" fmla="*/ 77 h 136"/>
                <a:gd name="T10" fmla="*/ 94 w 183"/>
                <a:gd name="T11" fmla="*/ 27 h 136"/>
                <a:gd name="T12" fmla="*/ 93 w 183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36">
                  <a:moveTo>
                    <a:pt x="93" y="0"/>
                  </a:moveTo>
                  <a:lnTo>
                    <a:pt x="0" y="54"/>
                  </a:lnTo>
                  <a:lnTo>
                    <a:pt x="138" y="136"/>
                  </a:lnTo>
                  <a:lnTo>
                    <a:pt x="183" y="110"/>
                  </a:lnTo>
                  <a:lnTo>
                    <a:pt x="183" y="77"/>
                  </a:lnTo>
                  <a:lnTo>
                    <a:pt x="94" y="2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81A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09"/>
            <p:cNvSpPr>
              <a:spLocks/>
            </p:cNvSpPr>
            <p:nvPr/>
          </p:nvSpPr>
          <p:spPr bwMode="auto">
            <a:xfrm>
              <a:off x="3848101" y="2089151"/>
              <a:ext cx="290513" cy="215900"/>
            </a:xfrm>
            <a:custGeom>
              <a:avLst/>
              <a:gdLst>
                <a:gd name="T0" fmla="*/ 93 w 183"/>
                <a:gd name="T1" fmla="*/ 0 h 136"/>
                <a:gd name="T2" fmla="*/ 0 w 183"/>
                <a:gd name="T3" fmla="*/ 54 h 136"/>
                <a:gd name="T4" fmla="*/ 138 w 183"/>
                <a:gd name="T5" fmla="*/ 136 h 136"/>
                <a:gd name="T6" fmla="*/ 183 w 183"/>
                <a:gd name="T7" fmla="*/ 110 h 136"/>
                <a:gd name="T8" fmla="*/ 183 w 183"/>
                <a:gd name="T9" fmla="*/ 77 h 136"/>
                <a:gd name="T10" fmla="*/ 94 w 183"/>
                <a:gd name="T11" fmla="*/ 27 h 136"/>
                <a:gd name="T12" fmla="*/ 93 w 183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36">
                  <a:moveTo>
                    <a:pt x="93" y="0"/>
                  </a:moveTo>
                  <a:lnTo>
                    <a:pt x="0" y="54"/>
                  </a:lnTo>
                  <a:lnTo>
                    <a:pt x="138" y="136"/>
                  </a:lnTo>
                  <a:lnTo>
                    <a:pt x="183" y="110"/>
                  </a:lnTo>
                  <a:lnTo>
                    <a:pt x="183" y="77"/>
                  </a:lnTo>
                  <a:lnTo>
                    <a:pt x="94" y="27"/>
                  </a:lnTo>
                  <a:lnTo>
                    <a:pt x="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0"/>
            <p:cNvSpPr>
              <a:spLocks/>
            </p:cNvSpPr>
            <p:nvPr/>
          </p:nvSpPr>
          <p:spPr bwMode="auto">
            <a:xfrm>
              <a:off x="4138613" y="2211388"/>
              <a:ext cx="44450" cy="52388"/>
            </a:xfrm>
            <a:custGeom>
              <a:avLst/>
              <a:gdLst>
                <a:gd name="T0" fmla="*/ 0 w 28"/>
                <a:gd name="T1" fmla="*/ 0 h 33"/>
                <a:gd name="T2" fmla="*/ 0 w 28"/>
                <a:gd name="T3" fmla="*/ 33 h 33"/>
                <a:gd name="T4" fmla="*/ 28 w 28"/>
                <a:gd name="T5" fmla="*/ 17 h 33"/>
                <a:gd name="T6" fmla="*/ 0 w 28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3">
                  <a:moveTo>
                    <a:pt x="0" y="0"/>
                  </a:moveTo>
                  <a:lnTo>
                    <a:pt x="0" y="33"/>
                  </a:lnTo>
                  <a:lnTo>
                    <a:pt x="2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A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1"/>
            <p:cNvSpPr>
              <a:spLocks/>
            </p:cNvSpPr>
            <p:nvPr/>
          </p:nvSpPr>
          <p:spPr bwMode="auto">
            <a:xfrm>
              <a:off x="4138613" y="2211388"/>
              <a:ext cx="44450" cy="52388"/>
            </a:xfrm>
            <a:custGeom>
              <a:avLst/>
              <a:gdLst>
                <a:gd name="T0" fmla="*/ 0 w 28"/>
                <a:gd name="T1" fmla="*/ 0 h 33"/>
                <a:gd name="T2" fmla="*/ 0 w 28"/>
                <a:gd name="T3" fmla="*/ 33 h 33"/>
                <a:gd name="T4" fmla="*/ 28 w 28"/>
                <a:gd name="T5" fmla="*/ 17 h 33"/>
                <a:gd name="T6" fmla="*/ 0 w 28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3">
                  <a:moveTo>
                    <a:pt x="0" y="0"/>
                  </a:moveTo>
                  <a:lnTo>
                    <a:pt x="0" y="33"/>
                  </a:lnTo>
                  <a:lnTo>
                    <a:pt x="2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2"/>
            <p:cNvSpPr>
              <a:spLocks noEditPoints="1"/>
            </p:cNvSpPr>
            <p:nvPr/>
          </p:nvSpPr>
          <p:spPr bwMode="auto">
            <a:xfrm>
              <a:off x="4911726" y="2260601"/>
              <a:ext cx="711200" cy="544513"/>
            </a:xfrm>
            <a:custGeom>
              <a:avLst/>
              <a:gdLst>
                <a:gd name="T0" fmla="*/ 106 w 448"/>
                <a:gd name="T1" fmla="*/ 279 h 343"/>
                <a:gd name="T2" fmla="*/ 0 w 448"/>
                <a:gd name="T3" fmla="*/ 340 h 343"/>
                <a:gd name="T4" fmla="*/ 4 w 448"/>
                <a:gd name="T5" fmla="*/ 343 h 343"/>
                <a:gd name="T6" fmla="*/ 106 w 448"/>
                <a:gd name="T7" fmla="*/ 284 h 343"/>
                <a:gd name="T8" fmla="*/ 106 w 448"/>
                <a:gd name="T9" fmla="*/ 279 h 343"/>
                <a:gd name="T10" fmla="*/ 446 w 448"/>
                <a:gd name="T11" fmla="*/ 81 h 343"/>
                <a:gd name="T12" fmla="*/ 297 w 448"/>
                <a:gd name="T13" fmla="*/ 167 h 343"/>
                <a:gd name="T14" fmla="*/ 297 w 448"/>
                <a:gd name="T15" fmla="*/ 172 h 343"/>
                <a:gd name="T16" fmla="*/ 448 w 448"/>
                <a:gd name="T17" fmla="*/ 84 h 343"/>
                <a:gd name="T18" fmla="*/ 446 w 448"/>
                <a:gd name="T19" fmla="*/ 81 h 343"/>
                <a:gd name="T20" fmla="*/ 367 w 448"/>
                <a:gd name="T21" fmla="*/ 0 h 343"/>
                <a:gd name="T22" fmla="*/ 402 w 448"/>
                <a:gd name="T23" fmla="*/ 20 h 343"/>
                <a:gd name="T24" fmla="*/ 391 w 448"/>
                <a:gd name="T25" fmla="*/ 5 h 343"/>
                <a:gd name="T26" fmla="*/ 367 w 44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8" h="343">
                  <a:moveTo>
                    <a:pt x="106" y="279"/>
                  </a:moveTo>
                  <a:lnTo>
                    <a:pt x="0" y="340"/>
                  </a:lnTo>
                  <a:lnTo>
                    <a:pt x="4" y="343"/>
                  </a:lnTo>
                  <a:lnTo>
                    <a:pt x="106" y="284"/>
                  </a:lnTo>
                  <a:lnTo>
                    <a:pt x="106" y="279"/>
                  </a:lnTo>
                  <a:close/>
                  <a:moveTo>
                    <a:pt x="446" y="81"/>
                  </a:moveTo>
                  <a:lnTo>
                    <a:pt x="297" y="167"/>
                  </a:lnTo>
                  <a:lnTo>
                    <a:pt x="297" y="172"/>
                  </a:lnTo>
                  <a:lnTo>
                    <a:pt x="448" y="84"/>
                  </a:lnTo>
                  <a:lnTo>
                    <a:pt x="446" y="81"/>
                  </a:lnTo>
                  <a:close/>
                  <a:moveTo>
                    <a:pt x="367" y="0"/>
                  </a:moveTo>
                  <a:lnTo>
                    <a:pt x="402" y="20"/>
                  </a:lnTo>
                  <a:lnTo>
                    <a:pt x="391" y="5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617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13"/>
            <p:cNvSpPr>
              <a:spLocks noEditPoints="1"/>
            </p:cNvSpPr>
            <p:nvPr/>
          </p:nvSpPr>
          <p:spPr bwMode="auto">
            <a:xfrm>
              <a:off x="4911726" y="2260601"/>
              <a:ext cx="711200" cy="544513"/>
            </a:xfrm>
            <a:custGeom>
              <a:avLst/>
              <a:gdLst>
                <a:gd name="T0" fmla="*/ 106 w 448"/>
                <a:gd name="T1" fmla="*/ 279 h 343"/>
                <a:gd name="T2" fmla="*/ 0 w 448"/>
                <a:gd name="T3" fmla="*/ 340 h 343"/>
                <a:gd name="T4" fmla="*/ 4 w 448"/>
                <a:gd name="T5" fmla="*/ 343 h 343"/>
                <a:gd name="T6" fmla="*/ 106 w 448"/>
                <a:gd name="T7" fmla="*/ 284 h 343"/>
                <a:gd name="T8" fmla="*/ 106 w 448"/>
                <a:gd name="T9" fmla="*/ 279 h 343"/>
                <a:gd name="T10" fmla="*/ 446 w 448"/>
                <a:gd name="T11" fmla="*/ 81 h 343"/>
                <a:gd name="T12" fmla="*/ 297 w 448"/>
                <a:gd name="T13" fmla="*/ 167 h 343"/>
                <a:gd name="T14" fmla="*/ 297 w 448"/>
                <a:gd name="T15" fmla="*/ 172 h 343"/>
                <a:gd name="T16" fmla="*/ 448 w 448"/>
                <a:gd name="T17" fmla="*/ 84 h 343"/>
                <a:gd name="T18" fmla="*/ 446 w 448"/>
                <a:gd name="T19" fmla="*/ 81 h 343"/>
                <a:gd name="T20" fmla="*/ 367 w 448"/>
                <a:gd name="T21" fmla="*/ 0 h 343"/>
                <a:gd name="T22" fmla="*/ 402 w 448"/>
                <a:gd name="T23" fmla="*/ 20 h 343"/>
                <a:gd name="T24" fmla="*/ 391 w 448"/>
                <a:gd name="T25" fmla="*/ 5 h 343"/>
                <a:gd name="T26" fmla="*/ 367 w 44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8" h="343">
                  <a:moveTo>
                    <a:pt x="106" y="279"/>
                  </a:moveTo>
                  <a:lnTo>
                    <a:pt x="0" y="340"/>
                  </a:lnTo>
                  <a:lnTo>
                    <a:pt x="4" y="343"/>
                  </a:lnTo>
                  <a:lnTo>
                    <a:pt x="106" y="284"/>
                  </a:lnTo>
                  <a:lnTo>
                    <a:pt x="106" y="279"/>
                  </a:lnTo>
                  <a:moveTo>
                    <a:pt x="446" y="81"/>
                  </a:moveTo>
                  <a:lnTo>
                    <a:pt x="297" y="167"/>
                  </a:lnTo>
                  <a:lnTo>
                    <a:pt x="297" y="172"/>
                  </a:lnTo>
                  <a:lnTo>
                    <a:pt x="448" y="84"/>
                  </a:lnTo>
                  <a:lnTo>
                    <a:pt x="446" y="81"/>
                  </a:lnTo>
                  <a:moveTo>
                    <a:pt x="367" y="0"/>
                  </a:moveTo>
                  <a:lnTo>
                    <a:pt x="402" y="20"/>
                  </a:lnTo>
                  <a:lnTo>
                    <a:pt x="391" y="5"/>
                  </a:lnTo>
                  <a:lnTo>
                    <a:pt x="3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14"/>
            <p:cNvSpPr>
              <a:spLocks noEditPoints="1"/>
            </p:cNvSpPr>
            <p:nvPr/>
          </p:nvSpPr>
          <p:spPr bwMode="auto">
            <a:xfrm>
              <a:off x="4535488" y="2154238"/>
              <a:ext cx="1084263" cy="646113"/>
            </a:xfrm>
            <a:custGeom>
              <a:avLst/>
              <a:gdLst>
                <a:gd name="T0" fmla="*/ 75 w 683"/>
                <a:gd name="T1" fmla="*/ 225 h 407"/>
                <a:gd name="T2" fmla="*/ 75 w 683"/>
                <a:gd name="T3" fmla="*/ 225 h 407"/>
                <a:gd name="T4" fmla="*/ 0 w 683"/>
                <a:gd name="T5" fmla="*/ 267 h 407"/>
                <a:gd name="T6" fmla="*/ 157 w 683"/>
                <a:gd name="T7" fmla="*/ 360 h 407"/>
                <a:gd name="T8" fmla="*/ 157 w 683"/>
                <a:gd name="T9" fmla="*/ 271 h 407"/>
                <a:gd name="T10" fmla="*/ 75 w 683"/>
                <a:gd name="T11" fmla="*/ 225 h 407"/>
                <a:gd name="T12" fmla="*/ 534 w 683"/>
                <a:gd name="T13" fmla="*/ 53 h 407"/>
                <a:gd name="T14" fmla="*/ 534 w 683"/>
                <a:gd name="T15" fmla="*/ 234 h 407"/>
                <a:gd name="T16" fmla="*/ 683 w 683"/>
                <a:gd name="T17" fmla="*/ 148 h 407"/>
                <a:gd name="T18" fmla="*/ 639 w 683"/>
                <a:gd name="T19" fmla="*/ 87 h 407"/>
                <a:gd name="T20" fmla="*/ 604 w 683"/>
                <a:gd name="T21" fmla="*/ 67 h 407"/>
                <a:gd name="T22" fmla="*/ 534 w 683"/>
                <a:gd name="T23" fmla="*/ 53 h 407"/>
                <a:gd name="T24" fmla="*/ 266 w 683"/>
                <a:gd name="T25" fmla="*/ 0 h 407"/>
                <a:gd name="T26" fmla="*/ 281 w 683"/>
                <a:gd name="T27" fmla="*/ 9 h 407"/>
                <a:gd name="T28" fmla="*/ 282 w 683"/>
                <a:gd name="T29" fmla="*/ 324 h 407"/>
                <a:gd name="T30" fmla="*/ 282 w 683"/>
                <a:gd name="T31" fmla="*/ 324 h 407"/>
                <a:gd name="T32" fmla="*/ 282 w 683"/>
                <a:gd name="T33" fmla="*/ 344 h 407"/>
                <a:gd name="T34" fmla="*/ 223 w 683"/>
                <a:gd name="T35" fmla="*/ 311 h 407"/>
                <a:gd name="T36" fmla="*/ 223 w 683"/>
                <a:gd name="T37" fmla="*/ 398 h 407"/>
                <a:gd name="T38" fmla="*/ 237 w 683"/>
                <a:gd name="T39" fmla="*/ 407 h 407"/>
                <a:gd name="T40" fmla="*/ 343 w 683"/>
                <a:gd name="T41" fmla="*/ 346 h 407"/>
                <a:gd name="T42" fmla="*/ 343 w 683"/>
                <a:gd name="T43" fmla="*/ 15 h 407"/>
                <a:gd name="T44" fmla="*/ 266 w 683"/>
                <a:gd name="T45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3" h="407">
                  <a:moveTo>
                    <a:pt x="75" y="225"/>
                  </a:moveTo>
                  <a:lnTo>
                    <a:pt x="75" y="225"/>
                  </a:lnTo>
                  <a:lnTo>
                    <a:pt x="0" y="267"/>
                  </a:lnTo>
                  <a:lnTo>
                    <a:pt x="157" y="360"/>
                  </a:lnTo>
                  <a:lnTo>
                    <a:pt x="157" y="271"/>
                  </a:lnTo>
                  <a:lnTo>
                    <a:pt x="75" y="225"/>
                  </a:lnTo>
                  <a:close/>
                  <a:moveTo>
                    <a:pt x="534" y="53"/>
                  </a:moveTo>
                  <a:lnTo>
                    <a:pt x="534" y="234"/>
                  </a:lnTo>
                  <a:lnTo>
                    <a:pt x="683" y="148"/>
                  </a:lnTo>
                  <a:lnTo>
                    <a:pt x="639" y="87"/>
                  </a:lnTo>
                  <a:lnTo>
                    <a:pt x="604" y="67"/>
                  </a:lnTo>
                  <a:lnTo>
                    <a:pt x="534" y="53"/>
                  </a:lnTo>
                  <a:close/>
                  <a:moveTo>
                    <a:pt x="266" y="0"/>
                  </a:moveTo>
                  <a:lnTo>
                    <a:pt x="281" y="9"/>
                  </a:lnTo>
                  <a:lnTo>
                    <a:pt x="282" y="324"/>
                  </a:lnTo>
                  <a:lnTo>
                    <a:pt x="282" y="324"/>
                  </a:lnTo>
                  <a:lnTo>
                    <a:pt x="282" y="344"/>
                  </a:lnTo>
                  <a:lnTo>
                    <a:pt x="223" y="311"/>
                  </a:lnTo>
                  <a:lnTo>
                    <a:pt x="223" y="398"/>
                  </a:lnTo>
                  <a:lnTo>
                    <a:pt x="237" y="407"/>
                  </a:lnTo>
                  <a:lnTo>
                    <a:pt x="343" y="346"/>
                  </a:lnTo>
                  <a:lnTo>
                    <a:pt x="343" y="1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81A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15"/>
            <p:cNvSpPr>
              <a:spLocks noEditPoints="1"/>
            </p:cNvSpPr>
            <p:nvPr/>
          </p:nvSpPr>
          <p:spPr bwMode="auto">
            <a:xfrm>
              <a:off x="4535488" y="2154238"/>
              <a:ext cx="1084263" cy="646113"/>
            </a:xfrm>
            <a:custGeom>
              <a:avLst/>
              <a:gdLst>
                <a:gd name="T0" fmla="*/ 75 w 683"/>
                <a:gd name="T1" fmla="*/ 225 h 407"/>
                <a:gd name="T2" fmla="*/ 75 w 683"/>
                <a:gd name="T3" fmla="*/ 225 h 407"/>
                <a:gd name="T4" fmla="*/ 0 w 683"/>
                <a:gd name="T5" fmla="*/ 267 h 407"/>
                <a:gd name="T6" fmla="*/ 157 w 683"/>
                <a:gd name="T7" fmla="*/ 360 h 407"/>
                <a:gd name="T8" fmla="*/ 157 w 683"/>
                <a:gd name="T9" fmla="*/ 271 h 407"/>
                <a:gd name="T10" fmla="*/ 75 w 683"/>
                <a:gd name="T11" fmla="*/ 225 h 407"/>
                <a:gd name="T12" fmla="*/ 534 w 683"/>
                <a:gd name="T13" fmla="*/ 53 h 407"/>
                <a:gd name="T14" fmla="*/ 534 w 683"/>
                <a:gd name="T15" fmla="*/ 234 h 407"/>
                <a:gd name="T16" fmla="*/ 683 w 683"/>
                <a:gd name="T17" fmla="*/ 148 h 407"/>
                <a:gd name="T18" fmla="*/ 639 w 683"/>
                <a:gd name="T19" fmla="*/ 87 h 407"/>
                <a:gd name="T20" fmla="*/ 604 w 683"/>
                <a:gd name="T21" fmla="*/ 67 h 407"/>
                <a:gd name="T22" fmla="*/ 534 w 683"/>
                <a:gd name="T23" fmla="*/ 53 h 407"/>
                <a:gd name="T24" fmla="*/ 266 w 683"/>
                <a:gd name="T25" fmla="*/ 0 h 407"/>
                <a:gd name="T26" fmla="*/ 281 w 683"/>
                <a:gd name="T27" fmla="*/ 9 h 407"/>
                <a:gd name="T28" fmla="*/ 282 w 683"/>
                <a:gd name="T29" fmla="*/ 324 h 407"/>
                <a:gd name="T30" fmla="*/ 282 w 683"/>
                <a:gd name="T31" fmla="*/ 324 h 407"/>
                <a:gd name="T32" fmla="*/ 282 w 683"/>
                <a:gd name="T33" fmla="*/ 344 h 407"/>
                <a:gd name="T34" fmla="*/ 223 w 683"/>
                <a:gd name="T35" fmla="*/ 311 h 407"/>
                <a:gd name="T36" fmla="*/ 223 w 683"/>
                <a:gd name="T37" fmla="*/ 398 h 407"/>
                <a:gd name="T38" fmla="*/ 237 w 683"/>
                <a:gd name="T39" fmla="*/ 407 h 407"/>
                <a:gd name="T40" fmla="*/ 343 w 683"/>
                <a:gd name="T41" fmla="*/ 346 h 407"/>
                <a:gd name="T42" fmla="*/ 343 w 683"/>
                <a:gd name="T43" fmla="*/ 15 h 407"/>
                <a:gd name="T44" fmla="*/ 266 w 683"/>
                <a:gd name="T45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3" h="407">
                  <a:moveTo>
                    <a:pt x="75" y="225"/>
                  </a:moveTo>
                  <a:lnTo>
                    <a:pt x="75" y="225"/>
                  </a:lnTo>
                  <a:lnTo>
                    <a:pt x="0" y="267"/>
                  </a:lnTo>
                  <a:lnTo>
                    <a:pt x="157" y="360"/>
                  </a:lnTo>
                  <a:lnTo>
                    <a:pt x="157" y="271"/>
                  </a:lnTo>
                  <a:lnTo>
                    <a:pt x="75" y="225"/>
                  </a:lnTo>
                  <a:moveTo>
                    <a:pt x="534" y="53"/>
                  </a:moveTo>
                  <a:lnTo>
                    <a:pt x="534" y="234"/>
                  </a:lnTo>
                  <a:lnTo>
                    <a:pt x="683" y="148"/>
                  </a:lnTo>
                  <a:lnTo>
                    <a:pt x="639" y="87"/>
                  </a:lnTo>
                  <a:lnTo>
                    <a:pt x="604" y="67"/>
                  </a:lnTo>
                  <a:lnTo>
                    <a:pt x="534" y="53"/>
                  </a:lnTo>
                  <a:moveTo>
                    <a:pt x="266" y="0"/>
                  </a:moveTo>
                  <a:lnTo>
                    <a:pt x="281" y="9"/>
                  </a:lnTo>
                  <a:lnTo>
                    <a:pt x="282" y="324"/>
                  </a:lnTo>
                  <a:lnTo>
                    <a:pt x="282" y="324"/>
                  </a:lnTo>
                  <a:lnTo>
                    <a:pt x="282" y="344"/>
                  </a:lnTo>
                  <a:lnTo>
                    <a:pt x="223" y="311"/>
                  </a:lnTo>
                  <a:lnTo>
                    <a:pt x="223" y="398"/>
                  </a:lnTo>
                  <a:lnTo>
                    <a:pt x="237" y="407"/>
                  </a:lnTo>
                  <a:lnTo>
                    <a:pt x="343" y="346"/>
                  </a:lnTo>
                  <a:lnTo>
                    <a:pt x="343" y="15"/>
                  </a:lnTo>
                  <a:lnTo>
                    <a:pt x="2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16"/>
            <p:cNvSpPr>
              <a:spLocks/>
            </p:cNvSpPr>
            <p:nvPr/>
          </p:nvSpPr>
          <p:spPr bwMode="auto">
            <a:xfrm>
              <a:off x="5080001" y="2525713"/>
              <a:ext cx="303213" cy="185738"/>
            </a:xfrm>
            <a:custGeom>
              <a:avLst/>
              <a:gdLst>
                <a:gd name="T0" fmla="*/ 191 w 191"/>
                <a:gd name="T1" fmla="*/ 0 h 117"/>
                <a:gd name="T2" fmla="*/ 0 w 191"/>
                <a:gd name="T3" fmla="*/ 112 h 117"/>
                <a:gd name="T4" fmla="*/ 0 w 191"/>
                <a:gd name="T5" fmla="*/ 117 h 117"/>
                <a:gd name="T6" fmla="*/ 191 w 191"/>
                <a:gd name="T7" fmla="*/ 5 h 117"/>
                <a:gd name="T8" fmla="*/ 191 w 19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17">
                  <a:moveTo>
                    <a:pt x="191" y="0"/>
                  </a:moveTo>
                  <a:lnTo>
                    <a:pt x="0" y="112"/>
                  </a:lnTo>
                  <a:lnTo>
                    <a:pt x="0" y="117"/>
                  </a:lnTo>
                  <a:lnTo>
                    <a:pt x="191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7B8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17"/>
            <p:cNvSpPr>
              <a:spLocks/>
            </p:cNvSpPr>
            <p:nvPr/>
          </p:nvSpPr>
          <p:spPr bwMode="auto">
            <a:xfrm>
              <a:off x="5080001" y="2525713"/>
              <a:ext cx="303213" cy="185738"/>
            </a:xfrm>
            <a:custGeom>
              <a:avLst/>
              <a:gdLst>
                <a:gd name="T0" fmla="*/ 191 w 191"/>
                <a:gd name="T1" fmla="*/ 0 h 117"/>
                <a:gd name="T2" fmla="*/ 0 w 191"/>
                <a:gd name="T3" fmla="*/ 112 h 117"/>
                <a:gd name="T4" fmla="*/ 0 w 191"/>
                <a:gd name="T5" fmla="*/ 117 h 117"/>
                <a:gd name="T6" fmla="*/ 191 w 191"/>
                <a:gd name="T7" fmla="*/ 5 h 117"/>
                <a:gd name="T8" fmla="*/ 191 w 19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17">
                  <a:moveTo>
                    <a:pt x="191" y="0"/>
                  </a:moveTo>
                  <a:lnTo>
                    <a:pt x="0" y="112"/>
                  </a:lnTo>
                  <a:lnTo>
                    <a:pt x="0" y="117"/>
                  </a:lnTo>
                  <a:lnTo>
                    <a:pt x="191" y="5"/>
                  </a:lnTo>
                  <a:lnTo>
                    <a:pt x="1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18"/>
            <p:cNvSpPr>
              <a:spLocks/>
            </p:cNvSpPr>
            <p:nvPr/>
          </p:nvSpPr>
          <p:spPr bwMode="auto">
            <a:xfrm>
              <a:off x="5080001" y="2178051"/>
              <a:ext cx="303213" cy="525463"/>
            </a:xfrm>
            <a:custGeom>
              <a:avLst/>
              <a:gdLst>
                <a:gd name="T0" fmla="*/ 0 w 191"/>
                <a:gd name="T1" fmla="*/ 0 h 331"/>
                <a:gd name="T2" fmla="*/ 0 w 191"/>
                <a:gd name="T3" fmla="*/ 331 h 331"/>
                <a:gd name="T4" fmla="*/ 191 w 191"/>
                <a:gd name="T5" fmla="*/ 219 h 331"/>
                <a:gd name="T6" fmla="*/ 191 w 191"/>
                <a:gd name="T7" fmla="*/ 38 h 331"/>
                <a:gd name="T8" fmla="*/ 0 w 191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31">
                  <a:moveTo>
                    <a:pt x="0" y="0"/>
                  </a:moveTo>
                  <a:lnTo>
                    <a:pt x="0" y="331"/>
                  </a:lnTo>
                  <a:lnTo>
                    <a:pt x="191" y="219"/>
                  </a:lnTo>
                  <a:lnTo>
                    <a:pt x="19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A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19"/>
            <p:cNvSpPr>
              <a:spLocks/>
            </p:cNvSpPr>
            <p:nvPr/>
          </p:nvSpPr>
          <p:spPr bwMode="auto">
            <a:xfrm>
              <a:off x="5080001" y="2178051"/>
              <a:ext cx="303213" cy="525463"/>
            </a:xfrm>
            <a:custGeom>
              <a:avLst/>
              <a:gdLst>
                <a:gd name="T0" fmla="*/ 0 w 191"/>
                <a:gd name="T1" fmla="*/ 0 h 331"/>
                <a:gd name="T2" fmla="*/ 0 w 191"/>
                <a:gd name="T3" fmla="*/ 331 h 331"/>
                <a:gd name="T4" fmla="*/ 191 w 191"/>
                <a:gd name="T5" fmla="*/ 219 h 331"/>
                <a:gd name="T6" fmla="*/ 191 w 191"/>
                <a:gd name="T7" fmla="*/ 38 h 331"/>
                <a:gd name="T8" fmla="*/ 0 w 191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31">
                  <a:moveTo>
                    <a:pt x="0" y="0"/>
                  </a:moveTo>
                  <a:lnTo>
                    <a:pt x="0" y="331"/>
                  </a:lnTo>
                  <a:lnTo>
                    <a:pt x="191" y="219"/>
                  </a:lnTo>
                  <a:lnTo>
                    <a:pt x="191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20"/>
            <p:cNvSpPr>
              <a:spLocks/>
            </p:cNvSpPr>
            <p:nvPr/>
          </p:nvSpPr>
          <p:spPr bwMode="auto">
            <a:xfrm>
              <a:off x="4784726" y="2584451"/>
              <a:ext cx="104775" cy="201613"/>
            </a:xfrm>
            <a:custGeom>
              <a:avLst/>
              <a:gdLst>
                <a:gd name="T0" fmla="*/ 0 w 66"/>
                <a:gd name="T1" fmla="*/ 0 h 127"/>
                <a:gd name="T2" fmla="*/ 0 w 66"/>
                <a:gd name="T3" fmla="*/ 89 h 127"/>
                <a:gd name="T4" fmla="*/ 66 w 66"/>
                <a:gd name="T5" fmla="*/ 127 h 127"/>
                <a:gd name="T6" fmla="*/ 66 w 66"/>
                <a:gd name="T7" fmla="*/ 40 h 127"/>
                <a:gd name="T8" fmla="*/ 0 w 66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27">
                  <a:moveTo>
                    <a:pt x="0" y="0"/>
                  </a:moveTo>
                  <a:lnTo>
                    <a:pt x="0" y="89"/>
                  </a:lnTo>
                  <a:lnTo>
                    <a:pt x="66" y="127"/>
                  </a:ln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A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21"/>
            <p:cNvSpPr>
              <a:spLocks/>
            </p:cNvSpPr>
            <p:nvPr/>
          </p:nvSpPr>
          <p:spPr bwMode="auto">
            <a:xfrm>
              <a:off x="4784726" y="2584451"/>
              <a:ext cx="104775" cy="201613"/>
            </a:xfrm>
            <a:custGeom>
              <a:avLst/>
              <a:gdLst>
                <a:gd name="T0" fmla="*/ 0 w 66"/>
                <a:gd name="T1" fmla="*/ 0 h 127"/>
                <a:gd name="T2" fmla="*/ 0 w 66"/>
                <a:gd name="T3" fmla="*/ 89 h 127"/>
                <a:gd name="T4" fmla="*/ 66 w 66"/>
                <a:gd name="T5" fmla="*/ 127 h 127"/>
                <a:gd name="T6" fmla="*/ 66 w 66"/>
                <a:gd name="T7" fmla="*/ 40 h 127"/>
                <a:gd name="T8" fmla="*/ 0 w 66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27">
                  <a:moveTo>
                    <a:pt x="0" y="0"/>
                  </a:moveTo>
                  <a:lnTo>
                    <a:pt x="0" y="89"/>
                  </a:lnTo>
                  <a:lnTo>
                    <a:pt x="66" y="127"/>
                  </a:lnTo>
                  <a:lnTo>
                    <a:pt x="66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22"/>
            <p:cNvSpPr>
              <a:spLocks/>
            </p:cNvSpPr>
            <p:nvPr/>
          </p:nvSpPr>
          <p:spPr bwMode="auto">
            <a:xfrm>
              <a:off x="3995738" y="1630363"/>
              <a:ext cx="987425" cy="1069975"/>
            </a:xfrm>
            <a:custGeom>
              <a:avLst/>
              <a:gdLst>
                <a:gd name="T0" fmla="*/ 621 w 622"/>
                <a:gd name="T1" fmla="*/ 360 h 674"/>
                <a:gd name="T2" fmla="*/ 0 w 622"/>
                <a:gd name="T3" fmla="*/ 0 h 674"/>
                <a:gd name="T4" fmla="*/ 1 w 622"/>
                <a:gd name="T5" fmla="*/ 316 h 674"/>
                <a:gd name="T6" fmla="*/ 622 w 622"/>
                <a:gd name="T7" fmla="*/ 674 h 674"/>
                <a:gd name="T8" fmla="*/ 621 w 622"/>
                <a:gd name="T9" fmla="*/ 36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674">
                  <a:moveTo>
                    <a:pt x="621" y="360"/>
                  </a:moveTo>
                  <a:lnTo>
                    <a:pt x="0" y="0"/>
                  </a:lnTo>
                  <a:lnTo>
                    <a:pt x="1" y="316"/>
                  </a:lnTo>
                  <a:lnTo>
                    <a:pt x="622" y="674"/>
                  </a:lnTo>
                  <a:lnTo>
                    <a:pt x="621" y="360"/>
                  </a:lnTo>
                  <a:close/>
                </a:path>
              </a:pathLst>
            </a:custGeom>
            <a:solidFill>
              <a:srgbClr val="665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23"/>
            <p:cNvSpPr>
              <a:spLocks/>
            </p:cNvSpPr>
            <p:nvPr/>
          </p:nvSpPr>
          <p:spPr bwMode="auto">
            <a:xfrm>
              <a:off x="3995738" y="1630363"/>
              <a:ext cx="987425" cy="1069975"/>
            </a:xfrm>
            <a:custGeom>
              <a:avLst/>
              <a:gdLst>
                <a:gd name="T0" fmla="*/ 621 w 622"/>
                <a:gd name="T1" fmla="*/ 360 h 674"/>
                <a:gd name="T2" fmla="*/ 0 w 622"/>
                <a:gd name="T3" fmla="*/ 0 h 674"/>
                <a:gd name="T4" fmla="*/ 1 w 622"/>
                <a:gd name="T5" fmla="*/ 316 h 674"/>
                <a:gd name="T6" fmla="*/ 622 w 622"/>
                <a:gd name="T7" fmla="*/ 674 h 674"/>
                <a:gd name="T8" fmla="*/ 621 w 622"/>
                <a:gd name="T9" fmla="*/ 36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674">
                  <a:moveTo>
                    <a:pt x="621" y="360"/>
                  </a:moveTo>
                  <a:lnTo>
                    <a:pt x="0" y="0"/>
                  </a:lnTo>
                  <a:lnTo>
                    <a:pt x="1" y="316"/>
                  </a:lnTo>
                  <a:lnTo>
                    <a:pt x="622" y="674"/>
                  </a:lnTo>
                  <a:lnTo>
                    <a:pt x="621" y="3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24"/>
            <p:cNvSpPr>
              <a:spLocks/>
            </p:cNvSpPr>
            <p:nvPr/>
          </p:nvSpPr>
          <p:spPr bwMode="auto">
            <a:xfrm>
              <a:off x="4981576" y="1593851"/>
              <a:ext cx="714375" cy="1106488"/>
            </a:xfrm>
            <a:custGeom>
              <a:avLst/>
              <a:gdLst>
                <a:gd name="T0" fmla="*/ 225 w 450"/>
                <a:gd name="T1" fmla="*/ 0 h 697"/>
                <a:gd name="T2" fmla="*/ 0 w 450"/>
                <a:gd name="T3" fmla="*/ 383 h 697"/>
                <a:gd name="T4" fmla="*/ 1 w 450"/>
                <a:gd name="T5" fmla="*/ 697 h 697"/>
                <a:gd name="T6" fmla="*/ 450 w 450"/>
                <a:gd name="T7" fmla="*/ 442 h 697"/>
                <a:gd name="T8" fmla="*/ 449 w 450"/>
                <a:gd name="T9" fmla="*/ 128 h 697"/>
                <a:gd name="T10" fmla="*/ 225 w 450"/>
                <a:gd name="T11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697">
                  <a:moveTo>
                    <a:pt x="225" y="0"/>
                  </a:moveTo>
                  <a:lnTo>
                    <a:pt x="0" y="383"/>
                  </a:lnTo>
                  <a:lnTo>
                    <a:pt x="1" y="697"/>
                  </a:lnTo>
                  <a:lnTo>
                    <a:pt x="450" y="442"/>
                  </a:lnTo>
                  <a:lnTo>
                    <a:pt x="449" y="12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968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25"/>
            <p:cNvSpPr>
              <a:spLocks/>
            </p:cNvSpPr>
            <p:nvPr/>
          </p:nvSpPr>
          <p:spPr bwMode="auto">
            <a:xfrm>
              <a:off x="5562601" y="1881188"/>
              <a:ext cx="60325" cy="512763"/>
            </a:xfrm>
            <a:custGeom>
              <a:avLst/>
              <a:gdLst>
                <a:gd name="T0" fmla="*/ 37 w 38"/>
                <a:gd name="T1" fmla="*/ 8 h 323"/>
                <a:gd name="T2" fmla="*/ 0 w 38"/>
                <a:gd name="T3" fmla="*/ 0 h 323"/>
                <a:gd name="T4" fmla="*/ 3 w 38"/>
                <a:gd name="T5" fmla="*/ 308 h 323"/>
                <a:gd name="T6" fmla="*/ 38 w 38"/>
                <a:gd name="T7" fmla="*/ 323 h 323"/>
                <a:gd name="T8" fmla="*/ 37 w 38"/>
                <a:gd name="T9" fmla="*/ 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23">
                  <a:moveTo>
                    <a:pt x="37" y="8"/>
                  </a:moveTo>
                  <a:lnTo>
                    <a:pt x="0" y="0"/>
                  </a:lnTo>
                  <a:lnTo>
                    <a:pt x="3" y="308"/>
                  </a:lnTo>
                  <a:lnTo>
                    <a:pt x="38" y="323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rgbClr val="665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26"/>
            <p:cNvSpPr>
              <a:spLocks/>
            </p:cNvSpPr>
            <p:nvPr/>
          </p:nvSpPr>
          <p:spPr bwMode="auto">
            <a:xfrm>
              <a:off x="5621338" y="1844676"/>
              <a:ext cx="87313" cy="549275"/>
            </a:xfrm>
            <a:custGeom>
              <a:avLst/>
              <a:gdLst>
                <a:gd name="T0" fmla="*/ 0 w 55"/>
                <a:gd name="T1" fmla="*/ 31 h 346"/>
                <a:gd name="T2" fmla="*/ 1 w 55"/>
                <a:gd name="T3" fmla="*/ 346 h 346"/>
                <a:gd name="T4" fmla="*/ 55 w 55"/>
                <a:gd name="T5" fmla="*/ 315 h 346"/>
                <a:gd name="T6" fmla="*/ 54 w 55"/>
                <a:gd name="T7" fmla="*/ 0 h 346"/>
                <a:gd name="T8" fmla="*/ 0 w 55"/>
                <a:gd name="T9" fmla="*/ 3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46">
                  <a:moveTo>
                    <a:pt x="0" y="31"/>
                  </a:moveTo>
                  <a:lnTo>
                    <a:pt x="1" y="346"/>
                  </a:lnTo>
                  <a:lnTo>
                    <a:pt x="55" y="315"/>
                  </a:lnTo>
                  <a:lnTo>
                    <a:pt x="54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968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27"/>
            <p:cNvSpPr>
              <a:spLocks/>
            </p:cNvSpPr>
            <p:nvPr/>
          </p:nvSpPr>
          <p:spPr bwMode="auto">
            <a:xfrm>
              <a:off x="4978401" y="2209801"/>
              <a:ext cx="60325" cy="525463"/>
            </a:xfrm>
            <a:custGeom>
              <a:avLst/>
              <a:gdLst>
                <a:gd name="T0" fmla="*/ 37 w 38"/>
                <a:gd name="T1" fmla="*/ 13 h 331"/>
                <a:gd name="T2" fmla="*/ 0 w 38"/>
                <a:gd name="T3" fmla="*/ 0 h 331"/>
                <a:gd name="T4" fmla="*/ 3 w 38"/>
                <a:gd name="T5" fmla="*/ 308 h 331"/>
                <a:gd name="T6" fmla="*/ 38 w 38"/>
                <a:gd name="T7" fmla="*/ 331 h 331"/>
                <a:gd name="T8" fmla="*/ 37 w 38"/>
                <a:gd name="T9" fmla="*/ 1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1">
                  <a:moveTo>
                    <a:pt x="37" y="13"/>
                  </a:moveTo>
                  <a:lnTo>
                    <a:pt x="0" y="0"/>
                  </a:lnTo>
                  <a:lnTo>
                    <a:pt x="3" y="308"/>
                  </a:lnTo>
                  <a:lnTo>
                    <a:pt x="38" y="331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665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28"/>
            <p:cNvSpPr>
              <a:spLocks/>
            </p:cNvSpPr>
            <p:nvPr/>
          </p:nvSpPr>
          <p:spPr bwMode="auto">
            <a:xfrm>
              <a:off x="5037138" y="2179638"/>
              <a:ext cx="87313" cy="555625"/>
            </a:xfrm>
            <a:custGeom>
              <a:avLst/>
              <a:gdLst>
                <a:gd name="T0" fmla="*/ 0 w 55"/>
                <a:gd name="T1" fmla="*/ 32 h 350"/>
                <a:gd name="T2" fmla="*/ 1 w 55"/>
                <a:gd name="T3" fmla="*/ 350 h 350"/>
                <a:gd name="T4" fmla="*/ 55 w 55"/>
                <a:gd name="T5" fmla="*/ 316 h 350"/>
                <a:gd name="T6" fmla="*/ 54 w 55"/>
                <a:gd name="T7" fmla="*/ 0 h 350"/>
                <a:gd name="T8" fmla="*/ 0 w 55"/>
                <a:gd name="T9" fmla="*/ 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50">
                  <a:moveTo>
                    <a:pt x="0" y="32"/>
                  </a:moveTo>
                  <a:lnTo>
                    <a:pt x="1" y="350"/>
                  </a:lnTo>
                  <a:lnTo>
                    <a:pt x="55" y="316"/>
                  </a:lnTo>
                  <a:lnTo>
                    <a:pt x="54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68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29"/>
            <p:cNvSpPr>
              <a:spLocks/>
            </p:cNvSpPr>
            <p:nvPr/>
          </p:nvSpPr>
          <p:spPr bwMode="auto">
            <a:xfrm>
              <a:off x="3995738" y="1598613"/>
              <a:ext cx="987425" cy="1069975"/>
            </a:xfrm>
            <a:custGeom>
              <a:avLst/>
              <a:gdLst>
                <a:gd name="T0" fmla="*/ 621 w 622"/>
                <a:gd name="T1" fmla="*/ 359 h 674"/>
                <a:gd name="T2" fmla="*/ 0 w 622"/>
                <a:gd name="T3" fmla="*/ 0 h 674"/>
                <a:gd name="T4" fmla="*/ 1 w 622"/>
                <a:gd name="T5" fmla="*/ 314 h 674"/>
                <a:gd name="T6" fmla="*/ 622 w 622"/>
                <a:gd name="T7" fmla="*/ 674 h 674"/>
                <a:gd name="T8" fmla="*/ 621 w 622"/>
                <a:gd name="T9" fmla="*/ 359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674">
                  <a:moveTo>
                    <a:pt x="621" y="359"/>
                  </a:moveTo>
                  <a:lnTo>
                    <a:pt x="0" y="0"/>
                  </a:lnTo>
                  <a:lnTo>
                    <a:pt x="1" y="314"/>
                  </a:lnTo>
                  <a:lnTo>
                    <a:pt x="622" y="674"/>
                  </a:lnTo>
                  <a:lnTo>
                    <a:pt x="621" y="359"/>
                  </a:lnTo>
                  <a:close/>
                </a:path>
              </a:pathLst>
            </a:custGeom>
            <a:solidFill>
              <a:srgbClr val="A6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30"/>
            <p:cNvSpPr>
              <a:spLocks/>
            </p:cNvSpPr>
            <p:nvPr/>
          </p:nvSpPr>
          <p:spPr bwMode="auto">
            <a:xfrm>
              <a:off x="3995738" y="1598613"/>
              <a:ext cx="987425" cy="1069975"/>
            </a:xfrm>
            <a:custGeom>
              <a:avLst/>
              <a:gdLst>
                <a:gd name="T0" fmla="*/ 621 w 622"/>
                <a:gd name="T1" fmla="*/ 359 h 674"/>
                <a:gd name="T2" fmla="*/ 0 w 622"/>
                <a:gd name="T3" fmla="*/ 0 h 674"/>
                <a:gd name="T4" fmla="*/ 1 w 622"/>
                <a:gd name="T5" fmla="*/ 314 h 674"/>
                <a:gd name="T6" fmla="*/ 622 w 622"/>
                <a:gd name="T7" fmla="*/ 674 h 674"/>
                <a:gd name="T8" fmla="*/ 621 w 622"/>
                <a:gd name="T9" fmla="*/ 359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674">
                  <a:moveTo>
                    <a:pt x="621" y="359"/>
                  </a:moveTo>
                  <a:lnTo>
                    <a:pt x="0" y="0"/>
                  </a:lnTo>
                  <a:lnTo>
                    <a:pt x="1" y="314"/>
                  </a:lnTo>
                  <a:lnTo>
                    <a:pt x="622" y="674"/>
                  </a:lnTo>
                  <a:lnTo>
                    <a:pt x="621" y="3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31"/>
            <p:cNvSpPr>
              <a:spLocks/>
            </p:cNvSpPr>
            <p:nvPr/>
          </p:nvSpPr>
          <p:spPr bwMode="auto">
            <a:xfrm>
              <a:off x="4981576" y="1560513"/>
              <a:ext cx="714375" cy="1108075"/>
            </a:xfrm>
            <a:custGeom>
              <a:avLst/>
              <a:gdLst>
                <a:gd name="T0" fmla="*/ 225 w 450"/>
                <a:gd name="T1" fmla="*/ 0 h 698"/>
                <a:gd name="T2" fmla="*/ 0 w 450"/>
                <a:gd name="T3" fmla="*/ 383 h 698"/>
                <a:gd name="T4" fmla="*/ 1 w 450"/>
                <a:gd name="T5" fmla="*/ 698 h 698"/>
                <a:gd name="T6" fmla="*/ 450 w 450"/>
                <a:gd name="T7" fmla="*/ 443 h 698"/>
                <a:gd name="T8" fmla="*/ 449 w 450"/>
                <a:gd name="T9" fmla="*/ 128 h 698"/>
                <a:gd name="T10" fmla="*/ 225 w 450"/>
                <a:gd name="T11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698">
                  <a:moveTo>
                    <a:pt x="225" y="0"/>
                  </a:moveTo>
                  <a:lnTo>
                    <a:pt x="0" y="383"/>
                  </a:lnTo>
                  <a:lnTo>
                    <a:pt x="1" y="698"/>
                  </a:lnTo>
                  <a:lnTo>
                    <a:pt x="450" y="443"/>
                  </a:lnTo>
                  <a:lnTo>
                    <a:pt x="449" y="12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D1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32"/>
            <p:cNvSpPr>
              <a:spLocks/>
            </p:cNvSpPr>
            <p:nvPr/>
          </p:nvSpPr>
          <p:spPr bwMode="auto">
            <a:xfrm>
              <a:off x="3995738" y="1598613"/>
              <a:ext cx="42863" cy="522288"/>
            </a:xfrm>
            <a:custGeom>
              <a:avLst/>
              <a:gdLst>
                <a:gd name="T0" fmla="*/ 0 w 27"/>
                <a:gd name="T1" fmla="*/ 0 h 329"/>
                <a:gd name="T2" fmla="*/ 27 w 27"/>
                <a:gd name="T3" fmla="*/ 17 h 329"/>
                <a:gd name="T4" fmla="*/ 27 w 27"/>
                <a:gd name="T5" fmla="*/ 329 h 329"/>
                <a:gd name="T6" fmla="*/ 1 w 27"/>
                <a:gd name="T7" fmla="*/ 314 h 329"/>
                <a:gd name="T8" fmla="*/ 0 w 27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9">
                  <a:moveTo>
                    <a:pt x="0" y="0"/>
                  </a:moveTo>
                  <a:lnTo>
                    <a:pt x="27" y="17"/>
                  </a:lnTo>
                  <a:lnTo>
                    <a:pt x="27" y="329"/>
                  </a:lnTo>
                  <a:lnTo>
                    <a:pt x="1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33"/>
            <p:cNvSpPr>
              <a:spLocks/>
            </p:cNvSpPr>
            <p:nvPr/>
          </p:nvSpPr>
          <p:spPr bwMode="auto">
            <a:xfrm>
              <a:off x="5562601" y="1849438"/>
              <a:ext cx="60325" cy="512763"/>
            </a:xfrm>
            <a:custGeom>
              <a:avLst/>
              <a:gdLst>
                <a:gd name="T0" fmla="*/ 37 w 38"/>
                <a:gd name="T1" fmla="*/ 7 h 323"/>
                <a:gd name="T2" fmla="*/ 0 w 38"/>
                <a:gd name="T3" fmla="*/ 0 h 323"/>
                <a:gd name="T4" fmla="*/ 3 w 38"/>
                <a:gd name="T5" fmla="*/ 308 h 323"/>
                <a:gd name="T6" fmla="*/ 38 w 38"/>
                <a:gd name="T7" fmla="*/ 323 h 323"/>
                <a:gd name="T8" fmla="*/ 37 w 38"/>
                <a:gd name="T9" fmla="*/ 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23">
                  <a:moveTo>
                    <a:pt x="37" y="7"/>
                  </a:moveTo>
                  <a:lnTo>
                    <a:pt x="0" y="0"/>
                  </a:lnTo>
                  <a:lnTo>
                    <a:pt x="3" y="308"/>
                  </a:lnTo>
                  <a:lnTo>
                    <a:pt x="38" y="323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A6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34"/>
            <p:cNvSpPr>
              <a:spLocks/>
            </p:cNvSpPr>
            <p:nvPr/>
          </p:nvSpPr>
          <p:spPr bwMode="auto">
            <a:xfrm>
              <a:off x="5621338" y="1811338"/>
              <a:ext cx="87313" cy="550863"/>
            </a:xfrm>
            <a:custGeom>
              <a:avLst/>
              <a:gdLst>
                <a:gd name="T0" fmla="*/ 0 w 55"/>
                <a:gd name="T1" fmla="*/ 31 h 347"/>
                <a:gd name="T2" fmla="*/ 1 w 55"/>
                <a:gd name="T3" fmla="*/ 347 h 347"/>
                <a:gd name="T4" fmla="*/ 55 w 55"/>
                <a:gd name="T5" fmla="*/ 315 h 347"/>
                <a:gd name="T6" fmla="*/ 54 w 55"/>
                <a:gd name="T7" fmla="*/ 0 h 347"/>
                <a:gd name="T8" fmla="*/ 0 w 55"/>
                <a:gd name="T9" fmla="*/ 3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47">
                  <a:moveTo>
                    <a:pt x="0" y="31"/>
                  </a:moveTo>
                  <a:lnTo>
                    <a:pt x="1" y="347"/>
                  </a:lnTo>
                  <a:lnTo>
                    <a:pt x="55" y="315"/>
                  </a:lnTo>
                  <a:lnTo>
                    <a:pt x="54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35"/>
            <p:cNvSpPr>
              <a:spLocks/>
            </p:cNvSpPr>
            <p:nvPr/>
          </p:nvSpPr>
          <p:spPr bwMode="auto">
            <a:xfrm>
              <a:off x="4978401" y="2178051"/>
              <a:ext cx="60325" cy="523875"/>
            </a:xfrm>
            <a:custGeom>
              <a:avLst/>
              <a:gdLst>
                <a:gd name="T0" fmla="*/ 37 w 38"/>
                <a:gd name="T1" fmla="*/ 12 h 330"/>
                <a:gd name="T2" fmla="*/ 0 w 38"/>
                <a:gd name="T3" fmla="*/ 0 h 330"/>
                <a:gd name="T4" fmla="*/ 3 w 38"/>
                <a:gd name="T5" fmla="*/ 308 h 330"/>
                <a:gd name="T6" fmla="*/ 38 w 38"/>
                <a:gd name="T7" fmla="*/ 330 h 330"/>
                <a:gd name="T8" fmla="*/ 37 w 38"/>
                <a:gd name="T9" fmla="*/ 1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0">
                  <a:moveTo>
                    <a:pt x="37" y="12"/>
                  </a:moveTo>
                  <a:lnTo>
                    <a:pt x="0" y="0"/>
                  </a:lnTo>
                  <a:lnTo>
                    <a:pt x="3" y="308"/>
                  </a:lnTo>
                  <a:lnTo>
                    <a:pt x="38" y="330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D1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36"/>
            <p:cNvSpPr>
              <a:spLocks/>
            </p:cNvSpPr>
            <p:nvPr/>
          </p:nvSpPr>
          <p:spPr bwMode="auto">
            <a:xfrm>
              <a:off x="5037138" y="2147888"/>
              <a:ext cx="87313" cy="554038"/>
            </a:xfrm>
            <a:custGeom>
              <a:avLst/>
              <a:gdLst>
                <a:gd name="T0" fmla="*/ 0 w 55"/>
                <a:gd name="T1" fmla="*/ 31 h 349"/>
                <a:gd name="T2" fmla="*/ 1 w 55"/>
                <a:gd name="T3" fmla="*/ 349 h 349"/>
                <a:gd name="T4" fmla="*/ 55 w 55"/>
                <a:gd name="T5" fmla="*/ 316 h 349"/>
                <a:gd name="T6" fmla="*/ 54 w 55"/>
                <a:gd name="T7" fmla="*/ 0 h 349"/>
                <a:gd name="T8" fmla="*/ 0 w 55"/>
                <a:gd name="T9" fmla="*/ 3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49">
                  <a:moveTo>
                    <a:pt x="0" y="31"/>
                  </a:moveTo>
                  <a:lnTo>
                    <a:pt x="1" y="349"/>
                  </a:lnTo>
                  <a:lnTo>
                    <a:pt x="55" y="316"/>
                  </a:lnTo>
                  <a:lnTo>
                    <a:pt x="54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37"/>
            <p:cNvSpPr>
              <a:spLocks/>
            </p:cNvSpPr>
            <p:nvPr/>
          </p:nvSpPr>
          <p:spPr bwMode="auto">
            <a:xfrm>
              <a:off x="5353051" y="1731963"/>
              <a:ext cx="266700" cy="141288"/>
            </a:xfrm>
            <a:custGeom>
              <a:avLst/>
              <a:gdLst>
                <a:gd name="T0" fmla="*/ 0 w 168"/>
                <a:gd name="T1" fmla="*/ 27 h 89"/>
                <a:gd name="T2" fmla="*/ 131 w 168"/>
                <a:gd name="T3" fmla="*/ 56 h 89"/>
                <a:gd name="T4" fmla="*/ 131 w 168"/>
                <a:gd name="T5" fmla="*/ 79 h 89"/>
                <a:gd name="T6" fmla="*/ 168 w 168"/>
                <a:gd name="T7" fmla="*/ 89 h 89"/>
                <a:gd name="T8" fmla="*/ 168 w 168"/>
                <a:gd name="T9" fmla="*/ 26 h 89"/>
                <a:gd name="T10" fmla="*/ 17 w 168"/>
                <a:gd name="T11" fmla="*/ 0 h 89"/>
                <a:gd name="T12" fmla="*/ 0 w 168"/>
                <a:gd name="T13" fmla="*/ 2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9">
                  <a:moveTo>
                    <a:pt x="0" y="27"/>
                  </a:moveTo>
                  <a:lnTo>
                    <a:pt x="131" y="56"/>
                  </a:lnTo>
                  <a:lnTo>
                    <a:pt x="131" y="79"/>
                  </a:lnTo>
                  <a:lnTo>
                    <a:pt x="168" y="89"/>
                  </a:lnTo>
                  <a:lnTo>
                    <a:pt x="168" y="26"/>
                  </a:lnTo>
                  <a:lnTo>
                    <a:pt x="17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A6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38"/>
            <p:cNvSpPr>
              <a:spLocks/>
            </p:cNvSpPr>
            <p:nvPr/>
          </p:nvSpPr>
          <p:spPr bwMode="auto">
            <a:xfrm>
              <a:off x="3929063" y="1052513"/>
              <a:ext cx="1454150" cy="1184275"/>
            </a:xfrm>
            <a:custGeom>
              <a:avLst/>
              <a:gdLst>
                <a:gd name="T0" fmla="*/ 916 w 916"/>
                <a:gd name="T1" fmla="*/ 374 h 746"/>
                <a:gd name="T2" fmla="*/ 243 w 916"/>
                <a:gd name="T3" fmla="*/ 0 h 746"/>
                <a:gd name="T4" fmla="*/ 0 w 916"/>
                <a:gd name="T5" fmla="*/ 360 h 746"/>
                <a:gd name="T6" fmla="*/ 662 w 916"/>
                <a:gd name="T7" fmla="*/ 746 h 746"/>
                <a:gd name="T8" fmla="*/ 916 w 916"/>
                <a:gd name="T9" fmla="*/ 374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746">
                  <a:moveTo>
                    <a:pt x="916" y="374"/>
                  </a:moveTo>
                  <a:lnTo>
                    <a:pt x="243" y="0"/>
                  </a:lnTo>
                  <a:lnTo>
                    <a:pt x="0" y="360"/>
                  </a:lnTo>
                  <a:lnTo>
                    <a:pt x="662" y="746"/>
                  </a:lnTo>
                  <a:lnTo>
                    <a:pt x="916" y="374"/>
                  </a:lnTo>
                  <a:close/>
                </a:path>
              </a:pathLst>
            </a:custGeom>
            <a:solidFill>
              <a:srgbClr val="D16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39"/>
            <p:cNvSpPr>
              <a:spLocks/>
            </p:cNvSpPr>
            <p:nvPr/>
          </p:nvSpPr>
          <p:spPr bwMode="auto">
            <a:xfrm>
              <a:off x="4314826" y="1052513"/>
              <a:ext cx="1446213" cy="739775"/>
            </a:xfrm>
            <a:custGeom>
              <a:avLst/>
              <a:gdLst>
                <a:gd name="T0" fmla="*/ 246 w 911"/>
                <a:gd name="T1" fmla="*/ 78 h 466"/>
                <a:gd name="T2" fmla="*/ 0 w 911"/>
                <a:gd name="T3" fmla="*/ 0 h 466"/>
                <a:gd name="T4" fmla="*/ 669 w 911"/>
                <a:gd name="T5" fmla="*/ 382 h 466"/>
                <a:gd name="T6" fmla="*/ 911 w 911"/>
                <a:gd name="T7" fmla="*/ 466 h 466"/>
                <a:gd name="T8" fmla="*/ 246 w 911"/>
                <a:gd name="T9" fmla="*/ 7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466">
                  <a:moveTo>
                    <a:pt x="246" y="78"/>
                  </a:moveTo>
                  <a:lnTo>
                    <a:pt x="0" y="0"/>
                  </a:lnTo>
                  <a:lnTo>
                    <a:pt x="669" y="382"/>
                  </a:lnTo>
                  <a:lnTo>
                    <a:pt x="911" y="466"/>
                  </a:lnTo>
                  <a:lnTo>
                    <a:pt x="246" y="78"/>
                  </a:lnTo>
                  <a:close/>
                </a:path>
              </a:pathLst>
            </a:custGeom>
            <a:solidFill>
              <a:srgbClr val="F27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40"/>
            <p:cNvSpPr>
              <a:spLocks/>
            </p:cNvSpPr>
            <p:nvPr/>
          </p:nvSpPr>
          <p:spPr bwMode="auto">
            <a:xfrm>
              <a:off x="4978401" y="1654176"/>
              <a:ext cx="782638" cy="584200"/>
            </a:xfrm>
            <a:custGeom>
              <a:avLst/>
              <a:gdLst>
                <a:gd name="T0" fmla="*/ 244 w 493"/>
                <a:gd name="T1" fmla="*/ 0 h 368"/>
                <a:gd name="T2" fmla="*/ 0 w 493"/>
                <a:gd name="T3" fmla="*/ 368 h 368"/>
                <a:gd name="T4" fmla="*/ 32 w 493"/>
                <a:gd name="T5" fmla="*/ 353 h 368"/>
                <a:gd name="T6" fmla="*/ 254 w 493"/>
                <a:gd name="T7" fmla="*/ 25 h 368"/>
                <a:gd name="T8" fmla="*/ 470 w 493"/>
                <a:gd name="T9" fmla="*/ 101 h 368"/>
                <a:gd name="T10" fmla="*/ 493 w 493"/>
                <a:gd name="T11" fmla="*/ 87 h 368"/>
                <a:gd name="T12" fmla="*/ 244 w 493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3" h="368">
                  <a:moveTo>
                    <a:pt x="244" y="0"/>
                  </a:moveTo>
                  <a:lnTo>
                    <a:pt x="0" y="368"/>
                  </a:lnTo>
                  <a:lnTo>
                    <a:pt x="32" y="353"/>
                  </a:lnTo>
                  <a:lnTo>
                    <a:pt x="254" y="25"/>
                  </a:lnTo>
                  <a:lnTo>
                    <a:pt x="470" y="101"/>
                  </a:lnTo>
                  <a:lnTo>
                    <a:pt x="493" y="87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9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41"/>
            <p:cNvSpPr>
              <a:spLocks/>
            </p:cNvSpPr>
            <p:nvPr/>
          </p:nvSpPr>
          <p:spPr bwMode="auto">
            <a:xfrm>
              <a:off x="5276851" y="2044701"/>
              <a:ext cx="169863" cy="322263"/>
            </a:xfrm>
            <a:custGeom>
              <a:avLst/>
              <a:gdLst>
                <a:gd name="T0" fmla="*/ 0 w 107"/>
                <a:gd name="T1" fmla="*/ 59 h 203"/>
                <a:gd name="T2" fmla="*/ 1 w 107"/>
                <a:gd name="T3" fmla="*/ 203 h 203"/>
                <a:gd name="T4" fmla="*/ 107 w 107"/>
                <a:gd name="T5" fmla="*/ 143 h 203"/>
                <a:gd name="T6" fmla="*/ 107 w 107"/>
                <a:gd name="T7" fmla="*/ 0 h 203"/>
                <a:gd name="T8" fmla="*/ 0 w 107"/>
                <a:gd name="T9" fmla="*/ 5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03">
                  <a:moveTo>
                    <a:pt x="0" y="59"/>
                  </a:moveTo>
                  <a:lnTo>
                    <a:pt x="1" y="203"/>
                  </a:lnTo>
                  <a:lnTo>
                    <a:pt x="107" y="143"/>
                  </a:lnTo>
                  <a:lnTo>
                    <a:pt x="107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5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42"/>
            <p:cNvSpPr>
              <a:spLocks/>
            </p:cNvSpPr>
            <p:nvPr/>
          </p:nvSpPr>
          <p:spPr bwMode="auto">
            <a:xfrm>
              <a:off x="5276851" y="2155826"/>
              <a:ext cx="176213" cy="101600"/>
            </a:xfrm>
            <a:custGeom>
              <a:avLst/>
              <a:gdLst>
                <a:gd name="T0" fmla="*/ 111 w 111"/>
                <a:gd name="T1" fmla="*/ 7 h 64"/>
                <a:gd name="T2" fmla="*/ 105 w 111"/>
                <a:gd name="T3" fmla="*/ 0 h 64"/>
                <a:gd name="T4" fmla="*/ 0 w 111"/>
                <a:gd name="T5" fmla="*/ 60 h 64"/>
                <a:gd name="T6" fmla="*/ 6 w 111"/>
                <a:gd name="T7" fmla="*/ 64 h 64"/>
                <a:gd name="T8" fmla="*/ 111 w 111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4">
                  <a:moveTo>
                    <a:pt x="111" y="7"/>
                  </a:moveTo>
                  <a:lnTo>
                    <a:pt x="105" y="0"/>
                  </a:lnTo>
                  <a:lnTo>
                    <a:pt x="0" y="60"/>
                  </a:lnTo>
                  <a:lnTo>
                    <a:pt x="6" y="64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43"/>
            <p:cNvSpPr>
              <a:spLocks/>
            </p:cNvSpPr>
            <p:nvPr/>
          </p:nvSpPr>
          <p:spPr bwMode="auto">
            <a:xfrm>
              <a:off x="5283201" y="2270126"/>
              <a:ext cx="158750" cy="92075"/>
            </a:xfrm>
            <a:custGeom>
              <a:avLst/>
              <a:gdLst>
                <a:gd name="T0" fmla="*/ 100 w 100"/>
                <a:gd name="T1" fmla="*/ 3 h 58"/>
                <a:gd name="T2" fmla="*/ 93 w 100"/>
                <a:gd name="T3" fmla="*/ 0 h 58"/>
                <a:gd name="T4" fmla="*/ 0 w 100"/>
                <a:gd name="T5" fmla="*/ 53 h 58"/>
                <a:gd name="T6" fmla="*/ 3 w 100"/>
                <a:gd name="T7" fmla="*/ 58 h 58"/>
                <a:gd name="T8" fmla="*/ 100 w 100"/>
                <a:gd name="T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8">
                  <a:moveTo>
                    <a:pt x="100" y="3"/>
                  </a:moveTo>
                  <a:lnTo>
                    <a:pt x="93" y="0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44"/>
            <p:cNvSpPr>
              <a:spLocks/>
            </p:cNvSpPr>
            <p:nvPr/>
          </p:nvSpPr>
          <p:spPr bwMode="auto">
            <a:xfrm>
              <a:off x="5430838" y="2049463"/>
              <a:ext cx="11113" cy="225425"/>
            </a:xfrm>
            <a:custGeom>
              <a:avLst/>
              <a:gdLst>
                <a:gd name="T0" fmla="*/ 7 w 7"/>
                <a:gd name="T1" fmla="*/ 0 h 142"/>
                <a:gd name="T2" fmla="*/ 0 w 7"/>
                <a:gd name="T3" fmla="*/ 4 h 142"/>
                <a:gd name="T4" fmla="*/ 0 w 7"/>
                <a:gd name="T5" fmla="*/ 139 h 142"/>
                <a:gd name="T6" fmla="*/ 7 w 7"/>
                <a:gd name="T7" fmla="*/ 142 h 142"/>
                <a:gd name="T8" fmla="*/ 7 w 7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2">
                  <a:moveTo>
                    <a:pt x="7" y="0"/>
                  </a:moveTo>
                  <a:lnTo>
                    <a:pt x="0" y="4"/>
                  </a:lnTo>
                  <a:lnTo>
                    <a:pt x="0" y="139"/>
                  </a:lnTo>
                  <a:lnTo>
                    <a:pt x="7" y="14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45"/>
            <p:cNvSpPr>
              <a:spLocks/>
            </p:cNvSpPr>
            <p:nvPr/>
          </p:nvSpPr>
          <p:spPr bwMode="auto">
            <a:xfrm>
              <a:off x="5265738" y="2124076"/>
              <a:ext cx="11113" cy="268288"/>
            </a:xfrm>
            <a:custGeom>
              <a:avLst/>
              <a:gdLst>
                <a:gd name="T0" fmla="*/ 7 w 7"/>
                <a:gd name="T1" fmla="*/ 5 h 169"/>
                <a:gd name="T2" fmla="*/ 0 w 7"/>
                <a:gd name="T3" fmla="*/ 0 h 169"/>
                <a:gd name="T4" fmla="*/ 0 w 7"/>
                <a:gd name="T5" fmla="*/ 164 h 169"/>
                <a:gd name="T6" fmla="*/ 7 w 7"/>
                <a:gd name="T7" fmla="*/ 169 h 169"/>
                <a:gd name="T8" fmla="*/ 7 w 7"/>
                <a:gd name="T9" fmla="*/ 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9">
                  <a:moveTo>
                    <a:pt x="7" y="5"/>
                  </a:moveTo>
                  <a:lnTo>
                    <a:pt x="0" y="0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46"/>
            <p:cNvSpPr>
              <a:spLocks/>
            </p:cNvSpPr>
            <p:nvPr/>
          </p:nvSpPr>
          <p:spPr bwMode="auto">
            <a:xfrm>
              <a:off x="5265738" y="2024063"/>
              <a:ext cx="187325" cy="107950"/>
            </a:xfrm>
            <a:custGeom>
              <a:avLst/>
              <a:gdLst>
                <a:gd name="T0" fmla="*/ 118 w 118"/>
                <a:gd name="T1" fmla="*/ 3 h 68"/>
                <a:gd name="T2" fmla="*/ 111 w 118"/>
                <a:gd name="T3" fmla="*/ 0 h 68"/>
                <a:gd name="T4" fmla="*/ 0 w 118"/>
                <a:gd name="T5" fmla="*/ 63 h 68"/>
                <a:gd name="T6" fmla="*/ 7 w 118"/>
                <a:gd name="T7" fmla="*/ 68 h 68"/>
                <a:gd name="T8" fmla="*/ 118 w 118"/>
                <a:gd name="T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118" y="3"/>
                  </a:moveTo>
                  <a:lnTo>
                    <a:pt x="111" y="0"/>
                  </a:lnTo>
                  <a:lnTo>
                    <a:pt x="0" y="63"/>
                  </a:lnTo>
                  <a:lnTo>
                    <a:pt x="7" y="68"/>
                  </a:lnTo>
                  <a:lnTo>
                    <a:pt x="118" y="3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47"/>
            <p:cNvSpPr>
              <a:spLocks/>
            </p:cNvSpPr>
            <p:nvPr/>
          </p:nvSpPr>
          <p:spPr bwMode="auto">
            <a:xfrm>
              <a:off x="5380038" y="2081213"/>
              <a:ext cx="4763" cy="223838"/>
            </a:xfrm>
            <a:custGeom>
              <a:avLst/>
              <a:gdLst>
                <a:gd name="T0" fmla="*/ 0 w 3"/>
                <a:gd name="T1" fmla="*/ 138 h 141"/>
                <a:gd name="T2" fmla="*/ 3 w 3"/>
                <a:gd name="T3" fmla="*/ 141 h 141"/>
                <a:gd name="T4" fmla="*/ 3 w 3"/>
                <a:gd name="T5" fmla="*/ 0 h 141"/>
                <a:gd name="T6" fmla="*/ 0 w 3"/>
                <a:gd name="T7" fmla="*/ 0 h 141"/>
                <a:gd name="T8" fmla="*/ 0 w 3"/>
                <a:gd name="T9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1">
                  <a:moveTo>
                    <a:pt x="0" y="138"/>
                  </a:moveTo>
                  <a:lnTo>
                    <a:pt x="3" y="14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48"/>
            <p:cNvSpPr>
              <a:spLocks/>
            </p:cNvSpPr>
            <p:nvPr/>
          </p:nvSpPr>
          <p:spPr bwMode="auto">
            <a:xfrm>
              <a:off x="5383213" y="2081213"/>
              <a:ext cx="6350" cy="233363"/>
            </a:xfrm>
            <a:custGeom>
              <a:avLst/>
              <a:gdLst>
                <a:gd name="T0" fmla="*/ 1 w 4"/>
                <a:gd name="T1" fmla="*/ 146 h 147"/>
                <a:gd name="T2" fmla="*/ 4 w 4"/>
                <a:gd name="T3" fmla="*/ 147 h 147"/>
                <a:gd name="T4" fmla="*/ 4 w 4"/>
                <a:gd name="T5" fmla="*/ 0 h 147"/>
                <a:gd name="T6" fmla="*/ 0 w 4"/>
                <a:gd name="T7" fmla="*/ 0 h 147"/>
                <a:gd name="T8" fmla="*/ 1 w 4"/>
                <a:gd name="T9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7">
                  <a:moveTo>
                    <a:pt x="1" y="146"/>
                  </a:moveTo>
                  <a:lnTo>
                    <a:pt x="4" y="147"/>
                  </a:lnTo>
                  <a:lnTo>
                    <a:pt x="4" y="0"/>
                  </a:lnTo>
                  <a:lnTo>
                    <a:pt x="0" y="0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C99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49"/>
            <p:cNvSpPr>
              <a:spLocks/>
            </p:cNvSpPr>
            <p:nvPr/>
          </p:nvSpPr>
          <p:spPr bwMode="auto">
            <a:xfrm>
              <a:off x="5330826" y="2111376"/>
              <a:ext cx="4763" cy="215900"/>
            </a:xfrm>
            <a:custGeom>
              <a:avLst/>
              <a:gdLst>
                <a:gd name="T0" fmla="*/ 0 w 3"/>
                <a:gd name="T1" fmla="*/ 135 h 136"/>
                <a:gd name="T2" fmla="*/ 3 w 3"/>
                <a:gd name="T3" fmla="*/ 136 h 136"/>
                <a:gd name="T4" fmla="*/ 3 w 3"/>
                <a:gd name="T5" fmla="*/ 0 h 136"/>
                <a:gd name="T6" fmla="*/ 0 w 3"/>
                <a:gd name="T7" fmla="*/ 0 h 136"/>
                <a:gd name="T8" fmla="*/ 0 w 3"/>
                <a:gd name="T9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6">
                  <a:moveTo>
                    <a:pt x="0" y="135"/>
                  </a:moveTo>
                  <a:lnTo>
                    <a:pt x="3" y="13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150"/>
            <p:cNvSpPr>
              <a:spLocks noChangeArrowheads="1"/>
            </p:cNvSpPr>
            <p:nvPr/>
          </p:nvSpPr>
          <p:spPr bwMode="auto">
            <a:xfrm>
              <a:off x="5335588" y="2111376"/>
              <a:ext cx="3175" cy="227013"/>
            </a:xfrm>
            <a:prstGeom prst="rect">
              <a:avLst/>
            </a:prstGeom>
            <a:solidFill>
              <a:srgbClr val="C99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51"/>
            <p:cNvSpPr>
              <a:spLocks/>
            </p:cNvSpPr>
            <p:nvPr/>
          </p:nvSpPr>
          <p:spPr bwMode="auto">
            <a:xfrm>
              <a:off x="5281613" y="2165351"/>
              <a:ext cx="171450" cy="95250"/>
            </a:xfrm>
            <a:custGeom>
              <a:avLst/>
              <a:gdLst>
                <a:gd name="T0" fmla="*/ 108 w 108"/>
                <a:gd name="T1" fmla="*/ 1 h 60"/>
                <a:gd name="T2" fmla="*/ 102 w 108"/>
                <a:gd name="T3" fmla="*/ 0 h 60"/>
                <a:gd name="T4" fmla="*/ 0 w 108"/>
                <a:gd name="T5" fmla="*/ 57 h 60"/>
                <a:gd name="T6" fmla="*/ 2 w 108"/>
                <a:gd name="T7" fmla="*/ 60 h 60"/>
                <a:gd name="T8" fmla="*/ 108 w 108"/>
                <a:gd name="T9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0">
                  <a:moveTo>
                    <a:pt x="108" y="1"/>
                  </a:moveTo>
                  <a:lnTo>
                    <a:pt x="102" y="0"/>
                  </a:lnTo>
                  <a:lnTo>
                    <a:pt x="0" y="57"/>
                  </a:lnTo>
                  <a:lnTo>
                    <a:pt x="2" y="60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C99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52"/>
            <p:cNvSpPr>
              <a:spLocks noEditPoints="1"/>
            </p:cNvSpPr>
            <p:nvPr/>
          </p:nvSpPr>
          <p:spPr bwMode="auto">
            <a:xfrm>
              <a:off x="5276851" y="2028826"/>
              <a:ext cx="177800" cy="363538"/>
            </a:xfrm>
            <a:custGeom>
              <a:avLst/>
              <a:gdLst>
                <a:gd name="T0" fmla="*/ 112 w 112"/>
                <a:gd name="T1" fmla="*/ 165 h 229"/>
                <a:gd name="T2" fmla="*/ 0 w 112"/>
                <a:gd name="T3" fmla="*/ 229 h 229"/>
                <a:gd name="T4" fmla="*/ 0 w 112"/>
                <a:gd name="T5" fmla="*/ 65 h 229"/>
                <a:gd name="T6" fmla="*/ 112 w 112"/>
                <a:gd name="T7" fmla="*/ 0 h 229"/>
                <a:gd name="T8" fmla="*/ 112 w 112"/>
                <a:gd name="T9" fmla="*/ 165 h 229"/>
                <a:gd name="T10" fmla="*/ 7 w 112"/>
                <a:gd name="T11" fmla="*/ 210 h 229"/>
                <a:gd name="T12" fmla="*/ 104 w 112"/>
                <a:gd name="T13" fmla="*/ 155 h 229"/>
                <a:gd name="T14" fmla="*/ 104 w 112"/>
                <a:gd name="T15" fmla="*/ 18 h 229"/>
                <a:gd name="T16" fmla="*/ 7 w 112"/>
                <a:gd name="T17" fmla="*/ 73 h 229"/>
                <a:gd name="T18" fmla="*/ 7 w 112"/>
                <a:gd name="T19" fmla="*/ 21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229">
                  <a:moveTo>
                    <a:pt x="112" y="165"/>
                  </a:moveTo>
                  <a:lnTo>
                    <a:pt x="0" y="229"/>
                  </a:lnTo>
                  <a:lnTo>
                    <a:pt x="0" y="65"/>
                  </a:lnTo>
                  <a:lnTo>
                    <a:pt x="112" y="0"/>
                  </a:lnTo>
                  <a:lnTo>
                    <a:pt x="112" y="165"/>
                  </a:lnTo>
                  <a:close/>
                  <a:moveTo>
                    <a:pt x="7" y="210"/>
                  </a:moveTo>
                  <a:lnTo>
                    <a:pt x="104" y="155"/>
                  </a:lnTo>
                  <a:lnTo>
                    <a:pt x="104" y="18"/>
                  </a:lnTo>
                  <a:lnTo>
                    <a:pt x="7" y="73"/>
                  </a:lnTo>
                  <a:lnTo>
                    <a:pt x="7" y="210"/>
                  </a:lnTo>
                  <a:close/>
                </a:path>
              </a:pathLst>
            </a:custGeom>
            <a:solidFill>
              <a:srgbClr val="C99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53"/>
            <p:cNvSpPr>
              <a:spLocks/>
            </p:cNvSpPr>
            <p:nvPr/>
          </p:nvSpPr>
          <p:spPr bwMode="auto">
            <a:xfrm>
              <a:off x="4733926" y="2151063"/>
              <a:ext cx="168275" cy="320675"/>
            </a:xfrm>
            <a:custGeom>
              <a:avLst/>
              <a:gdLst>
                <a:gd name="T0" fmla="*/ 106 w 106"/>
                <a:gd name="T1" fmla="*/ 58 h 202"/>
                <a:gd name="T2" fmla="*/ 105 w 106"/>
                <a:gd name="T3" fmla="*/ 202 h 202"/>
                <a:gd name="T4" fmla="*/ 0 w 106"/>
                <a:gd name="T5" fmla="*/ 143 h 202"/>
                <a:gd name="T6" fmla="*/ 0 w 106"/>
                <a:gd name="T7" fmla="*/ 0 h 202"/>
                <a:gd name="T8" fmla="*/ 106 w 106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202">
                  <a:moveTo>
                    <a:pt x="106" y="58"/>
                  </a:moveTo>
                  <a:lnTo>
                    <a:pt x="105" y="202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106" y="58"/>
                  </a:lnTo>
                  <a:close/>
                </a:path>
              </a:pathLst>
            </a:custGeom>
            <a:solidFill>
              <a:srgbClr val="6AC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54"/>
            <p:cNvSpPr>
              <a:spLocks/>
            </p:cNvSpPr>
            <p:nvPr/>
          </p:nvSpPr>
          <p:spPr bwMode="auto">
            <a:xfrm>
              <a:off x="4725988" y="2263776"/>
              <a:ext cx="179388" cy="101600"/>
            </a:xfrm>
            <a:custGeom>
              <a:avLst/>
              <a:gdLst>
                <a:gd name="T0" fmla="*/ 0 w 113"/>
                <a:gd name="T1" fmla="*/ 5 h 64"/>
                <a:gd name="T2" fmla="*/ 7 w 113"/>
                <a:gd name="T3" fmla="*/ 0 h 64"/>
                <a:gd name="T4" fmla="*/ 113 w 113"/>
                <a:gd name="T5" fmla="*/ 59 h 64"/>
                <a:gd name="T6" fmla="*/ 105 w 113"/>
                <a:gd name="T7" fmla="*/ 64 h 64"/>
                <a:gd name="T8" fmla="*/ 0 w 113"/>
                <a:gd name="T9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64">
                  <a:moveTo>
                    <a:pt x="0" y="5"/>
                  </a:moveTo>
                  <a:lnTo>
                    <a:pt x="7" y="0"/>
                  </a:lnTo>
                  <a:lnTo>
                    <a:pt x="113" y="59"/>
                  </a:lnTo>
                  <a:lnTo>
                    <a:pt x="105" y="6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55"/>
            <p:cNvSpPr>
              <a:spLocks/>
            </p:cNvSpPr>
            <p:nvPr/>
          </p:nvSpPr>
          <p:spPr bwMode="auto">
            <a:xfrm>
              <a:off x="4738688" y="2378076"/>
              <a:ext cx="158750" cy="88900"/>
            </a:xfrm>
            <a:custGeom>
              <a:avLst/>
              <a:gdLst>
                <a:gd name="T0" fmla="*/ 0 w 100"/>
                <a:gd name="T1" fmla="*/ 1 h 56"/>
                <a:gd name="T2" fmla="*/ 6 w 100"/>
                <a:gd name="T3" fmla="*/ 0 h 56"/>
                <a:gd name="T4" fmla="*/ 100 w 100"/>
                <a:gd name="T5" fmla="*/ 52 h 56"/>
                <a:gd name="T6" fmla="*/ 96 w 100"/>
                <a:gd name="T7" fmla="*/ 56 h 56"/>
                <a:gd name="T8" fmla="*/ 0 w 100"/>
                <a:gd name="T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6">
                  <a:moveTo>
                    <a:pt x="0" y="1"/>
                  </a:moveTo>
                  <a:lnTo>
                    <a:pt x="6" y="0"/>
                  </a:lnTo>
                  <a:lnTo>
                    <a:pt x="100" y="52"/>
                  </a:lnTo>
                  <a:lnTo>
                    <a:pt x="96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56"/>
            <p:cNvSpPr>
              <a:spLocks/>
            </p:cNvSpPr>
            <p:nvPr/>
          </p:nvSpPr>
          <p:spPr bwMode="auto">
            <a:xfrm>
              <a:off x="4738688" y="2155826"/>
              <a:ext cx="11113" cy="223838"/>
            </a:xfrm>
            <a:custGeom>
              <a:avLst/>
              <a:gdLst>
                <a:gd name="T0" fmla="*/ 0 w 7"/>
                <a:gd name="T1" fmla="*/ 0 h 141"/>
                <a:gd name="T2" fmla="*/ 7 w 7"/>
                <a:gd name="T3" fmla="*/ 4 h 141"/>
                <a:gd name="T4" fmla="*/ 6 w 7"/>
                <a:gd name="T5" fmla="*/ 140 h 141"/>
                <a:gd name="T6" fmla="*/ 0 w 7"/>
                <a:gd name="T7" fmla="*/ 141 h 141"/>
                <a:gd name="T8" fmla="*/ 0 w 7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1">
                  <a:moveTo>
                    <a:pt x="0" y="0"/>
                  </a:moveTo>
                  <a:lnTo>
                    <a:pt x="7" y="4"/>
                  </a:lnTo>
                  <a:lnTo>
                    <a:pt x="6" y="140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57"/>
            <p:cNvSpPr>
              <a:spLocks/>
            </p:cNvSpPr>
            <p:nvPr/>
          </p:nvSpPr>
          <p:spPr bwMode="auto">
            <a:xfrm>
              <a:off x="4902201" y="2230438"/>
              <a:ext cx="12700" cy="266700"/>
            </a:xfrm>
            <a:custGeom>
              <a:avLst/>
              <a:gdLst>
                <a:gd name="T0" fmla="*/ 0 w 8"/>
                <a:gd name="T1" fmla="*/ 4 h 168"/>
                <a:gd name="T2" fmla="*/ 8 w 8"/>
                <a:gd name="T3" fmla="*/ 0 h 168"/>
                <a:gd name="T4" fmla="*/ 8 w 8"/>
                <a:gd name="T5" fmla="*/ 164 h 168"/>
                <a:gd name="T6" fmla="*/ 0 w 8"/>
                <a:gd name="T7" fmla="*/ 168 h 168"/>
                <a:gd name="T8" fmla="*/ 0 w 8"/>
                <a:gd name="T9" fmla="*/ 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8">
                  <a:moveTo>
                    <a:pt x="0" y="4"/>
                  </a:moveTo>
                  <a:lnTo>
                    <a:pt x="8" y="0"/>
                  </a:lnTo>
                  <a:lnTo>
                    <a:pt x="8" y="164"/>
                  </a:lnTo>
                  <a:lnTo>
                    <a:pt x="0" y="16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58"/>
            <p:cNvSpPr>
              <a:spLocks/>
            </p:cNvSpPr>
            <p:nvPr/>
          </p:nvSpPr>
          <p:spPr bwMode="auto">
            <a:xfrm>
              <a:off x="4725988" y="2130426"/>
              <a:ext cx="188913" cy="106363"/>
            </a:xfrm>
            <a:custGeom>
              <a:avLst/>
              <a:gdLst>
                <a:gd name="T0" fmla="*/ 0 w 119"/>
                <a:gd name="T1" fmla="*/ 4 h 67"/>
                <a:gd name="T2" fmla="*/ 8 w 119"/>
                <a:gd name="T3" fmla="*/ 0 h 67"/>
                <a:gd name="T4" fmla="*/ 119 w 119"/>
                <a:gd name="T5" fmla="*/ 63 h 67"/>
                <a:gd name="T6" fmla="*/ 111 w 119"/>
                <a:gd name="T7" fmla="*/ 67 h 67"/>
                <a:gd name="T8" fmla="*/ 0 w 119"/>
                <a:gd name="T9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67">
                  <a:moveTo>
                    <a:pt x="0" y="4"/>
                  </a:moveTo>
                  <a:lnTo>
                    <a:pt x="8" y="0"/>
                  </a:lnTo>
                  <a:lnTo>
                    <a:pt x="119" y="63"/>
                  </a:lnTo>
                  <a:lnTo>
                    <a:pt x="111" y="6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59"/>
            <p:cNvSpPr>
              <a:spLocks/>
            </p:cNvSpPr>
            <p:nvPr/>
          </p:nvSpPr>
          <p:spPr bwMode="auto">
            <a:xfrm>
              <a:off x="4795838" y="2187576"/>
              <a:ext cx="3175" cy="222250"/>
            </a:xfrm>
            <a:custGeom>
              <a:avLst/>
              <a:gdLst>
                <a:gd name="T0" fmla="*/ 2 w 2"/>
                <a:gd name="T1" fmla="*/ 139 h 140"/>
                <a:gd name="T2" fmla="*/ 0 w 2"/>
                <a:gd name="T3" fmla="*/ 140 h 140"/>
                <a:gd name="T4" fmla="*/ 0 w 2"/>
                <a:gd name="T5" fmla="*/ 0 h 140"/>
                <a:gd name="T6" fmla="*/ 2 w 2"/>
                <a:gd name="T7" fmla="*/ 0 h 140"/>
                <a:gd name="T8" fmla="*/ 2 w 2"/>
                <a:gd name="T9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40">
                  <a:moveTo>
                    <a:pt x="2" y="139"/>
                  </a:moveTo>
                  <a:lnTo>
                    <a:pt x="0" y="14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39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160"/>
            <p:cNvSpPr>
              <a:spLocks noChangeArrowheads="1"/>
            </p:cNvSpPr>
            <p:nvPr/>
          </p:nvSpPr>
          <p:spPr bwMode="auto">
            <a:xfrm>
              <a:off x="4792663" y="2187576"/>
              <a:ext cx="3175" cy="233363"/>
            </a:xfrm>
            <a:prstGeom prst="rect">
              <a:avLst/>
            </a:prstGeom>
            <a:solidFill>
              <a:srgbClr val="C99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61"/>
            <p:cNvSpPr>
              <a:spLocks/>
            </p:cNvSpPr>
            <p:nvPr/>
          </p:nvSpPr>
          <p:spPr bwMode="auto">
            <a:xfrm>
              <a:off x="4843463" y="2219326"/>
              <a:ext cx="6350" cy="215900"/>
            </a:xfrm>
            <a:custGeom>
              <a:avLst/>
              <a:gdLst>
                <a:gd name="T0" fmla="*/ 4 w 4"/>
                <a:gd name="T1" fmla="*/ 134 h 136"/>
                <a:gd name="T2" fmla="*/ 0 w 4"/>
                <a:gd name="T3" fmla="*/ 136 h 136"/>
                <a:gd name="T4" fmla="*/ 0 w 4"/>
                <a:gd name="T5" fmla="*/ 0 h 136"/>
                <a:gd name="T6" fmla="*/ 4 w 4"/>
                <a:gd name="T7" fmla="*/ 0 h 136"/>
                <a:gd name="T8" fmla="*/ 4 w 4"/>
                <a:gd name="T9" fmla="*/ 1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6">
                  <a:moveTo>
                    <a:pt x="4" y="134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34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62"/>
            <p:cNvSpPr>
              <a:spLocks/>
            </p:cNvSpPr>
            <p:nvPr/>
          </p:nvSpPr>
          <p:spPr bwMode="auto">
            <a:xfrm>
              <a:off x="4840288" y="2219326"/>
              <a:ext cx="4763" cy="227013"/>
            </a:xfrm>
            <a:custGeom>
              <a:avLst/>
              <a:gdLst>
                <a:gd name="T0" fmla="*/ 2 w 3"/>
                <a:gd name="T1" fmla="*/ 141 h 143"/>
                <a:gd name="T2" fmla="*/ 0 w 3"/>
                <a:gd name="T3" fmla="*/ 143 h 143"/>
                <a:gd name="T4" fmla="*/ 0 w 3"/>
                <a:gd name="T5" fmla="*/ 0 h 143"/>
                <a:gd name="T6" fmla="*/ 3 w 3"/>
                <a:gd name="T7" fmla="*/ 0 h 143"/>
                <a:gd name="T8" fmla="*/ 2 w 3"/>
                <a:gd name="T9" fmla="*/ 14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3">
                  <a:moveTo>
                    <a:pt x="2" y="141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141"/>
                  </a:lnTo>
                  <a:close/>
                </a:path>
              </a:pathLst>
            </a:custGeom>
            <a:solidFill>
              <a:srgbClr val="C99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63"/>
            <p:cNvSpPr>
              <a:spLocks/>
            </p:cNvSpPr>
            <p:nvPr/>
          </p:nvSpPr>
          <p:spPr bwMode="auto">
            <a:xfrm>
              <a:off x="4725988" y="2270126"/>
              <a:ext cx="171450" cy="96838"/>
            </a:xfrm>
            <a:custGeom>
              <a:avLst/>
              <a:gdLst>
                <a:gd name="T0" fmla="*/ 0 w 108"/>
                <a:gd name="T1" fmla="*/ 1 h 61"/>
                <a:gd name="T2" fmla="*/ 7 w 108"/>
                <a:gd name="T3" fmla="*/ 0 h 61"/>
                <a:gd name="T4" fmla="*/ 108 w 108"/>
                <a:gd name="T5" fmla="*/ 58 h 61"/>
                <a:gd name="T6" fmla="*/ 106 w 108"/>
                <a:gd name="T7" fmla="*/ 61 h 61"/>
                <a:gd name="T8" fmla="*/ 0 w 10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1">
                  <a:moveTo>
                    <a:pt x="0" y="1"/>
                  </a:moveTo>
                  <a:lnTo>
                    <a:pt x="7" y="0"/>
                  </a:lnTo>
                  <a:lnTo>
                    <a:pt x="108" y="58"/>
                  </a:lnTo>
                  <a:lnTo>
                    <a:pt x="106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99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64"/>
            <p:cNvSpPr>
              <a:spLocks noEditPoints="1"/>
            </p:cNvSpPr>
            <p:nvPr/>
          </p:nvSpPr>
          <p:spPr bwMode="auto">
            <a:xfrm>
              <a:off x="4725988" y="2136776"/>
              <a:ext cx="176213" cy="360363"/>
            </a:xfrm>
            <a:custGeom>
              <a:avLst/>
              <a:gdLst>
                <a:gd name="T0" fmla="*/ 0 w 111"/>
                <a:gd name="T1" fmla="*/ 0 h 227"/>
                <a:gd name="T2" fmla="*/ 111 w 111"/>
                <a:gd name="T3" fmla="*/ 63 h 227"/>
                <a:gd name="T4" fmla="*/ 111 w 111"/>
                <a:gd name="T5" fmla="*/ 227 h 227"/>
                <a:gd name="T6" fmla="*/ 0 w 111"/>
                <a:gd name="T7" fmla="*/ 164 h 227"/>
                <a:gd name="T8" fmla="*/ 0 w 111"/>
                <a:gd name="T9" fmla="*/ 0 h 227"/>
                <a:gd name="T10" fmla="*/ 104 w 111"/>
                <a:gd name="T11" fmla="*/ 208 h 227"/>
                <a:gd name="T12" fmla="*/ 105 w 111"/>
                <a:gd name="T13" fmla="*/ 73 h 227"/>
                <a:gd name="T14" fmla="*/ 8 w 111"/>
                <a:gd name="T15" fmla="*/ 18 h 227"/>
                <a:gd name="T16" fmla="*/ 8 w 111"/>
                <a:gd name="T17" fmla="*/ 153 h 227"/>
                <a:gd name="T18" fmla="*/ 104 w 111"/>
                <a:gd name="T19" fmla="*/ 20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227">
                  <a:moveTo>
                    <a:pt x="0" y="0"/>
                  </a:moveTo>
                  <a:lnTo>
                    <a:pt x="111" y="63"/>
                  </a:lnTo>
                  <a:lnTo>
                    <a:pt x="111" y="227"/>
                  </a:lnTo>
                  <a:lnTo>
                    <a:pt x="0" y="164"/>
                  </a:lnTo>
                  <a:lnTo>
                    <a:pt x="0" y="0"/>
                  </a:lnTo>
                  <a:close/>
                  <a:moveTo>
                    <a:pt x="104" y="208"/>
                  </a:moveTo>
                  <a:lnTo>
                    <a:pt x="105" y="73"/>
                  </a:lnTo>
                  <a:lnTo>
                    <a:pt x="8" y="18"/>
                  </a:lnTo>
                  <a:lnTo>
                    <a:pt x="8" y="153"/>
                  </a:lnTo>
                  <a:lnTo>
                    <a:pt x="104" y="208"/>
                  </a:lnTo>
                  <a:close/>
                </a:path>
              </a:pathLst>
            </a:custGeom>
            <a:solidFill>
              <a:srgbClr val="C99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65"/>
            <p:cNvSpPr>
              <a:spLocks/>
            </p:cNvSpPr>
            <p:nvPr/>
          </p:nvSpPr>
          <p:spPr bwMode="auto">
            <a:xfrm>
              <a:off x="4079876" y="1781176"/>
              <a:ext cx="169863" cy="323850"/>
            </a:xfrm>
            <a:custGeom>
              <a:avLst/>
              <a:gdLst>
                <a:gd name="T0" fmla="*/ 107 w 107"/>
                <a:gd name="T1" fmla="*/ 59 h 204"/>
                <a:gd name="T2" fmla="*/ 106 w 107"/>
                <a:gd name="T3" fmla="*/ 204 h 204"/>
                <a:gd name="T4" fmla="*/ 0 w 107"/>
                <a:gd name="T5" fmla="*/ 143 h 204"/>
                <a:gd name="T6" fmla="*/ 0 w 107"/>
                <a:gd name="T7" fmla="*/ 0 h 204"/>
                <a:gd name="T8" fmla="*/ 107 w 107"/>
                <a:gd name="T9" fmla="*/ 5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04">
                  <a:moveTo>
                    <a:pt x="107" y="59"/>
                  </a:moveTo>
                  <a:lnTo>
                    <a:pt x="106" y="204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107" y="59"/>
                  </a:lnTo>
                  <a:close/>
                </a:path>
              </a:pathLst>
            </a:custGeom>
            <a:solidFill>
              <a:srgbClr val="6AC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66"/>
            <p:cNvSpPr>
              <a:spLocks/>
            </p:cNvSpPr>
            <p:nvPr/>
          </p:nvSpPr>
          <p:spPr bwMode="auto">
            <a:xfrm>
              <a:off x="4071938" y="1893888"/>
              <a:ext cx="179388" cy="101600"/>
            </a:xfrm>
            <a:custGeom>
              <a:avLst/>
              <a:gdLst>
                <a:gd name="T0" fmla="*/ 0 w 113"/>
                <a:gd name="T1" fmla="*/ 6 h 64"/>
                <a:gd name="T2" fmla="*/ 6 w 113"/>
                <a:gd name="T3" fmla="*/ 0 h 64"/>
                <a:gd name="T4" fmla="*/ 113 w 113"/>
                <a:gd name="T5" fmla="*/ 60 h 64"/>
                <a:gd name="T6" fmla="*/ 105 w 113"/>
                <a:gd name="T7" fmla="*/ 64 h 64"/>
                <a:gd name="T8" fmla="*/ 0 w 113"/>
                <a:gd name="T9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64">
                  <a:moveTo>
                    <a:pt x="0" y="6"/>
                  </a:moveTo>
                  <a:lnTo>
                    <a:pt x="6" y="0"/>
                  </a:lnTo>
                  <a:lnTo>
                    <a:pt x="113" y="60"/>
                  </a:lnTo>
                  <a:lnTo>
                    <a:pt x="105" y="6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67"/>
            <p:cNvSpPr>
              <a:spLocks/>
            </p:cNvSpPr>
            <p:nvPr/>
          </p:nvSpPr>
          <p:spPr bwMode="auto">
            <a:xfrm>
              <a:off x="4084638" y="2008188"/>
              <a:ext cx="158750" cy="88900"/>
            </a:xfrm>
            <a:custGeom>
              <a:avLst/>
              <a:gdLst>
                <a:gd name="T0" fmla="*/ 0 w 100"/>
                <a:gd name="T1" fmla="*/ 2 h 56"/>
                <a:gd name="T2" fmla="*/ 6 w 100"/>
                <a:gd name="T3" fmla="*/ 0 h 56"/>
                <a:gd name="T4" fmla="*/ 100 w 100"/>
                <a:gd name="T5" fmla="*/ 53 h 56"/>
                <a:gd name="T6" fmla="*/ 96 w 100"/>
                <a:gd name="T7" fmla="*/ 56 h 56"/>
                <a:gd name="T8" fmla="*/ 0 w 100"/>
                <a:gd name="T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6">
                  <a:moveTo>
                    <a:pt x="0" y="2"/>
                  </a:moveTo>
                  <a:lnTo>
                    <a:pt x="6" y="0"/>
                  </a:lnTo>
                  <a:lnTo>
                    <a:pt x="100" y="53"/>
                  </a:lnTo>
                  <a:lnTo>
                    <a:pt x="96" y="5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68"/>
            <p:cNvSpPr>
              <a:spLocks/>
            </p:cNvSpPr>
            <p:nvPr/>
          </p:nvSpPr>
          <p:spPr bwMode="auto">
            <a:xfrm>
              <a:off x="4084638" y="1787526"/>
              <a:ext cx="9525" cy="223838"/>
            </a:xfrm>
            <a:custGeom>
              <a:avLst/>
              <a:gdLst>
                <a:gd name="T0" fmla="*/ 0 w 6"/>
                <a:gd name="T1" fmla="*/ 0 h 141"/>
                <a:gd name="T2" fmla="*/ 6 w 6"/>
                <a:gd name="T3" fmla="*/ 3 h 141"/>
                <a:gd name="T4" fmla="*/ 6 w 6"/>
                <a:gd name="T5" fmla="*/ 139 h 141"/>
                <a:gd name="T6" fmla="*/ 0 w 6"/>
                <a:gd name="T7" fmla="*/ 141 h 141"/>
                <a:gd name="T8" fmla="*/ 0 w 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1">
                  <a:moveTo>
                    <a:pt x="0" y="0"/>
                  </a:moveTo>
                  <a:lnTo>
                    <a:pt x="6" y="3"/>
                  </a:lnTo>
                  <a:lnTo>
                    <a:pt x="6" y="139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69"/>
            <p:cNvSpPr>
              <a:spLocks/>
            </p:cNvSpPr>
            <p:nvPr/>
          </p:nvSpPr>
          <p:spPr bwMode="auto">
            <a:xfrm>
              <a:off x="4249738" y="1860551"/>
              <a:ext cx="9525" cy="266700"/>
            </a:xfrm>
            <a:custGeom>
              <a:avLst/>
              <a:gdLst>
                <a:gd name="T0" fmla="*/ 0 w 6"/>
                <a:gd name="T1" fmla="*/ 4 h 168"/>
                <a:gd name="T2" fmla="*/ 6 w 6"/>
                <a:gd name="T3" fmla="*/ 0 h 168"/>
                <a:gd name="T4" fmla="*/ 6 w 6"/>
                <a:gd name="T5" fmla="*/ 165 h 168"/>
                <a:gd name="T6" fmla="*/ 0 w 6"/>
                <a:gd name="T7" fmla="*/ 168 h 168"/>
                <a:gd name="T8" fmla="*/ 0 w 6"/>
                <a:gd name="T9" fmla="*/ 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8">
                  <a:moveTo>
                    <a:pt x="0" y="4"/>
                  </a:moveTo>
                  <a:lnTo>
                    <a:pt x="6" y="0"/>
                  </a:lnTo>
                  <a:lnTo>
                    <a:pt x="6" y="165"/>
                  </a:lnTo>
                  <a:lnTo>
                    <a:pt x="0" y="16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70"/>
            <p:cNvSpPr>
              <a:spLocks/>
            </p:cNvSpPr>
            <p:nvPr/>
          </p:nvSpPr>
          <p:spPr bwMode="auto">
            <a:xfrm>
              <a:off x="4071938" y="1760538"/>
              <a:ext cx="187325" cy="106363"/>
            </a:xfrm>
            <a:custGeom>
              <a:avLst/>
              <a:gdLst>
                <a:gd name="T0" fmla="*/ 0 w 118"/>
                <a:gd name="T1" fmla="*/ 4 h 67"/>
                <a:gd name="T2" fmla="*/ 7 w 118"/>
                <a:gd name="T3" fmla="*/ 0 h 67"/>
                <a:gd name="T4" fmla="*/ 118 w 118"/>
                <a:gd name="T5" fmla="*/ 63 h 67"/>
                <a:gd name="T6" fmla="*/ 112 w 118"/>
                <a:gd name="T7" fmla="*/ 67 h 67"/>
                <a:gd name="T8" fmla="*/ 0 w 118"/>
                <a:gd name="T9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7">
                  <a:moveTo>
                    <a:pt x="0" y="4"/>
                  </a:moveTo>
                  <a:lnTo>
                    <a:pt x="7" y="0"/>
                  </a:lnTo>
                  <a:lnTo>
                    <a:pt x="118" y="63"/>
                  </a:lnTo>
                  <a:lnTo>
                    <a:pt x="112" y="6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71"/>
            <p:cNvSpPr>
              <a:spLocks/>
            </p:cNvSpPr>
            <p:nvPr/>
          </p:nvSpPr>
          <p:spPr bwMode="auto">
            <a:xfrm>
              <a:off x="4141788" y="1817688"/>
              <a:ext cx="3175" cy="222250"/>
            </a:xfrm>
            <a:custGeom>
              <a:avLst/>
              <a:gdLst>
                <a:gd name="T0" fmla="*/ 2 w 2"/>
                <a:gd name="T1" fmla="*/ 139 h 140"/>
                <a:gd name="T2" fmla="*/ 0 w 2"/>
                <a:gd name="T3" fmla="*/ 140 h 140"/>
                <a:gd name="T4" fmla="*/ 0 w 2"/>
                <a:gd name="T5" fmla="*/ 0 h 140"/>
                <a:gd name="T6" fmla="*/ 2 w 2"/>
                <a:gd name="T7" fmla="*/ 0 h 140"/>
                <a:gd name="T8" fmla="*/ 2 w 2"/>
                <a:gd name="T9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40">
                  <a:moveTo>
                    <a:pt x="2" y="139"/>
                  </a:moveTo>
                  <a:lnTo>
                    <a:pt x="0" y="14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39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172"/>
            <p:cNvSpPr>
              <a:spLocks noChangeArrowheads="1"/>
            </p:cNvSpPr>
            <p:nvPr/>
          </p:nvSpPr>
          <p:spPr bwMode="auto">
            <a:xfrm>
              <a:off x="4138613" y="1817688"/>
              <a:ext cx="3175" cy="233363"/>
            </a:xfrm>
            <a:prstGeom prst="rect">
              <a:avLst/>
            </a:prstGeom>
            <a:solidFill>
              <a:srgbClr val="C99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73"/>
            <p:cNvSpPr>
              <a:spLocks/>
            </p:cNvSpPr>
            <p:nvPr/>
          </p:nvSpPr>
          <p:spPr bwMode="auto">
            <a:xfrm>
              <a:off x="4191001" y="1849438"/>
              <a:ext cx="3175" cy="215900"/>
            </a:xfrm>
            <a:custGeom>
              <a:avLst/>
              <a:gdLst>
                <a:gd name="T0" fmla="*/ 2 w 2"/>
                <a:gd name="T1" fmla="*/ 134 h 136"/>
                <a:gd name="T2" fmla="*/ 0 w 2"/>
                <a:gd name="T3" fmla="*/ 136 h 136"/>
                <a:gd name="T4" fmla="*/ 0 w 2"/>
                <a:gd name="T5" fmla="*/ 0 h 136"/>
                <a:gd name="T6" fmla="*/ 2 w 2"/>
                <a:gd name="T7" fmla="*/ 0 h 136"/>
                <a:gd name="T8" fmla="*/ 2 w 2"/>
                <a:gd name="T9" fmla="*/ 1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36">
                  <a:moveTo>
                    <a:pt x="2" y="134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34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74"/>
            <p:cNvSpPr>
              <a:spLocks/>
            </p:cNvSpPr>
            <p:nvPr/>
          </p:nvSpPr>
          <p:spPr bwMode="auto">
            <a:xfrm>
              <a:off x="4186238" y="1849438"/>
              <a:ext cx="6350" cy="227013"/>
            </a:xfrm>
            <a:custGeom>
              <a:avLst/>
              <a:gdLst>
                <a:gd name="T0" fmla="*/ 3 w 4"/>
                <a:gd name="T1" fmla="*/ 142 h 143"/>
                <a:gd name="T2" fmla="*/ 0 w 4"/>
                <a:gd name="T3" fmla="*/ 143 h 143"/>
                <a:gd name="T4" fmla="*/ 0 w 4"/>
                <a:gd name="T5" fmla="*/ 0 h 143"/>
                <a:gd name="T6" fmla="*/ 4 w 4"/>
                <a:gd name="T7" fmla="*/ 0 h 143"/>
                <a:gd name="T8" fmla="*/ 3 w 4"/>
                <a:gd name="T9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3">
                  <a:moveTo>
                    <a:pt x="3" y="142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4" y="0"/>
                  </a:lnTo>
                  <a:lnTo>
                    <a:pt x="3" y="142"/>
                  </a:lnTo>
                  <a:close/>
                </a:path>
              </a:pathLst>
            </a:custGeom>
            <a:solidFill>
              <a:srgbClr val="C99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75"/>
            <p:cNvSpPr>
              <a:spLocks/>
            </p:cNvSpPr>
            <p:nvPr/>
          </p:nvSpPr>
          <p:spPr bwMode="auto">
            <a:xfrm>
              <a:off x="4071938" y="1901826"/>
              <a:ext cx="171450" cy="96838"/>
            </a:xfrm>
            <a:custGeom>
              <a:avLst/>
              <a:gdLst>
                <a:gd name="T0" fmla="*/ 0 w 108"/>
                <a:gd name="T1" fmla="*/ 1 h 61"/>
                <a:gd name="T2" fmla="*/ 6 w 108"/>
                <a:gd name="T3" fmla="*/ 0 h 61"/>
                <a:gd name="T4" fmla="*/ 108 w 108"/>
                <a:gd name="T5" fmla="*/ 58 h 61"/>
                <a:gd name="T6" fmla="*/ 106 w 108"/>
                <a:gd name="T7" fmla="*/ 61 h 61"/>
                <a:gd name="T8" fmla="*/ 0 w 108"/>
                <a:gd name="T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1">
                  <a:moveTo>
                    <a:pt x="0" y="1"/>
                  </a:moveTo>
                  <a:lnTo>
                    <a:pt x="6" y="0"/>
                  </a:lnTo>
                  <a:lnTo>
                    <a:pt x="108" y="58"/>
                  </a:lnTo>
                  <a:lnTo>
                    <a:pt x="106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99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76"/>
            <p:cNvSpPr>
              <a:spLocks noEditPoints="1"/>
            </p:cNvSpPr>
            <p:nvPr/>
          </p:nvSpPr>
          <p:spPr bwMode="auto">
            <a:xfrm>
              <a:off x="4071938" y="1766888"/>
              <a:ext cx="177800" cy="360363"/>
            </a:xfrm>
            <a:custGeom>
              <a:avLst/>
              <a:gdLst>
                <a:gd name="T0" fmla="*/ 0 w 112"/>
                <a:gd name="T1" fmla="*/ 0 h 227"/>
                <a:gd name="T2" fmla="*/ 112 w 112"/>
                <a:gd name="T3" fmla="*/ 63 h 227"/>
                <a:gd name="T4" fmla="*/ 112 w 112"/>
                <a:gd name="T5" fmla="*/ 227 h 227"/>
                <a:gd name="T6" fmla="*/ 0 w 112"/>
                <a:gd name="T7" fmla="*/ 164 h 227"/>
                <a:gd name="T8" fmla="*/ 0 w 112"/>
                <a:gd name="T9" fmla="*/ 0 h 227"/>
                <a:gd name="T10" fmla="*/ 104 w 112"/>
                <a:gd name="T11" fmla="*/ 208 h 227"/>
                <a:gd name="T12" fmla="*/ 105 w 112"/>
                <a:gd name="T13" fmla="*/ 73 h 227"/>
                <a:gd name="T14" fmla="*/ 8 w 112"/>
                <a:gd name="T15" fmla="*/ 18 h 227"/>
                <a:gd name="T16" fmla="*/ 8 w 112"/>
                <a:gd name="T17" fmla="*/ 154 h 227"/>
                <a:gd name="T18" fmla="*/ 104 w 112"/>
                <a:gd name="T19" fmla="*/ 20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227">
                  <a:moveTo>
                    <a:pt x="0" y="0"/>
                  </a:moveTo>
                  <a:lnTo>
                    <a:pt x="112" y="63"/>
                  </a:lnTo>
                  <a:lnTo>
                    <a:pt x="112" y="227"/>
                  </a:lnTo>
                  <a:lnTo>
                    <a:pt x="0" y="164"/>
                  </a:lnTo>
                  <a:lnTo>
                    <a:pt x="0" y="0"/>
                  </a:lnTo>
                  <a:close/>
                  <a:moveTo>
                    <a:pt x="104" y="208"/>
                  </a:moveTo>
                  <a:lnTo>
                    <a:pt x="105" y="73"/>
                  </a:lnTo>
                  <a:lnTo>
                    <a:pt x="8" y="18"/>
                  </a:lnTo>
                  <a:lnTo>
                    <a:pt x="8" y="154"/>
                  </a:lnTo>
                  <a:lnTo>
                    <a:pt x="104" y="208"/>
                  </a:lnTo>
                  <a:close/>
                </a:path>
              </a:pathLst>
            </a:custGeom>
            <a:solidFill>
              <a:srgbClr val="C99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77"/>
            <p:cNvSpPr>
              <a:spLocks/>
            </p:cNvSpPr>
            <p:nvPr/>
          </p:nvSpPr>
          <p:spPr bwMode="auto">
            <a:xfrm>
              <a:off x="5137151" y="1808163"/>
              <a:ext cx="482600" cy="298450"/>
            </a:xfrm>
            <a:custGeom>
              <a:avLst/>
              <a:gdLst>
                <a:gd name="T0" fmla="*/ 304 w 304"/>
                <a:gd name="T1" fmla="*/ 12 h 188"/>
                <a:gd name="T2" fmla="*/ 268 w 304"/>
                <a:gd name="T3" fmla="*/ 0 h 188"/>
                <a:gd name="T4" fmla="*/ 4 w 304"/>
                <a:gd name="T5" fmla="*/ 163 h 188"/>
                <a:gd name="T6" fmla="*/ 0 w 304"/>
                <a:gd name="T7" fmla="*/ 171 h 188"/>
                <a:gd name="T8" fmla="*/ 0 w 304"/>
                <a:gd name="T9" fmla="*/ 188 h 188"/>
                <a:gd name="T10" fmla="*/ 304 w 304"/>
                <a:gd name="T11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88">
                  <a:moveTo>
                    <a:pt x="304" y="12"/>
                  </a:moveTo>
                  <a:lnTo>
                    <a:pt x="268" y="0"/>
                  </a:lnTo>
                  <a:lnTo>
                    <a:pt x="4" y="163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04" y="12"/>
                  </a:lnTo>
                  <a:close/>
                </a:path>
              </a:pathLst>
            </a:custGeom>
            <a:solidFill>
              <a:srgbClr val="A6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78"/>
            <p:cNvSpPr>
              <a:spLocks/>
            </p:cNvSpPr>
            <p:nvPr/>
          </p:nvSpPr>
          <p:spPr bwMode="auto">
            <a:xfrm>
              <a:off x="5095876" y="1827213"/>
              <a:ext cx="523875" cy="346075"/>
            </a:xfrm>
            <a:custGeom>
              <a:avLst/>
              <a:gdLst>
                <a:gd name="T0" fmla="*/ 0 w 330"/>
                <a:gd name="T1" fmla="*/ 189 h 218"/>
                <a:gd name="T2" fmla="*/ 0 w 330"/>
                <a:gd name="T3" fmla="*/ 218 h 218"/>
                <a:gd name="T4" fmla="*/ 330 w 330"/>
                <a:gd name="T5" fmla="*/ 29 h 218"/>
                <a:gd name="T6" fmla="*/ 330 w 330"/>
                <a:gd name="T7" fmla="*/ 0 h 218"/>
                <a:gd name="T8" fmla="*/ 0 w 330"/>
                <a:gd name="T9" fmla="*/ 18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218">
                  <a:moveTo>
                    <a:pt x="0" y="189"/>
                  </a:moveTo>
                  <a:lnTo>
                    <a:pt x="0" y="218"/>
                  </a:lnTo>
                  <a:lnTo>
                    <a:pt x="330" y="29"/>
                  </a:lnTo>
                  <a:lnTo>
                    <a:pt x="330" y="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79"/>
            <p:cNvSpPr>
              <a:spLocks/>
            </p:cNvSpPr>
            <p:nvPr/>
          </p:nvSpPr>
          <p:spPr bwMode="auto">
            <a:xfrm>
              <a:off x="4381501" y="2478088"/>
              <a:ext cx="274638" cy="185738"/>
            </a:xfrm>
            <a:custGeom>
              <a:avLst/>
              <a:gdLst>
                <a:gd name="T0" fmla="*/ 173 w 173"/>
                <a:gd name="T1" fmla="*/ 0 h 117"/>
                <a:gd name="T2" fmla="*/ 172 w 173"/>
                <a:gd name="T3" fmla="*/ 21 h 117"/>
                <a:gd name="T4" fmla="*/ 0 w 173"/>
                <a:gd name="T5" fmla="*/ 117 h 117"/>
                <a:gd name="T6" fmla="*/ 0 w 173"/>
                <a:gd name="T7" fmla="*/ 97 h 117"/>
                <a:gd name="T8" fmla="*/ 173 w 173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17">
                  <a:moveTo>
                    <a:pt x="173" y="0"/>
                  </a:moveTo>
                  <a:lnTo>
                    <a:pt x="172" y="21"/>
                  </a:lnTo>
                  <a:lnTo>
                    <a:pt x="0" y="117"/>
                  </a:lnTo>
                  <a:lnTo>
                    <a:pt x="0" y="9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68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80"/>
            <p:cNvSpPr>
              <a:spLocks/>
            </p:cNvSpPr>
            <p:nvPr/>
          </p:nvSpPr>
          <p:spPr bwMode="auto">
            <a:xfrm>
              <a:off x="4381501" y="2478088"/>
              <a:ext cx="274638" cy="185738"/>
            </a:xfrm>
            <a:custGeom>
              <a:avLst/>
              <a:gdLst>
                <a:gd name="T0" fmla="*/ 173 w 173"/>
                <a:gd name="T1" fmla="*/ 0 h 117"/>
                <a:gd name="T2" fmla="*/ 172 w 173"/>
                <a:gd name="T3" fmla="*/ 21 h 117"/>
                <a:gd name="T4" fmla="*/ 0 w 173"/>
                <a:gd name="T5" fmla="*/ 117 h 117"/>
                <a:gd name="T6" fmla="*/ 0 w 173"/>
                <a:gd name="T7" fmla="*/ 97 h 117"/>
                <a:gd name="T8" fmla="*/ 173 w 173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17">
                  <a:moveTo>
                    <a:pt x="173" y="0"/>
                  </a:moveTo>
                  <a:lnTo>
                    <a:pt x="172" y="21"/>
                  </a:lnTo>
                  <a:lnTo>
                    <a:pt x="0" y="117"/>
                  </a:lnTo>
                  <a:lnTo>
                    <a:pt x="0" y="97"/>
                  </a:lnTo>
                  <a:lnTo>
                    <a:pt x="1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81"/>
            <p:cNvSpPr>
              <a:spLocks/>
            </p:cNvSpPr>
            <p:nvPr/>
          </p:nvSpPr>
          <p:spPr bwMode="auto">
            <a:xfrm>
              <a:off x="3940176" y="2376488"/>
              <a:ext cx="441325" cy="287338"/>
            </a:xfrm>
            <a:custGeom>
              <a:avLst/>
              <a:gdLst>
                <a:gd name="T0" fmla="*/ 278 w 278"/>
                <a:gd name="T1" fmla="*/ 161 h 181"/>
                <a:gd name="T2" fmla="*/ 278 w 278"/>
                <a:gd name="T3" fmla="*/ 181 h 181"/>
                <a:gd name="T4" fmla="*/ 0 w 278"/>
                <a:gd name="T5" fmla="*/ 20 h 181"/>
                <a:gd name="T6" fmla="*/ 0 w 278"/>
                <a:gd name="T7" fmla="*/ 0 h 181"/>
                <a:gd name="T8" fmla="*/ 278 w 278"/>
                <a:gd name="T9" fmla="*/ 16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81">
                  <a:moveTo>
                    <a:pt x="278" y="161"/>
                  </a:moveTo>
                  <a:lnTo>
                    <a:pt x="278" y="181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78" y="161"/>
                  </a:lnTo>
                  <a:close/>
                </a:path>
              </a:pathLst>
            </a:custGeom>
            <a:solidFill>
              <a:srgbClr val="665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82"/>
            <p:cNvSpPr>
              <a:spLocks/>
            </p:cNvSpPr>
            <p:nvPr/>
          </p:nvSpPr>
          <p:spPr bwMode="auto">
            <a:xfrm>
              <a:off x="3940176" y="2376488"/>
              <a:ext cx="441325" cy="287338"/>
            </a:xfrm>
            <a:custGeom>
              <a:avLst/>
              <a:gdLst>
                <a:gd name="T0" fmla="*/ 278 w 278"/>
                <a:gd name="T1" fmla="*/ 161 h 181"/>
                <a:gd name="T2" fmla="*/ 278 w 278"/>
                <a:gd name="T3" fmla="*/ 181 h 181"/>
                <a:gd name="T4" fmla="*/ 0 w 278"/>
                <a:gd name="T5" fmla="*/ 20 h 181"/>
                <a:gd name="T6" fmla="*/ 0 w 278"/>
                <a:gd name="T7" fmla="*/ 0 h 181"/>
                <a:gd name="T8" fmla="*/ 278 w 278"/>
                <a:gd name="T9" fmla="*/ 16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81">
                  <a:moveTo>
                    <a:pt x="278" y="161"/>
                  </a:moveTo>
                  <a:lnTo>
                    <a:pt x="278" y="181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78" y="1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83"/>
            <p:cNvSpPr>
              <a:spLocks/>
            </p:cNvSpPr>
            <p:nvPr/>
          </p:nvSpPr>
          <p:spPr bwMode="auto">
            <a:xfrm>
              <a:off x="3940176" y="2222501"/>
              <a:ext cx="715963" cy="409575"/>
            </a:xfrm>
            <a:custGeom>
              <a:avLst/>
              <a:gdLst>
                <a:gd name="T0" fmla="*/ 451 w 451"/>
                <a:gd name="T1" fmla="*/ 161 h 258"/>
                <a:gd name="T2" fmla="*/ 278 w 451"/>
                <a:gd name="T3" fmla="*/ 258 h 258"/>
                <a:gd name="T4" fmla="*/ 0 w 451"/>
                <a:gd name="T5" fmla="*/ 97 h 258"/>
                <a:gd name="T6" fmla="*/ 172 w 451"/>
                <a:gd name="T7" fmla="*/ 0 h 258"/>
                <a:gd name="T8" fmla="*/ 451 w 451"/>
                <a:gd name="T9" fmla="*/ 16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58">
                  <a:moveTo>
                    <a:pt x="451" y="161"/>
                  </a:moveTo>
                  <a:lnTo>
                    <a:pt x="278" y="258"/>
                  </a:lnTo>
                  <a:lnTo>
                    <a:pt x="0" y="97"/>
                  </a:lnTo>
                  <a:lnTo>
                    <a:pt x="172" y="0"/>
                  </a:lnTo>
                  <a:lnTo>
                    <a:pt x="451" y="161"/>
                  </a:lnTo>
                  <a:close/>
                </a:path>
              </a:pathLst>
            </a:custGeom>
            <a:solidFill>
              <a:srgbClr val="999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84"/>
            <p:cNvSpPr>
              <a:spLocks/>
            </p:cNvSpPr>
            <p:nvPr/>
          </p:nvSpPr>
          <p:spPr bwMode="auto">
            <a:xfrm>
              <a:off x="3940176" y="2222501"/>
              <a:ext cx="715963" cy="409575"/>
            </a:xfrm>
            <a:custGeom>
              <a:avLst/>
              <a:gdLst>
                <a:gd name="T0" fmla="*/ 451 w 451"/>
                <a:gd name="T1" fmla="*/ 161 h 258"/>
                <a:gd name="T2" fmla="*/ 278 w 451"/>
                <a:gd name="T3" fmla="*/ 258 h 258"/>
                <a:gd name="T4" fmla="*/ 0 w 451"/>
                <a:gd name="T5" fmla="*/ 97 h 258"/>
                <a:gd name="T6" fmla="*/ 172 w 451"/>
                <a:gd name="T7" fmla="*/ 0 h 258"/>
                <a:gd name="T8" fmla="*/ 451 w 451"/>
                <a:gd name="T9" fmla="*/ 16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58">
                  <a:moveTo>
                    <a:pt x="451" y="161"/>
                  </a:moveTo>
                  <a:lnTo>
                    <a:pt x="278" y="258"/>
                  </a:lnTo>
                  <a:lnTo>
                    <a:pt x="0" y="97"/>
                  </a:lnTo>
                  <a:lnTo>
                    <a:pt x="172" y="0"/>
                  </a:lnTo>
                  <a:lnTo>
                    <a:pt x="451" y="1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85"/>
            <p:cNvSpPr>
              <a:spLocks/>
            </p:cNvSpPr>
            <p:nvPr/>
          </p:nvSpPr>
          <p:spPr bwMode="auto">
            <a:xfrm>
              <a:off x="4714876" y="2041526"/>
              <a:ext cx="284163" cy="196850"/>
            </a:xfrm>
            <a:custGeom>
              <a:avLst/>
              <a:gdLst>
                <a:gd name="T0" fmla="*/ 179 w 179"/>
                <a:gd name="T1" fmla="*/ 103 h 124"/>
                <a:gd name="T2" fmla="*/ 5 w 179"/>
                <a:gd name="T3" fmla="*/ 0 h 124"/>
                <a:gd name="T4" fmla="*/ 0 w 179"/>
                <a:gd name="T5" fmla="*/ 27 h 124"/>
                <a:gd name="T6" fmla="*/ 166 w 179"/>
                <a:gd name="T7" fmla="*/ 124 h 124"/>
                <a:gd name="T8" fmla="*/ 179 w 179"/>
                <a:gd name="T9" fmla="*/ 10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24">
                  <a:moveTo>
                    <a:pt x="179" y="103"/>
                  </a:moveTo>
                  <a:lnTo>
                    <a:pt x="5" y="0"/>
                  </a:lnTo>
                  <a:lnTo>
                    <a:pt x="0" y="27"/>
                  </a:lnTo>
                  <a:lnTo>
                    <a:pt x="166" y="124"/>
                  </a:lnTo>
                  <a:lnTo>
                    <a:pt x="179" y="103"/>
                  </a:lnTo>
                  <a:close/>
                </a:path>
              </a:pathLst>
            </a:custGeom>
            <a:solidFill>
              <a:srgbClr val="FF9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86"/>
            <p:cNvSpPr>
              <a:spLocks/>
            </p:cNvSpPr>
            <p:nvPr/>
          </p:nvSpPr>
          <p:spPr bwMode="auto">
            <a:xfrm>
              <a:off x="4322763" y="1874838"/>
              <a:ext cx="211138" cy="531813"/>
            </a:xfrm>
            <a:custGeom>
              <a:avLst/>
              <a:gdLst>
                <a:gd name="T0" fmla="*/ 133 w 133"/>
                <a:gd name="T1" fmla="*/ 335 h 335"/>
                <a:gd name="T2" fmla="*/ 133 w 133"/>
                <a:gd name="T3" fmla="*/ 83 h 335"/>
                <a:gd name="T4" fmla="*/ 0 w 133"/>
                <a:gd name="T5" fmla="*/ 0 h 335"/>
                <a:gd name="T6" fmla="*/ 0 w 133"/>
                <a:gd name="T7" fmla="*/ 259 h 335"/>
                <a:gd name="T8" fmla="*/ 133 w 133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35">
                  <a:moveTo>
                    <a:pt x="133" y="335"/>
                  </a:moveTo>
                  <a:lnTo>
                    <a:pt x="133" y="83"/>
                  </a:lnTo>
                  <a:lnTo>
                    <a:pt x="0" y="0"/>
                  </a:lnTo>
                  <a:lnTo>
                    <a:pt x="0" y="259"/>
                  </a:lnTo>
                  <a:lnTo>
                    <a:pt x="133" y="335"/>
                  </a:lnTo>
                  <a:close/>
                </a:path>
              </a:pathLst>
            </a:custGeom>
            <a:solidFill>
              <a:srgbClr val="E5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87"/>
            <p:cNvSpPr>
              <a:spLocks/>
            </p:cNvSpPr>
            <p:nvPr/>
          </p:nvSpPr>
          <p:spPr bwMode="auto">
            <a:xfrm>
              <a:off x="4322763" y="1874838"/>
              <a:ext cx="211138" cy="531813"/>
            </a:xfrm>
            <a:custGeom>
              <a:avLst/>
              <a:gdLst>
                <a:gd name="T0" fmla="*/ 133 w 133"/>
                <a:gd name="T1" fmla="*/ 335 h 335"/>
                <a:gd name="T2" fmla="*/ 133 w 133"/>
                <a:gd name="T3" fmla="*/ 83 h 335"/>
                <a:gd name="T4" fmla="*/ 0 w 133"/>
                <a:gd name="T5" fmla="*/ 0 h 335"/>
                <a:gd name="T6" fmla="*/ 0 w 133"/>
                <a:gd name="T7" fmla="*/ 259 h 335"/>
                <a:gd name="T8" fmla="*/ 133 w 133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35">
                  <a:moveTo>
                    <a:pt x="133" y="335"/>
                  </a:moveTo>
                  <a:lnTo>
                    <a:pt x="133" y="83"/>
                  </a:lnTo>
                  <a:lnTo>
                    <a:pt x="0" y="0"/>
                  </a:lnTo>
                  <a:lnTo>
                    <a:pt x="0" y="259"/>
                  </a:lnTo>
                  <a:lnTo>
                    <a:pt x="133" y="3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88"/>
            <p:cNvSpPr>
              <a:spLocks/>
            </p:cNvSpPr>
            <p:nvPr/>
          </p:nvSpPr>
          <p:spPr bwMode="auto">
            <a:xfrm>
              <a:off x="4338638" y="1912938"/>
              <a:ext cx="169863" cy="481013"/>
            </a:xfrm>
            <a:custGeom>
              <a:avLst/>
              <a:gdLst>
                <a:gd name="T0" fmla="*/ 107 w 107"/>
                <a:gd name="T1" fmla="*/ 303 h 303"/>
                <a:gd name="T2" fmla="*/ 107 w 107"/>
                <a:gd name="T3" fmla="*/ 63 h 303"/>
                <a:gd name="T4" fmla="*/ 0 w 107"/>
                <a:gd name="T5" fmla="*/ 0 h 303"/>
                <a:gd name="T6" fmla="*/ 0 w 107"/>
                <a:gd name="T7" fmla="*/ 240 h 303"/>
                <a:gd name="T8" fmla="*/ 107 w 107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03">
                  <a:moveTo>
                    <a:pt x="107" y="303"/>
                  </a:moveTo>
                  <a:lnTo>
                    <a:pt x="107" y="63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107" y="303"/>
                  </a:lnTo>
                  <a:close/>
                </a:path>
              </a:pathLst>
            </a:custGeom>
            <a:solidFill>
              <a:srgbClr val="999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89"/>
            <p:cNvSpPr>
              <a:spLocks/>
            </p:cNvSpPr>
            <p:nvPr/>
          </p:nvSpPr>
          <p:spPr bwMode="auto">
            <a:xfrm>
              <a:off x="4338638" y="1912938"/>
              <a:ext cx="169863" cy="481013"/>
            </a:xfrm>
            <a:custGeom>
              <a:avLst/>
              <a:gdLst>
                <a:gd name="T0" fmla="*/ 107 w 107"/>
                <a:gd name="T1" fmla="*/ 303 h 303"/>
                <a:gd name="T2" fmla="*/ 107 w 107"/>
                <a:gd name="T3" fmla="*/ 63 h 303"/>
                <a:gd name="T4" fmla="*/ 0 w 107"/>
                <a:gd name="T5" fmla="*/ 0 h 303"/>
                <a:gd name="T6" fmla="*/ 0 w 107"/>
                <a:gd name="T7" fmla="*/ 240 h 303"/>
                <a:gd name="T8" fmla="*/ 107 w 107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03">
                  <a:moveTo>
                    <a:pt x="107" y="303"/>
                  </a:moveTo>
                  <a:lnTo>
                    <a:pt x="107" y="63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107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90"/>
            <p:cNvSpPr>
              <a:spLocks/>
            </p:cNvSpPr>
            <p:nvPr/>
          </p:nvSpPr>
          <p:spPr bwMode="auto">
            <a:xfrm>
              <a:off x="4349751" y="1919288"/>
              <a:ext cx="158750" cy="455613"/>
            </a:xfrm>
            <a:custGeom>
              <a:avLst/>
              <a:gdLst>
                <a:gd name="T0" fmla="*/ 100 w 100"/>
                <a:gd name="T1" fmla="*/ 287 h 287"/>
                <a:gd name="T2" fmla="*/ 100 w 100"/>
                <a:gd name="T3" fmla="*/ 59 h 287"/>
                <a:gd name="T4" fmla="*/ 0 w 100"/>
                <a:gd name="T5" fmla="*/ 0 h 287"/>
                <a:gd name="T6" fmla="*/ 0 w 100"/>
                <a:gd name="T7" fmla="*/ 230 h 287"/>
                <a:gd name="T8" fmla="*/ 100 w 10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87">
                  <a:moveTo>
                    <a:pt x="100" y="287"/>
                  </a:moveTo>
                  <a:lnTo>
                    <a:pt x="100" y="59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00" y="287"/>
                  </a:lnTo>
                  <a:close/>
                </a:path>
              </a:pathLst>
            </a:custGeom>
            <a:solidFill>
              <a:srgbClr val="825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91"/>
            <p:cNvSpPr>
              <a:spLocks/>
            </p:cNvSpPr>
            <p:nvPr/>
          </p:nvSpPr>
          <p:spPr bwMode="auto">
            <a:xfrm>
              <a:off x="4335463" y="2284413"/>
              <a:ext cx="174625" cy="109538"/>
            </a:xfrm>
            <a:custGeom>
              <a:avLst/>
              <a:gdLst>
                <a:gd name="T0" fmla="*/ 110 w 110"/>
                <a:gd name="T1" fmla="*/ 69 h 69"/>
                <a:gd name="T2" fmla="*/ 109 w 110"/>
                <a:gd name="T3" fmla="*/ 57 h 69"/>
                <a:gd name="T4" fmla="*/ 0 w 110"/>
                <a:gd name="T5" fmla="*/ 0 h 69"/>
                <a:gd name="T6" fmla="*/ 2 w 110"/>
                <a:gd name="T7" fmla="*/ 6 h 69"/>
                <a:gd name="T8" fmla="*/ 110 w 110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9">
                  <a:moveTo>
                    <a:pt x="110" y="69"/>
                  </a:moveTo>
                  <a:lnTo>
                    <a:pt x="109" y="57"/>
                  </a:lnTo>
                  <a:lnTo>
                    <a:pt x="0" y="0"/>
                  </a:lnTo>
                  <a:lnTo>
                    <a:pt x="2" y="6"/>
                  </a:lnTo>
                  <a:lnTo>
                    <a:pt x="110" y="69"/>
                  </a:lnTo>
                  <a:close/>
                </a:path>
              </a:pathLst>
            </a:custGeom>
            <a:solidFill>
              <a:srgbClr val="E5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92"/>
            <p:cNvSpPr>
              <a:spLocks/>
            </p:cNvSpPr>
            <p:nvPr/>
          </p:nvSpPr>
          <p:spPr bwMode="auto">
            <a:xfrm>
              <a:off x="4335463" y="2284413"/>
              <a:ext cx="174625" cy="109538"/>
            </a:xfrm>
            <a:custGeom>
              <a:avLst/>
              <a:gdLst>
                <a:gd name="T0" fmla="*/ 110 w 110"/>
                <a:gd name="T1" fmla="*/ 69 h 69"/>
                <a:gd name="T2" fmla="*/ 109 w 110"/>
                <a:gd name="T3" fmla="*/ 57 h 69"/>
                <a:gd name="T4" fmla="*/ 0 w 110"/>
                <a:gd name="T5" fmla="*/ 0 h 69"/>
                <a:gd name="T6" fmla="*/ 2 w 110"/>
                <a:gd name="T7" fmla="*/ 6 h 69"/>
                <a:gd name="T8" fmla="*/ 110 w 110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9">
                  <a:moveTo>
                    <a:pt x="110" y="69"/>
                  </a:moveTo>
                  <a:lnTo>
                    <a:pt x="109" y="57"/>
                  </a:lnTo>
                  <a:lnTo>
                    <a:pt x="0" y="0"/>
                  </a:lnTo>
                  <a:lnTo>
                    <a:pt x="2" y="6"/>
                  </a:lnTo>
                  <a:lnTo>
                    <a:pt x="110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93"/>
            <p:cNvSpPr>
              <a:spLocks/>
            </p:cNvSpPr>
            <p:nvPr/>
          </p:nvSpPr>
          <p:spPr bwMode="auto">
            <a:xfrm>
              <a:off x="4338638" y="2284413"/>
              <a:ext cx="169863" cy="98425"/>
            </a:xfrm>
            <a:custGeom>
              <a:avLst/>
              <a:gdLst>
                <a:gd name="T0" fmla="*/ 107 w 107"/>
                <a:gd name="T1" fmla="*/ 56 h 62"/>
                <a:gd name="T2" fmla="*/ 7 w 107"/>
                <a:gd name="T3" fmla="*/ 0 h 62"/>
                <a:gd name="T4" fmla="*/ 0 w 107"/>
                <a:gd name="T5" fmla="*/ 1 h 62"/>
                <a:gd name="T6" fmla="*/ 107 w 107"/>
                <a:gd name="T7" fmla="*/ 62 h 62"/>
                <a:gd name="T8" fmla="*/ 107 w 107"/>
                <a:gd name="T9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62">
                  <a:moveTo>
                    <a:pt x="107" y="56"/>
                  </a:moveTo>
                  <a:lnTo>
                    <a:pt x="7" y="0"/>
                  </a:lnTo>
                  <a:lnTo>
                    <a:pt x="0" y="1"/>
                  </a:lnTo>
                  <a:lnTo>
                    <a:pt x="107" y="62"/>
                  </a:lnTo>
                  <a:lnTo>
                    <a:pt x="107" y="56"/>
                  </a:lnTo>
                  <a:close/>
                </a:path>
              </a:pathLst>
            </a:custGeom>
            <a:solidFill>
              <a:srgbClr val="999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94"/>
            <p:cNvSpPr>
              <a:spLocks/>
            </p:cNvSpPr>
            <p:nvPr/>
          </p:nvSpPr>
          <p:spPr bwMode="auto">
            <a:xfrm>
              <a:off x="4338638" y="2284413"/>
              <a:ext cx="169863" cy="98425"/>
            </a:xfrm>
            <a:custGeom>
              <a:avLst/>
              <a:gdLst>
                <a:gd name="T0" fmla="*/ 107 w 107"/>
                <a:gd name="T1" fmla="*/ 56 h 62"/>
                <a:gd name="T2" fmla="*/ 7 w 107"/>
                <a:gd name="T3" fmla="*/ 0 h 62"/>
                <a:gd name="T4" fmla="*/ 0 w 107"/>
                <a:gd name="T5" fmla="*/ 1 h 62"/>
                <a:gd name="T6" fmla="*/ 107 w 107"/>
                <a:gd name="T7" fmla="*/ 62 h 62"/>
                <a:gd name="T8" fmla="*/ 107 w 107"/>
                <a:gd name="T9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62">
                  <a:moveTo>
                    <a:pt x="107" y="56"/>
                  </a:moveTo>
                  <a:lnTo>
                    <a:pt x="7" y="0"/>
                  </a:lnTo>
                  <a:lnTo>
                    <a:pt x="0" y="1"/>
                  </a:lnTo>
                  <a:lnTo>
                    <a:pt x="107" y="62"/>
                  </a:lnTo>
                  <a:lnTo>
                    <a:pt x="107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95"/>
            <p:cNvSpPr>
              <a:spLocks/>
            </p:cNvSpPr>
            <p:nvPr/>
          </p:nvSpPr>
          <p:spPr bwMode="auto">
            <a:xfrm>
              <a:off x="3940176" y="2222501"/>
              <a:ext cx="715963" cy="311150"/>
            </a:xfrm>
            <a:custGeom>
              <a:avLst/>
              <a:gdLst>
                <a:gd name="T0" fmla="*/ 172 w 451"/>
                <a:gd name="T1" fmla="*/ 0 h 196"/>
                <a:gd name="T2" fmla="*/ 0 w 451"/>
                <a:gd name="T3" fmla="*/ 97 h 196"/>
                <a:gd name="T4" fmla="*/ 57 w 451"/>
                <a:gd name="T5" fmla="*/ 130 h 196"/>
                <a:gd name="T6" fmla="*/ 389 w 451"/>
                <a:gd name="T7" fmla="*/ 196 h 196"/>
                <a:gd name="T8" fmla="*/ 451 w 451"/>
                <a:gd name="T9" fmla="*/ 161 h 196"/>
                <a:gd name="T10" fmla="*/ 358 w 451"/>
                <a:gd name="T11" fmla="*/ 108 h 196"/>
                <a:gd name="T12" fmla="*/ 358 w 451"/>
                <a:gd name="T13" fmla="*/ 108 h 196"/>
                <a:gd name="T14" fmla="*/ 251 w 451"/>
                <a:gd name="T15" fmla="*/ 45 h 196"/>
                <a:gd name="T16" fmla="*/ 251 w 451"/>
                <a:gd name="T17" fmla="*/ 45 h 196"/>
                <a:gd name="T18" fmla="*/ 172 w 451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196">
                  <a:moveTo>
                    <a:pt x="172" y="0"/>
                  </a:moveTo>
                  <a:lnTo>
                    <a:pt x="0" y="97"/>
                  </a:lnTo>
                  <a:lnTo>
                    <a:pt x="57" y="130"/>
                  </a:lnTo>
                  <a:lnTo>
                    <a:pt x="389" y="196"/>
                  </a:lnTo>
                  <a:lnTo>
                    <a:pt x="451" y="161"/>
                  </a:lnTo>
                  <a:lnTo>
                    <a:pt x="358" y="108"/>
                  </a:lnTo>
                  <a:lnTo>
                    <a:pt x="358" y="108"/>
                  </a:lnTo>
                  <a:lnTo>
                    <a:pt x="251" y="45"/>
                  </a:lnTo>
                  <a:lnTo>
                    <a:pt x="251" y="45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838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96"/>
            <p:cNvSpPr>
              <a:spLocks/>
            </p:cNvSpPr>
            <p:nvPr/>
          </p:nvSpPr>
          <p:spPr bwMode="auto">
            <a:xfrm>
              <a:off x="3940176" y="2222501"/>
              <a:ext cx="715963" cy="311150"/>
            </a:xfrm>
            <a:custGeom>
              <a:avLst/>
              <a:gdLst>
                <a:gd name="T0" fmla="*/ 172 w 451"/>
                <a:gd name="T1" fmla="*/ 0 h 196"/>
                <a:gd name="T2" fmla="*/ 0 w 451"/>
                <a:gd name="T3" fmla="*/ 97 h 196"/>
                <a:gd name="T4" fmla="*/ 57 w 451"/>
                <a:gd name="T5" fmla="*/ 130 h 196"/>
                <a:gd name="T6" fmla="*/ 389 w 451"/>
                <a:gd name="T7" fmla="*/ 196 h 196"/>
                <a:gd name="T8" fmla="*/ 451 w 451"/>
                <a:gd name="T9" fmla="*/ 161 h 196"/>
                <a:gd name="T10" fmla="*/ 358 w 451"/>
                <a:gd name="T11" fmla="*/ 108 h 196"/>
                <a:gd name="T12" fmla="*/ 358 w 451"/>
                <a:gd name="T13" fmla="*/ 108 h 196"/>
                <a:gd name="T14" fmla="*/ 251 w 451"/>
                <a:gd name="T15" fmla="*/ 45 h 196"/>
                <a:gd name="T16" fmla="*/ 251 w 451"/>
                <a:gd name="T17" fmla="*/ 45 h 196"/>
                <a:gd name="T18" fmla="*/ 172 w 451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196">
                  <a:moveTo>
                    <a:pt x="172" y="0"/>
                  </a:moveTo>
                  <a:lnTo>
                    <a:pt x="0" y="97"/>
                  </a:lnTo>
                  <a:lnTo>
                    <a:pt x="57" y="130"/>
                  </a:lnTo>
                  <a:lnTo>
                    <a:pt x="389" y="196"/>
                  </a:lnTo>
                  <a:lnTo>
                    <a:pt x="451" y="161"/>
                  </a:lnTo>
                  <a:lnTo>
                    <a:pt x="358" y="108"/>
                  </a:lnTo>
                  <a:lnTo>
                    <a:pt x="358" y="108"/>
                  </a:lnTo>
                  <a:lnTo>
                    <a:pt x="251" y="45"/>
                  </a:lnTo>
                  <a:lnTo>
                    <a:pt x="251" y="45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97"/>
            <p:cNvSpPr>
              <a:spLocks/>
            </p:cNvSpPr>
            <p:nvPr/>
          </p:nvSpPr>
          <p:spPr bwMode="auto">
            <a:xfrm>
              <a:off x="4338638" y="2293938"/>
              <a:ext cx="169863" cy="100013"/>
            </a:xfrm>
            <a:custGeom>
              <a:avLst/>
              <a:gdLst>
                <a:gd name="T0" fmla="*/ 0 w 107"/>
                <a:gd name="T1" fmla="*/ 0 h 63"/>
                <a:gd name="T2" fmla="*/ 0 w 107"/>
                <a:gd name="T3" fmla="*/ 0 h 63"/>
                <a:gd name="T4" fmla="*/ 0 w 107"/>
                <a:gd name="T5" fmla="*/ 0 h 63"/>
                <a:gd name="T6" fmla="*/ 107 w 107"/>
                <a:gd name="T7" fmla="*/ 63 h 63"/>
                <a:gd name="T8" fmla="*/ 107 w 107"/>
                <a:gd name="T9" fmla="*/ 63 h 63"/>
                <a:gd name="T10" fmla="*/ 0 w 10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98"/>
            <p:cNvSpPr>
              <a:spLocks/>
            </p:cNvSpPr>
            <p:nvPr/>
          </p:nvSpPr>
          <p:spPr bwMode="auto">
            <a:xfrm>
              <a:off x="4338638" y="2293938"/>
              <a:ext cx="169863" cy="100013"/>
            </a:xfrm>
            <a:custGeom>
              <a:avLst/>
              <a:gdLst>
                <a:gd name="T0" fmla="*/ 0 w 107"/>
                <a:gd name="T1" fmla="*/ 0 h 63"/>
                <a:gd name="T2" fmla="*/ 0 w 107"/>
                <a:gd name="T3" fmla="*/ 0 h 63"/>
                <a:gd name="T4" fmla="*/ 0 w 107"/>
                <a:gd name="T5" fmla="*/ 0 h 63"/>
                <a:gd name="T6" fmla="*/ 107 w 107"/>
                <a:gd name="T7" fmla="*/ 63 h 63"/>
                <a:gd name="T8" fmla="*/ 107 w 107"/>
                <a:gd name="T9" fmla="*/ 63 h 63"/>
                <a:gd name="T10" fmla="*/ 0 w 10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99"/>
            <p:cNvSpPr>
              <a:spLocks/>
            </p:cNvSpPr>
            <p:nvPr/>
          </p:nvSpPr>
          <p:spPr bwMode="auto">
            <a:xfrm>
              <a:off x="3992563" y="1939926"/>
              <a:ext cx="20638" cy="452438"/>
            </a:xfrm>
            <a:custGeom>
              <a:avLst/>
              <a:gdLst>
                <a:gd name="T0" fmla="*/ 0 w 13"/>
                <a:gd name="T1" fmla="*/ 285 h 285"/>
                <a:gd name="T2" fmla="*/ 12 w 13"/>
                <a:gd name="T3" fmla="*/ 277 h 285"/>
                <a:gd name="T4" fmla="*/ 13 w 13"/>
                <a:gd name="T5" fmla="*/ 0 h 285"/>
                <a:gd name="T6" fmla="*/ 0 w 13"/>
                <a:gd name="T7" fmla="*/ 7 h 285"/>
                <a:gd name="T8" fmla="*/ 0 w 13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5">
                  <a:moveTo>
                    <a:pt x="0" y="285"/>
                  </a:moveTo>
                  <a:lnTo>
                    <a:pt x="12" y="277"/>
                  </a:lnTo>
                  <a:lnTo>
                    <a:pt x="13" y="0"/>
                  </a:lnTo>
                  <a:lnTo>
                    <a:pt x="0" y="7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200"/>
            <p:cNvSpPr>
              <a:spLocks/>
            </p:cNvSpPr>
            <p:nvPr/>
          </p:nvSpPr>
          <p:spPr bwMode="auto">
            <a:xfrm>
              <a:off x="3971926" y="1928813"/>
              <a:ext cx="41275" cy="22225"/>
            </a:xfrm>
            <a:custGeom>
              <a:avLst/>
              <a:gdLst>
                <a:gd name="T0" fmla="*/ 13 w 26"/>
                <a:gd name="T1" fmla="*/ 14 h 14"/>
                <a:gd name="T2" fmla="*/ 26 w 26"/>
                <a:gd name="T3" fmla="*/ 7 h 14"/>
                <a:gd name="T4" fmla="*/ 14 w 26"/>
                <a:gd name="T5" fmla="*/ 0 h 14"/>
                <a:gd name="T6" fmla="*/ 0 w 26"/>
                <a:gd name="T7" fmla="*/ 7 h 14"/>
                <a:gd name="T8" fmla="*/ 13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13" y="14"/>
                  </a:moveTo>
                  <a:lnTo>
                    <a:pt x="26" y="7"/>
                  </a:lnTo>
                  <a:lnTo>
                    <a:pt x="14" y="0"/>
                  </a:lnTo>
                  <a:lnTo>
                    <a:pt x="0" y="7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C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01"/>
            <p:cNvSpPr>
              <a:spLocks/>
            </p:cNvSpPr>
            <p:nvPr/>
          </p:nvSpPr>
          <p:spPr bwMode="auto">
            <a:xfrm>
              <a:off x="3971926" y="1939926"/>
              <a:ext cx="20638" cy="452438"/>
            </a:xfrm>
            <a:custGeom>
              <a:avLst/>
              <a:gdLst>
                <a:gd name="T0" fmla="*/ 0 w 13"/>
                <a:gd name="T1" fmla="*/ 0 h 285"/>
                <a:gd name="T2" fmla="*/ 0 w 13"/>
                <a:gd name="T3" fmla="*/ 277 h 285"/>
                <a:gd name="T4" fmla="*/ 13 w 13"/>
                <a:gd name="T5" fmla="*/ 285 h 285"/>
                <a:gd name="T6" fmla="*/ 13 w 13"/>
                <a:gd name="T7" fmla="*/ 7 h 285"/>
                <a:gd name="T8" fmla="*/ 0 w 13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5">
                  <a:moveTo>
                    <a:pt x="0" y="0"/>
                  </a:moveTo>
                  <a:lnTo>
                    <a:pt x="0" y="277"/>
                  </a:lnTo>
                  <a:lnTo>
                    <a:pt x="13" y="285"/>
                  </a:lnTo>
                  <a:lnTo>
                    <a:pt x="1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202"/>
            <p:cNvSpPr>
              <a:spLocks/>
            </p:cNvSpPr>
            <p:nvPr/>
          </p:nvSpPr>
          <p:spPr bwMode="auto">
            <a:xfrm>
              <a:off x="5029201" y="1693863"/>
              <a:ext cx="696913" cy="519113"/>
            </a:xfrm>
            <a:custGeom>
              <a:avLst/>
              <a:gdLst>
                <a:gd name="T0" fmla="*/ 222 w 439"/>
                <a:gd name="T1" fmla="*/ 0 h 327"/>
                <a:gd name="T2" fmla="*/ 0 w 439"/>
                <a:gd name="T3" fmla="*/ 327 h 327"/>
                <a:gd name="T4" fmla="*/ 68 w 439"/>
                <a:gd name="T5" fmla="*/ 287 h 327"/>
                <a:gd name="T6" fmla="*/ 68 w 439"/>
                <a:gd name="T7" fmla="*/ 257 h 327"/>
                <a:gd name="T8" fmla="*/ 223 w 439"/>
                <a:gd name="T9" fmla="*/ 38 h 327"/>
                <a:gd name="T10" fmla="*/ 371 w 439"/>
                <a:gd name="T11" fmla="*/ 78 h 327"/>
                <a:gd name="T12" fmla="*/ 372 w 439"/>
                <a:gd name="T13" fmla="*/ 113 h 327"/>
                <a:gd name="T14" fmla="*/ 439 w 439"/>
                <a:gd name="T15" fmla="*/ 74 h 327"/>
                <a:gd name="T16" fmla="*/ 222 w 439"/>
                <a:gd name="T1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9" h="327">
                  <a:moveTo>
                    <a:pt x="222" y="0"/>
                  </a:moveTo>
                  <a:lnTo>
                    <a:pt x="0" y="327"/>
                  </a:lnTo>
                  <a:lnTo>
                    <a:pt x="68" y="287"/>
                  </a:lnTo>
                  <a:lnTo>
                    <a:pt x="68" y="257"/>
                  </a:lnTo>
                  <a:lnTo>
                    <a:pt x="223" y="38"/>
                  </a:lnTo>
                  <a:lnTo>
                    <a:pt x="371" y="78"/>
                  </a:lnTo>
                  <a:lnTo>
                    <a:pt x="372" y="113"/>
                  </a:lnTo>
                  <a:lnTo>
                    <a:pt x="439" y="7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203"/>
            <p:cNvSpPr>
              <a:spLocks/>
            </p:cNvSpPr>
            <p:nvPr/>
          </p:nvSpPr>
          <p:spPr bwMode="auto">
            <a:xfrm>
              <a:off x="4384676" y="2163763"/>
              <a:ext cx="22225" cy="452438"/>
            </a:xfrm>
            <a:custGeom>
              <a:avLst/>
              <a:gdLst>
                <a:gd name="T0" fmla="*/ 0 w 14"/>
                <a:gd name="T1" fmla="*/ 285 h 285"/>
                <a:gd name="T2" fmla="*/ 13 w 14"/>
                <a:gd name="T3" fmla="*/ 277 h 285"/>
                <a:gd name="T4" fmla="*/ 14 w 14"/>
                <a:gd name="T5" fmla="*/ 0 h 285"/>
                <a:gd name="T6" fmla="*/ 0 w 14"/>
                <a:gd name="T7" fmla="*/ 8 h 285"/>
                <a:gd name="T8" fmla="*/ 0 w 14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85">
                  <a:moveTo>
                    <a:pt x="0" y="285"/>
                  </a:moveTo>
                  <a:lnTo>
                    <a:pt x="13" y="277"/>
                  </a:lnTo>
                  <a:lnTo>
                    <a:pt x="14" y="0"/>
                  </a:lnTo>
                  <a:lnTo>
                    <a:pt x="0" y="8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204"/>
            <p:cNvSpPr>
              <a:spLocks/>
            </p:cNvSpPr>
            <p:nvPr/>
          </p:nvSpPr>
          <p:spPr bwMode="auto">
            <a:xfrm>
              <a:off x="4365626" y="2151063"/>
              <a:ext cx="41275" cy="25400"/>
            </a:xfrm>
            <a:custGeom>
              <a:avLst/>
              <a:gdLst>
                <a:gd name="T0" fmla="*/ 12 w 26"/>
                <a:gd name="T1" fmla="*/ 16 h 16"/>
                <a:gd name="T2" fmla="*/ 26 w 26"/>
                <a:gd name="T3" fmla="*/ 8 h 16"/>
                <a:gd name="T4" fmla="*/ 13 w 26"/>
                <a:gd name="T5" fmla="*/ 0 h 16"/>
                <a:gd name="T6" fmla="*/ 0 w 26"/>
                <a:gd name="T7" fmla="*/ 9 h 16"/>
                <a:gd name="T8" fmla="*/ 12 w 2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12" y="16"/>
                  </a:moveTo>
                  <a:lnTo>
                    <a:pt x="26" y="8"/>
                  </a:lnTo>
                  <a:lnTo>
                    <a:pt x="13" y="0"/>
                  </a:lnTo>
                  <a:lnTo>
                    <a:pt x="0" y="9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C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6"/>
            <p:cNvSpPr>
              <a:spLocks/>
            </p:cNvSpPr>
            <p:nvPr/>
          </p:nvSpPr>
          <p:spPr bwMode="auto">
            <a:xfrm>
              <a:off x="4365625" y="2165351"/>
              <a:ext cx="19050" cy="450850"/>
            </a:xfrm>
            <a:custGeom>
              <a:avLst/>
              <a:gdLst>
                <a:gd name="T0" fmla="*/ 0 w 12"/>
                <a:gd name="T1" fmla="*/ 0 h 284"/>
                <a:gd name="T2" fmla="*/ 0 w 12"/>
                <a:gd name="T3" fmla="*/ 277 h 284"/>
                <a:gd name="T4" fmla="*/ 12 w 12"/>
                <a:gd name="T5" fmla="*/ 284 h 284"/>
                <a:gd name="T6" fmla="*/ 12 w 12"/>
                <a:gd name="T7" fmla="*/ 7 h 284"/>
                <a:gd name="T8" fmla="*/ 0 w 12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4">
                  <a:moveTo>
                    <a:pt x="0" y="0"/>
                  </a:moveTo>
                  <a:lnTo>
                    <a:pt x="0" y="277"/>
                  </a:lnTo>
                  <a:lnTo>
                    <a:pt x="12" y="284"/>
                  </a:lnTo>
                  <a:lnTo>
                    <a:pt x="1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7"/>
            <p:cNvSpPr>
              <a:spLocks/>
            </p:cNvSpPr>
            <p:nvPr/>
          </p:nvSpPr>
          <p:spPr bwMode="auto">
            <a:xfrm>
              <a:off x="4546600" y="2482851"/>
              <a:ext cx="30163" cy="15875"/>
            </a:xfrm>
            <a:custGeom>
              <a:avLst/>
              <a:gdLst>
                <a:gd name="T0" fmla="*/ 15 w 18"/>
                <a:gd name="T1" fmla="*/ 2 h 10"/>
                <a:gd name="T2" fmla="*/ 15 w 18"/>
                <a:gd name="T3" fmla="*/ 9 h 10"/>
                <a:gd name="T4" fmla="*/ 3 w 18"/>
                <a:gd name="T5" fmla="*/ 8 h 10"/>
                <a:gd name="T6" fmla="*/ 3 w 18"/>
                <a:gd name="T7" fmla="*/ 2 h 10"/>
                <a:gd name="T8" fmla="*/ 15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2"/>
                  </a:moveTo>
                  <a:cubicBezTo>
                    <a:pt x="18" y="4"/>
                    <a:pt x="18" y="7"/>
                    <a:pt x="15" y="9"/>
                  </a:cubicBezTo>
                  <a:cubicBezTo>
                    <a:pt x="12" y="10"/>
                    <a:pt x="6" y="10"/>
                    <a:pt x="3" y="8"/>
                  </a:cubicBezTo>
                  <a:cubicBezTo>
                    <a:pt x="0" y="7"/>
                    <a:pt x="0" y="3"/>
                    <a:pt x="3" y="2"/>
                  </a:cubicBezTo>
                  <a:cubicBezTo>
                    <a:pt x="7" y="0"/>
                    <a:pt x="12" y="0"/>
                    <a:pt x="15" y="2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8"/>
            <p:cNvSpPr>
              <a:spLocks/>
            </p:cNvSpPr>
            <p:nvPr/>
          </p:nvSpPr>
          <p:spPr bwMode="auto">
            <a:xfrm>
              <a:off x="4549775" y="2495551"/>
              <a:ext cx="23813" cy="3175"/>
            </a:xfrm>
            <a:custGeom>
              <a:avLst/>
              <a:gdLst>
                <a:gd name="T0" fmla="*/ 1 w 14"/>
                <a:gd name="T1" fmla="*/ 1 h 2"/>
                <a:gd name="T2" fmla="*/ 0 w 14"/>
                <a:gd name="T3" fmla="*/ 0 h 2"/>
                <a:gd name="T4" fmla="*/ 14 w 14"/>
                <a:gd name="T5" fmla="*/ 0 h 2"/>
                <a:gd name="T6" fmla="*/ 13 w 14"/>
                <a:gd name="T7" fmla="*/ 1 h 2"/>
                <a:gd name="T8" fmla="*/ 1 w 1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4" y="2"/>
                    <a:pt x="10" y="2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5" y="2"/>
                    <a:pt x="1" y="1"/>
                  </a:cubicBezTo>
                  <a:close/>
                </a:path>
              </a:pathLst>
            </a:custGeom>
            <a:solidFill>
              <a:srgbClr val="C65C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9"/>
            <p:cNvSpPr>
              <a:spLocks/>
            </p:cNvSpPr>
            <p:nvPr/>
          </p:nvSpPr>
          <p:spPr bwMode="auto">
            <a:xfrm>
              <a:off x="4549775" y="2495551"/>
              <a:ext cx="23813" cy="3175"/>
            </a:xfrm>
            <a:custGeom>
              <a:avLst/>
              <a:gdLst>
                <a:gd name="T0" fmla="*/ 1 w 14"/>
                <a:gd name="T1" fmla="*/ 1 h 2"/>
                <a:gd name="T2" fmla="*/ 0 w 14"/>
                <a:gd name="T3" fmla="*/ 0 h 2"/>
                <a:gd name="T4" fmla="*/ 14 w 14"/>
                <a:gd name="T5" fmla="*/ 0 h 2"/>
                <a:gd name="T6" fmla="*/ 13 w 14"/>
                <a:gd name="T7" fmla="*/ 1 h 2"/>
                <a:gd name="T8" fmla="*/ 1 w 1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10" y="2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5" y="2"/>
                    <a:pt x="1" y="1"/>
                  </a:cubicBezTo>
                  <a:close/>
                </a:path>
              </a:pathLst>
            </a:custGeom>
            <a:solidFill>
              <a:srgbClr val="C65C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0"/>
            <p:cNvSpPr>
              <a:spLocks/>
            </p:cNvSpPr>
            <p:nvPr/>
          </p:nvSpPr>
          <p:spPr bwMode="auto">
            <a:xfrm>
              <a:off x="4530725" y="2439988"/>
              <a:ext cx="61913" cy="36513"/>
            </a:xfrm>
            <a:custGeom>
              <a:avLst/>
              <a:gdLst>
                <a:gd name="T0" fmla="*/ 30 w 36"/>
                <a:gd name="T1" fmla="*/ 4 h 21"/>
                <a:gd name="T2" fmla="*/ 29 w 36"/>
                <a:gd name="T3" fmla="*/ 17 h 21"/>
                <a:gd name="T4" fmla="*/ 7 w 36"/>
                <a:gd name="T5" fmla="*/ 17 h 21"/>
                <a:gd name="T6" fmla="*/ 7 w 36"/>
                <a:gd name="T7" fmla="*/ 4 h 21"/>
                <a:gd name="T8" fmla="*/ 30 w 36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0" y="4"/>
                  </a:moveTo>
                  <a:cubicBezTo>
                    <a:pt x="36" y="8"/>
                    <a:pt x="35" y="14"/>
                    <a:pt x="29" y="17"/>
                  </a:cubicBezTo>
                  <a:cubicBezTo>
                    <a:pt x="23" y="21"/>
                    <a:pt x="13" y="21"/>
                    <a:pt x="7" y="17"/>
                  </a:cubicBezTo>
                  <a:cubicBezTo>
                    <a:pt x="0" y="13"/>
                    <a:pt x="1" y="8"/>
                    <a:pt x="7" y="4"/>
                  </a:cubicBezTo>
                  <a:cubicBezTo>
                    <a:pt x="13" y="0"/>
                    <a:pt x="24" y="1"/>
                    <a:pt x="30" y="4"/>
                  </a:cubicBezTo>
                  <a:close/>
                </a:path>
              </a:pathLst>
            </a:custGeom>
            <a:solidFill>
              <a:srgbClr val="38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1"/>
            <p:cNvSpPr>
              <a:spLocks noEditPoints="1"/>
            </p:cNvSpPr>
            <p:nvPr/>
          </p:nvSpPr>
          <p:spPr bwMode="auto">
            <a:xfrm>
              <a:off x="4533900" y="2436813"/>
              <a:ext cx="57150" cy="46038"/>
            </a:xfrm>
            <a:custGeom>
              <a:avLst/>
              <a:gdLst>
                <a:gd name="T0" fmla="*/ 0 w 34"/>
                <a:gd name="T1" fmla="*/ 14 h 27"/>
                <a:gd name="T2" fmla="*/ 5 w 34"/>
                <a:gd name="T3" fmla="*/ 20 h 27"/>
                <a:gd name="T4" fmla="*/ 34 w 34"/>
                <a:gd name="T5" fmla="*/ 13 h 27"/>
                <a:gd name="T6" fmla="*/ 0 w 34"/>
                <a:gd name="T7" fmla="*/ 14 h 27"/>
                <a:gd name="T8" fmla="*/ 28 w 34"/>
                <a:gd name="T9" fmla="*/ 19 h 27"/>
                <a:gd name="T10" fmla="*/ 6 w 34"/>
                <a:gd name="T11" fmla="*/ 19 h 27"/>
                <a:gd name="T12" fmla="*/ 6 w 34"/>
                <a:gd name="T13" fmla="*/ 6 h 27"/>
                <a:gd name="T14" fmla="*/ 28 w 34"/>
                <a:gd name="T1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0" y="14"/>
                  </a:moveTo>
                  <a:cubicBezTo>
                    <a:pt x="0" y="16"/>
                    <a:pt x="2" y="18"/>
                    <a:pt x="5" y="20"/>
                  </a:cubicBezTo>
                  <a:cubicBezTo>
                    <a:pt x="15" y="27"/>
                    <a:pt x="34" y="22"/>
                    <a:pt x="34" y="13"/>
                  </a:cubicBezTo>
                  <a:cubicBezTo>
                    <a:pt x="34" y="0"/>
                    <a:pt x="1" y="0"/>
                    <a:pt x="0" y="14"/>
                  </a:cubicBezTo>
                  <a:close/>
                  <a:moveTo>
                    <a:pt x="28" y="19"/>
                  </a:moveTo>
                  <a:cubicBezTo>
                    <a:pt x="22" y="23"/>
                    <a:pt x="12" y="23"/>
                    <a:pt x="6" y="19"/>
                  </a:cubicBezTo>
                  <a:cubicBezTo>
                    <a:pt x="0" y="16"/>
                    <a:pt x="5" y="7"/>
                    <a:pt x="6" y="6"/>
                  </a:cubicBezTo>
                  <a:cubicBezTo>
                    <a:pt x="10" y="7"/>
                    <a:pt x="34" y="16"/>
                    <a:pt x="28" y="19"/>
                  </a:cubicBezTo>
                  <a:close/>
                </a:path>
              </a:pathLst>
            </a:custGeom>
            <a:solidFill>
              <a:srgbClr val="FF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2"/>
            <p:cNvSpPr>
              <a:spLocks/>
            </p:cNvSpPr>
            <p:nvPr/>
          </p:nvSpPr>
          <p:spPr bwMode="auto">
            <a:xfrm>
              <a:off x="4533900" y="2459038"/>
              <a:ext cx="57150" cy="30163"/>
            </a:xfrm>
            <a:custGeom>
              <a:avLst/>
              <a:gdLst>
                <a:gd name="T0" fmla="*/ 0 w 34"/>
                <a:gd name="T1" fmla="*/ 5 h 18"/>
                <a:gd name="T2" fmla="*/ 0 w 34"/>
                <a:gd name="T3" fmla="*/ 1 h 18"/>
                <a:gd name="T4" fmla="*/ 5 w 34"/>
                <a:gd name="T5" fmla="*/ 7 h 18"/>
                <a:gd name="T6" fmla="*/ 34 w 34"/>
                <a:gd name="T7" fmla="*/ 0 h 18"/>
                <a:gd name="T8" fmla="*/ 34 w 34"/>
                <a:gd name="T9" fmla="*/ 5 h 18"/>
                <a:gd name="T10" fmla="*/ 5 w 34"/>
                <a:gd name="T11" fmla="*/ 12 h 18"/>
                <a:gd name="T12" fmla="*/ 0 w 34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0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5" y="7"/>
                  </a:cubicBezTo>
                  <a:cubicBezTo>
                    <a:pt x="15" y="14"/>
                    <a:pt x="34" y="9"/>
                    <a:pt x="34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13"/>
                    <a:pt x="15" y="18"/>
                    <a:pt x="5" y="12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FA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3"/>
            <p:cNvSpPr>
              <a:spLocks/>
            </p:cNvSpPr>
            <p:nvPr/>
          </p:nvSpPr>
          <p:spPr bwMode="auto">
            <a:xfrm>
              <a:off x="4533900" y="2466976"/>
              <a:ext cx="57150" cy="31750"/>
            </a:xfrm>
            <a:custGeom>
              <a:avLst/>
              <a:gdLst>
                <a:gd name="T0" fmla="*/ 9 w 34"/>
                <a:gd name="T1" fmla="*/ 17 h 19"/>
                <a:gd name="T2" fmla="*/ 0 w 34"/>
                <a:gd name="T3" fmla="*/ 0 h 19"/>
                <a:gd name="T4" fmla="*/ 5 w 34"/>
                <a:gd name="T5" fmla="*/ 7 h 19"/>
                <a:gd name="T6" fmla="*/ 34 w 34"/>
                <a:gd name="T7" fmla="*/ 0 h 19"/>
                <a:gd name="T8" fmla="*/ 24 w 34"/>
                <a:gd name="T9" fmla="*/ 17 h 19"/>
                <a:gd name="T10" fmla="*/ 10 w 34"/>
                <a:gd name="T11" fmla="*/ 17 h 19"/>
                <a:gd name="T12" fmla="*/ 9 w 34"/>
                <a:gd name="T1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9">
                  <a:moveTo>
                    <a:pt x="9" y="17"/>
                  </a:moveTo>
                  <a:cubicBezTo>
                    <a:pt x="4" y="13"/>
                    <a:pt x="0" y="7"/>
                    <a:pt x="0" y="0"/>
                  </a:cubicBezTo>
                  <a:cubicBezTo>
                    <a:pt x="0" y="2"/>
                    <a:pt x="2" y="5"/>
                    <a:pt x="5" y="7"/>
                  </a:cubicBezTo>
                  <a:cubicBezTo>
                    <a:pt x="15" y="13"/>
                    <a:pt x="34" y="8"/>
                    <a:pt x="34" y="0"/>
                  </a:cubicBezTo>
                  <a:cubicBezTo>
                    <a:pt x="34" y="10"/>
                    <a:pt x="28" y="15"/>
                    <a:pt x="24" y="17"/>
                  </a:cubicBezTo>
                  <a:cubicBezTo>
                    <a:pt x="20" y="19"/>
                    <a:pt x="14" y="19"/>
                    <a:pt x="10" y="17"/>
                  </a:cubicBezTo>
                  <a:lnTo>
                    <a:pt x="9" y="17"/>
                  </a:lnTo>
                  <a:close/>
                </a:path>
              </a:pathLst>
            </a:custGeom>
            <a:solidFill>
              <a:srgbClr val="B26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4"/>
            <p:cNvSpPr>
              <a:spLocks/>
            </p:cNvSpPr>
            <p:nvPr/>
          </p:nvSpPr>
          <p:spPr bwMode="auto">
            <a:xfrm>
              <a:off x="4556125" y="2378076"/>
              <a:ext cx="9525" cy="90488"/>
            </a:xfrm>
            <a:custGeom>
              <a:avLst/>
              <a:gdLst>
                <a:gd name="T0" fmla="*/ 0 w 5"/>
                <a:gd name="T1" fmla="*/ 51 h 54"/>
                <a:gd name="T2" fmla="*/ 5 w 5"/>
                <a:gd name="T3" fmla="*/ 51 h 54"/>
                <a:gd name="T4" fmla="*/ 5 w 5"/>
                <a:gd name="T5" fmla="*/ 3 h 54"/>
                <a:gd name="T6" fmla="*/ 3 w 5"/>
                <a:gd name="T7" fmla="*/ 0 h 54"/>
                <a:gd name="T8" fmla="*/ 0 w 5"/>
                <a:gd name="T9" fmla="*/ 3 h 54"/>
                <a:gd name="T10" fmla="*/ 0 w 5"/>
                <a:gd name="T11" fmla="*/ 39 h 54"/>
                <a:gd name="T12" fmla="*/ 0 w 5"/>
                <a:gd name="T13" fmla="*/ 39 h 54"/>
                <a:gd name="T14" fmla="*/ 0 w 5"/>
                <a:gd name="T15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4">
                  <a:moveTo>
                    <a:pt x="0" y="51"/>
                  </a:moveTo>
                  <a:cubicBezTo>
                    <a:pt x="0" y="54"/>
                    <a:pt x="5" y="54"/>
                    <a:pt x="5" y="5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938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5"/>
            <p:cNvSpPr>
              <a:spLocks/>
            </p:cNvSpPr>
            <p:nvPr/>
          </p:nvSpPr>
          <p:spPr bwMode="auto">
            <a:xfrm>
              <a:off x="4584700" y="2336801"/>
              <a:ext cx="17463" cy="34925"/>
            </a:xfrm>
            <a:custGeom>
              <a:avLst/>
              <a:gdLst>
                <a:gd name="T0" fmla="*/ 3 w 10"/>
                <a:gd name="T1" fmla="*/ 9 h 21"/>
                <a:gd name="T2" fmla="*/ 3 w 10"/>
                <a:gd name="T3" fmla="*/ 0 h 21"/>
                <a:gd name="T4" fmla="*/ 0 w 10"/>
                <a:gd name="T5" fmla="*/ 0 h 21"/>
                <a:gd name="T6" fmla="*/ 0 w 10"/>
                <a:gd name="T7" fmla="*/ 9 h 21"/>
                <a:gd name="T8" fmla="*/ 4 w 10"/>
                <a:gd name="T9" fmla="*/ 18 h 21"/>
                <a:gd name="T10" fmla="*/ 9 w 10"/>
                <a:gd name="T11" fmla="*/ 21 h 21"/>
                <a:gd name="T12" fmla="*/ 10 w 10"/>
                <a:gd name="T13" fmla="*/ 18 h 21"/>
                <a:gd name="T14" fmla="*/ 5 w 10"/>
                <a:gd name="T15" fmla="*/ 16 h 21"/>
                <a:gd name="T16" fmla="*/ 3 w 10"/>
                <a:gd name="T1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1">
                  <a:moveTo>
                    <a:pt x="3" y="9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0" y="15"/>
                    <a:pt x="4" y="1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4"/>
                    <a:pt x="2" y="13"/>
                    <a:pt x="3" y="9"/>
                  </a:cubicBezTo>
                  <a:close/>
                </a:path>
              </a:pathLst>
            </a:custGeom>
            <a:solidFill>
              <a:srgbClr val="4C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6"/>
            <p:cNvSpPr>
              <a:spLocks/>
            </p:cNvSpPr>
            <p:nvPr/>
          </p:nvSpPr>
          <p:spPr bwMode="auto">
            <a:xfrm>
              <a:off x="4508500" y="2200276"/>
              <a:ext cx="101600" cy="258763"/>
            </a:xfrm>
            <a:custGeom>
              <a:avLst/>
              <a:gdLst>
                <a:gd name="T0" fmla="*/ 50 w 61"/>
                <a:gd name="T1" fmla="*/ 51 h 154"/>
                <a:gd name="T2" fmla="*/ 49 w 61"/>
                <a:gd name="T3" fmla="*/ 43 h 154"/>
                <a:gd name="T4" fmla="*/ 50 w 61"/>
                <a:gd name="T5" fmla="*/ 33 h 154"/>
                <a:gd name="T6" fmla="*/ 43 w 61"/>
                <a:gd name="T7" fmla="*/ 22 h 154"/>
                <a:gd name="T8" fmla="*/ 40 w 61"/>
                <a:gd name="T9" fmla="*/ 15 h 154"/>
                <a:gd name="T10" fmla="*/ 39 w 61"/>
                <a:gd name="T11" fmla="*/ 7 h 154"/>
                <a:gd name="T12" fmla="*/ 34 w 61"/>
                <a:gd name="T13" fmla="*/ 0 h 154"/>
                <a:gd name="T14" fmla="*/ 29 w 61"/>
                <a:gd name="T15" fmla="*/ 5 h 154"/>
                <a:gd name="T16" fmla="*/ 26 w 61"/>
                <a:gd name="T17" fmla="*/ 12 h 154"/>
                <a:gd name="T18" fmla="*/ 20 w 61"/>
                <a:gd name="T19" fmla="*/ 19 h 154"/>
                <a:gd name="T20" fmla="*/ 20 w 61"/>
                <a:gd name="T21" fmla="*/ 28 h 154"/>
                <a:gd name="T22" fmla="*/ 16 w 61"/>
                <a:gd name="T23" fmla="*/ 33 h 154"/>
                <a:gd name="T24" fmla="*/ 10 w 61"/>
                <a:gd name="T25" fmla="*/ 45 h 154"/>
                <a:gd name="T26" fmla="*/ 11 w 61"/>
                <a:gd name="T27" fmla="*/ 63 h 154"/>
                <a:gd name="T28" fmla="*/ 8 w 61"/>
                <a:gd name="T29" fmla="*/ 66 h 154"/>
                <a:gd name="T30" fmla="*/ 0 w 61"/>
                <a:gd name="T31" fmla="*/ 88 h 154"/>
                <a:gd name="T32" fmla="*/ 1 w 61"/>
                <a:gd name="T33" fmla="*/ 104 h 154"/>
                <a:gd name="T34" fmla="*/ 9 w 61"/>
                <a:gd name="T35" fmla="*/ 120 h 154"/>
                <a:gd name="T36" fmla="*/ 10 w 61"/>
                <a:gd name="T37" fmla="*/ 130 h 154"/>
                <a:gd name="T38" fmla="*/ 15 w 61"/>
                <a:gd name="T39" fmla="*/ 140 h 154"/>
                <a:gd name="T40" fmla="*/ 18 w 61"/>
                <a:gd name="T41" fmla="*/ 143 h 154"/>
                <a:gd name="T42" fmla="*/ 31 w 61"/>
                <a:gd name="T43" fmla="*/ 154 h 154"/>
                <a:gd name="T44" fmla="*/ 45 w 61"/>
                <a:gd name="T45" fmla="*/ 145 h 154"/>
                <a:gd name="T46" fmla="*/ 54 w 61"/>
                <a:gd name="T47" fmla="*/ 126 h 154"/>
                <a:gd name="T48" fmla="*/ 58 w 61"/>
                <a:gd name="T49" fmla="*/ 116 h 154"/>
                <a:gd name="T50" fmla="*/ 60 w 61"/>
                <a:gd name="T51" fmla="*/ 77 h 154"/>
                <a:gd name="T52" fmla="*/ 50 w 61"/>
                <a:gd name="T53" fmla="*/ 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154">
                  <a:moveTo>
                    <a:pt x="50" y="51"/>
                  </a:moveTo>
                  <a:cubicBezTo>
                    <a:pt x="50" y="51"/>
                    <a:pt x="49" y="49"/>
                    <a:pt x="49" y="43"/>
                  </a:cubicBezTo>
                  <a:cubicBezTo>
                    <a:pt x="50" y="40"/>
                    <a:pt x="50" y="33"/>
                    <a:pt x="50" y="33"/>
                  </a:cubicBezTo>
                  <a:cubicBezTo>
                    <a:pt x="50" y="27"/>
                    <a:pt x="47" y="23"/>
                    <a:pt x="43" y="22"/>
                  </a:cubicBezTo>
                  <a:cubicBezTo>
                    <a:pt x="41" y="22"/>
                    <a:pt x="40" y="18"/>
                    <a:pt x="40" y="15"/>
                  </a:cubicBezTo>
                  <a:cubicBezTo>
                    <a:pt x="40" y="13"/>
                    <a:pt x="39" y="7"/>
                    <a:pt x="39" y="7"/>
                  </a:cubicBezTo>
                  <a:cubicBezTo>
                    <a:pt x="39" y="4"/>
                    <a:pt x="37" y="0"/>
                    <a:pt x="34" y="0"/>
                  </a:cubicBezTo>
                  <a:cubicBezTo>
                    <a:pt x="31" y="0"/>
                    <a:pt x="30" y="2"/>
                    <a:pt x="29" y="5"/>
                  </a:cubicBezTo>
                  <a:cubicBezTo>
                    <a:pt x="29" y="5"/>
                    <a:pt x="29" y="11"/>
                    <a:pt x="26" y="12"/>
                  </a:cubicBezTo>
                  <a:cubicBezTo>
                    <a:pt x="23" y="13"/>
                    <a:pt x="20" y="15"/>
                    <a:pt x="20" y="19"/>
                  </a:cubicBezTo>
                  <a:cubicBezTo>
                    <a:pt x="20" y="19"/>
                    <a:pt x="20" y="26"/>
                    <a:pt x="20" y="28"/>
                  </a:cubicBezTo>
                  <a:cubicBezTo>
                    <a:pt x="20" y="34"/>
                    <a:pt x="17" y="33"/>
                    <a:pt x="16" y="33"/>
                  </a:cubicBezTo>
                  <a:cubicBezTo>
                    <a:pt x="12" y="34"/>
                    <a:pt x="10" y="38"/>
                    <a:pt x="10" y="45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6"/>
                    <a:pt x="8" y="66"/>
                  </a:cubicBezTo>
                  <a:cubicBezTo>
                    <a:pt x="4" y="66"/>
                    <a:pt x="0" y="70"/>
                    <a:pt x="0" y="88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19"/>
                    <a:pt x="9" y="120"/>
                    <a:pt x="9" y="12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5"/>
                    <a:pt x="11" y="140"/>
                    <a:pt x="15" y="140"/>
                  </a:cubicBezTo>
                  <a:cubicBezTo>
                    <a:pt x="18" y="140"/>
                    <a:pt x="18" y="143"/>
                    <a:pt x="18" y="143"/>
                  </a:cubicBezTo>
                  <a:cubicBezTo>
                    <a:pt x="18" y="150"/>
                    <a:pt x="25" y="154"/>
                    <a:pt x="31" y="154"/>
                  </a:cubicBezTo>
                  <a:cubicBezTo>
                    <a:pt x="40" y="154"/>
                    <a:pt x="41" y="149"/>
                    <a:pt x="45" y="145"/>
                  </a:cubicBezTo>
                  <a:cubicBezTo>
                    <a:pt x="51" y="144"/>
                    <a:pt x="53" y="138"/>
                    <a:pt x="54" y="126"/>
                  </a:cubicBezTo>
                  <a:cubicBezTo>
                    <a:pt x="54" y="126"/>
                    <a:pt x="57" y="126"/>
                    <a:pt x="58" y="116"/>
                  </a:cubicBezTo>
                  <a:cubicBezTo>
                    <a:pt x="59" y="109"/>
                    <a:pt x="60" y="77"/>
                    <a:pt x="60" y="77"/>
                  </a:cubicBezTo>
                  <a:cubicBezTo>
                    <a:pt x="61" y="68"/>
                    <a:pt x="60" y="52"/>
                    <a:pt x="50" y="51"/>
                  </a:cubicBezTo>
                  <a:close/>
                </a:path>
              </a:pathLst>
            </a:custGeom>
            <a:solidFill>
              <a:srgbClr val="285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7"/>
            <p:cNvSpPr>
              <a:spLocks/>
            </p:cNvSpPr>
            <p:nvPr/>
          </p:nvSpPr>
          <p:spPr bwMode="auto">
            <a:xfrm>
              <a:off x="4535488" y="2222501"/>
              <a:ext cx="66675" cy="174625"/>
            </a:xfrm>
            <a:custGeom>
              <a:avLst/>
              <a:gdLst>
                <a:gd name="T0" fmla="*/ 29 w 40"/>
                <a:gd name="T1" fmla="*/ 46 h 104"/>
                <a:gd name="T2" fmla="*/ 28 w 40"/>
                <a:gd name="T3" fmla="*/ 22 h 104"/>
                <a:gd name="T4" fmla="*/ 24 w 40"/>
                <a:gd name="T5" fmla="*/ 12 h 104"/>
                <a:gd name="T6" fmla="*/ 22 w 40"/>
                <a:gd name="T7" fmla="*/ 5 h 104"/>
                <a:gd name="T8" fmla="*/ 19 w 40"/>
                <a:gd name="T9" fmla="*/ 0 h 104"/>
                <a:gd name="T10" fmla="*/ 16 w 40"/>
                <a:gd name="T11" fmla="*/ 4 h 104"/>
                <a:gd name="T12" fmla="*/ 13 w 40"/>
                <a:gd name="T13" fmla="*/ 9 h 104"/>
                <a:gd name="T14" fmla="*/ 8 w 40"/>
                <a:gd name="T15" fmla="*/ 15 h 104"/>
                <a:gd name="T16" fmla="*/ 8 w 40"/>
                <a:gd name="T17" fmla="*/ 21 h 104"/>
                <a:gd name="T18" fmla="*/ 6 w 40"/>
                <a:gd name="T19" fmla="*/ 26 h 104"/>
                <a:gd name="T20" fmla="*/ 0 w 40"/>
                <a:gd name="T21" fmla="*/ 35 h 104"/>
                <a:gd name="T22" fmla="*/ 1 w 40"/>
                <a:gd name="T23" fmla="*/ 42 h 104"/>
                <a:gd name="T24" fmla="*/ 8 w 40"/>
                <a:gd name="T25" fmla="*/ 31 h 104"/>
                <a:gd name="T26" fmla="*/ 11 w 40"/>
                <a:gd name="T27" fmla="*/ 26 h 104"/>
                <a:gd name="T28" fmla="*/ 15 w 40"/>
                <a:gd name="T29" fmla="*/ 22 h 104"/>
                <a:gd name="T30" fmla="*/ 17 w 40"/>
                <a:gd name="T31" fmla="*/ 28 h 104"/>
                <a:gd name="T32" fmla="*/ 19 w 40"/>
                <a:gd name="T33" fmla="*/ 35 h 104"/>
                <a:gd name="T34" fmla="*/ 24 w 40"/>
                <a:gd name="T35" fmla="*/ 45 h 104"/>
                <a:gd name="T36" fmla="*/ 28 w 40"/>
                <a:gd name="T37" fmla="*/ 65 h 104"/>
                <a:gd name="T38" fmla="*/ 35 w 40"/>
                <a:gd name="T39" fmla="*/ 83 h 104"/>
                <a:gd name="T40" fmla="*/ 34 w 40"/>
                <a:gd name="T41" fmla="*/ 104 h 104"/>
                <a:gd name="T42" fmla="*/ 37 w 40"/>
                <a:gd name="T43" fmla="*/ 90 h 104"/>
                <a:gd name="T44" fmla="*/ 39 w 40"/>
                <a:gd name="T45" fmla="*/ 59 h 104"/>
                <a:gd name="T46" fmla="*/ 29 w 40"/>
                <a:gd name="T4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104">
                  <a:moveTo>
                    <a:pt x="29" y="46"/>
                  </a:moveTo>
                  <a:cubicBezTo>
                    <a:pt x="29" y="46"/>
                    <a:pt x="27" y="52"/>
                    <a:pt x="28" y="22"/>
                  </a:cubicBezTo>
                  <a:cubicBezTo>
                    <a:pt x="28" y="20"/>
                    <a:pt x="30" y="11"/>
                    <a:pt x="24" y="12"/>
                  </a:cubicBezTo>
                  <a:cubicBezTo>
                    <a:pt x="22" y="12"/>
                    <a:pt x="22" y="5"/>
                    <a:pt x="22" y="5"/>
                  </a:cubicBezTo>
                  <a:cubicBezTo>
                    <a:pt x="22" y="2"/>
                    <a:pt x="22" y="0"/>
                    <a:pt x="19" y="0"/>
                  </a:cubicBezTo>
                  <a:cubicBezTo>
                    <a:pt x="17" y="0"/>
                    <a:pt x="16" y="2"/>
                    <a:pt x="16" y="4"/>
                  </a:cubicBezTo>
                  <a:cubicBezTo>
                    <a:pt x="16" y="4"/>
                    <a:pt x="15" y="9"/>
                    <a:pt x="13" y="9"/>
                  </a:cubicBezTo>
                  <a:cubicBezTo>
                    <a:pt x="10" y="10"/>
                    <a:pt x="8" y="12"/>
                    <a:pt x="8" y="15"/>
                  </a:cubicBezTo>
                  <a:cubicBezTo>
                    <a:pt x="8" y="15"/>
                    <a:pt x="8" y="20"/>
                    <a:pt x="8" y="21"/>
                  </a:cubicBezTo>
                  <a:cubicBezTo>
                    <a:pt x="8" y="27"/>
                    <a:pt x="6" y="26"/>
                    <a:pt x="6" y="26"/>
                  </a:cubicBezTo>
                  <a:cubicBezTo>
                    <a:pt x="2" y="26"/>
                    <a:pt x="0" y="30"/>
                    <a:pt x="0" y="35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9"/>
                    <a:pt x="3" y="29"/>
                    <a:pt x="8" y="31"/>
                  </a:cubicBezTo>
                  <a:cubicBezTo>
                    <a:pt x="10" y="31"/>
                    <a:pt x="11" y="26"/>
                    <a:pt x="11" y="26"/>
                  </a:cubicBezTo>
                  <a:cubicBezTo>
                    <a:pt x="12" y="24"/>
                    <a:pt x="13" y="22"/>
                    <a:pt x="15" y="22"/>
                  </a:cubicBezTo>
                  <a:cubicBezTo>
                    <a:pt x="17" y="22"/>
                    <a:pt x="17" y="26"/>
                    <a:pt x="17" y="28"/>
                  </a:cubicBezTo>
                  <a:cubicBezTo>
                    <a:pt x="17" y="28"/>
                    <a:pt x="17" y="35"/>
                    <a:pt x="19" y="35"/>
                  </a:cubicBezTo>
                  <a:cubicBezTo>
                    <a:pt x="25" y="34"/>
                    <a:pt x="24" y="43"/>
                    <a:pt x="24" y="45"/>
                  </a:cubicBezTo>
                  <a:cubicBezTo>
                    <a:pt x="24" y="73"/>
                    <a:pt x="28" y="65"/>
                    <a:pt x="28" y="65"/>
                  </a:cubicBezTo>
                  <a:cubicBezTo>
                    <a:pt x="32" y="59"/>
                    <a:pt x="36" y="71"/>
                    <a:pt x="35" y="83"/>
                  </a:cubicBezTo>
                  <a:cubicBezTo>
                    <a:pt x="35" y="83"/>
                    <a:pt x="34" y="95"/>
                    <a:pt x="34" y="104"/>
                  </a:cubicBezTo>
                  <a:cubicBezTo>
                    <a:pt x="36" y="99"/>
                    <a:pt x="37" y="94"/>
                    <a:pt x="37" y="90"/>
                  </a:cubicBezTo>
                  <a:cubicBezTo>
                    <a:pt x="38" y="84"/>
                    <a:pt x="39" y="59"/>
                    <a:pt x="39" y="59"/>
                  </a:cubicBezTo>
                  <a:cubicBezTo>
                    <a:pt x="40" y="48"/>
                    <a:pt x="33" y="39"/>
                    <a:pt x="29" y="46"/>
                  </a:cubicBezTo>
                  <a:close/>
                </a:path>
              </a:pathLst>
            </a:custGeom>
            <a:solidFill>
              <a:srgbClr val="487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8"/>
            <p:cNvSpPr>
              <a:spLocks/>
            </p:cNvSpPr>
            <p:nvPr/>
          </p:nvSpPr>
          <p:spPr bwMode="auto">
            <a:xfrm>
              <a:off x="4510088" y="2314576"/>
              <a:ext cx="63500" cy="79375"/>
            </a:xfrm>
            <a:custGeom>
              <a:avLst/>
              <a:gdLst>
                <a:gd name="T0" fmla="*/ 28 w 38"/>
                <a:gd name="T1" fmla="*/ 15 h 47"/>
                <a:gd name="T2" fmla="*/ 14 w 38"/>
                <a:gd name="T3" fmla="*/ 4 h 47"/>
                <a:gd name="T4" fmla="*/ 8 w 38"/>
                <a:gd name="T5" fmla="*/ 10 h 47"/>
                <a:gd name="T6" fmla="*/ 2 w 38"/>
                <a:gd name="T7" fmla="*/ 22 h 47"/>
                <a:gd name="T8" fmla="*/ 4 w 38"/>
                <a:gd name="T9" fmla="*/ 30 h 47"/>
                <a:gd name="T10" fmla="*/ 4 w 38"/>
                <a:gd name="T11" fmla="*/ 19 h 47"/>
                <a:gd name="T12" fmla="*/ 18 w 38"/>
                <a:gd name="T13" fmla="*/ 10 h 47"/>
                <a:gd name="T14" fmla="*/ 23 w 38"/>
                <a:gd name="T15" fmla="*/ 19 h 47"/>
                <a:gd name="T16" fmla="*/ 35 w 38"/>
                <a:gd name="T17" fmla="*/ 32 h 47"/>
                <a:gd name="T18" fmla="*/ 37 w 38"/>
                <a:gd name="T19" fmla="*/ 44 h 47"/>
                <a:gd name="T20" fmla="*/ 38 w 38"/>
                <a:gd name="T21" fmla="*/ 31 h 47"/>
                <a:gd name="T22" fmla="*/ 28 w 38"/>
                <a:gd name="T23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7">
                  <a:moveTo>
                    <a:pt x="28" y="15"/>
                  </a:moveTo>
                  <a:cubicBezTo>
                    <a:pt x="27" y="10"/>
                    <a:pt x="24" y="0"/>
                    <a:pt x="14" y="4"/>
                  </a:cubicBezTo>
                  <a:cubicBezTo>
                    <a:pt x="8" y="6"/>
                    <a:pt x="8" y="10"/>
                    <a:pt x="8" y="10"/>
                  </a:cubicBezTo>
                  <a:cubicBezTo>
                    <a:pt x="8" y="10"/>
                    <a:pt x="0" y="10"/>
                    <a:pt x="2" y="22"/>
                  </a:cubicBezTo>
                  <a:cubicBezTo>
                    <a:pt x="2" y="27"/>
                    <a:pt x="4" y="30"/>
                    <a:pt x="4" y="30"/>
                  </a:cubicBezTo>
                  <a:cubicBezTo>
                    <a:pt x="5" y="29"/>
                    <a:pt x="3" y="28"/>
                    <a:pt x="4" y="19"/>
                  </a:cubicBezTo>
                  <a:cubicBezTo>
                    <a:pt x="5" y="11"/>
                    <a:pt x="14" y="9"/>
                    <a:pt x="18" y="10"/>
                  </a:cubicBezTo>
                  <a:cubicBezTo>
                    <a:pt x="23" y="12"/>
                    <a:pt x="23" y="19"/>
                    <a:pt x="23" y="19"/>
                  </a:cubicBezTo>
                  <a:cubicBezTo>
                    <a:pt x="25" y="35"/>
                    <a:pt x="34" y="16"/>
                    <a:pt x="35" y="32"/>
                  </a:cubicBezTo>
                  <a:cubicBezTo>
                    <a:pt x="35" y="32"/>
                    <a:pt x="36" y="47"/>
                    <a:pt x="37" y="44"/>
                  </a:cubicBezTo>
                  <a:cubicBezTo>
                    <a:pt x="37" y="39"/>
                    <a:pt x="38" y="35"/>
                    <a:pt x="38" y="31"/>
                  </a:cubicBezTo>
                  <a:cubicBezTo>
                    <a:pt x="38" y="14"/>
                    <a:pt x="29" y="23"/>
                    <a:pt x="28" y="15"/>
                  </a:cubicBezTo>
                  <a:close/>
                </a:path>
              </a:pathLst>
            </a:custGeom>
            <a:solidFill>
              <a:srgbClr val="487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9"/>
            <p:cNvSpPr>
              <a:spLocks/>
            </p:cNvSpPr>
            <p:nvPr/>
          </p:nvSpPr>
          <p:spPr bwMode="auto">
            <a:xfrm>
              <a:off x="4567238" y="2381251"/>
              <a:ext cx="20638" cy="38100"/>
            </a:xfrm>
            <a:custGeom>
              <a:avLst/>
              <a:gdLst>
                <a:gd name="T0" fmla="*/ 0 w 13"/>
                <a:gd name="T1" fmla="*/ 7 h 22"/>
                <a:gd name="T2" fmla="*/ 7 w 13"/>
                <a:gd name="T3" fmla="*/ 8 h 22"/>
                <a:gd name="T4" fmla="*/ 11 w 13"/>
                <a:gd name="T5" fmla="*/ 22 h 22"/>
                <a:gd name="T6" fmla="*/ 9 w 13"/>
                <a:gd name="T7" fmla="*/ 4 h 22"/>
                <a:gd name="T8" fmla="*/ 1 w 13"/>
                <a:gd name="T9" fmla="*/ 4 h 22"/>
                <a:gd name="T10" fmla="*/ 0 w 13"/>
                <a:gd name="T11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2">
                  <a:moveTo>
                    <a:pt x="0" y="7"/>
                  </a:moveTo>
                  <a:cubicBezTo>
                    <a:pt x="0" y="7"/>
                    <a:pt x="3" y="3"/>
                    <a:pt x="7" y="8"/>
                  </a:cubicBezTo>
                  <a:cubicBezTo>
                    <a:pt x="11" y="12"/>
                    <a:pt x="11" y="22"/>
                    <a:pt x="11" y="22"/>
                  </a:cubicBezTo>
                  <a:cubicBezTo>
                    <a:pt x="11" y="22"/>
                    <a:pt x="13" y="8"/>
                    <a:pt x="9" y="4"/>
                  </a:cubicBezTo>
                  <a:cubicBezTo>
                    <a:pt x="6" y="0"/>
                    <a:pt x="2" y="2"/>
                    <a:pt x="1" y="4"/>
                  </a:cubicBezTo>
                  <a:cubicBezTo>
                    <a:pt x="0" y="5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487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0"/>
            <p:cNvSpPr>
              <a:spLocks/>
            </p:cNvSpPr>
            <p:nvPr/>
          </p:nvSpPr>
          <p:spPr bwMode="auto">
            <a:xfrm>
              <a:off x="4241800" y="2319338"/>
              <a:ext cx="30163" cy="17463"/>
            </a:xfrm>
            <a:custGeom>
              <a:avLst/>
              <a:gdLst>
                <a:gd name="T0" fmla="*/ 15 w 18"/>
                <a:gd name="T1" fmla="*/ 2 h 10"/>
                <a:gd name="T2" fmla="*/ 15 w 18"/>
                <a:gd name="T3" fmla="*/ 9 h 10"/>
                <a:gd name="T4" fmla="*/ 3 w 18"/>
                <a:gd name="T5" fmla="*/ 8 h 10"/>
                <a:gd name="T6" fmla="*/ 3 w 18"/>
                <a:gd name="T7" fmla="*/ 2 h 10"/>
                <a:gd name="T8" fmla="*/ 15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2"/>
                  </a:moveTo>
                  <a:cubicBezTo>
                    <a:pt x="18" y="4"/>
                    <a:pt x="18" y="7"/>
                    <a:pt x="15" y="9"/>
                  </a:cubicBezTo>
                  <a:cubicBezTo>
                    <a:pt x="11" y="10"/>
                    <a:pt x="6" y="10"/>
                    <a:pt x="3" y="8"/>
                  </a:cubicBezTo>
                  <a:cubicBezTo>
                    <a:pt x="0" y="7"/>
                    <a:pt x="0" y="3"/>
                    <a:pt x="3" y="2"/>
                  </a:cubicBezTo>
                  <a:cubicBezTo>
                    <a:pt x="6" y="0"/>
                    <a:pt x="12" y="0"/>
                    <a:pt x="15" y="2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1"/>
            <p:cNvSpPr>
              <a:spLocks/>
            </p:cNvSpPr>
            <p:nvPr/>
          </p:nvSpPr>
          <p:spPr bwMode="auto">
            <a:xfrm>
              <a:off x="4244975" y="2333626"/>
              <a:ext cx="23813" cy="3175"/>
            </a:xfrm>
            <a:custGeom>
              <a:avLst/>
              <a:gdLst>
                <a:gd name="T0" fmla="*/ 1 w 14"/>
                <a:gd name="T1" fmla="*/ 1 h 2"/>
                <a:gd name="T2" fmla="*/ 0 w 14"/>
                <a:gd name="T3" fmla="*/ 0 h 2"/>
                <a:gd name="T4" fmla="*/ 14 w 14"/>
                <a:gd name="T5" fmla="*/ 0 h 2"/>
                <a:gd name="T6" fmla="*/ 13 w 14"/>
                <a:gd name="T7" fmla="*/ 1 h 2"/>
                <a:gd name="T8" fmla="*/ 1 w 1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4" y="2"/>
                    <a:pt x="10" y="2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4" y="2"/>
                    <a:pt x="1" y="1"/>
                  </a:cubicBezTo>
                  <a:close/>
                </a:path>
              </a:pathLst>
            </a:custGeom>
            <a:solidFill>
              <a:srgbClr val="C65C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2"/>
            <p:cNvSpPr>
              <a:spLocks/>
            </p:cNvSpPr>
            <p:nvPr/>
          </p:nvSpPr>
          <p:spPr bwMode="auto">
            <a:xfrm>
              <a:off x="4244975" y="2333626"/>
              <a:ext cx="23813" cy="3175"/>
            </a:xfrm>
            <a:custGeom>
              <a:avLst/>
              <a:gdLst>
                <a:gd name="T0" fmla="*/ 1 w 14"/>
                <a:gd name="T1" fmla="*/ 1 h 2"/>
                <a:gd name="T2" fmla="*/ 0 w 14"/>
                <a:gd name="T3" fmla="*/ 0 h 2"/>
                <a:gd name="T4" fmla="*/ 14 w 14"/>
                <a:gd name="T5" fmla="*/ 0 h 2"/>
                <a:gd name="T6" fmla="*/ 13 w 14"/>
                <a:gd name="T7" fmla="*/ 1 h 2"/>
                <a:gd name="T8" fmla="*/ 1 w 1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10" y="2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4" y="2"/>
                    <a:pt x="1" y="1"/>
                  </a:cubicBezTo>
                  <a:close/>
                </a:path>
              </a:pathLst>
            </a:custGeom>
            <a:solidFill>
              <a:srgbClr val="C65C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3"/>
            <p:cNvSpPr>
              <a:spLocks/>
            </p:cNvSpPr>
            <p:nvPr/>
          </p:nvSpPr>
          <p:spPr bwMode="auto">
            <a:xfrm>
              <a:off x="4227513" y="2278063"/>
              <a:ext cx="60325" cy="34925"/>
            </a:xfrm>
            <a:custGeom>
              <a:avLst/>
              <a:gdLst>
                <a:gd name="T0" fmla="*/ 29 w 36"/>
                <a:gd name="T1" fmla="*/ 4 h 21"/>
                <a:gd name="T2" fmla="*/ 29 w 36"/>
                <a:gd name="T3" fmla="*/ 17 h 21"/>
                <a:gd name="T4" fmla="*/ 6 w 36"/>
                <a:gd name="T5" fmla="*/ 17 h 21"/>
                <a:gd name="T6" fmla="*/ 7 w 36"/>
                <a:gd name="T7" fmla="*/ 4 h 21"/>
                <a:gd name="T8" fmla="*/ 29 w 36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29" y="4"/>
                  </a:moveTo>
                  <a:cubicBezTo>
                    <a:pt x="36" y="8"/>
                    <a:pt x="35" y="14"/>
                    <a:pt x="29" y="17"/>
                  </a:cubicBezTo>
                  <a:cubicBezTo>
                    <a:pt x="23" y="21"/>
                    <a:pt x="13" y="21"/>
                    <a:pt x="6" y="17"/>
                  </a:cubicBezTo>
                  <a:cubicBezTo>
                    <a:pt x="0" y="13"/>
                    <a:pt x="1" y="8"/>
                    <a:pt x="7" y="4"/>
                  </a:cubicBezTo>
                  <a:cubicBezTo>
                    <a:pt x="13" y="0"/>
                    <a:pt x="23" y="1"/>
                    <a:pt x="29" y="4"/>
                  </a:cubicBezTo>
                  <a:close/>
                </a:path>
              </a:pathLst>
            </a:custGeom>
            <a:solidFill>
              <a:srgbClr val="38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4"/>
            <p:cNvSpPr>
              <a:spLocks noEditPoints="1"/>
            </p:cNvSpPr>
            <p:nvPr/>
          </p:nvSpPr>
          <p:spPr bwMode="auto">
            <a:xfrm>
              <a:off x="4229100" y="2274888"/>
              <a:ext cx="57150" cy="44450"/>
            </a:xfrm>
            <a:custGeom>
              <a:avLst/>
              <a:gdLst>
                <a:gd name="T0" fmla="*/ 0 w 34"/>
                <a:gd name="T1" fmla="*/ 14 h 27"/>
                <a:gd name="T2" fmla="*/ 5 w 34"/>
                <a:gd name="T3" fmla="*/ 20 h 27"/>
                <a:gd name="T4" fmla="*/ 34 w 34"/>
                <a:gd name="T5" fmla="*/ 13 h 27"/>
                <a:gd name="T6" fmla="*/ 0 w 34"/>
                <a:gd name="T7" fmla="*/ 14 h 27"/>
                <a:gd name="T8" fmla="*/ 28 w 34"/>
                <a:gd name="T9" fmla="*/ 19 h 27"/>
                <a:gd name="T10" fmla="*/ 5 w 34"/>
                <a:gd name="T11" fmla="*/ 19 h 27"/>
                <a:gd name="T12" fmla="*/ 6 w 34"/>
                <a:gd name="T13" fmla="*/ 6 h 27"/>
                <a:gd name="T14" fmla="*/ 28 w 34"/>
                <a:gd name="T1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0" y="14"/>
                  </a:moveTo>
                  <a:cubicBezTo>
                    <a:pt x="0" y="16"/>
                    <a:pt x="2" y="18"/>
                    <a:pt x="5" y="20"/>
                  </a:cubicBezTo>
                  <a:cubicBezTo>
                    <a:pt x="15" y="27"/>
                    <a:pt x="34" y="22"/>
                    <a:pt x="34" y="13"/>
                  </a:cubicBezTo>
                  <a:cubicBezTo>
                    <a:pt x="34" y="0"/>
                    <a:pt x="0" y="0"/>
                    <a:pt x="0" y="14"/>
                  </a:cubicBezTo>
                  <a:close/>
                  <a:moveTo>
                    <a:pt x="28" y="19"/>
                  </a:moveTo>
                  <a:cubicBezTo>
                    <a:pt x="22" y="23"/>
                    <a:pt x="12" y="23"/>
                    <a:pt x="5" y="19"/>
                  </a:cubicBezTo>
                  <a:cubicBezTo>
                    <a:pt x="0" y="16"/>
                    <a:pt x="5" y="7"/>
                    <a:pt x="6" y="6"/>
                  </a:cubicBezTo>
                  <a:cubicBezTo>
                    <a:pt x="10" y="7"/>
                    <a:pt x="34" y="16"/>
                    <a:pt x="28" y="19"/>
                  </a:cubicBezTo>
                  <a:close/>
                </a:path>
              </a:pathLst>
            </a:custGeom>
            <a:solidFill>
              <a:srgbClr val="FFC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5"/>
            <p:cNvSpPr>
              <a:spLocks/>
            </p:cNvSpPr>
            <p:nvPr/>
          </p:nvSpPr>
          <p:spPr bwMode="auto">
            <a:xfrm>
              <a:off x="4229100" y="2295526"/>
              <a:ext cx="57150" cy="30163"/>
            </a:xfrm>
            <a:custGeom>
              <a:avLst/>
              <a:gdLst>
                <a:gd name="T0" fmla="*/ 0 w 34"/>
                <a:gd name="T1" fmla="*/ 5 h 18"/>
                <a:gd name="T2" fmla="*/ 0 w 34"/>
                <a:gd name="T3" fmla="*/ 1 h 18"/>
                <a:gd name="T4" fmla="*/ 5 w 34"/>
                <a:gd name="T5" fmla="*/ 7 h 18"/>
                <a:gd name="T6" fmla="*/ 34 w 34"/>
                <a:gd name="T7" fmla="*/ 0 h 18"/>
                <a:gd name="T8" fmla="*/ 34 w 34"/>
                <a:gd name="T9" fmla="*/ 5 h 18"/>
                <a:gd name="T10" fmla="*/ 5 w 34"/>
                <a:gd name="T11" fmla="*/ 12 h 18"/>
                <a:gd name="T12" fmla="*/ 0 w 34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0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5"/>
                    <a:pt x="5" y="7"/>
                  </a:cubicBezTo>
                  <a:cubicBezTo>
                    <a:pt x="15" y="14"/>
                    <a:pt x="34" y="9"/>
                    <a:pt x="34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13"/>
                    <a:pt x="15" y="18"/>
                    <a:pt x="5" y="12"/>
                  </a:cubicBezTo>
                  <a:cubicBezTo>
                    <a:pt x="2" y="10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FA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6"/>
            <p:cNvSpPr>
              <a:spLocks/>
            </p:cNvSpPr>
            <p:nvPr/>
          </p:nvSpPr>
          <p:spPr bwMode="auto">
            <a:xfrm>
              <a:off x="4229100" y="2305051"/>
              <a:ext cx="57150" cy="31750"/>
            </a:xfrm>
            <a:custGeom>
              <a:avLst/>
              <a:gdLst>
                <a:gd name="T0" fmla="*/ 9 w 34"/>
                <a:gd name="T1" fmla="*/ 17 h 19"/>
                <a:gd name="T2" fmla="*/ 0 w 34"/>
                <a:gd name="T3" fmla="*/ 0 h 19"/>
                <a:gd name="T4" fmla="*/ 5 w 34"/>
                <a:gd name="T5" fmla="*/ 7 h 19"/>
                <a:gd name="T6" fmla="*/ 34 w 34"/>
                <a:gd name="T7" fmla="*/ 0 h 19"/>
                <a:gd name="T8" fmla="*/ 24 w 34"/>
                <a:gd name="T9" fmla="*/ 17 h 19"/>
                <a:gd name="T10" fmla="*/ 10 w 34"/>
                <a:gd name="T11" fmla="*/ 17 h 19"/>
                <a:gd name="T12" fmla="*/ 9 w 34"/>
                <a:gd name="T1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9">
                  <a:moveTo>
                    <a:pt x="9" y="17"/>
                  </a:moveTo>
                  <a:cubicBezTo>
                    <a:pt x="4" y="13"/>
                    <a:pt x="0" y="7"/>
                    <a:pt x="0" y="0"/>
                  </a:cubicBezTo>
                  <a:cubicBezTo>
                    <a:pt x="0" y="2"/>
                    <a:pt x="2" y="5"/>
                    <a:pt x="5" y="7"/>
                  </a:cubicBezTo>
                  <a:cubicBezTo>
                    <a:pt x="15" y="13"/>
                    <a:pt x="34" y="8"/>
                    <a:pt x="34" y="0"/>
                  </a:cubicBezTo>
                  <a:cubicBezTo>
                    <a:pt x="34" y="10"/>
                    <a:pt x="28" y="15"/>
                    <a:pt x="24" y="17"/>
                  </a:cubicBezTo>
                  <a:cubicBezTo>
                    <a:pt x="20" y="19"/>
                    <a:pt x="14" y="19"/>
                    <a:pt x="10" y="17"/>
                  </a:cubicBezTo>
                  <a:lnTo>
                    <a:pt x="9" y="17"/>
                  </a:lnTo>
                  <a:close/>
                </a:path>
              </a:pathLst>
            </a:custGeom>
            <a:solidFill>
              <a:srgbClr val="B26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7"/>
            <p:cNvSpPr>
              <a:spLocks/>
            </p:cNvSpPr>
            <p:nvPr/>
          </p:nvSpPr>
          <p:spPr bwMode="auto">
            <a:xfrm>
              <a:off x="4252913" y="2214563"/>
              <a:ext cx="7938" cy="92075"/>
            </a:xfrm>
            <a:custGeom>
              <a:avLst/>
              <a:gdLst>
                <a:gd name="T0" fmla="*/ 0 w 5"/>
                <a:gd name="T1" fmla="*/ 51 h 54"/>
                <a:gd name="T2" fmla="*/ 5 w 5"/>
                <a:gd name="T3" fmla="*/ 51 h 54"/>
                <a:gd name="T4" fmla="*/ 5 w 5"/>
                <a:gd name="T5" fmla="*/ 3 h 54"/>
                <a:gd name="T6" fmla="*/ 2 w 5"/>
                <a:gd name="T7" fmla="*/ 0 h 54"/>
                <a:gd name="T8" fmla="*/ 0 w 5"/>
                <a:gd name="T9" fmla="*/ 3 h 54"/>
                <a:gd name="T10" fmla="*/ 0 w 5"/>
                <a:gd name="T11" fmla="*/ 39 h 54"/>
                <a:gd name="T12" fmla="*/ 0 w 5"/>
                <a:gd name="T13" fmla="*/ 39 h 54"/>
                <a:gd name="T14" fmla="*/ 0 w 5"/>
                <a:gd name="T15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4">
                  <a:moveTo>
                    <a:pt x="0" y="51"/>
                  </a:moveTo>
                  <a:cubicBezTo>
                    <a:pt x="0" y="54"/>
                    <a:pt x="5" y="54"/>
                    <a:pt x="5" y="5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938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8"/>
            <p:cNvSpPr>
              <a:spLocks/>
            </p:cNvSpPr>
            <p:nvPr/>
          </p:nvSpPr>
          <p:spPr bwMode="auto">
            <a:xfrm>
              <a:off x="4279900" y="2173288"/>
              <a:ext cx="17463" cy="34925"/>
            </a:xfrm>
            <a:custGeom>
              <a:avLst/>
              <a:gdLst>
                <a:gd name="T0" fmla="*/ 3 w 11"/>
                <a:gd name="T1" fmla="*/ 9 h 21"/>
                <a:gd name="T2" fmla="*/ 3 w 11"/>
                <a:gd name="T3" fmla="*/ 0 h 21"/>
                <a:gd name="T4" fmla="*/ 0 w 11"/>
                <a:gd name="T5" fmla="*/ 0 h 21"/>
                <a:gd name="T6" fmla="*/ 0 w 11"/>
                <a:gd name="T7" fmla="*/ 9 h 21"/>
                <a:gd name="T8" fmla="*/ 5 w 11"/>
                <a:gd name="T9" fmla="*/ 18 h 21"/>
                <a:gd name="T10" fmla="*/ 10 w 11"/>
                <a:gd name="T11" fmla="*/ 21 h 21"/>
                <a:gd name="T12" fmla="*/ 11 w 11"/>
                <a:gd name="T13" fmla="*/ 18 h 21"/>
                <a:gd name="T14" fmla="*/ 6 w 11"/>
                <a:gd name="T15" fmla="*/ 16 h 21"/>
                <a:gd name="T16" fmla="*/ 3 w 11"/>
                <a:gd name="T1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1">
                  <a:moveTo>
                    <a:pt x="3" y="9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1" y="15"/>
                    <a:pt x="5" y="18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4"/>
                    <a:pt x="3" y="13"/>
                    <a:pt x="3" y="9"/>
                  </a:cubicBezTo>
                  <a:close/>
                </a:path>
              </a:pathLst>
            </a:custGeom>
            <a:solidFill>
              <a:srgbClr val="4C4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9"/>
            <p:cNvSpPr>
              <a:spLocks/>
            </p:cNvSpPr>
            <p:nvPr/>
          </p:nvSpPr>
          <p:spPr bwMode="auto">
            <a:xfrm>
              <a:off x="4202113" y="2036763"/>
              <a:ext cx="104775" cy="258763"/>
            </a:xfrm>
            <a:custGeom>
              <a:avLst/>
              <a:gdLst>
                <a:gd name="T0" fmla="*/ 51 w 62"/>
                <a:gd name="T1" fmla="*/ 51 h 154"/>
                <a:gd name="T2" fmla="*/ 50 w 62"/>
                <a:gd name="T3" fmla="*/ 43 h 154"/>
                <a:gd name="T4" fmla="*/ 51 w 62"/>
                <a:gd name="T5" fmla="*/ 33 h 154"/>
                <a:gd name="T6" fmla="*/ 44 w 62"/>
                <a:gd name="T7" fmla="*/ 22 h 154"/>
                <a:gd name="T8" fmla="*/ 41 w 62"/>
                <a:gd name="T9" fmla="*/ 15 h 154"/>
                <a:gd name="T10" fmla="*/ 40 w 62"/>
                <a:gd name="T11" fmla="*/ 7 h 154"/>
                <a:gd name="T12" fmla="*/ 35 w 62"/>
                <a:gd name="T13" fmla="*/ 0 h 154"/>
                <a:gd name="T14" fmla="*/ 30 w 62"/>
                <a:gd name="T15" fmla="*/ 5 h 154"/>
                <a:gd name="T16" fmla="*/ 27 w 62"/>
                <a:gd name="T17" fmla="*/ 12 h 154"/>
                <a:gd name="T18" fmla="*/ 21 w 62"/>
                <a:gd name="T19" fmla="*/ 19 h 154"/>
                <a:gd name="T20" fmla="*/ 21 w 62"/>
                <a:gd name="T21" fmla="*/ 28 h 154"/>
                <a:gd name="T22" fmla="*/ 17 w 62"/>
                <a:gd name="T23" fmla="*/ 33 h 154"/>
                <a:gd name="T24" fmla="*/ 11 w 62"/>
                <a:gd name="T25" fmla="*/ 45 h 154"/>
                <a:gd name="T26" fmla="*/ 12 w 62"/>
                <a:gd name="T27" fmla="*/ 63 h 154"/>
                <a:gd name="T28" fmla="*/ 9 w 62"/>
                <a:gd name="T29" fmla="*/ 66 h 154"/>
                <a:gd name="T30" fmla="*/ 1 w 62"/>
                <a:gd name="T31" fmla="*/ 88 h 154"/>
                <a:gd name="T32" fmla="*/ 1 w 62"/>
                <a:gd name="T33" fmla="*/ 104 h 154"/>
                <a:gd name="T34" fmla="*/ 10 w 62"/>
                <a:gd name="T35" fmla="*/ 120 h 154"/>
                <a:gd name="T36" fmla="*/ 10 w 62"/>
                <a:gd name="T37" fmla="*/ 130 h 154"/>
                <a:gd name="T38" fmla="*/ 16 w 62"/>
                <a:gd name="T39" fmla="*/ 140 h 154"/>
                <a:gd name="T40" fmla="*/ 19 w 62"/>
                <a:gd name="T41" fmla="*/ 143 h 154"/>
                <a:gd name="T42" fmla="*/ 32 w 62"/>
                <a:gd name="T43" fmla="*/ 154 h 154"/>
                <a:gd name="T44" fmla="*/ 45 w 62"/>
                <a:gd name="T45" fmla="*/ 145 h 154"/>
                <a:gd name="T46" fmla="*/ 55 w 62"/>
                <a:gd name="T47" fmla="*/ 126 h 154"/>
                <a:gd name="T48" fmla="*/ 59 w 62"/>
                <a:gd name="T49" fmla="*/ 116 h 154"/>
                <a:gd name="T50" fmla="*/ 61 w 62"/>
                <a:gd name="T51" fmla="*/ 77 h 154"/>
                <a:gd name="T52" fmla="*/ 51 w 62"/>
                <a:gd name="T53" fmla="*/ 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54">
                  <a:moveTo>
                    <a:pt x="51" y="51"/>
                  </a:moveTo>
                  <a:cubicBezTo>
                    <a:pt x="51" y="51"/>
                    <a:pt x="50" y="49"/>
                    <a:pt x="50" y="43"/>
                  </a:cubicBezTo>
                  <a:cubicBezTo>
                    <a:pt x="50" y="40"/>
                    <a:pt x="51" y="33"/>
                    <a:pt x="51" y="33"/>
                  </a:cubicBezTo>
                  <a:cubicBezTo>
                    <a:pt x="51" y="27"/>
                    <a:pt x="48" y="23"/>
                    <a:pt x="44" y="22"/>
                  </a:cubicBezTo>
                  <a:cubicBezTo>
                    <a:pt x="42" y="22"/>
                    <a:pt x="41" y="18"/>
                    <a:pt x="41" y="15"/>
                  </a:cubicBezTo>
                  <a:cubicBezTo>
                    <a:pt x="40" y="13"/>
                    <a:pt x="40" y="7"/>
                    <a:pt x="40" y="7"/>
                  </a:cubicBezTo>
                  <a:cubicBezTo>
                    <a:pt x="40" y="4"/>
                    <a:pt x="38" y="0"/>
                    <a:pt x="35" y="0"/>
                  </a:cubicBezTo>
                  <a:cubicBezTo>
                    <a:pt x="32" y="0"/>
                    <a:pt x="31" y="2"/>
                    <a:pt x="30" y="5"/>
                  </a:cubicBezTo>
                  <a:cubicBezTo>
                    <a:pt x="30" y="5"/>
                    <a:pt x="29" y="11"/>
                    <a:pt x="27" y="12"/>
                  </a:cubicBezTo>
                  <a:cubicBezTo>
                    <a:pt x="24" y="13"/>
                    <a:pt x="21" y="15"/>
                    <a:pt x="21" y="19"/>
                  </a:cubicBezTo>
                  <a:cubicBezTo>
                    <a:pt x="21" y="19"/>
                    <a:pt x="21" y="26"/>
                    <a:pt x="21" y="28"/>
                  </a:cubicBezTo>
                  <a:cubicBezTo>
                    <a:pt x="21" y="34"/>
                    <a:pt x="17" y="33"/>
                    <a:pt x="17" y="33"/>
                  </a:cubicBezTo>
                  <a:cubicBezTo>
                    <a:pt x="13" y="34"/>
                    <a:pt x="11" y="38"/>
                    <a:pt x="11" y="45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6"/>
                    <a:pt x="9" y="66"/>
                  </a:cubicBezTo>
                  <a:cubicBezTo>
                    <a:pt x="5" y="66"/>
                    <a:pt x="0" y="70"/>
                    <a:pt x="1" y="88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19"/>
                    <a:pt x="10" y="120"/>
                    <a:pt x="10" y="12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4"/>
                    <a:pt x="12" y="140"/>
                    <a:pt x="16" y="140"/>
                  </a:cubicBezTo>
                  <a:cubicBezTo>
                    <a:pt x="19" y="140"/>
                    <a:pt x="19" y="143"/>
                    <a:pt x="19" y="143"/>
                  </a:cubicBezTo>
                  <a:cubicBezTo>
                    <a:pt x="19" y="150"/>
                    <a:pt x="26" y="154"/>
                    <a:pt x="32" y="154"/>
                  </a:cubicBezTo>
                  <a:cubicBezTo>
                    <a:pt x="41" y="154"/>
                    <a:pt x="42" y="149"/>
                    <a:pt x="45" y="145"/>
                  </a:cubicBezTo>
                  <a:cubicBezTo>
                    <a:pt x="52" y="144"/>
                    <a:pt x="54" y="138"/>
                    <a:pt x="55" y="126"/>
                  </a:cubicBezTo>
                  <a:cubicBezTo>
                    <a:pt x="55" y="126"/>
                    <a:pt x="57" y="126"/>
                    <a:pt x="59" y="116"/>
                  </a:cubicBezTo>
                  <a:cubicBezTo>
                    <a:pt x="59" y="109"/>
                    <a:pt x="61" y="77"/>
                    <a:pt x="61" y="77"/>
                  </a:cubicBezTo>
                  <a:cubicBezTo>
                    <a:pt x="62" y="68"/>
                    <a:pt x="61" y="52"/>
                    <a:pt x="51" y="51"/>
                  </a:cubicBezTo>
                  <a:close/>
                </a:path>
              </a:pathLst>
            </a:custGeom>
            <a:solidFill>
              <a:srgbClr val="285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0"/>
            <p:cNvSpPr>
              <a:spLocks/>
            </p:cNvSpPr>
            <p:nvPr/>
          </p:nvSpPr>
          <p:spPr bwMode="auto">
            <a:xfrm>
              <a:off x="4230688" y="2058988"/>
              <a:ext cx="66675" cy="174625"/>
            </a:xfrm>
            <a:custGeom>
              <a:avLst/>
              <a:gdLst>
                <a:gd name="T0" fmla="*/ 29 w 40"/>
                <a:gd name="T1" fmla="*/ 46 h 104"/>
                <a:gd name="T2" fmla="*/ 28 w 40"/>
                <a:gd name="T3" fmla="*/ 22 h 104"/>
                <a:gd name="T4" fmla="*/ 23 w 40"/>
                <a:gd name="T5" fmla="*/ 12 h 104"/>
                <a:gd name="T6" fmla="*/ 21 w 40"/>
                <a:gd name="T7" fmla="*/ 5 h 104"/>
                <a:gd name="T8" fmla="*/ 19 w 40"/>
                <a:gd name="T9" fmla="*/ 0 h 104"/>
                <a:gd name="T10" fmla="*/ 15 w 40"/>
                <a:gd name="T11" fmla="*/ 4 h 104"/>
                <a:gd name="T12" fmla="*/ 13 w 40"/>
                <a:gd name="T13" fmla="*/ 9 h 104"/>
                <a:gd name="T14" fmla="*/ 8 w 40"/>
                <a:gd name="T15" fmla="*/ 15 h 104"/>
                <a:gd name="T16" fmla="*/ 8 w 40"/>
                <a:gd name="T17" fmla="*/ 21 h 104"/>
                <a:gd name="T18" fmla="*/ 5 w 40"/>
                <a:gd name="T19" fmla="*/ 26 h 104"/>
                <a:gd name="T20" fmla="*/ 0 w 40"/>
                <a:gd name="T21" fmla="*/ 35 h 104"/>
                <a:gd name="T22" fmla="*/ 1 w 40"/>
                <a:gd name="T23" fmla="*/ 42 h 104"/>
                <a:gd name="T24" fmla="*/ 8 w 40"/>
                <a:gd name="T25" fmla="*/ 31 h 104"/>
                <a:gd name="T26" fmla="*/ 11 w 40"/>
                <a:gd name="T27" fmla="*/ 26 h 104"/>
                <a:gd name="T28" fmla="*/ 15 w 40"/>
                <a:gd name="T29" fmla="*/ 22 h 104"/>
                <a:gd name="T30" fmla="*/ 17 w 40"/>
                <a:gd name="T31" fmla="*/ 28 h 104"/>
                <a:gd name="T32" fmla="*/ 19 w 40"/>
                <a:gd name="T33" fmla="*/ 35 h 104"/>
                <a:gd name="T34" fmla="*/ 24 w 40"/>
                <a:gd name="T35" fmla="*/ 45 h 104"/>
                <a:gd name="T36" fmla="*/ 27 w 40"/>
                <a:gd name="T37" fmla="*/ 65 h 104"/>
                <a:gd name="T38" fmla="*/ 35 w 40"/>
                <a:gd name="T39" fmla="*/ 83 h 104"/>
                <a:gd name="T40" fmla="*/ 33 w 40"/>
                <a:gd name="T41" fmla="*/ 104 h 104"/>
                <a:gd name="T42" fmla="*/ 37 w 40"/>
                <a:gd name="T43" fmla="*/ 90 h 104"/>
                <a:gd name="T44" fmla="*/ 39 w 40"/>
                <a:gd name="T45" fmla="*/ 59 h 104"/>
                <a:gd name="T46" fmla="*/ 29 w 40"/>
                <a:gd name="T4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104">
                  <a:moveTo>
                    <a:pt x="29" y="46"/>
                  </a:moveTo>
                  <a:cubicBezTo>
                    <a:pt x="29" y="46"/>
                    <a:pt x="27" y="52"/>
                    <a:pt x="28" y="22"/>
                  </a:cubicBezTo>
                  <a:cubicBezTo>
                    <a:pt x="28" y="20"/>
                    <a:pt x="30" y="11"/>
                    <a:pt x="23" y="12"/>
                  </a:cubicBezTo>
                  <a:cubicBezTo>
                    <a:pt x="22" y="12"/>
                    <a:pt x="21" y="5"/>
                    <a:pt x="21" y="5"/>
                  </a:cubicBezTo>
                  <a:cubicBezTo>
                    <a:pt x="21" y="2"/>
                    <a:pt x="21" y="0"/>
                    <a:pt x="19" y="0"/>
                  </a:cubicBezTo>
                  <a:cubicBezTo>
                    <a:pt x="17" y="0"/>
                    <a:pt x="16" y="2"/>
                    <a:pt x="15" y="4"/>
                  </a:cubicBezTo>
                  <a:cubicBezTo>
                    <a:pt x="15" y="4"/>
                    <a:pt x="15" y="9"/>
                    <a:pt x="13" y="9"/>
                  </a:cubicBezTo>
                  <a:cubicBezTo>
                    <a:pt x="10" y="10"/>
                    <a:pt x="8" y="12"/>
                    <a:pt x="8" y="15"/>
                  </a:cubicBezTo>
                  <a:cubicBezTo>
                    <a:pt x="8" y="15"/>
                    <a:pt x="8" y="20"/>
                    <a:pt x="8" y="21"/>
                  </a:cubicBezTo>
                  <a:cubicBezTo>
                    <a:pt x="8" y="27"/>
                    <a:pt x="6" y="26"/>
                    <a:pt x="5" y="26"/>
                  </a:cubicBezTo>
                  <a:cubicBezTo>
                    <a:pt x="2" y="26"/>
                    <a:pt x="0" y="30"/>
                    <a:pt x="0" y="35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9"/>
                    <a:pt x="3" y="29"/>
                    <a:pt x="8" y="31"/>
                  </a:cubicBezTo>
                  <a:cubicBezTo>
                    <a:pt x="10" y="31"/>
                    <a:pt x="11" y="26"/>
                    <a:pt x="11" y="26"/>
                  </a:cubicBezTo>
                  <a:cubicBezTo>
                    <a:pt x="11" y="24"/>
                    <a:pt x="12" y="22"/>
                    <a:pt x="15" y="22"/>
                  </a:cubicBezTo>
                  <a:cubicBezTo>
                    <a:pt x="17" y="22"/>
                    <a:pt x="17" y="26"/>
                    <a:pt x="17" y="28"/>
                  </a:cubicBezTo>
                  <a:cubicBezTo>
                    <a:pt x="17" y="28"/>
                    <a:pt x="17" y="35"/>
                    <a:pt x="19" y="35"/>
                  </a:cubicBezTo>
                  <a:cubicBezTo>
                    <a:pt x="25" y="34"/>
                    <a:pt x="24" y="43"/>
                    <a:pt x="24" y="45"/>
                  </a:cubicBezTo>
                  <a:cubicBezTo>
                    <a:pt x="24" y="73"/>
                    <a:pt x="27" y="65"/>
                    <a:pt x="27" y="65"/>
                  </a:cubicBezTo>
                  <a:cubicBezTo>
                    <a:pt x="32" y="59"/>
                    <a:pt x="36" y="71"/>
                    <a:pt x="35" y="83"/>
                  </a:cubicBezTo>
                  <a:cubicBezTo>
                    <a:pt x="35" y="83"/>
                    <a:pt x="34" y="95"/>
                    <a:pt x="33" y="104"/>
                  </a:cubicBezTo>
                  <a:cubicBezTo>
                    <a:pt x="35" y="99"/>
                    <a:pt x="37" y="94"/>
                    <a:pt x="37" y="90"/>
                  </a:cubicBezTo>
                  <a:cubicBezTo>
                    <a:pt x="38" y="84"/>
                    <a:pt x="39" y="59"/>
                    <a:pt x="39" y="59"/>
                  </a:cubicBezTo>
                  <a:cubicBezTo>
                    <a:pt x="40" y="48"/>
                    <a:pt x="33" y="39"/>
                    <a:pt x="29" y="46"/>
                  </a:cubicBezTo>
                  <a:close/>
                </a:path>
              </a:pathLst>
            </a:custGeom>
            <a:solidFill>
              <a:srgbClr val="487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1"/>
            <p:cNvSpPr>
              <a:spLocks/>
            </p:cNvSpPr>
            <p:nvPr/>
          </p:nvSpPr>
          <p:spPr bwMode="auto">
            <a:xfrm>
              <a:off x="4205288" y="2151063"/>
              <a:ext cx="63500" cy="79375"/>
            </a:xfrm>
            <a:custGeom>
              <a:avLst/>
              <a:gdLst>
                <a:gd name="T0" fmla="*/ 27 w 38"/>
                <a:gd name="T1" fmla="*/ 15 h 47"/>
                <a:gd name="T2" fmla="*/ 14 w 38"/>
                <a:gd name="T3" fmla="*/ 4 h 47"/>
                <a:gd name="T4" fmla="*/ 7 w 38"/>
                <a:gd name="T5" fmla="*/ 10 h 47"/>
                <a:gd name="T6" fmla="*/ 2 w 38"/>
                <a:gd name="T7" fmla="*/ 22 h 47"/>
                <a:gd name="T8" fmla="*/ 4 w 38"/>
                <a:gd name="T9" fmla="*/ 30 h 47"/>
                <a:gd name="T10" fmla="*/ 4 w 38"/>
                <a:gd name="T11" fmla="*/ 19 h 47"/>
                <a:gd name="T12" fmla="*/ 17 w 38"/>
                <a:gd name="T13" fmla="*/ 10 h 47"/>
                <a:gd name="T14" fmla="*/ 23 w 38"/>
                <a:gd name="T15" fmla="*/ 19 h 47"/>
                <a:gd name="T16" fmla="*/ 35 w 38"/>
                <a:gd name="T17" fmla="*/ 32 h 47"/>
                <a:gd name="T18" fmla="*/ 37 w 38"/>
                <a:gd name="T19" fmla="*/ 44 h 47"/>
                <a:gd name="T20" fmla="*/ 38 w 38"/>
                <a:gd name="T21" fmla="*/ 31 h 47"/>
                <a:gd name="T22" fmla="*/ 27 w 38"/>
                <a:gd name="T23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7">
                  <a:moveTo>
                    <a:pt x="27" y="15"/>
                  </a:moveTo>
                  <a:cubicBezTo>
                    <a:pt x="27" y="10"/>
                    <a:pt x="24" y="0"/>
                    <a:pt x="14" y="4"/>
                  </a:cubicBezTo>
                  <a:cubicBezTo>
                    <a:pt x="8" y="6"/>
                    <a:pt x="7" y="10"/>
                    <a:pt x="7" y="10"/>
                  </a:cubicBezTo>
                  <a:cubicBezTo>
                    <a:pt x="7" y="10"/>
                    <a:pt x="0" y="10"/>
                    <a:pt x="2" y="22"/>
                  </a:cubicBezTo>
                  <a:cubicBezTo>
                    <a:pt x="2" y="27"/>
                    <a:pt x="4" y="30"/>
                    <a:pt x="4" y="30"/>
                  </a:cubicBezTo>
                  <a:cubicBezTo>
                    <a:pt x="5" y="29"/>
                    <a:pt x="3" y="28"/>
                    <a:pt x="4" y="19"/>
                  </a:cubicBezTo>
                  <a:cubicBezTo>
                    <a:pt x="5" y="11"/>
                    <a:pt x="14" y="9"/>
                    <a:pt x="17" y="10"/>
                  </a:cubicBezTo>
                  <a:cubicBezTo>
                    <a:pt x="23" y="12"/>
                    <a:pt x="23" y="19"/>
                    <a:pt x="23" y="19"/>
                  </a:cubicBezTo>
                  <a:cubicBezTo>
                    <a:pt x="25" y="35"/>
                    <a:pt x="34" y="16"/>
                    <a:pt x="35" y="32"/>
                  </a:cubicBezTo>
                  <a:cubicBezTo>
                    <a:pt x="35" y="32"/>
                    <a:pt x="36" y="47"/>
                    <a:pt x="37" y="44"/>
                  </a:cubicBezTo>
                  <a:cubicBezTo>
                    <a:pt x="37" y="39"/>
                    <a:pt x="38" y="35"/>
                    <a:pt x="38" y="31"/>
                  </a:cubicBezTo>
                  <a:cubicBezTo>
                    <a:pt x="38" y="14"/>
                    <a:pt x="28" y="23"/>
                    <a:pt x="27" y="15"/>
                  </a:cubicBezTo>
                  <a:close/>
                </a:path>
              </a:pathLst>
            </a:custGeom>
            <a:solidFill>
              <a:srgbClr val="487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2"/>
            <p:cNvSpPr>
              <a:spLocks/>
            </p:cNvSpPr>
            <p:nvPr/>
          </p:nvSpPr>
          <p:spPr bwMode="auto">
            <a:xfrm>
              <a:off x="4262438" y="2219326"/>
              <a:ext cx="20638" cy="36513"/>
            </a:xfrm>
            <a:custGeom>
              <a:avLst/>
              <a:gdLst>
                <a:gd name="T0" fmla="*/ 0 w 12"/>
                <a:gd name="T1" fmla="*/ 7 h 22"/>
                <a:gd name="T2" fmla="*/ 7 w 12"/>
                <a:gd name="T3" fmla="*/ 8 h 22"/>
                <a:gd name="T4" fmla="*/ 11 w 12"/>
                <a:gd name="T5" fmla="*/ 22 h 22"/>
                <a:gd name="T6" fmla="*/ 9 w 12"/>
                <a:gd name="T7" fmla="*/ 4 h 22"/>
                <a:gd name="T8" fmla="*/ 1 w 12"/>
                <a:gd name="T9" fmla="*/ 4 h 22"/>
                <a:gd name="T10" fmla="*/ 0 w 12"/>
                <a:gd name="T11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">
                  <a:moveTo>
                    <a:pt x="0" y="7"/>
                  </a:moveTo>
                  <a:cubicBezTo>
                    <a:pt x="0" y="7"/>
                    <a:pt x="3" y="3"/>
                    <a:pt x="7" y="8"/>
                  </a:cubicBezTo>
                  <a:cubicBezTo>
                    <a:pt x="11" y="12"/>
                    <a:pt x="11" y="22"/>
                    <a:pt x="11" y="22"/>
                  </a:cubicBezTo>
                  <a:cubicBezTo>
                    <a:pt x="11" y="22"/>
                    <a:pt x="12" y="8"/>
                    <a:pt x="9" y="4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5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487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3"/>
            <p:cNvSpPr>
              <a:spLocks/>
            </p:cNvSpPr>
            <p:nvPr/>
          </p:nvSpPr>
          <p:spPr bwMode="auto">
            <a:xfrm>
              <a:off x="4181475" y="1393826"/>
              <a:ext cx="631825" cy="847725"/>
            </a:xfrm>
            <a:custGeom>
              <a:avLst/>
              <a:gdLst>
                <a:gd name="T0" fmla="*/ 160 w 398"/>
                <a:gd name="T1" fmla="*/ 534 h 534"/>
                <a:gd name="T2" fmla="*/ 334 w 398"/>
                <a:gd name="T3" fmla="*/ 436 h 534"/>
                <a:gd name="T4" fmla="*/ 398 w 398"/>
                <a:gd name="T5" fmla="*/ 0 h 534"/>
                <a:gd name="T6" fmla="*/ 0 w 398"/>
                <a:gd name="T7" fmla="*/ 234 h 534"/>
                <a:gd name="T8" fmla="*/ 160 w 398"/>
                <a:gd name="T9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534">
                  <a:moveTo>
                    <a:pt x="160" y="534"/>
                  </a:moveTo>
                  <a:lnTo>
                    <a:pt x="334" y="436"/>
                  </a:lnTo>
                  <a:lnTo>
                    <a:pt x="398" y="0"/>
                  </a:lnTo>
                  <a:lnTo>
                    <a:pt x="0" y="234"/>
                  </a:lnTo>
                  <a:lnTo>
                    <a:pt x="160" y="534"/>
                  </a:lnTo>
                  <a:close/>
                </a:path>
              </a:pathLst>
            </a:custGeom>
            <a:solidFill>
              <a:srgbClr val="225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4"/>
            <p:cNvSpPr>
              <a:spLocks/>
            </p:cNvSpPr>
            <p:nvPr/>
          </p:nvSpPr>
          <p:spPr bwMode="auto">
            <a:xfrm>
              <a:off x="3897313" y="1752601"/>
              <a:ext cx="539750" cy="490538"/>
            </a:xfrm>
            <a:custGeom>
              <a:avLst/>
              <a:gdLst>
                <a:gd name="T0" fmla="*/ 192 w 340"/>
                <a:gd name="T1" fmla="*/ 0 h 309"/>
                <a:gd name="T2" fmla="*/ 0 w 340"/>
                <a:gd name="T3" fmla="*/ 113 h 309"/>
                <a:gd name="T4" fmla="*/ 12 w 340"/>
                <a:gd name="T5" fmla="*/ 119 h 309"/>
                <a:gd name="T6" fmla="*/ 180 w 340"/>
                <a:gd name="T7" fmla="*/ 21 h 309"/>
                <a:gd name="T8" fmla="*/ 323 w 340"/>
                <a:gd name="T9" fmla="*/ 299 h 309"/>
                <a:gd name="T10" fmla="*/ 340 w 340"/>
                <a:gd name="T11" fmla="*/ 309 h 309"/>
                <a:gd name="T12" fmla="*/ 192 w 340"/>
                <a:gd name="T1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09">
                  <a:moveTo>
                    <a:pt x="192" y="0"/>
                  </a:moveTo>
                  <a:lnTo>
                    <a:pt x="0" y="113"/>
                  </a:lnTo>
                  <a:lnTo>
                    <a:pt x="12" y="119"/>
                  </a:lnTo>
                  <a:lnTo>
                    <a:pt x="180" y="21"/>
                  </a:lnTo>
                  <a:lnTo>
                    <a:pt x="323" y="299"/>
                  </a:lnTo>
                  <a:lnTo>
                    <a:pt x="340" y="30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E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5"/>
            <p:cNvSpPr>
              <a:spLocks/>
            </p:cNvSpPr>
            <p:nvPr/>
          </p:nvSpPr>
          <p:spPr bwMode="auto">
            <a:xfrm>
              <a:off x="3997325" y="1801813"/>
              <a:ext cx="349250" cy="336550"/>
            </a:xfrm>
            <a:custGeom>
              <a:avLst/>
              <a:gdLst>
                <a:gd name="T0" fmla="*/ 120 w 220"/>
                <a:gd name="T1" fmla="*/ 18 h 212"/>
                <a:gd name="T2" fmla="*/ 20 w 220"/>
                <a:gd name="T3" fmla="*/ 77 h 212"/>
                <a:gd name="T4" fmla="*/ 207 w 220"/>
                <a:gd name="T5" fmla="*/ 187 h 212"/>
                <a:gd name="T6" fmla="*/ 220 w 220"/>
                <a:gd name="T7" fmla="*/ 212 h 212"/>
                <a:gd name="T8" fmla="*/ 0 w 220"/>
                <a:gd name="T9" fmla="*/ 117 h 212"/>
                <a:gd name="T10" fmla="*/ 0 w 220"/>
                <a:gd name="T11" fmla="*/ 71 h 212"/>
                <a:gd name="T12" fmla="*/ 113 w 220"/>
                <a:gd name="T13" fmla="*/ 0 h 212"/>
                <a:gd name="T14" fmla="*/ 120 w 220"/>
                <a:gd name="T15" fmla="*/ 1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" h="212">
                  <a:moveTo>
                    <a:pt x="120" y="18"/>
                  </a:moveTo>
                  <a:lnTo>
                    <a:pt x="20" y="77"/>
                  </a:lnTo>
                  <a:lnTo>
                    <a:pt x="207" y="187"/>
                  </a:lnTo>
                  <a:lnTo>
                    <a:pt x="220" y="212"/>
                  </a:lnTo>
                  <a:lnTo>
                    <a:pt x="0" y="117"/>
                  </a:lnTo>
                  <a:lnTo>
                    <a:pt x="0" y="71"/>
                  </a:lnTo>
                  <a:lnTo>
                    <a:pt x="113" y="0"/>
                  </a:lnTo>
                  <a:lnTo>
                    <a:pt x="120" y="18"/>
                  </a:lnTo>
                  <a:close/>
                </a:path>
              </a:pathLst>
            </a:custGeom>
            <a:solidFill>
              <a:srgbClr val="A6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6"/>
            <p:cNvSpPr>
              <a:spLocks/>
            </p:cNvSpPr>
            <p:nvPr/>
          </p:nvSpPr>
          <p:spPr bwMode="auto">
            <a:xfrm>
              <a:off x="3917950" y="1785938"/>
              <a:ext cx="492125" cy="441325"/>
            </a:xfrm>
            <a:custGeom>
              <a:avLst/>
              <a:gdLst>
                <a:gd name="T0" fmla="*/ 167 w 310"/>
                <a:gd name="T1" fmla="*/ 0 h 278"/>
                <a:gd name="T2" fmla="*/ 310 w 310"/>
                <a:gd name="T3" fmla="*/ 278 h 278"/>
                <a:gd name="T4" fmla="*/ 262 w 310"/>
                <a:gd name="T5" fmla="*/ 247 h 278"/>
                <a:gd name="T6" fmla="*/ 262 w 310"/>
                <a:gd name="T7" fmla="*/ 215 h 278"/>
                <a:gd name="T8" fmla="*/ 162 w 310"/>
                <a:gd name="T9" fmla="*/ 24 h 278"/>
                <a:gd name="T10" fmla="*/ 51 w 310"/>
                <a:gd name="T11" fmla="*/ 91 h 278"/>
                <a:gd name="T12" fmla="*/ 50 w 310"/>
                <a:gd name="T13" fmla="*/ 127 h 278"/>
                <a:gd name="T14" fmla="*/ 0 w 310"/>
                <a:gd name="T15" fmla="*/ 98 h 278"/>
                <a:gd name="T16" fmla="*/ 167 w 310"/>
                <a:gd name="T1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278">
                  <a:moveTo>
                    <a:pt x="167" y="0"/>
                  </a:moveTo>
                  <a:lnTo>
                    <a:pt x="310" y="278"/>
                  </a:lnTo>
                  <a:lnTo>
                    <a:pt x="262" y="247"/>
                  </a:lnTo>
                  <a:lnTo>
                    <a:pt x="262" y="215"/>
                  </a:lnTo>
                  <a:lnTo>
                    <a:pt x="162" y="24"/>
                  </a:lnTo>
                  <a:lnTo>
                    <a:pt x="51" y="91"/>
                  </a:lnTo>
                  <a:lnTo>
                    <a:pt x="50" y="127"/>
                  </a:lnTo>
                  <a:lnTo>
                    <a:pt x="0" y="98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7"/>
            <p:cNvSpPr>
              <a:spLocks/>
            </p:cNvSpPr>
            <p:nvPr/>
          </p:nvSpPr>
          <p:spPr bwMode="auto">
            <a:xfrm>
              <a:off x="3933825" y="1930401"/>
              <a:ext cx="425450" cy="265113"/>
            </a:xfrm>
            <a:custGeom>
              <a:avLst/>
              <a:gdLst>
                <a:gd name="T0" fmla="*/ 0 w 268"/>
                <a:gd name="T1" fmla="*/ 12 h 167"/>
                <a:gd name="T2" fmla="*/ 268 w 268"/>
                <a:gd name="T3" fmla="*/ 167 h 167"/>
                <a:gd name="T4" fmla="*/ 252 w 268"/>
                <a:gd name="T5" fmla="*/ 124 h 167"/>
                <a:gd name="T6" fmla="*/ 41 w 268"/>
                <a:gd name="T7" fmla="*/ 0 h 167"/>
                <a:gd name="T8" fmla="*/ 0 w 268"/>
                <a:gd name="T9" fmla="*/ 1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67">
                  <a:moveTo>
                    <a:pt x="0" y="12"/>
                  </a:moveTo>
                  <a:lnTo>
                    <a:pt x="268" y="167"/>
                  </a:lnTo>
                  <a:lnTo>
                    <a:pt x="252" y="124"/>
                  </a:lnTo>
                  <a:lnTo>
                    <a:pt x="4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4211638" y="1411288"/>
              <a:ext cx="639763" cy="831850"/>
            </a:xfrm>
            <a:custGeom>
              <a:avLst/>
              <a:gdLst>
                <a:gd name="T0" fmla="*/ 0 w 403"/>
                <a:gd name="T1" fmla="*/ 238 h 524"/>
                <a:gd name="T2" fmla="*/ 403 w 403"/>
                <a:gd name="T3" fmla="*/ 0 h 524"/>
                <a:gd name="T4" fmla="*/ 317 w 403"/>
                <a:gd name="T5" fmla="*/ 424 h 524"/>
                <a:gd name="T6" fmla="*/ 142 w 403"/>
                <a:gd name="T7" fmla="*/ 524 h 524"/>
                <a:gd name="T8" fmla="*/ 0 w 403"/>
                <a:gd name="T9" fmla="*/ 23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24">
                  <a:moveTo>
                    <a:pt x="0" y="238"/>
                  </a:moveTo>
                  <a:lnTo>
                    <a:pt x="403" y="0"/>
                  </a:lnTo>
                  <a:lnTo>
                    <a:pt x="317" y="424"/>
                  </a:lnTo>
                  <a:lnTo>
                    <a:pt x="142" y="524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F27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9"/>
            <p:cNvSpPr>
              <a:spLocks/>
            </p:cNvSpPr>
            <p:nvPr/>
          </p:nvSpPr>
          <p:spPr bwMode="auto">
            <a:xfrm>
              <a:off x="4175125" y="1389063"/>
              <a:ext cx="676275" cy="400050"/>
            </a:xfrm>
            <a:custGeom>
              <a:avLst/>
              <a:gdLst>
                <a:gd name="T0" fmla="*/ 17 w 402"/>
                <a:gd name="T1" fmla="*/ 232 h 238"/>
                <a:gd name="T2" fmla="*/ 18 w 402"/>
                <a:gd name="T3" fmla="*/ 233 h 238"/>
                <a:gd name="T4" fmla="*/ 22 w 402"/>
                <a:gd name="T5" fmla="*/ 238 h 238"/>
                <a:gd name="T6" fmla="*/ 402 w 402"/>
                <a:gd name="T7" fmla="*/ 13 h 238"/>
                <a:gd name="T8" fmla="*/ 399 w 402"/>
                <a:gd name="T9" fmla="*/ 8 h 238"/>
                <a:gd name="T10" fmla="*/ 399 w 402"/>
                <a:gd name="T11" fmla="*/ 8 h 238"/>
                <a:gd name="T12" fmla="*/ 398 w 402"/>
                <a:gd name="T13" fmla="*/ 7 h 238"/>
                <a:gd name="T14" fmla="*/ 396 w 402"/>
                <a:gd name="T15" fmla="*/ 5 h 238"/>
                <a:gd name="T16" fmla="*/ 395 w 402"/>
                <a:gd name="T17" fmla="*/ 4 h 238"/>
                <a:gd name="T18" fmla="*/ 392 w 402"/>
                <a:gd name="T19" fmla="*/ 2 h 238"/>
                <a:gd name="T20" fmla="*/ 382 w 402"/>
                <a:gd name="T21" fmla="*/ 1 h 238"/>
                <a:gd name="T22" fmla="*/ 0 w 402"/>
                <a:gd name="T23" fmla="*/ 226 h 238"/>
                <a:gd name="T24" fmla="*/ 0 w 402"/>
                <a:gd name="T25" fmla="*/ 226 h 238"/>
                <a:gd name="T26" fmla="*/ 11 w 402"/>
                <a:gd name="T27" fmla="*/ 227 h 238"/>
                <a:gd name="T28" fmla="*/ 15 w 402"/>
                <a:gd name="T29" fmla="*/ 229 h 238"/>
                <a:gd name="T30" fmla="*/ 15 w 402"/>
                <a:gd name="T31" fmla="*/ 230 h 238"/>
                <a:gd name="T32" fmla="*/ 17 w 402"/>
                <a:gd name="T33" fmla="*/ 23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238">
                  <a:moveTo>
                    <a:pt x="17" y="232"/>
                  </a:moveTo>
                  <a:cubicBezTo>
                    <a:pt x="18" y="233"/>
                    <a:pt x="18" y="233"/>
                    <a:pt x="18" y="233"/>
                  </a:cubicBezTo>
                  <a:cubicBezTo>
                    <a:pt x="19" y="234"/>
                    <a:pt x="21" y="236"/>
                    <a:pt x="22" y="238"/>
                  </a:cubicBezTo>
                  <a:cubicBezTo>
                    <a:pt x="402" y="13"/>
                    <a:pt x="402" y="13"/>
                    <a:pt x="402" y="13"/>
                  </a:cubicBezTo>
                  <a:cubicBezTo>
                    <a:pt x="401" y="11"/>
                    <a:pt x="400" y="10"/>
                    <a:pt x="399" y="8"/>
                  </a:cubicBezTo>
                  <a:cubicBezTo>
                    <a:pt x="399" y="8"/>
                    <a:pt x="399" y="8"/>
                    <a:pt x="399" y="8"/>
                  </a:cubicBezTo>
                  <a:cubicBezTo>
                    <a:pt x="398" y="7"/>
                    <a:pt x="398" y="7"/>
                    <a:pt x="398" y="7"/>
                  </a:cubicBezTo>
                  <a:cubicBezTo>
                    <a:pt x="398" y="7"/>
                    <a:pt x="397" y="6"/>
                    <a:pt x="396" y="5"/>
                  </a:cubicBezTo>
                  <a:cubicBezTo>
                    <a:pt x="395" y="4"/>
                    <a:pt x="395" y="4"/>
                    <a:pt x="395" y="4"/>
                  </a:cubicBezTo>
                  <a:cubicBezTo>
                    <a:pt x="394" y="4"/>
                    <a:pt x="393" y="3"/>
                    <a:pt x="392" y="2"/>
                  </a:cubicBezTo>
                  <a:cubicBezTo>
                    <a:pt x="388" y="0"/>
                    <a:pt x="385" y="0"/>
                    <a:pt x="382" y="1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3" y="225"/>
                    <a:pt x="8" y="225"/>
                    <a:pt x="11" y="227"/>
                  </a:cubicBezTo>
                  <a:cubicBezTo>
                    <a:pt x="13" y="228"/>
                    <a:pt x="14" y="228"/>
                    <a:pt x="15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6" y="231"/>
                    <a:pt x="17" y="231"/>
                    <a:pt x="17" y="232"/>
                  </a:cubicBezTo>
                  <a:close/>
                </a:path>
              </a:pathLst>
            </a:custGeom>
            <a:solidFill>
              <a:srgbClr val="FF9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0"/>
            <p:cNvSpPr>
              <a:spLocks/>
            </p:cNvSpPr>
            <p:nvPr/>
          </p:nvSpPr>
          <p:spPr bwMode="auto">
            <a:xfrm>
              <a:off x="4421188" y="2041526"/>
              <a:ext cx="301625" cy="201613"/>
            </a:xfrm>
            <a:custGeom>
              <a:avLst/>
              <a:gdLst>
                <a:gd name="T0" fmla="*/ 0 w 190"/>
                <a:gd name="T1" fmla="*/ 106 h 127"/>
                <a:gd name="T2" fmla="*/ 190 w 190"/>
                <a:gd name="T3" fmla="*/ 0 h 127"/>
                <a:gd name="T4" fmla="*/ 185 w 190"/>
                <a:gd name="T5" fmla="*/ 27 h 127"/>
                <a:gd name="T6" fmla="*/ 10 w 190"/>
                <a:gd name="T7" fmla="*/ 127 h 127"/>
                <a:gd name="T8" fmla="*/ 0 w 190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27">
                  <a:moveTo>
                    <a:pt x="0" y="106"/>
                  </a:moveTo>
                  <a:lnTo>
                    <a:pt x="190" y="0"/>
                  </a:lnTo>
                  <a:lnTo>
                    <a:pt x="185" y="27"/>
                  </a:lnTo>
                  <a:lnTo>
                    <a:pt x="10" y="12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9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1"/>
            <p:cNvSpPr>
              <a:spLocks/>
            </p:cNvSpPr>
            <p:nvPr/>
          </p:nvSpPr>
          <p:spPr bwMode="auto">
            <a:xfrm>
              <a:off x="4395788" y="2195513"/>
              <a:ext cx="41275" cy="47625"/>
            </a:xfrm>
            <a:custGeom>
              <a:avLst/>
              <a:gdLst>
                <a:gd name="T0" fmla="*/ 16 w 26"/>
                <a:gd name="T1" fmla="*/ 9 h 30"/>
                <a:gd name="T2" fmla="*/ 0 w 26"/>
                <a:gd name="T3" fmla="*/ 0 h 30"/>
                <a:gd name="T4" fmla="*/ 9 w 26"/>
                <a:gd name="T5" fmla="*/ 20 h 30"/>
                <a:gd name="T6" fmla="*/ 26 w 26"/>
                <a:gd name="T7" fmla="*/ 30 h 30"/>
                <a:gd name="T8" fmla="*/ 16 w 26"/>
                <a:gd name="T9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16" y="9"/>
                  </a:moveTo>
                  <a:lnTo>
                    <a:pt x="0" y="0"/>
                  </a:lnTo>
                  <a:lnTo>
                    <a:pt x="9" y="20"/>
                  </a:lnTo>
                  <a:lnTo>
                    <a:pt x="26" y="30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F9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2"/>
            <p:cNvSpPr>
              <a:spLocks/>
            </p:cNvSpPr>
            <p:nvPr/>
          </p:nvSpPr>
          <p:spPr bwMode="auto">
            <a:xfrm>
              <a:off x="4029075" y="1835151"/>
              <a:ext cx="285750" cy="257175"/>
            </a:xfrm>
            <a:custGeom>
              <a:avLst/>
              <a:gdLst>
                <a:gd name="T0" fmla="*/ 180 w 180"/>
                <a:gd name="T1" fmla="*/ 162 h 162"/>
                <a:gd name="T2" fmla="*/ 0 w 180"/>
                <a:gd name="T3" fmla="*/ 56 h 162"/>
                <a:gd name="T4" fmla="*/ 96 w 180"/>
                <a:gd name="T5" fmla="*/ 0 h 162"/>
                <a:gd name="T6" fmla="*/ 180 w 180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62">
                  <a:moveTo>
                    <a:pt x="180" y="162"/>
                  </a:moveTo>
                  <a:lnTo>
                    <a:pt x="0" y="56"/>
                  </a:lnTo>
                  <a:lnTo>
                    <a:pt x="96" y="0"/>
                  </a:lnTo>
                  <a:lnTo>
                    <a:pt x="180" y="162"/>
                  </a:lnTo>
                  <a:close/>
                </a:path>
              </a:pathLst>
            </a:custGeom>
            <a:solidFill>
              <a:srgbClr val="C8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3"/>
            <p:cNvSpPr>
              <a:spLocks/>
            </p:cNvSpPr>
            <p:nvPr/>
          </p:nvSpPr>
          <p:spPr bwMode="auto">
            <a:xfrm>
              <a:off x="3040063" y="3025776"/>
              <a:ext cx="1941513" cy="1123950"/>
            </a:xfrm>
            <a:custGeom>
              <a:avLst/>
              <a:gdLst>
                <a:gd name="T0" fmla="*/ 1081 w 1155"/>
                <a:gd name="T1" fmla="*/ 159 h 669"/>
                <a:gd name="T2" fmla="*/ 931 w 1155"/>
                <a:gd name="T3" fmla="*/ 294 h 669"/>
                <a:gd name="T4" fmla="*/ 581 w 1155"/>
                <a:gd name="T5" fmla="*/ 600 h 669"/>
                <a:gd name="T6" fmla="*/ 323 w 1155"/>
                <a:gd name="T7" fmla="*/ 649 h 669"/>
                <a:gd name="T8" fmla="*/ 0 w 1155"/>
                <a:gd name="T9" fmla="*/ 610 h 669"/>
                <a:gd name="T10" fmla="*/ 520 w 1155"/>
                <a:gd name="T11" fmla="*/ 382 h 669"/>
                <a:gd name="T12" fmla="*/ 783 w 1155"/>
                <a:gd name="T13" fmla="*/ 217 h 669"/>
                <a:gd name="T14" fmla="*/ 1155 w 1155"/>
                <a:gd name="T15" fmla="*/ 0 h 669"/>
                <a:gd name="T16" fmla="*/ 1081 w 1155"/>
                <a:gd name="T17" fmla="*/ 15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669">
                  <a:moveTo>
                    <a:pt x="1081" y="159"/>
                  </a:moveTo>
                  <a:cubicBezTo>
                    <a:pt x="1009" y="260"/>
                    <a:pt x="966" y="283"/>
                    <a:pt x="931" y="294"/>
                  </a:cubicBezTo>
                  <a:cubicBezTo>
                    <a:pt x="805" y="333"/>
                    <a:pt x="581" y="600"/>
                    <a:pt x="581" y="600"/>
                  </a:cubicBezTo>
                  <a:cubicBezTo>
                    <a:pt x="581" y="600"/>
                    <a:pt x="464" y="669"/>
                    <a:pt x="323" y="649"/>
                  </a:cubicBezTo>
                  <a:cubicBezTo>
                    <a:pt x="183" y="630"/>
                    <a:pt x="0" y="610"/>
                    <a:pt x="0" y="610"/>
                  </a:cubicBezTo>
                  <a:cubicBezTo>
                    <a:pt x="520" y="382"/>
                    <a:pt x="520" y="382"/>
                    <a:pt x="520" y="382"/>
                  </a:cubicBezTo>
                  <a:cubicBezTo>
                    <a:pt x="783" y="217"/>
                    <a:pt x="783" y="217"/>
                    <a:pt x="783" y="217"/>
                  </a:cubicBezTo>
                  <a:cubicBezTo>
                    <a:pt x="1155" y="0"/>
                    <a:pt x="1155" y="0"/>
                    <a:pt x="1155" y="0"/>
                  </a:cubicBezTo>
                  <a:cubicBezTo>
                    <a:pt x="1155" y="0"/>
                    <a:pt x="1143" y="70"/>
                    <a:pt x="1081" y="159"/>
                  </a:cubicBezTo>
                  <a:close/>
                </a:path>
              </a:pathLst>
            </a:custGeom>
            <a:solidFill>
              <a:srgbClr val="DBA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4"/>
            <p:cNvSpPr>
              <a:spLocks/>
            </p:cNvSpPr>
            <p:nvPr/>
          </p:nvSpPr>
          <p:spPr bwMode="auto">
            <a:xfrm>
              <a:off x="2365375" y="3089276"/>
              <a:ext cx="2365375" cy="1152525"/>
            </a:xfrm>
            <a:custGeom>
              <a:avLst/>
              <a:gdLst>
                <a:gd name="T0" fmla="*/ 802 w 1408"/>
                <a:gd name="T1" fmla="*/ 541 h 686"/>
                <a:gd name="T2" fmla="*/ 974 w 1408"/>
                <a:gd name="T3" fmla="*/ 460 h 686"/>
                <a:gd name="T4" fmla="*/ 1309 w 1408"/>
                <a:gd name="T5" fmla="*/ 229 h 686"/>
                <a:gd name="T6" fmla="*/ 1404 w 1408"/>
                <a:gd name="T7" fmla="*/ 142 h 686"/>
                <a:gd name="T8" fmla="*/ 1301 w 1408"/>
                <a:gd name="T9" fmla="*/ 14 h 686"/>
                <a:gd name="T10" fmla="*/ 963 w 1408"/>
                <a:gd name="T11" fmla="*/ 131 h 686"/>
                <a:gd name="T12" fmla="*/ 801 w 1408"/>
                <a:gd name="T13" fmla="*/ 210 h 686"/>
                <a:gd name="T14" fmla="*/ 492 w 1408"/>
                <a:gd name="T15" fmla="*/ 190 h 686"/>
                <a:gd name="T16" fmla="*/ 64 w 1408"/>
                <a:gd name="T17" fmla="*/ 406 h 686"/>
                <a:gd name="T18" fmla="*/ 550 w 1408"/>
                <a:gd name="T19" fmla="*/ 609 h 686"/>
                <a:gd name="T20" fmla="*/ 802 w 1408"/>
                <a:gd name="T21" fmla="*/ 541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8" h="686">
                  <a:moveTo>
                    <a:pt x="802" y="541"/>
                  </a:moveTo>
                  <a:cubicBezTo>
                    <a:pt x="802" y="541"/>
                    <a:pt x="887" y="537"/>
                    <a:pt x="974" y="460"/>
                  </a:cubicBezTo>
                  <a:cubicBezTo>
                    <a:pt x="1037" y="404"/>
                    <a:pt x="1168" y="274"/>
                    <a:pt x="1309" y="229"/>
                  </a:cubicBezTo>
                  <a:cubicBezTo>
                    <a:pt x="1336" y="220"/>
                    <a:pt x="1398" y="199"/>
                    <a:pt x="1404" y="142"/>
                  </a:cubicBezTo>
                  <a:cubicBezTo>
                    <a:pt x="1408" y="107"/>
                    <a:pt x="1385" y="32"/>
                    <a:pt x="1301" y="14"/>
                  </a:cubicBezTo>
                  <a:cubicBezTo>
                    <a:pt x="1237" y="0"/>
                    <a:pt x="1113" y="2"/>
                    <a:pt x="963" y="131"/>
                  </a:cubicBezTo>
                  <a:cubicBezTo>
                    <a:pt x="907" y="180"/>
                    <a:pt x="863" y="211"/>
                    <a:pt x="801" y="210"/>
                  </a:cubicBezTo>
                  <a:cubicBezTo>
                    <a:pt x="739" y="209"/>
                    <a:pt x="686" y="199"/>
                    <a:pt x="492" y="190"/>
                  </a:cubicBezTo>
                  <a:cubicBezTo>
                    <a:pt x="272" y="179"/>
                    <a:pt x="93" y="280"/>
                    <a:pt x="64" y="406"/>
                  </a:cubicBezTo>
                  <a:cubicBezTo>
                    <a:pt x="0" y="686"/>
                    <a:pt x="281" y="662"/>
                    <a:pt x="550" y="609"/>
                  </a:cubicBezTo>
                  <a:cubicBezTo>
                    <a:pt x="622" y="594"/>
                    <a:pt x="802" y="541"/>
                    <a:pt x="802" y="541"/>
                  </a:cubicBezTo>
                </a:path>
              </a:pathLst>
            </a:custGeom>
            <a:solidFill>
              <a:srgbClr val="F2C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5"/>
            <p:cNvSpPr>
              <a:spLocks/>
            </p:cNvSpPr>
            <p:nvPr/>
          </p:nvSpPr>
          <p:spPr bwMode="auto">
            <a:xfrm>
              <a:off x="4321175" y="3178176"/>
              <a:ext cx="373063" cy="292100"/>
            </a:xfrm>
            <a:custGeom>
              <a:avLst/>
              <a:gdLst>
                <a:gd name="T0" fmla="*/ 102 w 222"/>
                <a:gd name="T1" fmla="*/ 169 h 174"/>
                <a:gd name="T2" fmla="*/ 211 w 222"/>
                <a:gd name="T3" fmla="*/ 112 h 174"/>
                <a:gd name="T4" fmla="*/ 156 w 222"/>
                <a:gd name="T5" fmla="*/ 12 h 174"/>
                <a:gd name="T6" fmla="*/ 31 w 222"/>
                <a:gd name="T7" fmla="*/ 50 h 174"/>
                <a:gd name="T8" fmla="*/ 102 w 222"/>
                <a:gd name="T9" fmla="*/ 16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74">
                  <a:moveTo>
                    <a:pt x="102" y="169"/>
                  </a:moveTo>
                  <a:cubicBezTo>
                    <a:pt x="102" y="169"/>
                    <a:pt x="197" y="147"/>
                    <a:pt x="211" y="112"/>
                  </a:cubicBezTo>
                  <a:cubicBezTo>
                    <a:pt x="222" y="85"/>
                    <a:pt x="191" y="47"/>
                    <a:pt x="156" y="12"/>
                  </a:cubicBezTo>
                  <a:cubicBezTo>
                    <a:pt x="143" y="0"/>
                    <a:pt x="91" y="14"/>
                    <a:pt x="31" y="50"/>
                  </a:cubicBezTo>
                  <a:cubicBezTo>
                    <a:pt x="0" y="68"/>
                    <a:pt x="46" y="174"/>
                    <a:pt x="102" y="169"/>
                  </a:cubicBezTo>
                  <a:close/>
                </a:path>
              </a:pathLst>
            </a:custGeom>
            <a:solidFill>
              <a:srgbClr val="FFE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7"/>
            <p:cNvSpPr>
              <a:spLocks/>
            </p:cNvSpPr>
            <p:nvPr/>
          </p:nvSpPr>
          <p:spPr bwMode="auto">
            <a:xfrm>
              <a:off x="2176463" y="4384676"/>
              <a:ext cx="41275" cy="36513"/>
            </a:xfrm>
            <a:custGeom>
              <a:avLst/>
              <a:gdLst>
                <a:gd name="T0" fmla="*/ 26 w 26"/>
                <a:gd name="T1" fmla="*/ 0 h 23"/>
                <a:gd name="T2" fmla="*/ 0 w 26"/>
                <a:gd name="T3" fmla="*/ 23 h 23"/>
                <a:gd name="T4" fmla="*/ 0 w 26"/>
                <a:gd name="T5" fmla="*/ 23 h 23"/>
                <a:gd name="T6" fmla="*/ 26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26" y="0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19D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8"/>
            <p:cNvSpPr>
              <a:spLocks/>
            </p:cNvSpPr>
            <p:nvPr/>
          </p:nvSpPr>
          <p:spPr bwMode="auto">
            <a:xfrm>
              <a:off x="2176463" y="4384676"/>
              <a:ext cx="41275" cy="36513"/>
            </a:xfrm>
            <a:custGeom>
              <a:avLst/>
              <a:gdLst>
                <a:gd name="T0" fmla="*/ 26 w 26"/>
                <a:gd name="T1" fmla="*/ 0 h 23"/>
                <a:gd name="T2" fmla="*/ 0 w 26"/>
                <a:gd name="T3" fmla="*/ 23 h 23"/>
                <a:gd name="T4" fmla="*/ 0 w 26"/>
                <a:gd name="T5" fmla="*/ 23 h 23"/>
                <a:gd name="T6" fmla="*/ 26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26" y="0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9"/>
            <p:cNvSpPr>
              <a:spLocks/>
            </p:cNvSpPr>
            <p:nvPr/>
          </p:nvSpPr>
          <p:spPr bwMode="auto">
            <a:xfrm>
              <a:off x="1970088" y="4137026"/>
              <a:ext cx="2185988" cy="284163"/>
            </a:xfrm>
            <a:custGeom>
              <a:avLst/>
              <a:gdLst>
                <a:gd name="T0" fmla="*/ 316 w 1301"/>
                <a:gd name="T1" fmla="*/ 0 h 169"/>
                <a:gd name="T2" fmla="*/ 277 w 1301"/>
                <a:gd name="T3" fmla="*/ 4 h 169"/>
                <a:gd name="T4" fmla="*/ 0 w 1301"/>
                <a:gd name="T5" fmla="*/ 110 h 169"/>
                <a:gd name="T6" fmla="*/ 123 w 1301"/>
                <a:gd name="T7" fmla="*/ 169 h 169"/>
                <a:gd name="T8" fmla="*/ 148 w 1301"/>
                <a:gd name="T9" fmla="*/ 147 h 169"/>
                <a:gd name="T10" fmla="*/ 409 w 1301"/>
                <a:gd name="T11" fmla="*/ 82 h 169"/>
                <a:gd name="T12" fmla="*/ 409 w 1301"/>
                <a:gd name="T13" fmla="*/ 82 h 169"/>
                <a:gd name="T14" fmla="*/ 409 w 1301"/>
                <a:gd name="T15" fmla="*/ 82 h 169"/>
                <a:gd name="T16" fmla="*/ 409 w 1301"/>
                <a:gd name="T17" fmla="*/ 82 h 169"/>
                <a:gd name="T18" fmla="*/ 409 w 1301"/>
                <a:gd name="T19" fmla="*/ 82 h 169"/>
                <a:gd name="T20" fmla="*/ 487 w 1301"/>
                <a:gd name="T21" fmla="*/ 87 h 169"/>
                <a:gd name="T22" fmla="*/ 488 w 1301"/>
                <a:gd name="T23" fmla="*/ 87 h 169"/>
                <a:gd name="T24" fmla="*/ 967 w 1301"/>
                <a:gd name="T25" fmla="*/ 125 h 169"/>
                <a:gd name="T26" fmla="*/ 967 w 1301"/>
                <a:gd name="T27" fmla="*/ 125 h 169"/>
                <a:gd name="T28" fmla="*/ 993 w 1301"/>
                <a:gd name="T29" fmla="*/ 126 h 169"/>
                <a:gd name="T30" fmla="*/ 993 w 1301"/>
                <a:gd name="T31" fmla="*/ 126 h 169"/>
                <a:gd name="T32" fmla="*/ 995 w 1301"/>
                <a:gd name="T33" fmla="*/ 126 h 169"/>
                <a:gd name="T34" fmla="*/ 1233 w 1301"/>
                <a:gd name="T35" fmla="*/ 59 h 169"/>
                <a:gd name="T36" fmla="*/ 1236 w 1301"/>
                <a:gd name="T37" fmla="*/ 57 h 169"/>
                <a:gd name="T38" fmla="*/ 1238 w 1301"/>
                <a:gd name="T39" fmla="*/ 56 h 169"/>
                <a:gd name="T40" fmla="*/ 1238 w 1301"/>
                <a:gd name="T41" fmla="*/ 56 h 169"/>
                <a:gd name="T42" fmla="*/ 1301 w 1301"/>
                <a:gd name="T43" fmla="*/ 19 h 169"/>
                <a:gd name="T44" fmla="*/ 1034 w 1301"/>
                <a:gd name="T45" fmla="*/ 89 h 169"/>
                <a:gd name="T46" fmla="*/ 931 w 1301"/>
                <a:gd name="T47" fmla="*/ 85 h 169"/>
                <a:gd name="T48" fmla="*/ 476 w 1301"/>
                <a:gd name="T49" fmla="*/ 17 h 169"/>
                <a:gd name="T50" fmla="*/ 417 w 1301"/>
                <a:gd name="T51" fmla="*/ 9 h 169"/>
                <a:gd name="T52" fmla="*/ 316 w 1301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1" h="169">
                  <a:moveTo>
                    <a:pt x="316" y="0"/>
                  </a:moveTo>
                  <a:cubicBezTo>
                    <a:pt x="301" y="0"/>
                    <a:pt x="287" y="1"/>
                    <a:pt x="277" y="4"/>
                  </a:cubicBezTo>
                  <a:cubicBezTo>
                    <a:pt x="190" y="22"/>
                    <a:pt x="79" y="72"/>
                    <a:pt x="0" y="110"/>
                  </a:cubicBezTo>
                  <a:cubicBezTo>
                    <a:pt x="45" y="143"/>
                    <a:pt x="88" y="160"/>
                    <a:pt x="123" y="169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47"/>
                    <a:pt x="250" y="82"/>
                    <a:pt x="409" y="82"/>
                  </a:cubicBezTo>
                  <a:cubicBezTo>
                    <a:pt x="409" y="82"/>
                    <a:pt x="409" y="82"/>
                    <a:pt x="409" y="82"/>
                  </a:cubicBezTo>
                  <a:cubicBezTo>
                    <a:pt x="409" y="82"/>
                    <a:pt x="409" y="82"/>
                    <a:pt x="409" y="82"/>
                  </a:cubicBezTo>
                  <a:cubicBezTo>
                    <a:pt x="409" y="82"/>
                    <a:pt x="409" y="82"/>
                    <a:pt x="409" y="82"/>
                  </a:cubicBezTo>
                  <a:cubicBezTo>
                    <a:pt x="409" y="82"/>
                    <a:pt x="409" y="82"/>
                    <a:pt x="409" y="82"/>
                  </a:cubicBezTo>
                  <a:cubicBezTo>
                    <a:pt x="434" y="82"/>
                    <a:pt x="460" y="83"/>
                    <a:pt x="487" y="87"/>
                  </a:cubicBezTo>
                  <a:cubicBezTo>
                    <a:pt x="487" y="87"/>
                    <a:pt x="487" y="87"/>
                    <a:pt x="488" y="87"/>
                  </a:cubicBezTo>
                  <a:cubicBezTo>
                    <a:pt x="674" y="112"/>
                    <a:pt x="967" y="125"/>
                    <a:pt x="967" y="125"/>
                  </a:cubicBezTo>
                  <a:cubicBezTo>
                    <a:pt x="967" y="125"/>
                    <a:pt x="967" y="125"/>
                    <a:pt x="967" y="125"/>
                  </a:cubicBezTo>
                  <a:cubicBezTo>
                    <a:pt x="967" y="125"/>
                    <a:pt x="976" y="126"/>
                    <a:pt x="993" y="126"/>
                  </a:cubicBezTo>
                  <a:cubicBezTo>
                    <a:pt x="993" y="126"/>
                    <a:pt x="993" y="126"/>
                    <a:pt x="993" y="126"/>
                  </a:cubicBezTo>
                  <a:cubicBezTo>
                    <a:pt x="994" y="126"/>
                    <a:pt x="994" y="126"/>
                    <a:pt x="995" y="126"/>
                  </a:cubicBezTo>
                  <a:cubicBezTo>
                    <a:pt x="1039" y="126"/>
                    <a:pt x="1130" y="117"/>
                    <a:pt x="1233" y="59"/>
                  </a:cubicBezTo>
                  <a:cubicBezTo>
                    <a:pt x="1234" y="58"/>
                    <a:pt x="1235" y="58"/>
                    <a:pt x="1236" y="57"/>
                  </a:cubicBezTo>
                  <a:cubicBezTo>
                    <a:pt x="1236" y="57"/>
                    <a:pt x="1237" y="56"/>
                    <a:pt x="1238" y="56"/>
                  </a:cubicBezTo>
                  <a:cubicBezTo>
                    <a:pt x="1238" y="56"/>
                    <a:pt x="1238" y="56"/>
                    <a:pt x="1238" y="56"/>
                  </a:cubicBezTo>
                  <a:cubicBezTo>
                    <a:pt x="1254" y="46"/>
                    <a:pt x="1276" y="34"/>
                    <a:pt x="1301" y="19"/>
                  </a:cubicBezTo>
                  <a:cubicBezTo>
                    <a:pt x="1191" y="73"/>
                    <a:pt x="1135" y="89"/>
                    <a:pt x="1034" y="89"/>
                  </a:cubicBezTo>
                  <a:cubicBezTo>
                    <a:pt x="1004" y="89"/>
                    <a:pt x="971" y="88"/>
                    <a:pt x="931" y="85"/>
                  </a:cubicBezTo>
                  <a:cubicBezTo>
                    <a:pt x="810" y="79"/>
                    <a:pt x="623" y="40"/>
                    <a:pt x="476" y="17"/>
                  </a:cubicBezTo>
                  <a:cubicBezTo>
                    <a:pt x="455" y="15"/>
                    <a:pt x="435" y="13"/>
                    <a:pt x="417" y="9"/>
                  </a:cubicBezTo>
                  <a:cubicBezTo>
                    <a:pt x="378" y="3"/>
                    <a:pt x="344" y="0"/>
                    <a:pt x="316" y="0"/>
                  </a:cubicBezTo>
                </a:path>
              </a:pathLst>
            </a:custGeom>
            <a:solidFill>
              <a:srgbClr val="D0A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0"/>
            <p:cNvSpPr>
              <a:spLocks/>
            </p:cNvSpPr>
            <p:nvPr/>
          </p:nvSpPr>
          <p:spPr bwMode="auto">
            <a:xfrm>
              <a:off x="2670175" y="4152901"/>
              <a:ext cx="100013" cy="12700"/>
            </a:xfrm>
            <a:custGeom>
              <a:avLst/>
              <a:gdLst>
                <a:gd name="T0" fmla="*/ 0 w 59"/>
                <a:gd name="T1" fmla="*/ 0 h 8"/>
                <a:gd name="T2" fmla="*/ 59 w 59"/>
                <a:gd name="T3" fmla="*/ 8 h 8"/>
                <a:gd name="T4" fmla="*/ 0 w 5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8">
                  <a:moveTo>
                    <a:pt x="0" y="0"/>
                  </a:moveTo>
                  <a:cubicBezTo>
                    <a:pt x="18" y="4"/>
                    <a:pt x="38" y="6"/>
                    <a:pt x="59" y="8"/>
                  </a:cubicBezTo>
                  <a:cubicBezTo>
                    <a:pt x="38" y="5"/>
                    <a:pt x="19" y="2"/>
                    <a:pt x="0" y="0"/>
                  </a:cubicBezTo>
                </a:path>
              </a:pathLst>
            </a:custGeom>
            <a:solidFill>
              <a:srgbClr val="D0A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1"/>
            <p:cNvSpPr>
              <a:spLocks/>
            </p:cNvSpPr>
            <p:nvPr/>
          </p:nvSpPr>
          <p:spPr bwMode="auto">
            <a:xfrm>
              <a:off x="1041400" y="3519488"/>
              <a:ext cx="1284288" cy="1219200"/>
            </a:xfrm>
            <a:custGeom>
              <a:avLst/>
              <a:gdLst>
                <a:gd name="T0" fmla="*/ 265 w 764"/>
                <a:gd name="T1" fmla="*/ 577 h 726"/>
                <a:gd name="T2" fmla="*/ 0 w 764"/>
                <a:gd name="T3" fmla="*/ 154 h 726"/>
                <a:gd name="T4" fmla="*/ 227 w 764"/>
                <a:gd name="T5" fmla="*/ 0 h 726"/>
                <a:gd name="T6" fmla="*/ 446 w 764"/>
                <a:gd name="T7" fmla="*/ 374 h 726"/>
                <a:gd name="T8" fmla="*/ 764 w 764"/>
                <a:gd name="T9" fmla="*/ 544 h 726"/>
                <a:gd name="T10" fmla="*/ 556 w 764"/>
                <a:gd name="T11" fmla="*/ 714 h 726"/>
                <a:gd name="T12" fmla="*/ 265 w 764"/>
                <a:gd name="T13" fmla="*/ 577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4" h="726">
                  <a:moveTo>
                    <a:pt x="265" y="577"/>
                  </a:moveTo>
                  <a:cubicBezTo>
                    <a:pt x="140" y="419"/>
                    <a:pt x="77" y="202"/>
                    <a:pt x="0" y="154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0"/>
                    <a:pt x="247" y="119"/>
                    <a:pt x="446" y="374"/>
                  </a:cubicBezTo>
                  <a:cubicBezTo>
                    <a:pt x="604" y="576"/>
                    <a:pt x="764" y="544"/>
                    <a:pt x="764" y="544"/>
                  </a:cubicBezTo>
                  <a:cubicBezTo>
                    <a:pt x="556" y="714"/>
                    <a:pt x="556" y="714"/>
                    <a:pt x="556" y="714"/>
                  </a:cubicBezTo>
                  <a:cubicBezTo>
                    <a:pt x="566" y="659"/>
                    <a:pt x="383" y="726"/>
                    <a:pt x="265" y="5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52"/>
            <p:cNvSpPr>
              <a:spLocks/>
            </p:cNvSpPr>
            <p:nvPr/>
          </p:nvSpPr>
          <p:spPr bwMode="auto">
            <a:xfrm>
              <a:off x="1423988" y="3519488"/>
              <a:ext cx="88900" cy="214313"/>
            </a:xfrm>
            <a:custGeom>
              <a:avLst/>
              <a:gdLst>
                <a:gd name="T0" fmla="*/ 0 w 53"/>
                <a:gd name="T1" fmla="*/ 0 h 128"/>
                <a:gd name="T2" fmla="*/ 53 w 53"/>
                <a:gd name="T3" fmla="*/ 128 h 128"/>
                <a:gd name="T4" fmla="*/ 53 w 53"/>
                <a:gd name="T5" fmla="*/ 128 h 128"/>
                <a:gd name="T6" fmla="*/ 0 w 53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28">
                  <a:moveTo>
                    <a:pt x="0" y="0"/>
                  </a:moveTo>
                  <a:cubicBezTo>
                    <a:pt x="0" y="0"/>
                    <a:pt x="7" y="42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7" y="42"/>
                    <a:pt x="0" y="0"/>
                    <a:pt x="0" y="0"/>
                  </a:cubicBezTo>
                </a:path>
              </a:pathLst>
            </a:custGeom>
            <a:solidFill>
              <a:srgbClr val="8E8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3"/>
            <p:cNvSpPr>
              <a:spLocks/>
            </p:cNvSpPr>
            <p:nvPr/>
          </p:nvSpPr>
          <p:spPr bwMode="auto">
            <a:xfrm>
              <a:off x="1512888" y="3733801"/>
              <a:ext cx="65088" cy="112713"/>
            </a:xfrm>
            <a:custGeom>
              <a:avLst/>
              <a:gdLst>
                <a:gd name="T0" fmla="*/ 0 w 39"/>
                <a:gd name="T1" fmla="*/ 0 h 67"/>
                <a:gd name="T2" fmla="*/ 0 w 39"/>
                <a:gd name="T3" fmla="*/ 0 h 67"/>
                <a:gd name="T4" fmla="*/ 39 w 39"/>
                <a:gd name="T5" fmla="*/ 67 h 67"/>
                <a:gd name="T6" fmla="*/ 39 w 39"/>
                <a:gd name="T7" fmla="*/ 67 h 67"/>
                <a:gd name="T8" fmla="*/ 0 w 39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6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20"/>
                    <a:pt x="24" y="42"/>
                    <a:pt x="39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24" y="42"/>
                    <a:pt x="11" y="20"/>
                    <a:pt x="0" y="0"/>
                  </a:cubicBezTo>
                </a:path>
              </a:pathLst>
            </a:custGeom>
            <a:solidFill>
              <a:srgbClr val="BA9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4"/>
            <p:cNvSpPr>
              <a:spLocks/>
            </p:cNvSpPr>
            <p:nvPr/>
          </p:nvSpPr>
          <p:spPr bwMode="auto">
            <a:xfrm>
              <a:off x="1222375" y="3519488"/>
              <a:ext cx="355600" cy="506413"/>
            </a:xfrm>
            <a:custGeom>
              <a:avLst/>
              <a:gdLst>
                <a:gd name="T0" fmla="*/ 120 w 212"/>
                <a:gd name="T1" fmla="*/ 0 h 302"/>
                <a:gd name="T2" fmla="*/ 0 w 212"/>
                <a:gd name="T3" fmla="*/ 81 h 302"/>
                <a:gd name="T4" fmla="*/ 4 w 212"/>
                <a:gd name="T5" fmla="*/ 104 h 302"/>
                <a:gd name="T6" fmla="*/ 68 w 212"/>
                <a:gd name="T7" fmla="*/ 294 h 302"/>
                <a:gd name="T8" fmla="*/ 71 w 212"/>
                <a:gd name="T9" fmla="*/ 300 h 302"/>
                <a:gd name="T10" fmla="*/ 70 w 212"/>
                <a:gd name="T11" fmla="*/ 300 h 302"/>
                <a:gd name="T12" fmla="*/ 71 w 212"/>
                <a:gd name="T13" fmla="*/ 302 h 302"/>
                <a:gd name="T14" fmla="*/ 212 w 212"/>
                <a:gd name="T15" fmla="*/ 195 h 302"/>
                <a:gd name="T16" fmla="*/ 173 w 212"/>
                <a:gd name="T17" fmla="*/ 128 h 302"/>
                <a:gd name="T18" fmla="*/ 120 w 212"/>
                <a:gd name="T19" fmla="*/ 0 h 302"/>
                <a:gd name="T20" fmla="*/ 120 w 212"/>
                <a:gd name="T21" fmla="*/ 0 h 302"/>
                <a:gd name="T22" fmla="*/ 120 w 212"/>
                <a:gd name="T2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302">
                  <a:moveTo>
                    <a:pt x="120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1" y="89"/>
                    <a:pt x="2" y="96"/>
                    <a:pt x="4" y="104"/>
                  </a:cubicBezTo>
                  <a:cubicBezTo>
                    <a:pt x="13" y="153"/>
                    <a:pt x="32" y="220"/>
                    <a:pt x="68" y="294"/>
                  </a:cubicBezTo>
                  <a:cubicBezTo>
                    <a:pt x="68" y="296"/>
                    <a:pt x="70" y="298"/>
                    <a:pt x="71" y="300"/>
                  </a:cubicBezTo>
                  <a:cubicBezTo>
                    <a:pt x="70" y="300"/>
                    <a:pt x="70" y="300"/>
                    <a:pt x="70" y="300"/>
                  </a:cubicBezTo>
                  <a:cubicBezTo>
                    <a:pt x="71" y="301"/>
                    <a:pt x="71" y="301"/>
                    <a:pt x="71" y="302"/>
                  </a:cubicBezTo>
                  <a:cubicBezTo>
                    <a:pt x="212" y="195"/>
                    <a:pt x="212" y="195"/>
                    <a:pt x="212" y="195"/>
                  </a:cubicBezTo>
                  <a:cubicBezTo>
                    <a:pt x="197" y="170"/>
                    <a:pt x="184" y="148"/>
                    <a:pt x="173" y="128"/>
                  </a:cubicBezTo>
                  <a:cubicBezTo>
                    <a:pt x="127" y="42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5"/>
            <p:cNvSpPr>
              <a:spLocks/>
            </p:cNvSpPr>
            <p:nvPr/>
          </p:nvSpPr>
          <p:spPr bwMode="auto">
            <a:xfrm>
              <a:off x="-222250" y="3562351"/>
              <a:ext cx="2309813" cy="3127375"/>
            </a:xfrm>
            <a:custGeom>
              <a:avLst/>
              <a:gdLst>
                <a:gd name="T0" fmla="*/ 1374 w 1374"/>
                <a:gd name="T1" fmla="*/ 669 h 1861"/>
                <a:gd name="T2" fmla="*/ 1048 w 1374"/>
                <a:gd name="T3" fmla="*/ 452 h 1861"/>
                <a:gd name="T4" fmla="*/ 853 w 1374"/>
                <a:gd name="T5" fmla="*/ 0 h 1861"/>
                <a:gd name="T6" fmla="*/ 0 w 1374"/>
                <a:gd name="T7" fmla="*/ 629 h 1861"/>
                <a:gd name="T8" fmla="*/ 31 w 1374"/>
                <a:gd name="T9" fmla="*/ 1861 h 1861"/>
                <a:gd name="T10" fmla="*/ 1374 w 1374"/>
                <a:gd name="T11" fmla="*/ 669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4" h="1861">
                  <a:moveTo>
                    <a:pt x="1374" y="669"/>
                  </a:moveTo>
                  <a:cubicBezTo>
                    <a:pt x="1374" y="669"/>
                    <a:pt x="1239" y="670"/>
                    <a:pt x="1048" y="452"/>
                  </a:cubicBezTo>
                  <a:cubicBezTo>
                    <a:pt x="857" y="234"/>
                    <a:pt x="853" y="0"/>
                    <a:pt x="853" y="0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31" y="1861"/>
                    <a:pt x="31" y="1861"/>
                    <a:pt x="31" y="1861"/>
                  </a:cubicBezTo>
                  <a:cubicBezTo>
                    <a:pt x="1374" y="669"/>
                    <a:pt x="1374" y="669"/>
                    <a:pt x="1374" y="669"/>
                  </a:cubicBezTo>
                </a:path>
              </a:pathLst>
            </a:custGeom>
            <a:solidFill>
              <a:srgbClr val="173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6"/>
            <p:cNvSpPr>
              <a:spLocks/>
            </p:cNvSpPr>
            <p:nvPr/>
          </p:nvSpPr>
          <p:spPr bwMode="auto">
            <a:xfrm>
              <a:off x="1211263" y="3562351"/>
              <a:ext cx="11113" cy="95250"/>
            </a:xfrm>
            <a:custGeom>
              <a:avLst/>
              <a:gdLst>
                <a:gd name="T0" fmla="*/ 0 w 6"/>
                <a:gd name="T1" fmla="*/ 0 h 56"/>
                <a:gd name="T2" fmla="*/ 0 w 6"/>
                <a:gd name="T3" fmla="*/ 0 h 56"/>
                <a:gd name="T4" fmla="*/ 6 w 6"/>
                <a:gd name="T5" fmla="*/ 56 h 56"/>
                <a:gd name="T6" fmla="*/ 6 w 6"/>
                <a:gd name="T7" fmla="*/ 55 h 56"/>
                <a:gd name="T8" fmla="*/ 0 w 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0"/>
                    <a:pt x="6" y="56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1" y="21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7"/>
            <p:cNvSpPr>
              <a:spLocks noEditPoints="1"/>
            </p:cNvSpPr>
            <p:nvPr/>
          </p:nvSpPr>
          <p:spPr bwMode="auto">
            <a:xfrm>
              <a:off x="1222375" y="3656013"/>
              <a:ext cx="119063" cy="366713"/>
            </a:xfrm>
            <a:custGeom>
              <a:avLst/>
              <a:gdLst>
                <a:gd name="T0" fmla="*/ 68 w 71"/>
                <a:gd name="T1" fmla="*/ 213 h 219"/>
                <a:gd name="T2" fmla="*/ 70 w 71"/>
                <a:gd name="T3" fmla="*/ 219 h 219"/>
                <a:gd name="T4" fmla="*/ 71 w 71"/>
                <a:gd name="T5" fmla="*/ 219 h 219"/>
                <a:gd name="T6" fmla="*/ 68 w 71"/>
                <a:gd name="T7" fmla="*/ 213 h 219"/>
                <a:gd name="T8" fmla="*/ 0 w 71"/>
                <a:gd name="T9" fmla="*/ 0 h 219"/>
                <a:gd name="T10" fmla="*/ 0 w 71"/>
                <a:gd name="T11" fmla="*/ 1 h 219"/>
                <a:gd name="T12" fmla="*/ 4 w 71"/>
                <a:gd name="T13" fmla="*/ 23 h 219"/>
                <a:gd name="T14" fmla="*/ 0 w 71"/>
                <a:gd name="T1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219">
                  <a:moveTo>
                    <a:pt x="68" y="213"/>
                  </a:moveTo>
                  <a:cubicBezTo>
                    <a:pt x="68" y="215"/>
                    <a:pt x="69" y="217"/>
                    <a:pt x="70" y="219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0" y="217"/>
                    <a:pt x="68" y="215"/>
                    <a:pt x="68" y="213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8"/>
                    <a:pt x="2" y="15"/>
                    <a:pt x="4" y="23"/>
                  </a:cubicBezTo>
                  <a:cubicBezTo>
                    <a:pt x="2" y="15"/>
                    <a:pt x="1" y="8"/>
                    <a:pt x="0" y="0"/>
                  </a:cubicBezTo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8"/>
            <p:cNvSpPr>
              <a:spLocks/>
            </p:cNvSpPr>
            <p:nvPr/>
          </p:nvSpPr>
          <p:spPr bwMode="auto">
            <a:xfrm>
              <a:off x="-222250" y="3562351"/>
              <a:ext cx="1562100" cy="1590675"/>
            </a:xfrm>
            <a:custGeom>
              <a:avLst/>
              <a:gdLst>
                <a:gd name="T0" fmla="*/ 853 w 929"/>
                <a:gd name="T1" fmla="*/ 0 h 946"/>
                <a:gd name="T2" fmla="*/ 0 w 929"/>
                <a:gd name="T3" fmla="*/ 629 h 946"/>
                <a:gd name="T4" fmla="*/ 8 w 929"/>
                <a:gd name="T5" fmla="*/ 946 h 946"/>
                <a:gd name="T6" fmla="*/ 929 w 929"/>
                <a:gd name="T7" fmla="*/ 274 h 946"/>
                <a:gd name="T8" fmla="*/ 927 w 929"/>
                <a:gd name="T9" fmla="*/ 268 h 946"/>
                <a:gd name="T10" fmla="*/ 863 w 929"/>
                <a:gd name="T11" fmla="*/ 78 h 946"/>
                <a:gd name="T12" fmla="*/ 859 w 929"/>
                <a:gd name="T13" fmla="*/ 56 h 946"/>
                <a:gd name="T14" fmla="*/ 859 w 929"/>
                <a:gd name="T15" fmla="*/ 56 h 946"/>
                <a:gd name="T16" fmla="*/ 853 w 929"/>
                <a:gd name="T17" fmla="*/ 0 h 946"/>
                <a:gd name="T18" fmla="*/ 853 w 929"/>
                <a:gd name="T19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9" h="946">
                  <a:moveTo>
                    <a:pt x="853" y="0"/>
                  </a:moveTo>
                  <a:cubicBezTo>
                    <a:pt x="0" y="629"/>
                    <a:pt x="0" y="629"/>
                    <a:pt x="0" y="629"/>
                  </a:cubicBezTo>
                  <a:cubicBezTo>
                    <a:pt x="8" y="946"/>
                    <a:pt x="8" y="946"/>
                    <a:pt x="8" y="946"/>
                  </a:cubicBezTo>
                  <a:cubicBezTo>
                    <a:pt x="929" y="274"/>
                    <a:pt x="929" y="274"/>
                    <a:pt x="929" y="274"/>
                  </a:cubicBezTo>
                  <a:cubicBezTo>
                    <a:pt x="928" y="272"/>
                    <a:pt x="927" y="270"/>
                    <a:pt x="927" y="268"/>
                  </a:cubicBezTo>
                  <a:cubicBezTo>
                    <a:pt x="891" y="199"/>
                    <a:pt x="872" y="129"/>
                    <a:pt x="863" y="78"/>
                  </a:cubicBezTo>
                  <a:cubicBezTo>
                    <a:pt x="861" y="70"/>
                    <a:pt x="860" y="63"/>
                    <a:pt x="859" y="56"/>
                  </a:cubicBezTo>
                  <a:cubicBezTo>
                    <a:pt x="859" y="56"/>
                    <a:pt x="859" y="56"/>
                    <a:pt x="859" y="56"/>
                  </a:cubicBezTo>
                  <a:cubicBezTo>
                    <a:pt x="853" y="20"/>
                    <a:pt x="853" y="0"/>
                    <a:pt x="853" y="0"/>
                  </a:cubicBezTo>
                  <a:cubicBezTo>
                    <a:pt x="853" y="0"/>
                    <a:pt x="853" y="0"/>
                    <a:pt x="853" y="0"/>
                  </a:cubicBezTo>
                </a:path>
              </a:pathLst>
            </a:custGeom>
            <a:solidFill>
              <a:srgbClr val="0F2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9"/>
            <p:cNvSpPr>
              <a:spLocks/>
            </p:cNvSpPr>
            <p:nvPr/>
          </p:nvSpPr>
          <p:spPr bwMode="auto">
            <a:xfrm>
              <a:off x="898525" y="3887788"/>
              <a:ext cx="187325" cy="184150"/>
            </a:xfrm>
            <a:custGeom>
              <a:avLst/>
              <a:gdLst>
                <a:gd name="T0" fmla="*/ 54 w 111"/>
                <a:gd name="T1" fmla="*/ 0 h 110"/>
                <a:gd name="T2" fmla="*/ 1 w 111"/>
                <a:gd name="T3" fmla="*/ 56 h 110"/>
                <a:gd name="T4" fmla="*/ 57 w 111"/>
                <a:gd name="T5" fmla="*/ 109 h 110"/>
                <a:gd name="T6" fmla="*/ 110 w 111"/>
                <a:gd name="T7" fmla="*/ 53 h 110"/>
                <a:gd name="T8" fmla="*/ 54 w 111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0">
                  <a:moveTo>
                    <a:pt x="54" y="0"/>
                  </a:moveTo>
                  <a:cubicBezTo>
                    <a:pt x="24" y="1"/>
                    <a:pt x="0" y="26"/>
                    <a:pt x="1" y="56"/>
                  </a:cubicBezTo>
                  <a:cubicBezTo>
                    <a:pt x="2" y="86"/>
                    <a:pt x="27" y="110"/>
                    <a:pt x="57" y="109"/>
                  </a:cubicBezTo>
                  <a:cubicBezTo>
                    <a:pt x="87" y="108"/>
                    <a:pt x="111" y="83"/>
                    <a:pt x="110" y="53"/>
                  </a:cubicBezTo>
                  <a:cubicBezTo>
                    <a:pt x="109" y="23"/>
                    <a:pt x="84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3" name="Rectangle 342"/>
          <p:cNvSpPr/>
          <p:nvPr/>
        </p:nvSpPr>
        <p:spPr>
          <a:xfrm rot="21347058">
            <a:off x="7671007" y="1328253"/>
            <a:ext cx="20313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thampton Script® Demo Versio" pitchFamily="2" charset="0"/>
              </a:rPr>
              <a:t>Slide</a:t>
            </a:r>
            <a:endParaRPr lang="en-US" sz="8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12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50611" y="1762637"/>
            <a:ext cx="6362384" cy="4271931"/>
            <a:chOff x="3820715" y="875695"/>
            <a:chExt cx="6959789" cy="4673050"/>
          </a:xfrm>
        </p:grpSpPr>
        <p:sp>
          <p:nvSpPr>
            <p:cNvPr id="6" name="Freeform 611"/>
            <p:cNvSpPr>
              <a:spLocks/>
            </p:cNvSpPr>
            <p:nvPr/>
          </p:nvSpPr>
          <p:spPr bwMode="auto">
            <a:xfrm>
              <a:off x="3921351" y="3079450"/>
              <a:ext cx="6859153" cy="2469295"/>
            </a:xfrm>
            <a:custGeom>
              <a:avLst/>
              <a:gdLst>
                <a:gd name="T0" fmla="*/ 1741 w 1742"/>
                <a:gd name="T1" fmla="*/ 77 h 627"/>
                <a:gd name="T2" fmla="*/ 1650 w 1742"/>
                <a:gd name="T3" fmla="*/ 45 h 627"/>
                <a:gd name="T4" fmla="*/ 661 w 1742"/>
                <a:gd name="T5" fmla="*/ 0 h 627"/>
                <a:gd name="T6" fmla="*/ 576 w 1742"/>
                <a:gd name="T7" fmla="*/ 22 h 627"/>
                <a:gd name="T8" fmla="*/ 58 w 1742"/>
                <a:gd name="T9" fmla="*/ 331 h 627"/>
                <a:gd name="T10" fmla="*/ 50 w 1742"/>
                <a:gd name="T11" fmla="*/ 340 h 627"/>
                <a:gd name="T12" fmla="*/ 2 w 1742"/>
                <a:gd name="T13" fmla="*/ 368 h 627"/>
                <a:gd name="T14" fmla="*/ 2 w 1742"/>
                <a:gd name="T15" fmla="*/ 372 h 627"/>
                <a:gd name="T16" fmla="*/ 435 w 1742"/>
                <a:gd name="T17" fmla="*/ 623 h 627"/>
                <a:gd name="T18" fmla="*/ 438 w 1742"/>
                <a:gd name="T19" fmla="*/ 624 h 627"/>
                <a:gd name="T20" fmla="*/ 438 w 1742"/>
                <a:gd name="T21" fmla="*/ 624 h 627"/>
                <a:gd name="T22" fmla="*/ 438 w 1742"/>
                <a:gd name="T23" fmla="*/ 624 h 627"/>
                <a:gd name="T24" fmla="*/ 527 w 1742"/>
                <a:gd name="T25" fmla="*/ 627 h 627"/>
                <a:gd name="T26" fmla="*/ 531 w 1742"/>
                <a:gd name="T27" fmla="*/ 627 h 627"/>
                <a:gd name="T28" fmla="*/ 902 w 1742"/>
                <a:gd name="T29" fmla="*/ 412 h 627"/>
                <a:gd name="T30" fmla="*/ 1127 w 1742"/>
                <a:gd name="T31" fmla="*/ 422 h 627"/>
                <a:gd name="T32" fmla="*/ 1213 w 1742"/>
                <a:gd name="T33" fmla="*/ 401 h 627"/>
                <a:gd name="T34" fmla="*/ 1734 w 1742"/>
                <a:gd name="T35" fmla="*/ 89 h 627"/>
                <a:gd name="T36" fmla="*/ 1741 w 1742"/>
                <a:gd name="T37" fmla="*/ 7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2" h="627">
                  <a:moveTo>
                    <a:pt x="1741" y="77"/>
                  </a:moveTo>
                  <a:cubicBezTo>
                    <a:pt x="1737" y="60"/>
                    <a:pt x="1700" y="47"/>
                    <a:pt x="1650" y="45"/>
                  </a:cubicBezTo>
                  <a:cubicBezTo>
                    <a:pt x="1650" y="45"/>
                    <a:pt x="673" y="0"/>
                    <a:pt x="661" y="0"/>
                  </a:cubicBezTo>
                  <a:cubicBezTo>
                    <a:pt x="622" y="0"/>
                    <a:pt x="593" y="10"/>
                    <a:pt x="576" y="22"/>
                  </a:cubicBezTo>
                  <a:cubicBezTo>
                    <a:pt x="58" y="331"/>
                    <a:pt x="58" y="331"/>
                    <a:pt x="58" y="331"/>
                  </a:cubicBezTo>
                  <a:cubicBezTo>
                    <a:pt x="54" y="334"/>
                    <a:pt x="51" y="337"/>
                    <a:pt x="50" y="340"/>
                  </a:cubicBezTo>
                  <a:cubicBezTo>
                    <a:pt x="34" y="349"/>
                    <a:pt x="18" y="358"/>
                    <a:pt x="2" y="368"/>
                  </a:cubicBezTo>
                  <a:cubicBezTo>
                    <a:pt x="0" y="369"/>
                    <a:pt x="0" y="370"/>
                    <a:pt x="2" y="372"/>
                  </a:cubicBezTo>
                  <a:cubicBezTo>
                    <a:pt x="146" y="456"/>
                    <a:pt x="289" y="540"/>
                    <a:pt x="435" y="623"/>
                  </a:cubicBezTo>
                  <a:cubicBezTo>
                    <a:pt x="436" y="623"/>
                    <a:pt x="437" y="624"/>
                    <a:pt x="438" y="624"/>
                  </a:cubicBezTo>
                  <a:cubicBezTo>
                    <a:pt x="438" y="624"/>
                    <a:pt x="438" y="624"/>
                    <a:pt x="438" y="624"/>
                  </a:cubicBezTo>
                  <a:cubicBezTo>
                    <a:pt x="438" y="624"/>
                    <a:pt x="438" y="624"/>
                    <a:pt x="438" y="624"/>
                  </a:cubicBezTo>
                  <a:cubicBezTo>
                    <a:pt x="527" y="627"/>
                    <a:pt x="527" y="627"/>
                    <a:pt x="527" y="627"/>
                  </a:cubicBezTo>
                  <a:cubicBezTo>
                    <a:pt x="529" y="627"/>
                    <a:pt x="530" y="627"/>
                    <a:pt x="531" y="627"/>
                  </a:cubicBezTo>
                  <a:cubicBezTo>
                    <a:pt x="655" y="556"/>
                    <a:pt x="779" y="484"/>
                    <a:pt x="902" y="412"/>
                  </a:cubicBezTo>
                  <a:cubicBezTo>
                    <a:pt x="1030" y="418"/>
                    <a:pt x="1122" y="422"/>
                    <a:pt x="1127" y="422"/>
                  </a:cubicBezTo>
                  <a:cubicBezTo>
                    <a:pt x="1167" y="422"/>
                    <a:pt x="1198" y="410"/>
                    <a:pt x="1213" y="401"/>
                  </a:cubicBezTo>
                  <a:cubicBezTo>
                    <a:pt x="1734" y="89"/>
                    <a:pt x="1734" y="89"/>
                    <a:pt x="1734" y="89"/>
                  </a:cubicBezTo>
                  <a:cubicBezTo>
                    <a:pt x="1734" y="89"/>
                    <a:pt x="1742" y="85"/>
                    <a:pt x="1741" y="77"/>
                  </a:cubicBezTo>
                </a:path>
              </a:pathLst>
            </a:custGeom>
            <a:solidFill>
              <a:srgbClr val="B9BBBD">
                <a:alpha val="1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12"/>
            <p:cNvSpPr>
              <a:spLocks/>
            </p:cNvSpPr>
            <p:nvPr/>
          </p:nvSpPr>
          <p:spPr bwMode="auto">
            <a:xfrm>
              <a:off x="3926165" y="3060196"/>
              <a:ext cx="4125118" cy="2394686"/>
            </a:xfrm>
            <a:custGeom>
              <a:avLst/>
              <a:gdLst>
                <a:gd name="T0" fmla="*/ 1048 w 1048"/>
                <a:gd name="T1" fmla="*/ 254 h 608"/>
                <a:gd name="T2" fmla="*/ 1048 w 1048"/>
                <a:gd name="T3" fmla="*/ 232 h 608"/>
                <a:gd name="T4" fmla="*/ 1013 w 1048"/>
                <a:gd name="T5" fmla="*/ 232 h 608"/>
                <a:gd name="T6" fmla="*/ 613 w 1048"/>
                <a:gd name="T7" fmla="*/ 2 h 608"/>
                <a:gd name="T8" fmla="*/ 607 w 1048"/>
                <a:gd name="T9" fmla="*/ 1 h 608"/>
                <a:gd name="T10" fmla="*/ 36 w 1048"/>
                <a:gd name="T11" fmla="*/ 331 h 608"/>
                <a:gd name="T12" fmla="*/ 0 w 1048"/>
                <a:gd name="T13" fmla="*/ 331 h 608"/>
                <a:gd name="T14" fmla="*/ 0 w 1048"/>
                <a:gd name="T15" fmla="*/ 354 h 608"/>
                <a:gd name="T16" fmla="*/ 0 w 1048"/>
                <a:gd name="T17" fmla="*/ 354 h 608"/>
                <a:gd name="T18" fmla="*/ 1 w 1048"/>
                <a:gd name="T19" fmla="*/ 355 h 608"/>
                <a:gd name="T20" fmla="*/ 434 w 1048"/>
                <a:gd name="T21" fmla="*/ 607 h 608"/>
                <a:gd name="T22" fmla="*/ 441 w 1048"/>
                <a:gd name="T23" fmla="*/ 607 h 608"/>
                <a:gd name="T24" fmla="*/ 1047 w 1048"/>
                <a:gd name="T25" fmla="*/ 256 h 608"/>
                <a:gd name="T26" fmla="*/ 1048 w 1048"/>
                <a:gd name="T27" fmla="*/ 25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8" h="608">
                  <a:moveTo>
                    <a:pt x="1048" y="254"/>
                  </a:moveTo>
                  <a:cubicBezTo>
                    <a:pt x="1048" y="232"/>
                    <a:pt x="1048" y="232"/>
                    <a:pt x="1048" y="232"/>
                  </a:cubicBezTo>
                  <a:cubicBezTo>
                    <a:pt x="1013" y="232"/>
                    <a:pt x="1013" y="232"/>
                    <a:pt x="1013" y="232"/>
                  </a:cubicBezTo>
                  <a:cubicBezTo>
                    <a:pt x="881" y="155"/>
                    <a:pt x="746" y="79"/>
                    <a:pt x="613" y="2"/>
                  </a:cubicBezTo>
                  <a:cubicBezTo>
                    <a:pt x="611" y="0"/>
                    <a:pt x="608" y="0"/>
                    <a:pt x="607" y="1"/>
                  </a:cubicBezTo>
                  <a:cubicBezTo>
                    <a:pt x="416" y="111"/>
                    <a:pt x="227" y="221"/>
                    <a:pt x="36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4"/>
                    <a:pt x="0" y="355"/>
                    <a:pt x="1" y="355"/>
                  </a:cubicBezTo>
                  <a:cubicBezTo>
                    <a:pt x="145" y="440"/>
                    <a:pt x="288" y="523"/>
                    <a:pt x="434" y="607"/>
                  </a:cubicBezTo>
                  <a:cubicBezTo>
                    <a:pt x="436" y="608"/>
                    <a:pt x="439" y="608"/>
                    <a:pt x="441" y="607"/>
                  </a:cubicBezTo>
                  <a:cubicBezTo>
                    <a:pt x="644" y="491"/>
                    <a:pt x="845" y="373"/>
                    <a:pt x="1047" y="256"/>
                  </a:cubicBezTo>
                  <a:cubicBezTo>
                    <a:pt x="1048" y="255"/>
                    <a:pt x="1048" y="255"/>
                    <a:pt x="1048" y="2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13"/>
            <p:cNvSpPr>
              <a:spLocks/>
            </p:cNvSpPr>
            <p:nvPr/>
          </p:nvSpPr>
          <p:spPr bwMode="auto">
            <a:xfrm>
              <a:off x="3909317" y="2930233"/>
              <a:ext cx="2382653" cy="1441625"/>
            </a:xfrm>
            <a:custGeom>
              <a:avLst/>
              <a:gdLst>
                <a:gd name="T0" fmla="*/ 12 w 990"/>
                <a:gd name="T1" fmla="*/ 599 h 599"/>
                <a:gd name="T2" fmla="*/ 990 w 990"/>
                <a:gd name="T3" fmla="*/ 34 h 599"/>
                <a:gd name="T4" fmla="*/ 980 w 990"/>
                <a:gd name="T5" fmla="*/ 0 h 599"/>
                <a:gd name="T6" fmla="*/ 0 w 990"/>
                <a:gd name="T7" fmla="*/ 566 h 599"/>
                <a:gd name="T8" fmla="*/ 12 w 990"/>
                <a:gd name="T9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599">
                  <a:moveTo>
                    <a:pt x="12" y="599"/>
                  </a:moveTo>
                  <a:lnTo>
                    <a:pt x="990" y="34"/>
                  </a:lnTo>
                  <a:lnTo>
                    <a:pt x="980" y="0"/>
                  </a:lnTo>
                  <a:lnTo>
                    <a:pt x="0" y="566"/>
                  </a:lnTo>
                  <a:lnTo>
                    <a:pt x="12" y="59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14"/>
            <p:cNvSpPr>
              <a:spLocks/>
            </p:cNvSpPr>
            <p:nvPr/>
          </p:nvSpPr>
          <p:spPr bwMode="auto">
            <a:xfrm>
              <a:off x="3909317" y="2930233"/>
              <a:ext cx="2382653" cy="1441625"/>
            </a:xfrm>
            <a:custGeom>
              <a:avLst/>
              <a:gdLst>
                <a:gd name="T0" fmla="*/ 12 w 990"/>
                <a:gd name="T1" fmla="*/ 599 h 599"/>
                <a:gd name="T2" fmla="*/ 990 w 990"/>
                <a:gd name="T3" fmla="*/ 34 h 599"/>
                <a:gd name="T4" fmla="*/ 980 w 990"/>
                <a:gd name="T5" fmla="*/ 0 h 599"/>
                <a:gd name="T6" fmla="*/ 0 w 990"/>
                <a:gd name="T7" fmla="*/ 566 h 599"/>
                <a:gd name="T8" fmla="*/ 12 w 990"/>
                <a:gd name="T9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599">
                  <a:moveTo>
                    <a:pt x="12" y="599"/>
                  </a:moveTo>
                  <a:lnTo>
                    <a:pt x="990" y="34"/>
                  </a:lnTo>
                  <a:lnTo>
                    <a:pt x="980" y="0"/>
                  </a:lnTo>
                  <a:lnTo>
                    <a:pt x="0" y="566"/>
                  </a:lnTo>
                  <a:lnTo>
                    <a:pt x="12" y="5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15"/>
            <p:cNvSpPr>
              <a:spLocks/>
            </p:cNvSpPr>
            <p:nvPr/>
          </p:nvSpPr>
          <p:spPr bwMode="auto">
            <a:xfrm>
              <a:off x="3820715" y="875695"/>
              <a:ext cx="2476516" cy="3460864"/>
            </a:xfrm>
            <a:custGeom>
              <a:avLst/>
              <a:gdLst>
                <a:gd name="T0" fmla="*/ 26 w 629"/>
                <a:gd name="T1" fmla="*/ 341 h 879"/>
                <a:gd name="T2" fmla="*/ 0 w 629"/>
                <a:gd name="T3" fmla="*/ 382 h 879"/>
                <a:gd name="T4" fmla="*/ 0 w 629"/>
                <a:gd name="T5" fmla="*/ 859 h 879"/>
                <a:gd name="T6" fmla="*/ 26 w 629"/>
                <a:gd name="T7" fmla="*/ 870 h 879"/>
                <a:gd name="T8" fmla="*/ 602 w 629"/>
                <a:gd name="T9" fmla="*/ 538 h 879"/>
                <a:gd name="T10" fmla="*/ 629 w 629"/>
                <a:gd name="T11" fmla="*/ 496 h 879"/>
                <a:gd name="T12" fmla="*/ 629 w 629"/>
                <a:gd name="T13" fmla="*/ 19 h 879"/>
                <a:gd name="T14" fmla="*/ 602 w 629"/>
                <a:gd name="T15" fmla="*/ 8 h 879"/>
                <a:gd name="T16" fmla="*/ 26 w 629"/>
                <a:gd name="T17" fmla="*/ 341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9" h="879">
                  <a:moveTo>
                    <a:pt x="26" y="341"/>
                  </a:moveTo>
                  <a:cubicBezTo>
                    <a:pt x="12" y="349"/>
                    <a:pt x="0" y="368"/>
                    <a:pt x="0" y="382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74"/>
                    <a:pt x="12" y="879"/>
                    <a:pt x="26" y="870"/>
                  </a:cubicBezTo>
                  <a:cubicBezTo>
                    <a:pt x="602" y="538"/>
                    <a:pt x="602" y="538"/>
                    <a:pt x="602" y="538"/>
                  </a:cubicBezTo>
                  <a:cubicBezTo>
                    <a:pt x="617" y="529"/>
                    <a:pt x="629" y="511"/>
                    <a:pt x="629" y="496"/>
                  </a:cubicBezTo>
                  <a:cubicBezTo>
                    <a:pt x="629" y="19"/>
                    <a:pt x="629" y="19"/>
                    <a:pt x="629" y="19"/>
                  </a:cubicBezTo>
                  <a:cubicBezTo>
                    <a:pt x="629" y="5"/>
                    <a:pt x="617" y="0"/>
                    <a:pt x="602" y="8"/>
                  </a:cubicBezTo>
                  <a:cubicBezTo>
                    <a:pt x="26" y="341"/>
                    <a:pt x="26" y="341"/>
                    <a:pt x="26" y="341"/>
                  </a:cubicBezTo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16"/>
            <p:cNvSpPr>
              <a:spLocks/>
            </p:cNvSpPr>
            <p:nvPr/>
          </p:nvSpPr>
          <p:spPr bwMode="auto">
            <a:xfrm>
              <a:off x="3878030" y="906182"/>
              <a:ext cx="2452449" cy="3429576"/>
            </a:xfrm>
            <a:custGeom>
              <a:avLst/>
              <a:gdLst>
                <a:gd name="T0" fmla="*/ 0 w 623"/>
                <a:gd name="T1" fmla="*/ 853 h 871"/>
                <a:gd name="T2" fmla="*/ 23 w 623"/>
                <a:gd name="T3" fmla="*/ 863 h 871"/>
                <a:gd name="T4" fmla="*/ 599 w 623"/>
                <a:gd name="T5" fmla="*/ 530 h 871"/>
                <a:gd name="T6" fmla="*/ 623 w 623"/>
                <a:gd name="T7" fmla="*/ 494 h 871"/>
                <a:gd name="T8" fmla="*/ 623 w 623"/>
                <a:gd name="T9" fmla="*/ 17 h 871"/>
                <a:gd name="T10" fmla="*/ 599 w 623"/>
                <a:gd name="T11" fmla="*/ 7 h 871"/>
                <a:gd name="T12" fmla="*/ 23 w 623"/>
                <a:gd name="T13" fmla="*/ 340 h 871"/>
                <a:gd name="T14" fmla="*/ 0 w 623"/>
                <a:gd name="T15" fmla="*/ 376 h 871"/>
                <a:gd name="T16" fmla="*/ 0 w 623"/>
                <a:gd name="T17" fmla="*/ 853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" h="871">
                  <a:moveTo>
                    <a:pt x="0" y="853"/>
                  </a:moveTo>
                  <a:cubicBezTo>
                    <a:pt x="0" y="866"/>
                    <a:pt x="10" y="871"/>
                    <a:pt x="23" y="863"/>
                  </a:cubicBezTo>
                  <a:cubicBezTo>
                    <a:pt x="599" y="530"/>
                    <a:pt x="599" y="530"/>
                    <a:pt x="599" y="530"/>
                  </a:cubicBezTo>
                  <a:cubicBezTo>
                    <a:pt x="612" y="523"/>
                    <a:pt x="623" y="507"/>
                    <a:pt x="623" y="494"/>
                  </a:cubicBezTo>
                  <a:cubicBezTo>
                    <a:pt x="623" y="17"/>
                    <a:pt x="623" y="17"/>
                    <a:pt x="623" y="17"/>
                  </a:cubicBezTo>
                  <a:cubicBezTo>
                    <a:pt x="623" y="4"/>
                    <a:pt x="612" y="0"/>
                    <a:pt x="599" y="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10" y="347"/>
                    <a:pt x="0" y="364"/>
                    <a:pt x="0" y="376"/>
                  </a:cubicBezTo>
                  <a:cubicBezTo>
                    <a:pt x="0" y="853"/>
                    <a:pt x="0" y="853"/>
                    <a:pt x="0" y="853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17"/>
            <p:cNvSpPr>
              <a:spLocks/>
            </p:cNvSpPr>
            <p:nvPr/>
          </p:nvSpPr>
          <p:spPr bwMode="auto">
            <a:xfrm>
              <a:off x="3962265" y="1028924"/>
              <a:ext cx="2281571" cy="3176871"/>
            </a:xfrm>
            <a:custGeom>
              <a:avLst/>
              <a:gdLst>
                <a:gd name="T0" fmla="*/ 0 w 948"/>
                <a:gd name="T1" fmla="*/ 545 h 1320"/>
                <a:gd name="T2" fmla="*/ 0 w 948"/>
                <a:gd name="T3" fmla="*/ 1320 h 1320"/>
                <a:gd name="T4" fmla="*/ 948 w 948"/>
                <a:gd name="T5" fmla="*/ 775 h 1320"/>
                <a:gd name="T6" fmla="*/ 948 w 948"/>
                <a:gd name="T7" fmla="*/ 0 h 1320"/>
                <a:gd name="T8" fmla="*/ 0 w 948"/>
                <a:gd name="T9" fmla="*/ 545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8" h="1320">
                  <a:moveTo>
                    <a:pt x="0" y="545"/>
                  </a:moveTo>
                  <a:lnTo>
                    <a:pt x="0" y="1320"/>
                  </a:lnTo>
                  <a:lnTo>
                    <a:pt x="948" y="775"/>
                  </a:lnTo>
                  <a:lnTo>
                    <a:pt x="948" y="0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EE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18"/>
            <p:cNvSpPr>
              <a:spLocks/>
            </p:cNvSpPr>
            <p:nvPr/>
          </p:nvSpPr>
          <p:spPr bwMode="auto">
            <a:xfrm>
              <a:off x="3962265" y="1028924"/>
              <a:ext cx="2281571" cy="3176871"/>
            </a:xfrm>
            <a:custGeom>
              <a:avLst/>
              <a:gdLst>
                <a:gd name="T0" fmla="*/ 0 w 948"/>
                <a:gd name="T1" fmla="*/ 545 h 1320"/>
                <a:gd name="T2" fmla="*/ 0 w 948"/>
                <a:gd name="T3" fmla="*/ 1320 h 1320"/>
                <a:gd name="T4" fmla="*/ 948 w 948"/>
                <a:gd name="T5" fmla="*/ 775 h 1320"/>
                <a:gd name="T6" fmla="*/ 948 w 948"/>
                <a:gd name="T7" fmla="*/ 0 h 1320"/>
                <a:gd name="T8" fmla="*/ 0 w 948"/>
                <a:gd name="T9" fmla="*/ 545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8" h="1320">
                  <a:moveTo>
                    <a:pt x="0" y="545"/>
                  </a:moveTo>
                  <a:lnTo>
                    <a:pt x="0" y="1320"/>
                  </a:lnTo>
                  <a:lnTo>
                    <a:pt x="948" y="775"/>
                  </a:lnTo>
                  <a:lnTo>
                    <a:pt x="948" y="0"/>
                  </a:lnTo>
                  <a:lnTo>
                    <a:pt x="0" y="5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19"/>
            <p:cNvSpPr>
              <a:spLocks/>
            </p:cNvSpPr>
            <p:nvPr/>
          </p:nvSpPr>
          <p:spPr bwMode="auto">
            <a:xfrm>
              <a:off x="3921351" y="2978368"/>
              <a:ext cx="4134745" cy="2389872"/>
            </a:xfrm>
            <a:custGeom>
              <a:avLst/>
              <a:gdLst>
                <a:gd name="T0" fmla="*/ 442 w 1050"/>
                <a:gd name="T1" fmla="*/ 606 h 607"/>
                <a:gd name="T2" fmla="*/ 1048 w 1050"/>
                <a:gd name="T3" fmla="*/ 255 h 607"/>
                <a:gd name="T4" fmla="*/ 1048 w 1050"/>
                <a:gd name="T5" fmla="*/ 251 h 607"/>
                <a:gd name="T6" fmla="*/ 614 w 1050"/>
                <a:gd name="T7" fmla="*/ 1 h 607"/>
                <a:gd name="T8" fmla="*/ 608 w 1050"/>
                <a:gd name="T9" fmla="*/ 1 h 607"/>
                <a:gd name="T10" fmla="*/ 2 w 1050"/>
                <a:gd name="T11" fmla="*/ 351 h 607"/>
                <a:gd name="T12" fmla="*/ 2 w 1050"/>
                <a:gd name="T13" fmla="*/ 355 h 607"/>
                <a:gd name="T14" fmla="*/ 435 w 1050"/>
                <a:gd name="T15" fmla="*/ 606 h 607"/>
                <a:gd name="T16" fmla="*/ 442 w 1050"/>
                <a:gd name="T17" fmla="*/ 60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0" h="607">
                  <a:moveTo>
                    <a:pt x="442" y="606"/>
                  </a:moveTo>
                  <a:cubicBezTo>
                    <a:pt x="645" y="490"/>
                    <a:pt x="846" y="373"/>
                    <a:pt x="1048" y="255"/>
                  </a:cubicBezTo>
                  <a:cubicBezTo>
                    <a:pt x="1050" y="254"/>
                    <a:pt x="1050" y="252"/>
                    <a:pt x="1048" y="251"/>
                  </a:cubicBezTo>
                  <a:cubicBezTo>
                    <a:pt x="905" y="167"/>
                    <a:pt x="758" y="85"/>
                    <a:pt x="614" y="1"/>
                  </a:cubicBezTo>
                  <a:cubicBezTo>
                    <a:pt x="612" y="0"/>
                    <a:pt x="609" y="0"/>
                    <a:pt x="608" y="1"/>
                  </a:cubicBezTo>
                  <a:cubicBezTo>
                    <a:pt x="406" y="117"/>
                    <a:pt x="204" y="234"/>
                    <a:pt x="2" y="351"/>
                  </a:cubicBezTo>
                  <a:cubicBezTo>
                    <a:pt x="0" y="352"/>
                    <a:pt x="0" y="354"/>
                    <a:pt x="2" y="355"/>
                  </a:cubicBezTo>
                  <a:cubicBezTo>
                    <a:pt x="146" y="439"/>
                    <a:pt x="289" y="523"/>
                    <a:pt x="435" y="606"/>
                  </a:cubicBezTo>
                  <a:cubicBezTo>
                    <a:pt x="437" y="607"/>
                    <a:pt x="440" y="607"/>
                    <a:pt x="442" y="606"/>
                  </a:cubicBezTo>
                </a:path>
              </a:pathLst>
            </a:custGeom>
            <a:solidFill>
              <a:srgbClr val="EE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20"/>
            <p:cNvSpPr>
              <a:spLocks/>
            </p:cNvSpPr>
            <p:nvPr/>
          </p:nvSpPr>
          <p:spPr bwMode="auto">
            <a:xfrm>
              <a:off x="6044079" y="4213016"/>
              <a:ext cx="967502" cy="563173"/>
            </a:xfrm>
            <a:custGeom>
              <a:avLst/>
              <a:gdLst>
                <a:gd name="T0" fmla="*/ 114 w 246"/>
                <a:gd name="T1" fmla="*/ 142 h 143"/>
                <a:gd name="T2" fmla="*/ 244 w 246"/>
                <a:gd name="T3" fmla="*/ 66 h 143"/>
                <a:gd name="T4" fmla="*/ 244 w 246"/>
                <a:gd name="T5" fmla="*/ 63 h 143"/>
                <a:gd name="T6" fmla="*/ 138 w 246"/>
                <a:gd name="T7" fmla="*/ 1 h 143"/>
                <a:gd name="T8" fmla="*/ 132 w 246"/>
                <a:gd name="T9" fmla="*/ 1 h 143"/>
                <a:gd name="T10" fmla="*/ 1 w 246"/>
                <a:gd name="T11" fmla="*/ 77 h 143"/>
                <a:gd name="T12" fmla="*/ 2 w 246"/>
                <a:gd name="T13" fmla="*/ 80 h 143"/>
                <a:gd name="T14" fmla="*/ 108 w 246"/>
                <a:gd name="T15" fmla="*/ 141 h 143"/>
                <a:gd name="T16" fmla="*/ 114 w 246"/>
                <a:gd name="T17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143">
                  <a:moveTo>
                    <a:pt x="114" y="142"/>
                  </a:moveTo>
                  <a:cubicBezTo>
                    <a:pt x="157" y="116"/>
                    <a:pt x="201" y="92"/>
                    <a:pt x="244" y="66"/>
                  </a:cubicBezTo>
                  <a:cubicBezTo>
                    <a:pt x="246" y="65"/>
                    <a:pt x="245" y="64"/>
                    <a:pt x="244" y="63"/>
                  </a:cubicBezTo>
                  <a:cubicBezTo>
                    <a:pt x="219" y="48"/>
                    <a:pt x="163" y="15"/>
                    <a:pt x="138" y="1"/>
                  </a:cubicBezTo>
                  <a:cubicBezTo>
                    <a:pt x="136" y="0"/>
                    <a:pt x="133" y="0"/>
                    <a:pt x="132" y="1"/>
                  </a:cubicBezTo>
                  <a:cubicBezTo>
                    <a:pt x="88" y="26"/>
                    <a:pt x="45" y="51"/>
                    <a:pt x="1" y="77"/>
                  </a:cubicBezTo>
                  <a:cubicBezTo>
                    <a:pt x="0" y="78"/>
                    <a:pt x="0" y="79"/>
                    <a:pt x="2" y="80"/>
                  </a:cubicBezTo>
                  <a:cubicBezTo>
                    <a:pt x="27" y="95"/>
                    <a:pt x="82" y="127"/>
                    <a:pt x="108" y="141"/>
                  </a:cubicBezTo>
                  <a:cubicBezTo>
                    <a:pt x="110" y="142"/>
                    <a:pt x="112" y="143"/>
                    <a:pt x="114" y="142"/>
                  </a:cubicBezTo>
                </a:path>
              </a:pathLst>
            </a:cu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21"/>
            <p:cNvSpPr>
              <a:spLocks/>
            </p:cNvSpPr>
            <p:nvPr/>
          </p:nvSpPr>
          <p:spPr bwMode="auto">
            <a:xfrm>
              <a:off x="4243852" y="4335758"/>
              <a:ext cx="134776" cy="79421"/>
            </a:xfrm>
            <a:custGeom>
              <a:avLst/>
              <a:gdLst>
                <a:gd name="T0" fmla="*/ 27 w 34"/>
                <a:gd name="T1" fmla="*/ 4 h 20"/>
                <a:gd name="T2" fmla="*/ 6 w 34"/>
                <a:gd name="T3" fmla="*/ 3 h 20"/>
                <a:gd name="T4" fmla="*/ 7 w 34"/>
                <a:gd name="T5" fmla="*/ 16 h 20"/>
                <a:gd name="T6" fmla="*/ 28 w 34"/>
                <a:gd name="T7" fmla="*/ 16 h 20"/>
                <a:gd name="T8" fmla="*/ 27 w 34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27" y="4"/>
                  </a:moveTo>
                  <a:cubicBezTo>
                    <a:pt x="21" y="1"/>
                    <a:pt x="11" y="0"/>
                    <a:pt x="6" y="3"/>
                  </a:cubicBezTo>
                  <a:cubicBezTo>
                    <a:pt x="0" y="7"/>
                    <a:pt x="1" y="12"/>
                    <a:pt x="7" y="16"/>
                  </a:cubicBezTo>
                  <a:cubicBezTo>
                    <a:pt x="13" y="19"/>
                    <a:pt x="23" y="20"/>
                    <a:pt x="28" y="16"/>
                  </a:cubicBezTo>
                  <a:cubicBezTo>
                    <a:pt x="34" y="13"/>
                    <a:pt x="33" y="8"/>
                    <a:pt x="27" y="4"/>
                  </a:cubicBezTo>
                </a:path>
              </a:pathLst>
            </a:cu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22"/>
            <p:cNvSpPr>
              <a:spLocks noEditPoints="1"/>
            </p:cNvSpPr>
            <p:nvPr/>
          </p:nvSpPr>
          <p:spPr bwMode="auto">
            <a:xfrm>
              <a:off x="4291986" y="4364639"/>
              <a:ext cx="36102" cy="19254"/>
            </a:xfrm>
            <a:custGeom>
              <a:avLst/>
              <a:gdLst>
                <a:gd name="T0" fmla="*/ 4 w 9"/>
                <a:gd name="T1" fmla="*/ 3 h 5"/>
                <a:gd name="T2" fmla="*/ 4 w 9"/>
                <a:gd name="T3" fmla="*/ 3 h 5"/>
                <a:gd name="T4" fmla="*/ 4 w 9"/>
                <a:gd name="T5" fmla="*/ 3 h 5"/>
                <a:gd name="T6" fmla="*/ 5 w 9"/>
                <a:gd name="T7" fmla="*/ 2 h 5"/>
                <a:gd name="T8" fmla="*/ 5 w 9"/>
                <a:gd name="T9" fmla="*/ 2 h 5"/>
                <a:gd name="T10" fmla="*/ 5 w 9"/>
                <a:gd name="T11" fmla="*/ 2 h 5"/>
                <a:gd name="T12" fmla="*/ 5 w 9"/>
                <a:gd name="T13" fmla="*/ 2 h 5"/>
                <a:gd name="T14" fmla="*/ 2 w 9"/>
                <a:gd name="T15" fmla="*/ 0 h 5"/>
                <a:gd name="T16" fmla="*/ 1 w 9"/>
                <a:gd name="T17" fmla="*/ 0 h 5"/>
                <a:gd name="T18" fmla="*/ 1 w 9"/>
                <a:gd name="T19" fmla="*/ 0 h 5"/>
                <a:gd name="T20" fmla="*/ 1 w 9"/>
                <a:gd name="T21" fmla="*/ 0 h 5"/>
                <a:gd name="T22" fmla="*/ 1 w 9"/>
                <a:gd name="T23" fmla="*/ 0 h 5"/>
                <a:gd name="T24" fmla="*/ 0 w 9"/>
                <a:gd name="T25" fmla="*/ 1 h 5"/>
                <a:gd name="T26" fmla="*/ 0 w 9"/>
                <a:gd name="T27" fmla="*/ 1 h 5"/>
                <a:gd name="T28" fmla="*/ 0 w 9"/>
                <a:gd name="T29" fmla="*/ 1 h 5"/>
                <a:gd name="T30" fmla="*/ 0 w 9"/>
                <a:gd name="T31" fmla="*/ 1 h 5"/>
                <a:gd name="T32" fmla="*/ 4 w 9"/>
                <a:gd name="T33" fmla="*/ 3 h 5"/>
                <a:gd name="T34" fmla="*/ 4 w 9"/>
                <a:gd name="T35" fmla="*/ 3 h 5"/>
                <a:gd name="T36" fmla="*/ 4 w 9"/>
                <a:gd name="T37" fmla="*/ 3 h 5"/>
                <a:gd name="T38" fmla="*/ 3 w 9"/>
                <a:gd name="T39" fmla="*/ 0 h 5"/>
                <a:gd name="T40" fmla="*/ 4 w 9"/>
                <a:gd name="T41" fmla="*/ 1 h 5"/>
                <a:gd name="T42" fmla="*/ 6 w 9"/>
                <a:gd name="T43" fmla="*/ 2 h 5"/>
                <a:gd name="T44" fmla="*/ 7 w 9"/>
                <a:gd name="T45" fmla="*/ 4 h 5"/>
                <a:gd name="T46" fmla="*/ 3 w 9"/>
                <a:gd name="T47" fmla="*/ 4 h 5"/>
                <a:gd name="T48" fmla="*/ 2 w 9"/>
                <a:gd name="T49" fmla="*/ 2 h 5"/>
                <a:gd name="T50" fmla="*/ 1 w 9"/>
                <a:gd name="T51" fmla="*/ 2 h 5"/>
                <a:gd name="T52" fmla="*/ 2 w 9"/>
                <a:gd name="T53" fmla="*/ 4 h 5"/>
                <a:gd name="T54" fmla="*/ 8 w 9"/>
                <a:gd name="T55" fmla="*/ 5 h 5"/>
                <a:gd name="T56" fmla="*/ 8 w 9"/>
                <a:gd name="T57" fmla="*/ 1 h 5"/>
                <a:gd name="T58" fmla="*/ 3 w 9"/>
                <a:gd name="T5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5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3" y="0"/>
                  </a:move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8" y="3"/>
                    <a:pt x="7" y="4"/>
                  </a:cubicBezTo>
                  <a:cubicBezTo>
                    <a:pt x="6" y="4"/>
                    <a:pt x="4" y="4"/>
                    <a:pt x="3" y="4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5"/>
                    <a:pt x="8" y="5"/>
                  </a:cubicBezTo>
                  <a:cubicBezTo>
                    <a:pt x="9" y="4"/>
                    <a:pt x="9" y="2"/>
                    <a:pt x="8" y="1"/>
                  </a:cubicBezTo>
                  <a:cubicBezTo>
                    <a:pt x="6" y="0"/>
                    <a:pt x="4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23"/>
            <p:cNvSpPr>
              <a:spLocks noEditPoints="1"/>
            </p:cNvSpPr>
            <p:nvPr/>
          </p:nvSpPr>
          <p:spPr bwMode="auto">
            <a:xfrm>
              <a:off x="4405101" y="3259955"/>
              <a:ext cx="2921758" cy="1694331"/>
            </a:xfrm>
            <a:custGeom>
              <a:avLst/>
              <a:gdLst>
                <a:gd name="T0" fmla="*/ 643 w 742"/>
                <a:gd name="T1" fmla="*/ 136 h 430"/>
                <a:gd name="T2" fmla="*/ 563 w 742"/>
                <a:gd name="T3" fmla="*/ 107 h 430"/>
                <a:gd name="T4" fmla="*/ 231 w 742"/>
                <a:gd name="T5" fmla="*/ 334 h 430"/>
                <a:gd name="T6" fmla="*/ 158 w 742"/>
                <a:gd name="T7" fmla="*/ 336 h 430"/>
                <a:gd name="T8" fmla="*/ 253 w 742"/>
                <a:gd name="T9" fmla="*/ 327 h 430"/>
                <a:gd name="T10" fmla="*/ 235 w 742"/>
                <a:gd name="T11" fmla="*/ 299 h 430"/>
                <a:gd name="T12" fmla="*/ 216 w 742"/>
                <a:gd name="T13" fmla="*/ 300 h 430"/>
                <a:gd name="T14" fmla="*/ 238 w 742"/>
                <a:gd name="T15" fmla="*/ 297 h 430"/>
                <a:gd name="T16" fmla="*/ 275 w 742"/>
                <a:gd name="T17" fmla="*/ 267 h 430"/>
                <a:gd name="T18" fmla="*/ 290 w 742"/>
                <a:gd name="T19" fmla="*/ 307 h 430"/>
                <a:gd name="T20" fmla="*/ 250 w 742"/>
                <a:gd name="T21" fmla="*/ 247 h 430"/>
                <a:gd name="T22" fmla="*/ 376 w 742"/>
                <a:gd name="T23" fmla="*/ 291 h 430"/>
                <a:gd name="T24" fmla="*/ 330 w 742"/>
                <a:gd name="T25" fmla="*/ 277 h 430"/>
                <a:gd name="T26" fmla="*/ 376 w 742"/>
                <a:gd name="T27" fmla="*/ 256 h 430"/>
                <a:gd name="T28" fmla="*/ 358 w 742"/>
                <a:gd name="T29" fmla="*/ 228 h 430"/>
                <a:gd name="T30" fmla="*/ 339 w 742"/>
                <a:gd name="T31" fmla="*/ 229 h 430"/>
                <a:gd name="T32" fmla="*/ 361 w 742"/>
                <a:gd name="T33" fmla="*/ 226 h 430"/>
                <a:gd name="T34" fmla="*/ 398 w 742"/>
                <a:gd name="T35" fmla="*/ 195 h 430"/>
                <a:gd name="T36" fmla="*/ 413 w 742"/>
                <a:gd name="T37" fmla="*/ 236 h 430"/>
                <a:gd name="T38" fmla="*/ 374 w 742"/>
                <a:gd name="T39" fmla="*/ 176 h 430"/>
                <a:gd name="T40" fmla="*/ 498 w 742"/>
                <a:gd name="T41" fmla="*/ 220 h 430"/>
                <a:gd name="T42" fmla="*/ 453 w 742"/>
                <a:gd name="T43" fmla="*/ 206 h 430"/>
                <a:gd name="T44" fmla="*/ 498 w 742"/>
                <a:gd name="T45" fmla="*/ 184 h 430"/>
                <a:gd name="T46" fmla="*/ 481 w 742"/>
                <a:gd name="T47" fmla="*/ 156 h 430"/>
                <a:gd name="T48" fmla="*/ 463 w 742"/>
                <a:gd name="T49" fmla="*/ 158 h 430"/>
                <a:gd name="T50" fmla="*/ 484 w 742"/>
                <a:gd name="T51" fmla="*/ 154 h 430"/>
                <a:gd name="T52" fmla="*/ 522 w 742"/>
                <a:gd name="T53" fmla="*/ 124 h 430"/>
                <a:gd name="T54" fmla="*/ 537 w 742"/>
                <a:gd name="T55" fmla="*/ 164 h 430"/>
                <a:gd name="T56" fmla="*/ 474 w 742"/>
                <a:gd name="T57" fmla="*/ 111 h 430"/>
                <a:gd name="T58" fmla="*/ 529 w 742"/>
                <a:gd name="T59" fmla="*/ 40 h 430"/>
                <a:gd name="T60" fmla="*/ 442 w 742"/>
                <a:gd name="T61" fmla="*/ 57 h 430"/>
                <a:gd name="T62" fmla="*/ 405 w 742"/>
                <a:gd name="T63" fmla="*/ 76 h 430"/>
                <a:gd name="T64" fmla="*/ 470 w 742"/>
                <a:gd name="T65" fmla="*/ 115 h 430"/>
                <a:gd name="T66" fmla="*/ 349 w 742"/>
                <a:gd name="T67" fmla="*/ 110 h 430"/>
                <a:gd name="T68" fmla="*/ 342 w 742"/>
                <a:gd name="T69" fmla="*/ 112 h 430"/>
                <a:gd name="T70" fmla="*/ 408 w 742"/>
                <a:gd name="T71" fmla="*/ 151 h 430"/>
                <a:gd name="T72" fmla="*/ 287 w 742"/>
                <a:gd name="T73" fmla="*/ 146 h 430"/>
                <a:gd name="T74" fmla="*/ 280 w 742"/>
                <a:gd name="T75" fmla="*/ 148 h 430"/>
                <a:gd name="T76" fmla="*/ 322 w 742"/>
                <a:gd name="T77" fmla="*/ 201 h 430"/>
                <a:gd name="T78" fmla="*/ 225 w 742"/>
                <a:gd name="T79" fmla="*/ 182 h 430"/>
                <a:gd name="T80" fmla="*/ 218 w 742"/>
                <a:gd name="T81" fmla="*/ 184 h 430"/>
                <a:gd name="T82" fmla="*/ 260 w 742"/>
                <a:gd name="T83" fmla="*/ 237 h 430"/>
                <a:gd name="T84" fmla="*/ 163 w 742"/>
                <a:gd name="T85" fmla="*/ 218 h 430"/>
                <a:gd name="T86" fmla="*/ 156 w 742"/>
                <a:gd name="T87" fmla="*/ 219 h 430"/>
                <a:gd name="T88" fmla="*/ 198 w 742"/>
                <a:gd name="T89" fmla="*/ 272 h 430"/>
                <a:gd name="T90" fmla="*/ 101 w 742"/>
                <a:gd name="T91" fmla="*/ 254 h 430"/>
                <a:gd name="T92" fmla="*/ 94 w 742"/>
                <a:gd name="T93" fmla="*/ 255 h 430"/>
                <a:gd name="T94" fmla="*/ 136 w 742"/>
                <a:gd name="T95" fmla="*/ 308 h 430"/>
                <a:gd name="T96" fmla="*/ 39 w 742"/>
                <a:gd name="T97" fmla="*/ 289 h 430"/>
                <a:gd name="T98" fmla="*/ 32 w 742"/>
                <a:gd name="T99" fmla="*/ 291 h 430"/>
                <a:gd name="T100" fmla="*/ 99 w 742"/>
                <a:gd name="T101" fmla="*/ 330 h 430"/>
                <a:gd name="T102" fmla="*/ 78 w 742"/>
                <a:gd name="T103" fmla="*/ 348 h 430"/>
                <a:gd name="T104" fmla="*/ 221 w 742"/>
                <a:gd name="T105" fmla="*/ 345 h 430"/>
                <a:gd name="T106" fmla="*/ 184 w 742"/>
                <a:gd name="T107" fmla="*/ 407 h 430"/>
                <a:gd name="T108" fmla="*/ 271 w 742"/>
                <a:gd name="T109" fmla="*/ 391 h 430"/>
                <a:gd name="T110" fmla="*/ 584 w 742"/>
                <a:gd name="T111" fmla="*/ 211 h 430"/>
                <a:gd name="T112" fmla="*/ 584 w 742"/>
                <a:gd name="T113" fmla="*/ 175 h 430"/>
                <a:gd name="T114" fmla="*/ 671 w 742"/>
                <a:gd name="T115" fmla="*/ 158 h 430"/>
                <a:gd name="T116" fmla="*/ 529 w 742"/>
                <a:gd name="T117" fmla="*/ 4 h 430"/>
                <a:gd name="T118" fmla="*/ 595 w 742"/>
                <a:gd name="T119" fmla="*/ 43 h 430"/>
                <a:gd name="T120" fmla="*/ 575 w 742"/>
                <a:gd name="T121" fmla="*/ 62 h 430"/>
                <a:gd name="T122" fmla="*/ 673 w 742"/>
                <a:gd name="T123" fmla="*/ 86 h 430"/>
                <a:gd name="T124" fmla="*/ 704 w 742"/>
                <a:gd name="T125" fmla="*/ 10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2" h="430">
                  <a:moveTo>
                    <a:pt x="534" y="1"/>
                  </a:moveTo>
                  <a:cubicBezTo>
                    <a:pt x="532" y="0"/>
                    <a:pt x="529" y="0"/>
                    <a:pt x="527" y="1"/>
                  </a:cubicBezTo>
                  <a:cubicBezTo>
                    <a:pt x="352" y="102"/>
                    <a:pt x="177" y="203"/>
                    <a:pt x="1" y="304"/>
                  </a:cubicBezTo>
                  <a:cubicBezTo>
                    <a:pt x="0" y="305"/>
                    <a:pt x="0" y="307"/>
                    <a:pt x="2" y="308"/>
                  </a:cubicBezTo>
                  <a:cubicBezTo>
                    <a:pt x="71" y="348"/>
                    <a:pt x="141" y="388"/>
                    <a:pt x="210" y="428"/>
                  </a:cubicBezTo>
                  <a:cubicBezTo>
                    <a:pt x="212" y="429"/>
                    <a:pt x="215" y="430"/>
                    <a:pt x="217" y="429"/>
                  </a:cubicBezTo>
                  <a:cubicBezTo>
                    <a:pt x="392" y="328"/>
                    <a:pt x="566" y="226"/>
                    <a:pt x="740" y="124"/>
                  </a:cubicBezTo>
                  <a:cubicBezTo>
                    <a:pt x="742" y="123"/>
                    <a:pt x="742" y="122"/>
                    <a:pt x="740" y="121"/>
                  </a:cubicBezTo>
                  <a:cubicBezTo>
                    <a:pt x="671" y="81"/>
                    <a:pt x="602" y="41"/>
                    <a:pt x="534" y="1"/>
                  </a:cubicBezTo>
                  <a:moveTo>
                    <a:pt x="668" y="120"/>
                  </a:moveTo>
                  <a:cubicBezTo>
                    <a:pt x="669" y="120"/>
                    <a:pt x="669" y="121"/>
                    <a:pt x="668" y="122"/>
                  </a:cubicBezTo>
                  <a:cubicBezTo>
                    <a:pt x="658" y="128"/>
                    <a:pt x="653" y="131"/>
                    <a:pt x="643" y="136"/>
                  </a:cubicBezTo>
                  <a:cubicBezTo>
                    <a:pt x="642" y="137"/>
                    <a:pt x="640" y="137"/>
                    <a:pt x="639" y="136"/>
                  </a:cubicBezTo>
                  <a:cubicBezTo>
                    <a:pt x="628" y="130"/>
                    <a:pt x="623" y="127"/>
                    <a:pt x="612" y="121"/>
                  </a:cubicBezTo>
                  <a:cubicBezTo>
                    <a:pt x="611" y="120"/>
                    <a:pt x="611" y="119"/>
                    <a:pt x="612" y="118"/>
                  </a:cubicBezTo>
                  <a:cubicBezTo>
                    <a:pt x="622" y="113"/>
                    <a:pt x="627" y="110"/>
                    <a:pt x="637" y="104"/>
                  </a:cubicBezTo>
                  <a:cubicBezTo>
                    <a:pt x="638" y="103"/>
                    <a:pt x="640" y="103"/>
                    <a:pt x="641" y="104"/>
                  </a:cubicBezTo>
                  <a:cubicBezTo>
                    <a:pt x="652" y="110"/>
                    <a:pt x="657" y="113"/>
                    <a:pt x="668" y="120"/>
                  </a:cubicBezTo>
                  <a:moveTo>
                    <a:pt x="633" y="101"/>
                  </a:moveTo>
                  <a:cubicBezTo>
                    <a:pt x="604" y="118"/>
                    <a:pt x="575" y="135"/>
                    <a:pt x="546" y="152"/>
                  </a:cubicBezTo>
                  <a:cubicBezTo>
                    <a:pt x="545" y="153"/>
                    <a:pt x="544" y="152"/>
                    <a:pt x="543" y="152"/>
                  </a:cubicBezTo>
                  <a:cubicBezTo>
                    <a:pt x="532" y="146"/>
                    <a:pt x="527" y="142"/>
                    <a:pt x="516" y="136"/>
                  </a:cubicBezTo>
                  <a:cubicBezTo>
                    <a:pt x="515" y="135"/>
                    <a:pt x="515" y="135"/>
                    <a:pt x="516" y="134"/>
                  </a:cubicBezTo>
                  <a:cubicBezTo>
                    <a:pt x="531" y="125"/>
                    <a:pt x="547" y="116"/>
                    <a:pt x="563" y="107"/>
                  </a:cubicBezTo>
                  <a:cubicBezTo>
                    <a:pt x="549" y="99"/>
                    <a:pt x="543" y="95"/>
                    <a:pt x="530" y="88"/>
                  </a:cubicBezTo>
                  <a:cubicBezTo>
                    <a:pt x="529" y="87"/>
                    <a:pt x="529" y="86"/>
                    <a:pt x="530" y="86"/>
                  </a:cubicBezTo>
                  <a:cubicBezTo>
                    <a:pt x="545" y="77"/>
                    <a:pt x="553" y="72"/>
                    <a:pt x="568" y="63"/>
                  </a:cubicBezTo>
                  <a:cubicBezTo>
                    <a:pt x="569" y="63"/>
                    <a:pt x="571" y="63"/>
                    <a:pt x="572" y="63"/>
                  </a:cubicBezTo>
                  <a:cubicBezTo>
                    <a:pt x="592" y="75"/>
                    <a:pt x="613" y="87"/>
                    <a:pt x="633" y="99"/>
                  </a:cubicBezTo>
                  <a:cubicBezTo>
                    <a:pt x="634" y="100"/>
                    <a:pt x="634" y="101"/>
                    <a:pt x="633" y="101"/>
                  </a:cubicBezTo>
                  <a:moveTo>
                    <a:pt x="176" y="333"/>
                  </a:moveTo>
                  <a:cubicBezTo>
                    <a:pt x="175" y="332"/>
                    <a:pt x="175" y="331"/>
                    <a:pt x="176" y="331"/>
                  </a:cubicBezTo>
                  <a:cubicBezTo>
                    <a:pt x="186" y="325"/>
                    <a:pt x="191" y="322"/>
                    <a:pt x="200" y="317"/>
                  </a:cubicBezTo>
                  <a:cubicBezTo>
                    <a:pt x="201" y="316"/>
                    <a:pt x="203" y="316"/>
                    <a:pt x="204" y="317"/>
                  </a:cubicBezTo>
                  <a:cubicBezTo>
                    <a:pt x="215" y="323"/>
                    <a:pt x="220" y="326"/>
                    <a:pt x="231" y="332"/>
                  </a:cubicBezTo>
                  <a:cubicBezTo>
                    <a:pt x="232" y="333"/>
                    <a:pt x="232" y="334"/>
                    <a:pt x="231" y="334"/>
                  </a:cubicBezTo>
                  <a:cubicBezTo>
                    <a:pt x="222" y="340"/>
                    <a:pt x="217" y="343"/>
                    <a:pt x="207" y="349"/>
                  </a:cubicBezTo>
                  <a:cubicBezTo>
                    <a:pt x="206" y="349"/>
                    <a:pt x="204" y="349"/>
                    <a:pt x="203" y="349"/>
                  </a:cubicBezTo>
                  <a:cubicBezTo>
                    <a:pt x="192" y="342"/>
                    <a:pt x="187" y="339"/>
                    <a:pt x="176" y="333"/>
                  </a:cubicBezTo>
                  <a:moveTo>
                    <a:pt x="158" y="336"/>
                  </a:moveTo>
                  <a:cubicBezTo>
                    <a:pt x="157" y="337"/>
                    <a:pt x="155" y="337"/>
                    <a:pt x="154" y="336"/>
                  </a:cubicBezTo>
                  <a:cubicBezTo>
                    <a:pt x="143" y="330"/>
                    <a:pt x="138" y="327"/>
                    <a:pt x="127" y="321"/>
                  </a:cubicBezTo>
                  <a:cubicBezTo>
                    <a:pt x="126" y="320"/>
                    <a:pt x="126" y="319"/>
                    <a:pt x="127" y="318"/>
                  </a:cubicBezTo>
                  <a:cubicBezTo>
                    <a:pt x="137" y="313"/>
                    <a:pt x="141" y="310"/>
                    <a:pt x="151" y="304"/>
                  </a:cubicBezTo>
                  <a:cubicBezTo>
                    <a:pt x="152" y="304"/>
                    <a:pt x="154" y="304"/>
                    <a:pt x="155" y="304"/>
                  </a:cubicBezTo>
                  <a:cubicBezTo>
                    <a:pt x="166" y="311"/>
                    <a:pt x="171" y="314"/>
                    <a:pt x="182" y="320"/>
                  </a:cubicBezTo>
                  <a:cubicBezTo>
                    <a:pt x="183" y="321"/>
                    <a:pt x="183" y="322"/>
                    <a:pt x="182" y="322"/>
                  </a:cubicBezTo>
                  <a:cubicBezTo>
                    <a:pt x="173" y="328"/>
                    <a:pt x="168" y="331"/>
                    <a:pt x="158" y="336"/>
                  </a:cubicBezTo>
                  <a:moveTo>
                    <a:pt x="185" y="318"/>
                  </a:moveTo>
                  <a:cubicBezTo>
                    <a:pt x="174" y="312"/>
                    <a:pt x="169" y="309"/>
                    <a:pt x="158" y="303"/>
                  </a:cubicBezTo>
                  <a:cubicBezTo>
                    <a:pt x="157" y="302"/>
                    <a:pt x="157" y="301"/>
                    <a:pt x="158" y="301"/>
                  </a:cubicBezTo>
                  <a:cubicBezTo>
                    <a:pt x="168" y="295"/>
                    <a:pt x="172" y="292"/>
                    <a:pt x="182" y="286"/>
                  </a:cubicBezTo>
                  <a:cubicBezTo>
                    <a:pt x="183" y="286"/>
                    <a:pt x="185" y="286"/>
                    <a:pt x="186" y="286"/>
                  </a:cubicBezTo>
                  <a:cubicBezTo>
                    <a:pt x="197" y="293"/>
                    <a:pt x="202" y="296"/>
                    <a:pt x="213" y="302"/>
                  </a:cubicBezTo>
                  <a:cubicBezTo>
                    <a:pt x="214" y="303"/>
                    <a:pt x="214" y="304"/>
                    <a:pt x="213" y="304"/>
                  </a:cubicBezTo>
                  <a:cubicBezTo>
                    <a:pt x="204" y="310"/>
                    <a:pt x="199" y="313"/>
                    <a:pt x="189" y="318"/>
                  </a:cubicBezTo>
                  <a:cubicBezTo>
                    <a:pt x="188" y="319"/>
                    <a:pt x="186" y="319"/>
                    <a:pt x="185" y="318"/>
                  </a:cubicBezTo>
                  <a:moveTo>
                    <a:pt x="228" y="343"/>
                  </a:moveTo>
                  <a:cubicBezTo>
                    <a:pt x="227" y="343"/>
                    <a:pt x="227" y="342"/>
                    <a:pt x="228" y="341"/>
                  </a:cubicBezTo>
                  <a:cubicBezTo>
                    <a:pt x="238" y="335"/>
                    <a:pt x="243" y="333"/>
                    <a:pt x="253" y="327"/>
                  </a:cubicBezTo>
                  <a:cubicBezTo>
                    <a:pt x="254" y="326"/>
                    <a:pt x="255" y="326"/>
                    <a:pt x="256" y="327"/>
                  </a:cubicBezTo>
                  <a:cubicBezTo>
                    <a:pt x="267" y="333"/>
                    <a:pt x="273" y="336"/>
                    <a:pt x="284" y="343"/>
                  </a:cubicBezTo>
                  <a:cubicBezTo>
                    <a:pt x="285" y="343"/>
                    <a:pt x="285" y="344"/>
                    <a:pt x="284" y="345"/>
                  </a:cubicBezTo>
                  <a:cubicBezTo>
                    <a:pt x="274" y="350"/>
                    <a:pt x="269" y="353"/>
                    <a:pt x="259" y="359"/>
                  </a:cubicBezTo>
                  <a:cubicBezTo>
                    <a:pt x="258" y="359"/>
                    <a:pt x="257" y="359"/>
                    <a:pt x="256" y="359"/>
                  </a:cubicBezTo>
                  <a:cubicBezTo>
                    <a:pt x="245" y="353"/>
                    <a:pt x="239" y="349"/>
                    <a:pt x="228" y="343"/>
                  </a:cubicBezTo>
                  <a:moveTo>
                    <a:pt x="238" y="331"/>
                  </a:moveTo>
                  <a:cubicBezTo>
                    <a:pt x="237" y="331"/>
                    <a:pt x="235" y="331"/>
                    <a:pt x="234" y="331"/>
                  </a:cubicBezTo>
                  <a:cubicBezTo>
                    <a:pt x="223" y="324"/>
                    <a:pt x="218" y="321"/>
                    <a:pt x="207" y="315"/>
                  </a:cubicBezTo>
                  <a:cubicBezTo>
                    <a:pt x="206" y="314"/>
                    <a:pt x="206" y="313"/>
                    <a:pt x="207" y="313"/>
                  </a:cubicBezTo>
                  <a:cubicBezTo>
                    <a:pt x="217" y="307"/>
                    <a:pt x="222" y="304"/>
                    <a:pt x="231" y="299"/>
                  </a:cubicBezTo>
                  <a:cubicBezTo>
                    <a:pt x="232" y="298"/>
                    <a:pt x="234" y="298"/>
                    <a:pt x="235" y="299"/>
                  </a:cubicBezTo>
                  <a:cubicBezTo>
                    <a:pt x="246" y="305"/>
                    <a:pt x="251" y="308"/>
                    <a:pt x="262" y="315"/>
                  </a:cubicBezTo>
                  <a:cubicBezTo>
                    <a:pt x="263" y="315"/>
                    <a:pt x="263" y="316"/>
                    <a:pt x="262" y="317"/>
                  </a:cubicBezTo>
                  <a:cubicBezTo>
                    <a:pt x="253" y="322"/>
                    <a:pt x="248" y="325"/>
                    <a:pt x="238" y="331"/>
                  </a:cubicBezTo>
                  <a:moveTo>
                    <a:pt x="216" y="300"/>
                  </a:moveTo>
                  <a:cubicBezTo>
                    <a:pt x="205" y="294"/>
                    <a:pt x="200" y="291"/>
                    <a:pt x="189" y="285"/>
                  </a:cubicBezTo>
                  <a:cubicBezTo>
                    <a:pt x="188" y="284"/>
                    <a:pt x="188" y="283"/>
                    <a:pt x="189" y="283"/>
                  </a:cubicBezTo>
                  <a:cubicBezTo>
                    <a:pt x="199" y="277"/>
                    <a:pt x="203" y="274"/>
                    <a:pt x="213" y="269"/>
                  </a:cubicBezTo>
                  <a:cubicBezTo>
                    <a:pt x="214" y="268"/>
                    <a:pt x="216" y="268"/>
                    <a:pt x="217" y="269"/>
                  </a:cubicBezTo>
                  <a:cubicBezTo>
                    <a:pt x="228" y="275"/>
                    <a:pt x="233" y="278"/>
                    <a:pt x="244" y="284"/>
                  </a:cubicBezTo>
                  <a:cubicBezTo>
                    <a:pt x="245" y="285"/>
                    <a:pt x="245" y="286"/>
                    <a:pt x="244" y="286"/>
                  </a:cubicBezTo>
                  <a:cubicBezTo>
                    <a:pt x="234" y="292"/>
                    <a:pt x="230" y="295"/>
                    <a:pt x="220" y="301"/>
                  </a:cubicBezTo>
                  <a:cubicBezTo>
                    <a:pt x="219" y="301"/>
                    <a:pt x="217" y="301"/>
                    <a:pt x="216" y="300"/>
                  </a:cubicBezTo>
                  <a:moveTo>
                    <a:pt x="259" y="325"/>
                  </a:moveTo>
                  <a:cubicBezTo>
                    <a:pt x="258" y="325"/>
                    <a:pt x="258" y="324"/>
                    <a:pt x="259" y="323"/>
                  </a:cubicBezTo>
                  <a:cubicBezTo>
                    <a:pt x="269" y="318"/>
                    <a:pt x="274" y="315"/>
                    <a:pt x="284" y="309"/>
                  </a:cubicBezTo>
                  <a:cubicBezTo>
                    <a:pt x="284" y="309"/>
                    <a:pt x="286" y="309"/>
                    <a:pt x="287" y="309"/>
                  </a:cubicBezTo>
                  <a:cubicBezTo>
                    <a:pt x="298" y="316"/>
                    <a:pt x="303" y="319"/>
                    <a:pt x="314" y="325"/>
                  </a:cubicBezTo>
                  <a:cubicBezTo>
                    <a:pt x="315" y="326"/>
                    <a:pt x="315" y="326"/>
                    <a:pt x="315" y="327"/>
                  </a:cubicBezTo>
                  <a:cubicBezTo>
                    <a:pt x="305" y="333"/>
                    <a:pt x="300" y="335"/>
                    <a:pt x="290" y="341"/>
                  </a:cubicBezTo>
                  <a:cubicBezTo>
                    <a:pt x="289" y="342"/>
                    <a:pt x="288" y="342"/>
                    <a:pt x="287" y="341"/>
                  </a:cubicBezTo>
                  <a:cubicBezTo>
                    <a:pt x="276" y="335"/>
                    <a:pt x="270" y="332"/>
                    <a:pt x="259" y="325"/>
                  </a:cubicBezTo>
                  <a:moveTo>
                    <a:pt x="269" y="313"/>
                  </a:moveTo>
                  <a:cubicBezTo>
                    <a:pt x="268" y="313"/>
                    <a:pt x="266" y="313"/>
                    <a:pt x="265" y="313"/>
                  </a:cubicBezTo>
                  <a:cubicBezTo>
                    <a:pt x="254" y="307"/>
                    <a:pt x="249" y="303"/>
                    <a:pt x="238" y="297"/>
                  </a:cubicBezTo>
                  <a:cubicBezTo>
                    <a:pt x="237" y="296"/>
                    <a:pt x="237" y="296"/>
                    <a:pt x="238" y="295"/>
                  </a:cubicBezTo>
                  <a:cubicBezTo>
                    <a:pt x="248" y="289"/>
                    <a:pt x="252" y="287"/>
                    <a:pt x="262" y="281"/>
                  </a:cubicBezTo>
                  <a:cubicBezTo>
                    <a:pt x="263" y="280"/>
                    <a:pt x="265" y="280"/>
                    <a:pt x="266" y="281"/>
                  </a:cubicBezTo>
                  <a:cubicBezTo>
                    <a:pt x="277" y="287"/>
                    <a:pt x="282" y="290"/>
                    <a:pt x="293" y="297"/>
                  </a:cubicBezTo>
                  <a:cubicBezTo>
                    <a:pt x="294" y="297"/>
                    <a:pt x="294" y="298"/>
                    <a:pt x="293" y="299"/>
                  </a:cubicBezTo>
                  <a:cubicBezTo>
                    <a:pt x="283" y="304"/>
                    <a:pt x="279" y="307"/>
                    <a:pt x="269" y="313"/>
                  </a:cubicBezTo>
                  <a:moveTo>
                    <a:pt x="247" y="283"/>
                  </a:moveTo>
                  <a:cubicBezTo>
                    <a:pt x="236" y="276"/>
                    <a:pt x="231" y="273"/>
                    <a:pt x="220" y="267"/>
                  </a:cubicBezTo>
                  <a:cubicBezTo>
                    <a:pt x="219" y="266"/>
                    <a:pt x="219" y="265"/>
                    <a:pt x="220" y="265"/>
                  </a:cubicBezTo>
                  <a:cubicBezTo>
                    <a:pt x="229" y="259"/>
                    <a:pt x="234" y="256"/>
                    <a:pt x="244" y="251"/>
                  </a:cubicBezTo>
                  <a:cubicBezTo>
                    <a:pt x="245" y="250"/>
                    <a:pt x="247" y="250"/>
                    <a:pt x="248" y="251"/>
                  </a:cubicBezTo>
                  <a:cubicBezTo>
                    <a:pt x="259" y="257"/>
                    <a:pt x="264" y="260"/>
                    <a:pt x="275" y="267"/>
                  </a:cubicBezTo>
                  <a:cubicBezTo>
                    <a:pt x="276" y="267"/>
                    <a:pt x="276" y="268"/>
                    <a:pt x="275" y="269"/>
                  </a:cubicBezTo>
                  <a:cubicBezTo>
                    <a:pt x="265" y="274"/>
                    <a:pt x="260" y="277"/>
                    <a:pt x="251" y="283"/>
                  </a:cubicBezTo>
                  <a:cubicBezTo>
                    <a:pt x="250" y="283"/>
                    <a:pt x="248" y="283"/>
                    <a:pt x="247" y="283"/>
                  </a:cubicBezTo>
                  <a:moveTo>
                    <a:pt x="290" y="307"/>
                  </a:moveTo>
                  <a:cubicBezTo>
                    <a:pt x="289" y="307"/>
                    <a:pt x="289" y="306"/>
                    <a:pt x="290" y="305"/>
                  </a:cubicBezTo>
                  <a:cubicBezTo>
                    <a:pt x="300" y="300"/>
                    <a:pt x="305" y="297"/>
                    <a:pt x="314" y="291"/>
                  </a:cubicBezTo>
                  <a:cubicBezTo>
                    <a:pt x="315" y="291"/>
                    <a:pt x="317" y="291"/>
                    <a:pt x="318" y="291"/>
                  </a:cubicBezTo>
                  <a:cubicBezTo>
                    <a:pt x="329" y="298"/>
                    <a:pt x="334" y="301"/>
                    <a:pt x="345" y="307"/>
                  </a:cubicBezTo>
                  <a:cubicBezTo>
                    <a:pt x="346" y="308"/>
                    <a:pt x="346" y="309"/>
                    <a:pt x="345" y="309"/>
                  </a:cubicBezTo>
                  <a:cubicBezTo>
                    <a:pt x="336" y="315"/>
                    <a:pt x="331" y="318"/>
                    <a:pt x="321" y="323"/>
                  </a:cubicBezTo>
                  <a:cubicBezTo>
                    <a:pt x="320" y="324"/>
                    <a:pt x="318" y="324"/>
                    <a:pt x="317" y="323"/>
                  </a:cubicBezTo>
                  <a:cubicBezTo>
                    <a:pt x="306" y="317"/>
                    <a:pt x="301" y="314"/>
                    <a:pt x="290" y="307"/>
                  </a:cubicBezTo>
                  <a:moveTo>
                    <a:pt x="300" y="295"/>
                  </a:moveTo>
                  <a:cubicBezTo>
                    <a:pt x="299" y="296"/>
                    <a:pt x="297" y="296"/>
                    <a:pt x="296" y="295"/>
                  </a:cubicBezTo>
                  <a:cubicBezTo>
                    <a:pt x="285" y="289"/>
                    <a:pt x="280" y="286"/>
                    <a:pt x="269" y="279"/>
                  </a:cubicBezTo>
                  <a:cubicBezTo>
                    <a:pt x="268" y="279"/>
                    <a:pt x="268" y="278"/>
                    <a:pt x="269" y="277"/>
                  </a:cubicBezTo>
                  <a:cubicBezTo>
                    <a:pt x="278" y="272"/>
                    <a:pt x="283" y="269"/>
                    <a:pt x="293" y="263"/>
                  </a:cubicBezTo>
                  <a:cubicBezTo>
                    <a:pt x="294" y="263"/>
                    <a:pt x="296" y="263"/>
                    <a:pt x="297" y="263"/>
                  </a:cubicBezTo>
                  <a:cubicBezTo>
                    <a:pt x="307" y="269"/>
                    <a:pt x="313" y="273"/>
                    <a:pt x="324" y="279"/>
                  </a:cubicBezTo>
                  <a:cubicBezTo>
                    <a:pt x="325" y="280"/>
                    <a:pt x="325" y="280"/>
                    <a:pt x="324" y="281"/>
                  </a:cubicBezTo>
                  <a:cubicBezTo>
                    <a:pt x="314" y="287"/>
                    <a:pt x="309" y="289"/>
                    <a:pt x="300" y="295"/>
                  </a:cubicBezTo>
                  <a:moveTo>
                    <a:pt x="278" y="265"/>
                  </a:moveTo>
                  <a:cubicBezTo>
                    <a:pt x="267" y="259"/>
                    <a:pt x="262" y="255"/>
                    <a:pt x="251" y="249"/>
                  </a:cubicBezTo>
                  <a:cubicBezTo>
                    <a:pt x="250" y="248"/>
                    <a:pt x="250" y="248"/>
                    <a:pt x="250" y="247"/>
                  </a:cubicBezTo>
                  <a:cubicBezTo>
                    <a:pt x="260" y="241"/>
                    <a:pt x="265" y="239"/>
                    <a:pt x="275" y="233"/>
                  </a:cubicBezTo>
                  <a:cubicBezTo>
                    <a:pt x="276" y="232"/>
                    <a:pt x="277" y="232"/>
                    <a:pt x="279" y="233"/>
                  </a:cubicBezTo>
                  <a:cubicBezTo>
                    <a:pt x="289" y="239"/>
                    <a:pt x="295" y="242"/>
                    <a:pt x="306" y="249"/>
                  </a:cubicBezTo>
                  <a:cubicBezTo>
                    <a:pt x="307" y="249"/>
                    <a:pt x="307" y="250"/>
                    <a:pt x="306" y="251"/>
                  </a:cubicBezTo>
                  <a:cubicBezTo>
                    <a:pt x="296" y="256"/>
                    <a:pt x="291" y="259"/>
                    <a:pt x="281" y="265"/>
                  </a:cubicBezTo>
                  <a:cubicBezTo>
                    <a:pt x="280" y="265"/>
                    <a:pt x="279" y="265"/>
                    <a:pt x="278" y="265"/>
                  </a:cubicBezTo>
                  <a:moveTo>
                    <a:pt x="321" y="290"/>
                  </a:moveTo>
                  <a:cubicBezTo>
                    <a:pt x="320" y="289"/>
                    <a:pt x="320" y="288"/>
                    <a:pt x="321" y="288"/>
                  </a:cubicBezTo>
                  <a:cubicBezTo>
                    <a:pt x="330" y="282"/>
                    <a:pt x="335" y="279"/>
                    <a:pt x="345" y="274"/>
                  </a:cubicBezTo>
                  <a:cubicBezTo>
                    <a:pt x="346" y="273"/>
                    <a:pt x="347" y="273"/>
                    <a:pt x="349" y="274"/>
                  </a:cubicBezTo>
                  <a:cubicBezTo>
                    <a:pt x="359" y="280"/>
                    <a:pt x="365" y="283"/>
                    <a:pt x="376" y="289"/>
                  </a:cubicBezTo>
                  <a:cubicBezTo>
                    <a:pt x="377" y="290"/>
                    <a:pt x="377" y="291"/>
                    <a:pt x="376" y="291"/>
                  </a:cubicBezTo>
                  <a:cubicBezTo>
                    <a:pt x="366" y="297"/>
                    <a:pt x="361" y="300"/>
                    <a:pt x="352" y="306"/>
                  </a:cubicBezTo>
                  <a:cubicBezTo>
                    <a:pt x="351" y="306"/>
                    <a:pt x="349" y="306"/>
                    <a:pt x="348" y="305"/>
                  </a:cubicBezTo>
                  <a:cubicBezTo>
                    <a:pt x="337" y="299"/>
                    <a:pt x="332" y="296"/>
                    <a:pt x="321" y="290"/>
                  </a:cubicBezTo>
                  <a:moveTo>
                    <a:pt x="330" y="277"/>
                  </a:moveTo>
                  <a:cubicBezTo>
                    <a:pt x="329" y="278"/>
                    <a:pt x="328" y="278"/>
                    <a:pt x="327" y="277"/>
                  </a:cubicBezTo>
                  <a:cubicBezTo>
                    <a:pt x="316" y="271"/>
                    <a:pt x="310" y="268"/>
                    <a:pt x="300" y="261"/>
                  </a:cubicBezTo>
                  <a:cubicBezTo>
                    <a:pt x="299" y="261"/>
                    <a:pt x="298" y="260"/>
                    <a:pt x="299" y="259"/>
                  </a:cubicBezTo>
                  <a:cubicBezTo>
                    <a:pt x="309" y="254"/>
                    <a:pt x="314" y="251"/>
                    <a:pt x="324" y="245"/>
                  </a:cubicBezTo>
                  <a:cubicBezTo>
                    <a:pt x="325" y="245"/>
                    <a:pt x="326" y="245"/>
                    <a:pt x="327" y="245"/>
                  </a:cubicBezTo>
                  <a:cubicBezTo>
                    <a:pt x="338" y="252"/>
                    <a:pt x="344" y="255"/>
                    <a:pt x="354" y="261"/>
                  </a:cubicBezTo>
                  <a:cubicBezTo>
                    <a:pt x="355" y="262"/>
                    <a:pt x="355" y="263"/>
                    <a:pt x="355" y="263"/>
                  </a:cubicBezTo>
                  <a:cubicBezTo>
                    <a:pt x="345" y="269"/>
                    <a:pt x="340" y="272"/>
                    <a:pt x="330" y="277"/>
                  </a:cubicBezTo>
                  <a:moveTo>
                    <a:pt x="309" y="247"/>
                  </a:moveTo>
                  <a:cubicBezTo>
                    <a:pt x="298" y="241"/>
                    <a:pt x="292" y="238"/>
                    <a:pt x="282" y="231"/>
                  </a:cubicBezTo>
                  <a:cubicBezTo>
                    <a:pt x="280" y="231"/>
                    <a:pt x="280" y="230"/>
                    <a:pt x="281" y="229"/>
                  </a:cubicBezTo>
                  <a:cubicBezTo>
                    <a:pt x="291" y="224"/>
                    <a:pt x="296" y="221"/>
                    <a:pt x="306" y="215"/>
                  </a:cubicBezTo>
                  <a:cubicBezTo>
                    <a:pt x="307" y="214"/>
                    <a:pt x="308" y="215"/>
                    <a:pt x="309" y="215"/>
                  </a:cubicBezTo>
                  <a:cubicBezTo>
                    <a:pt x="320" y="221"/>
                    <a:pt x="326" y="225"/>
                    <a:pt x="336" y="231"/>
                  </a:cubicBezTo>
                  <a:cubicBezTo>
                    <a:pt x="337" y="232"/>
                    <a:pt x="337" y="232"/>
                    <a:pt x="337" y="233"/>
                  </a:cubicBezTo>
                  <a:cubicBezTo>
                    <a:pt x="327" y="239"/>
                    <a:pt x="322" y="241"/>
                    <a:pt x="312" y="247"/>
                  </a:cubicBezTo>
                  <a:cubicBezTo>
                    <a:pt x="311" y="248"/>
                    <a:pt x="310" y="248"/>
                    <a:pt x="309" y="247"/>
                  </a:cubicBezTo>
                  <a:moveTo>
                    <a:pt x="352" y="272"/>
                  </a:moveTo>
                  <a:cubicBezTo>
                    <a:pt x="350" y="271"/>
                    <a:pt x="350" y="270"/>
                    <a:pt x="351" y="270"/>
                  </a:cubicBezTo>
                  <a:cubicBezTo>
                    <a:pt x="361" y="264"/>
                    <a:pt x="366" y="261"/>
                    <a:pt x="376" y="256"/>
                  </a:cubicBezTo>
                  <a:cubicBezTo>
                    <a:pt x="377" y="255"/>
                    <a:pt x="378" y="255"/>
                    <a:pt x="379" y="256"/>
                  </a:cubicBezTo>
                  <a:cubicBezTo>
                    <a:pt x="390" y="262"/>
                    <a:pt x="395" y="265"/>
                    <a:pt x="406" y="272"/>
                  </a:cubicBezTo>
                  <a:cubicBezTo>
                    <a:pt x="407" y="272"/>
                    <a:pt x="407" y="273"/>
                    <a:pt x="406" y="274"/>
                  </a:cubicBezTo>
                  <a:cubicBezTo>
                    <a:pt x="397" y="279"/>
                    <a:pt x="392" y="282"/>
                    <a:pt x="382" y="288"/>
                  </a:cubicBezTo>
                  <a:cubicBezTo>
                    <a:pt x="381" y="288"/>
                    <a:pt x="380" y="288"/>
                    <a:pt x="379" y="288"/>
                  </a:cubicBezTo>
                  <a:cubicBezTo>
                    <a:pt x="368" y="281"/>
                    <a:pt x="362" y="278"/>
                    <a:pt x="352" y="272"/>
                  </a:cubicBezTo>
                  <a:moveTo>
                    <a:pt x="361" y="260"/>
                  </a:moveTo>
                  <a:cubicBezTo>
                    <a:pt x="360" y="260"/>
                    <a:pt x="358" y="260"/>
                    <a:pt x="357" y="259"/>
                  </a:cubicBezTo>
                  <a:cubicBezTo>
                    <a:pt x="347" y="253"/>
                    <a:pt x="341" y="250"/>
                    <a:pt x="330" y="244"/>
                  </a:cubicBezTo>
                  <a:cubicBezTo>
                    <a:pt x="329" y="243"/>
                    <a:pt x="329" y="242"/>
                    <a:pt x="330" y="242"/>
                  </a:cubicBezTo>
                  <a:cubicBezTo>
                    <a:pt x="340" y="236"/>
                    <a:pt x="345" y="233"/>
                    <a:pt x="354" y="227"/>
                  </a:cubicBezTo>
                  <a:cubicBezTo>
                    <a:pt x="355" y="227"/>
                    <a:pt x="357" y="227"/>
                    <a:pt x="358" y="228"/>
                  </a:cubicBezTo>
                  <a:cubicBezTo>
                    <a:pt x="369" y="234"/>
                    <a:pt x="374" y="237"/>
                    <a:pt x="385" y="243"/>
                  </a:cubicBezTo>
                  <a:cubicBezTo>
                    <a:pt x="386" y="244"/>
                    <a:pt x="386" y="245"/>
                    <a:pt x="385" y="245"/>
                  </a:cubicBezTo>
                  <a:cubicBezTo>
                    <a:pt x="375" y="251"/>
                    <a:pt x="371" y="254"/>
                    <a:pt x="361" y="260"/>
                  </a:cubicBezTo>
                  <a:moveTo>
                    <a:pt x="339" y="229"/>
                  </a:moveTo>
                  <a:cubicBezTo>
                    <a:pt x="329" y="223"/>
                    <a:pt x="323" y="220"/>
                    <a:pt x="312" y="213"/>
                  </a:cubicBezTo>
                  <a:cubicBezTo>
                    <a:pt x="311" y="213"/>
                    <a:pt x="311" y="212"/>
                    <a:pt x="312" y="211"/>
                  </a:cubicBezTo>
                  <a:cubicBezTo>
                    <a:pt x="322" y="206"/>
                    <a:pt x="327" y="203"/>
                    <a:pt x="337" y="197"/>
                  </a:cubicBezTo>
                  <a:cubicBezTo>
                    <a:pt x="338" y="197"/>
                    <a:pt x="339" y="197"/>
                    <a:pt x="340" y="197"/>
                  </a:cubicBezTo>
                  <a:cubicBezTo>
                    <a:pt x="351" y="204"/>
                    <a:pt x="356" y="207"/>
                    <a:pt x="367" y="213"/>
                  </a:cubicBezTo>
                  <a:cubicBezTo>
                    <a:pt x="368" y="214"/>
                    <a:pt x="368" y="215"/>
                    <a:pt x="367" y="215"/>
                  </a:cubicBezTo>
                  <a:cubicBezTo>
                    <a:pt x="358" y="221"/>
                    <a:pt x="353" y="224"/>
                    <a:pt x="343" y="229"/>
                  </a:cubicBezTo>
                  <a:cubicBezTo>
                    <a:pt x="342" y="230"/>
                    <a:pt x="340" y="230"/>
                    <a:pt x="339" y="229"/>
                  </a:cubicBezTo>
                  <a:moveTo>
                    <a:pt x="382" y="254"/>
                  </a:moveTo>
                  <a:cubicBezTo>
                    <a:pt x="381" y="254"/>
                    <a:pt x="381" y="253"/>
                    <a:pt x="382" y="252"/>
                  </a:cubicBezTo>
                  <a:cubicBezTo>
                    <a:pt x="392" y="246"/>
                    <a:pt x="397" y="244"/>
                    <a:pt x="406" y="238"/>
                  </a:cubicBezTo>
                  <a:cubicBezTo>
                    <a:pt x="407" y="237"/>
                    <a:pt x="409" y="238"/>
                    <a:pt x="410" y="238"/>
                  </a:cubicBezTo>
                  <a:cubicBezTo>
                    <a:pt x="421" y="244"/>
                    <a:pt x="426" y="248"/>
                    <a:pt x="437" y="254"/>
                  </a:cubicBezTo>
                  <a:cubicBezTo>
                    <a:pt x="438" y="254"/>
                    <a:pt x="438" y="255"/>
                    <a:pt x="437" y="256"/>
                  </a:cubicBezTo>
                  <a:cubicBezTo>
                    <a:pt x="427" y="262"/>
                    <a:pt x="422" y="264"/>
                    <a:pt x="413" y="270"/>
                  </a:cubicBezTo>
                  <a:cubicBezTo>
                    <a:pt x="412" y="271"/>
                    <a:pt x="410" y="270"/>
                    <a:pt x="409" y="270"/>
                  </a:cubicBezTo>
                  <a:cubicBezTo>
                    <a:pt x="398" y="264"/>
                    <a:pt x="393" y="260"/>
                    <a:pt x="382" y="254"/>
                  </a:cubicBezTo>
                  <a:moveTo>
                    <a:pt x="392" y="242"/>
                  </a:moveTo>
                  <a:cubicBezTo>
                    <a:pt x="391" y="242"/>
                    <a:pt x="389" y="242"/>
                    <a:pt x="388" y="242"/>
                  </a:cubicBezTo>
                  <a:cubicBezTo>
                    <a:pt x="377" y="235"/>
                    <a:pt x="372" y="232"/>
                    <a:pt x="361" y="226"/>
                  </a:cubicBezTo>
                  <a:cubicBezTo>
                    <a:pt x="360" y="225"/>
                    <a:pt x="360" y="224"/>
                    <a:pt x="361" y="224"/>
                  </a:cubicBezTo>
                  <a:cubicBezTo>
                    <a:pt x="371" y="218"/>
                    <a:pt x="375" y="215"/>
                    <a:pt x="385" y="210"/>
                  </a:cubicBezTo>
                  <a:cubicBezTo>
                    <a:pt x="386" y="209"/>
                    <a:pt x="388" y="209"/>
                    <a:pt x="389" y="210"/>
                  </a:cubicBezTo>
                  <a:cubicBezTo>
                    <a:pt x="400" y="216"/>
                    <a:pt x="405" y="219"/>
                    <a:pt x="416" y="226"/>
                  </a:cubicBezTo>
                  <a:cubicBezTo>
                    <a:pt x="417" y="226"/>
                    <a:pt x="417" y="227"/>
                    <a:pt x="416" y="228"/>
                  </a:cubicBezTo>
                  <a:cubicBezTo>
                    <a:pt x="406" y="233"/>
                    <a:pt x="401" y="236"/>
                    <a:pt x="392" y="242"/>
                  </a:cubicBezTo>
                  <a:moveTo>
                    <a:pt x="370" y="211"/>
                  </a:moveTo>
                  <a:cubicBezTo>
                    <a:pt x="359" y="205"/>
                    <a:pt x="354" y="202"/>
                    <a:pt x="343" y="196"/>
                  </a:cubicBezTo>
                  <a:cubicBezTo>
                    <a:pt x="342" y="195"/>
                    <a:pt x="342" y="194"/>
                    <a:pt x="343" y="194"/>
                  </a:cubicBezTo>
                  <a:cubicBezTo>
                    <a:pt x="353" y="188"/>
                    <a:pt x="358" y="185"/>
                    <a:pt x="367" y="179"/>
                  </a:cubicBezTo>
                  <a:cubicBezTo>
                    <a:pt x="368" y="179"/>
                    <a:pt x="370" y="179"/>
                    <a:pt x="371" y="179"/>
                  </a:cubicBezTo>
                  <a:cubicBezTo>
                    <a:pt x="382" y="186"/>
                    <a:pt x="387" y="189"/>
                    <a:pt x="398" y="195"/>
                  </a:cubicBezTo>
                  <a:cubicBezTo>
                    <a:pt x="399" y="196"/>
                    <a:pt x="399" y="197"/>
                    <a:pt x="398" y="197"/>
                  </a:cubicBezTo>
                  <a:cubicBezTo>
                    <a:pt x="388" y="203"/>
                    <a:pt x="383" y="206"/>
                    <a:pt x="374" y="212"/>
                  </a:cubicBezTo>
                  <a:cubicBezTo>
                    <a:pt x="373" y="212"/>
                    <a:pt x="371" y="212"/>
                    <a:pt x="370" y="211"/>
                  </a:cubicBezTo>
                  <a:moveTo>
                    <a:pt x="413" y="236"/>
                  </a:moveTo>
                  <a:cubicBezTo>
                    <a:pt x="412" y="236"/>
                    <a:pt x="412" y="235"/>
                    <a:pt x="413" y="234"/>
                  </a:cubicBezTo>
                  <a:cubicBezTo>
                    <a:pt x="422" y="229"/>
                    <a:pt x="427" y="226"/>
                    <a:pt x="437" y="220"/>
                  </a:cubicBezTo>
                  <a:cubicBezTo>
                    <a:pt x="438" y="220"/>
                    <a:pt x="439" y="220"/>
                    <a:pt x="440" y="220"/>
                  </a:cubicBezTo>
                  <a:cubicBezTo>
                    <a:pt x="451" y="227"/>
                    <a:pt x="457" y="230"/>
                    <a:pt x="467" y="236"/>
                  </a:cubicBezTo>
                  <a:cubicBezTo>
                    <a:pt x="468" y="237"/>
                    <a:pt x="468" y="238"/>
                    <a:pt x="468" y="238"/>
                  </a:cubicBezTo>
                  <a:cubicBezTo>
                    <a:pt x="458" y="244"/>
                    <a:pt x="453" y="247"/>
                    <a:pt x="443" y="252"/>
                  </a:cubicBezTo>
                  <a:cubicBezTo>
                    <a:pt x="442" y="253"/>
                    <a:pt x="441" y="253"/>
                    <a:pt x="440" y="252"/>
                  </a:cubicBezTo>
                  <a:cubicBezTo>
                    <a:pt x="429" y="246"/>
                    <a:pt x="424" y="243"/>
                    <a:pt x="413" y="236"/>
                  </a:cubicBezTo>
                  <a:moveTo>
                    <a:pt x="422" y="224"/>
                  </a:moveTo>
                  <a:cubicBezTo>
                    <a:pt x="421" y="224"/>
                    <a:pt x="420" y="224"/>
                    <a:pt x="419" y="224"/>
                  </a:cubicBezTo>
                  <a:cubicBezTo>
                    <a:pt x="408" y="218"/>
                    <a:pt x="403" y="214"/>
                    <a:pt x="392" y="208"/>
                  </a:cubicBezTo>
                  <a:cubicBezTo>
                    <a:pt x="391" y="207"/>
                    <a:pt x="391" y="207"/>
                    <a:pt x="392" y="206"/>
                  </a:cubicBezTo>
                  <a:cubicBezTo>
                    <a:pt x="401" y="200"/>
                    <a:pt x="406" y="197"/>
                    <a:pt x="416" y="192"/>
                  </a:cubicBezTo>
                  <a:cubicBezTo>
                    <a:pt x="417" y="191"/>
                    <a:pt x="419" y="191"/>
                    <a:pt x="420" y="192"/>
                  </a:cubicBezTo>
                  <a:cubicBezTo>
                    <a:pt x="430" y="198"/>
                    <a:pt x="436" y="201"/>
                    <a:pt x="446" y="208"/>
                  </a:cubicBezTo>
                  <a:cubicBezTo>
                    <a:pt x="447" y="208"/>
                    <a:pt x="447" y="209"/>
                    <a:pt x="447" y="210"/>
                  </a:cubicBezTo>
                  <a:cubicBezTo>
                    <a:pt x="437" y="215"/>
                    <a:pt x="432" y="218"/>
                    <a:pt x="422" y="224"/>
                  </a:cubicBezTo>
                  <a:moveTo>
                    <a:pt x="401" y="194"/>
                  </a:moveTo>
                  <a:cubicBezTo>
                    <a:pt x="390" y="187"/>
                    <a:pt x="385" y="184"/>
                    <a:pt x="374" y="178"/>
                  </a:cubicBezTo>
                  <a:cubicBezTo>
                    <a:pt x="373" y="177"/>
                    <a:pt x="373" y="176"/>
                    <a:pt x="374" y="176"/>
                  </a:cubicBezTo>
                  <a:cubicBezTo>
                    <a:pt x="384" y="170"/>
                    <a:pt x="389" y="167"/>
                    <a:pt x="398" y="161"/>
                  </a:cubicBezTo>
                  <a:cubicBezTo>
                    <a:pt x="399" y="161"/>
                    <a:pt x="401" y="161"/>
                    <a:pt x="402" y="162"/>
                  </a:cubicBezTo>
                  <a:cubicBezTo>
                    <a:pt x="413" y="168"/>
                    <a:pt x="418" y="171"/>
                    <a:pt x="429" y="177"/>
                  </a:cubicBezTo>
                  <a:cubicBezTo>
                    <a:pt x="430" y="178"/>
                    <a:pt x="430" y="179"/>
                    <a:pt x="429" y="180"/>
                  </a:cubicBezTo>
                  <a:cubicBezTo>
                    <a:pt x="419" y="185"/>
                    <a:pt x="414" y="188"/>
                    <a:pt x="404" y="194"/>
                  </a:cubicBezTo>
                  <a:cubicBezTo>
                    <a:pt x="404" y="194"/>
                    <a:pt x="402" y="194"/>
                    <a:pt x="401" y="194"/>
                  </a:cubicBezTo>
                  <a:moveTo>
                    <a:pt x="443" y="219"/>
                  </a:moveTo>
                  <a:cubicBezTo>
                    <a:pt x="442" y="218"/>
                    <a:pt x="442" y="217"/>
                    <a:pt x="443" y="216"/>
                  </a:cubicBezTo>
                  <a:cubicBezTo>
                    <a:pt x="453" y="211"/>
                    <a:pt x="458" y="208"/>
                    <a:pt x="468" y="202"/>
                  </a:cubicBezTo>
                  <a:cubicBezTo>
                    <a:pt x="469" y="202"/>
                    <a:pt x="470" y="202"/>
                    <a:pt x="471" y="202"/>
                  </a:cubicBezTo>
                  <a:cubicBezTo>
                    <a:pt x="482" y="209"/>
                    <a:pt x="487" y="212"/>
                    <a:pt x="498" y="218"/>
                  </a:cubicBezTo>
                  <a:cubicBezTo>
                    <a:pt x="499" y="219"/>
                    <a:pt x="499" y="220"/>
                    <a:pt x="498" y="220"/>
                  </a:cubicBezTo>
                  <a:cubicBezTo>
                    <a:pt x="488" y="226"/>
                    <a:pt x="484" y="229"/>
                    <a:pt x="474" y="234"/>
                  </a:cubicBezTo>
                  <a:cubicBezTo>
                    <a:pt x="473" y="235"/>
                    <a:pt x="471" y="235"/>
                    <a:pt x="470" y="234"/>
                  </a:cubicBezTo>
                  <a:cubicBezTo>
                    <a:pt x="460" y="228"/>
                    <a:pt x="454" y="225"/>
                    <a:pt x="443" y="219"/>
                  </a:cubicBezTo>
                  <a:moveTo>
                    <a:pt x="453" y="206"/>
                  </a:moveTo>
                  <a:cubicBezTo>
                    <a:pt x="452" y="207"/>
                    <a:pt x="450" y="207"/>
                    <a:pt x="449" y="206"/>
                  </a:cubicBezTo>
                  <a:cubicBezTo>
                    <a:pt x="439" y="200"/>
                    <a:pt x="433" y="197"/>
                    <a:pt x="423" y="190"/>
                  </a:cubicBezTo>
                  <a:cubicBezTo>
                    <a:pt x="422" y="190"/>
                    <a:pt x="421" y="189"/>
                    <a:pt x="422" y="188"/>
                  </a:cubicBezTo>
                  <a:cubicBezTo>
                    <a:pt x="432" y="182"/>
                    <a:pt x="437" y="180"/>
                    <a:pt x="447" y="174"/>
                  </a:cubicBezTo>
                  <a:cubicBezTo>
                    <a:pt x="448" y="173"/>
                    <a:pt x="449" y="173"/>
                    <a:pt x="450" y="174"/>
                  </a:cubicBezTo>
                  <a:cubicBezTo>
                    <a:pt x="461" y="180"/>
                    <a:pt x="466" y="184"/>
                    <a:pt x="477" y="190"/>
                  </a:cubicBezTo>
                  <a:cubicBezTo>
                    <a:pt x="478" y="190"/>
                    <a:pt x="478" y="191"/>
                    <a:pt x="477" y="192"/>
                  </a:cubicBezTo>
                  <a:cubicBezTo>
                    <a:pt x="468" y="198"/>
                    <a:pt x="463" y="200"/>
                    <a:pt x="453" y="206"/>
                  </a:cubicBezTo>
                  <a:moveTo>
                    <a:pt x="432" y="176"/>
                  </a:moveTo>
                  <a:cubicBezTo>
                    <a:pt x="421" y="169"/>
                    <a:pt x="416" y="166"/>
                    <a:pt x="405" y="160"/>
                  </a:cubicBezTo>
                  <a:cubicBezTo>
                    <a:pt x="404" y="159"/>
                    <a:pt x="404" y="158"/>
                    <a:pt x="405" y="158"/>
                  </a:cubicBezTo>
                  <a:cubicBezTo>
                    <a:pt x="415" y="152"/>
                    <a:pt x="419" y="149"/>
                    <a:pt x="429" y="144"/>
                  </a:cubicBezTo>
                  <a:cubicBezTo>
                    <a:pt x="430" y="143"/>
                    <a:pt x="432" y="143"/>
                    <a:pt x="433" y="144"/>
                  </a:cubicBezTo>
                  <a:cubicBezTo>
                    <a:pt x="444" y="150"/>
                    <a:pt x="449" y="153"/>
                    <a:pt x="460" y="160"/>
                  </a:cubicBezTo>
                  <a:cubicBezTo>
                    <a:pt x="461" y="160"/>
                    <a:pt x="461" y="161"/>
                    <a:pt x="460" y="162"/>
                  </a:cubicBezTo>
                  <a:cubicBezTo>
                    <a:pt x="450" y="167"/>
                    <a:pt x="445" y="170"/>
                    <a:pt x="435" y="176"/>
                  </a:cubicBezTo>
                  <a:cubicBezTo>
                    <a:pt x="434" y="176"/>
                    <a:pt x="433" y="176"/>
                    <a:pt x="432" y="176"/>
                  </a:cubicBezTo>
                  <a:moveTo>
                    <a:pt x="474" y="201"/>
                  </a:moveTo>
                  <a:cubicBezTo>
                    <a:pt x="473" y="200"/>
                    <a:pt x="473" y="199"/>
                    <a:pt x="474" y="199"/>
                  </a:cubicBezTo>
                  <a:cubicBezTo>
                    <a:pt x="484" y="193"/>
                    <a:pt x="489" y="190"/>
                    <a:pt x="498" y="184"/>
                  </a:cubicBezTo>
                  <a:cubicBezTo>
                    <a:pt x="499" y="184"/>
                    <a:pt x="501" y="184"/>
                    <a:pt x="502" y="185"/>
                  </a:cubicBezTo>
                  <a:cubicBezTo>
                    <a:pt x="513" y="191"/>
                    <a:pt x="518" y="194"/>
                    <a:pt x="529" y="200"/>
                  </a:cubicBezTo>
                  <a:cubicBezTo>
                    <a:pt x="530" y="201"/>
                    <a:pt x="530" y="202"/>
                    <a:pt x="529" y="202"/>
                  </a:cubicBezTo>
                  <a:cubicBezTo>
                    <a:pt x="519" y="208"/>
                    <a:pt x="514" y="211"/>
                    <a:pt x="505" y="217"/>
                  </a:cubicBezTo>
                  <a:cubicBezTo>
                    <a:pt x="504" y="217"/>
                    <a:pt x="502" y="217"/>
                    <a:pt x="501" y="216"/>
                  </a:cubicBezTo>
                  <a:cubicBezTo>
                    <a:pt x="490" y="210"/>
                    <a:pt x="485" y="207"/>
                    <a:pt x="474" y="201"/>
                  </a:cubicBezTo>
                  <a:moveTo>
                    <a:pt x="484" y="188"/>
                  </a:moveTo>
                  <a:cubicBezTo>
                    <a:pt x="483" y="189"/>
                    <a:pt x="481" y="189"/>
                    <a:pt x="480" y="188"/>
                  </a:cubicBezTo>
                  <a:cubicBezTo>
                    <a:pt x="469" y="182"/>
                    <a:pt x="464" y="179"/>
                    <a:pt x="453" y="172"/>
                  </a:cubicBezTo>
                  <a:cubicBezTo>
                    <a:pt x="452" y="172"/>
                    <a:pt x="452" y="171"/>
                    <a:pt x="453" y="170"/>
                  </a:cubicBezTo>
                  <a:cubicBezTo>
                    <a:pt x="463" y="165"/>
                    <a:pt x="468" y="162"/>
                    <a:pt x="478" y="156"/>
                  </a:cubicBezTo>
                  <a:cubicBezTo>
                    <a:pt x="479" y="155"/>
                    <a:pt x="480" y="156"/>
                    <a:pt x="481" y="156"/>
                  </a:cubicBezTo>
                  <a:cubicBezTo>
                    <a:pt x="492" y="162"/>
                    <a:pt x="497" y="166"/>
                    <a:pt x="508" y="172"/>
                  </a:cubicBezTo>
                  <a:cubicBezTo>
                    <a:pt x="509" y="173"/>
                    <a:pt x="509" y="173"/>
                    <a:pt x="508" y="174"/>
                  </a:cubicBezTo>
                  <a:cubicBezTo>
                    <a:pt x="498" y="180"/>
                    <a:pt x="493" y="183"/>
                    <a:pt x="484" y="188"/>
                  </a:cubicBezTo>
                  <a:moveTo>
                    <a:pt x="463" y="158"/>
                  </a:moveTo>
                  <a:cubicBezTo>
                    <a:pt x="452" y="151"/>
                    <a:pt x="447" y="148"/>
                    <a:pt x="436" y="142"/>
                  </a:cubicBezTo>
                  <a:cubicBezTo>
                    <a:pt x="435" y="141"/>
                    <a:pt x="435" y="140"/>
                    <a:pt x="436" y="140"/>
                  </a:cubicBezTo>
                  <a:cubicBezTo>
                    <a:pt x="446" y="134"/>
                    <a:pt x="450" y="131"/>
                    <a:pt x="460" y="126"/>
                  </a:cubicBezTo>
                  <a:cubicBezTo>
                    <a:pt x="461" y="125"/>
                    <a:pt x="463" y="125"/>
                    <a:pt x="464" y="126"/>
                  </a:cubicBezTo>
                  <a:cubicBezTo>
                    <a:pt x="475" y="132"/>
                    <a:pt x="480" y="135"/>
                    <a:pt x="491" y="142"/>
                  </a:cubicBezTo>
                  <a:cubicBezTo>
                    <a:pt x="492" y="142"/>
                    <a:pt x="492" y="143"/>
                    <a:pt x="491" y="144"/>
                  </a:cubicBezTo>
                  <a:cubicBezTo>
                    <a:pt x="481" y="149"/>
                    <a:pt x="476" y="152"/>
                    <a:pt x="466" y="158"/>
                  </a:cubicBezTo>
                  <a:cubicBezTo>
                    <a:pt x="465" y="158"/>
                    <a:pt x="464" y="158"/>
                    <a:pt x="463" y="158"/>
                  </a:cubicBezTo>
                  <a:moveTo>
                    <a:pt x="505" y="183"/>
                  </a:moveTo>
                  <a:cubicBezTo>
                    <a:pt x="504" y="182"/>
                    <a:pt x="504" y="181"/>
                    <a:pt x="505" y="181"/>
                  </a:cubicBezTo>
                  <a:cubicBezTo>
                    <a:pt x="515" y="175"/>
                    <a:pt x="520" y="172"/>
                    <a:pt x="529" y="166"/>
                  </a:cubicBezTo>
                  <a:cubicBezTo>
                    <a:pt x="530" y="166"/>
                    <a:pt x="532" y="166"/>
                    <a:pt x="533" y="167"/>
                  </a:cubicBezTo>
                  <a:cubicBezTo>
                    <a:pt x="544" y="173"/>
                    <a:pt x="549" y="176"/>
                    <a:pt x="560" y="182"/>
                  </a:cubicBezTo>
                  <a:cubicBezTo>
                    <a:pt x="561" y="183"/>
                    <a:pt x="561" y="184"/>
                    <a:pt x="560" y="184"/>
                  </a:cubicBezTo>
                  <a:cubicBezTo>
                    <a:pt x="550" y="190"/>
                    <a:pt x="545" y="193"/>
                    <a:pt x="535" y="199"/>
                  </a:cubicBezTo>
                  <a:cubicBezTo>
                    <a:pt x="534" y="199"/>
                    <a:pt x="533" y="199"/>
                    <a:pt x="532" y="199"/>
                  </a:cubicBezTo>
                  <a:cubicBezTo>
                    <a:pt x="521" y="192"/>
                    <a:pt x="516" y="189"/>
                    <a:pt x="505" y="183"/>
                  </a:cubicBezTo>
                  <a:moveTo>
                    <a:pt x="515" y="170"/>
                  </a:moveTo>
                  <a:cubicBezTo>
                    <a:pt x="514" y="171"/>
                    <a:pt x="512" y="171"/>
                    <a:pt x="511" y="170"/>
                  </a:cubicBezTo>
                  <a:cubicBezTo>
                    <a:pt x="500" y="164"/>
                    <a:pt x="495" y="161"/>
                    <a:pt x="484" y="154"/>
                  </a:cubicBezTo>
                  <a:cubicBezTo>
                    <a:pt x="483" y="154"/>
                    <a:pt x="483" y="153"/>
                    <a:pt x="484" y="152"/>
                  </a:cubicBezTo>
                  <a:cubicBezTo>
                    <a:pt x="494" y="147"/>
                    <a:pt x="499" y="144"/>
                    <a:pt x="509" y="138"/>
                  </a:cubicBezTo>
                  <a:cubicBezTo>
                    <a:pt x="510" y="137"/>
                    <a:pt x="511" y="138"/>
                    <a:pt x="512" y="138"/>
                  </a:cubicBezTo>
                  <a:cubicBezTo>
                    <a:pt x="523" y="144"/>
                    <a:pt x="528" y="148"/>
                    <a:pt x="539" y="154"/>
                  </a:cubicBezTo>
                  <a:cubicBezTo>
                    <a:pt x="540" y="155"/>
                    <a:pt x="540" y="155"/>
                    <a:pt x="539" y="156"/>
                  </a:cubicBezTo>
                  <a:cubicBezTo>
                    <a:pt x="529" y="162"/>
                    <a:pt x="524" y="165"/>
                    <a:pt x="515" y="170"/>
                  </a:cubicBezTo>
                  <a:moveTo>
                    <a:pt x="494" y="140"/>
                  </a:moveTo>
                  <a:cubicBezTo>
                    <a:pt x="483" y="134"/>
                    <a:pt x="478" y="130"/>
                    <a:pt x="467" y="124"/>
                  </a:cubicBezTo>
                  <a:cubicBezTo>
                    <a:pt x="466" y="123"/>
                    <a:pt x="466" y="122"/>
                    <a:pt x="467" y="122"/>
                  </a:cubicBezTo>
                  <a:cubicBezTo>
                    <a:pt x="477" y="116"/>
                    <a:pt x="482" y="113"/>
                    <a:pt x="491" y="108"/>
                  </a:cubicBezTo>
                  <a:cubicBezTo>
                    <a:pt x="492" y="107"/>
                    <a:pt x="494" y="107"/>
                    <a:pt x="495" y="108"/>
                  </a:cubicBezTo>
                  <a:cubicBezTo>
                    <a:pt x="506" y="114"/>
                    <a:pt x="511" y="117"/>
                    <a:pt x="522" y="124"/>
                  </a:cubicBezTo>
                  <a:cubicBezTo>
                    <a:pt x="523" y="124"/>
                    <a:pt x="523" y="125"/>
                    <a:pt x="522" y="126"/>
                  </a:cubicBezTo>
                  <a:cubicBezTo>
                    <a:pt x="512" y="131"/>
                    <a:pt x="507" y="134"/>
                    <a:pt x="497" y="140"/>
                  </a:cubicBezTo>
                  <a:cubicBezTo>
                    <a:pt x="496" y="140"/>
                    <a:pt x="495" y="140"/>
                    <a:pt x="494" y="140"/>
                  </a:cubicBezTo>
                  <a:moveTo>
                    <a:pt x="537" y="164"/>
                  </a:moveTo>
                  <a:cubicBezTo>
                    <a:pt x="536" y="164"/>
                    <a:pt x="536" y="163"/>
                    <a:pt x="537" y="162"/>
                  </a:cubicBezTo>
                  <a:cubicBezTo>
                    <a:pt x="560" y="149"/>
                    <a:pt x="582" y="136"/>
                    <a:pt x="605" y="123"/>
                  </a:cubicBezTo>
                  <a:cubicBezTo>
                    <a:pt x="606" y="122"/>
                    <a:pt x="607" y="122"/>
                    <a:pt x="608" y="123"/>
                  </a:cubicBezTo>
                  <a:cubicBezTo>
                    <a:pt x="619" y="129"/>
                    <a:pt x="625" y="132"/>
                    <a:pt x="635" y="138"/>
                  </a:cubicBezTo>
                  <a:cubicBezTo>
                    <a:pt x="636" y="139"/>
                    <a:pt x="636" y="140"/>
                    <a:pt x="635" y="141"/>
                  </a:cubicBezTo>
                  <a:cubicBezTo>
                    <a:pt x="613" y="154"/>
                    <a:pt x="590" y="167"/>
                    <a:pt x="567" y="180"/>
                  </a:cubicBezTo>
                  <a:cubicBezTo>
                    <a:pt x="566" y="181"/>
                    <a:pt x="565" y="181"/>
                    <a:pt x="564" y="180"/>
                  </a:cubicBezTo>
                  <a:cubicBezTo>
                    <a:pt x="553" y="174"/>
                    <a:pt x="548" y="170"/>
                    <a:pt x="537" y="164"/>
                  </a:cubicBezTo>
                  <a:moveTo>
                    <a:pt x="525" y="122"/>
                  </a:moveTo>
                  <a:cubicBezTo>
                    <a:pt x="514" y="115"/>
                    <a:pt x="509" y="112"/>
                    <a:pt x="498" y="106"/>
                  </a:cubicBezTo>
                  <a:cubicBezTo>
                    <a:pt x="497" y="105"/>
                    <a:pt x="497" y="104"/>
                    <a:pt x="498" y="104"/>
                  </a:cubicBezTo>
                  <a:cubicBezTo>
                    <a:pt x="508" y="98"/>
                    <a:pt x="513" y="95"/>
                    <a:pt x="523" y="90"/>
                  </a:cubicBezTo>
                  <a:cubicBezTo>
                    <a:pt x="524" y="89"/>
                    <a:pt x="525" y="89"/>
                    <a:pt x="526" y="90"/>
                  </a:cubicBezTo>
                  <a:cubicBezTo>
                    <a:pt x="537" y="96"/>
                    <a:pt x="542" y="99"/>
                    <a:pt x="553" y="105"/>
                  </a:cubicBezTo>
                  <a:cubicBezTo>
                    <a:pt x="554" y="106"/>
                    <a:pt x="554" y="107"/>
                    <a:pt x="553" y="108"/>
                  </a:cubicBezTo>
                  <a:cubicBezTo>
                    <a:pt x="543" y="113"/>
                    <a:pt x="538" y="116"/>
                    <a:pt x="528" y="122"/>
                  </a:cubicBezTo>
                  <a:cubicBezTo>
                    <a:pt x="527" y="122"/>
                    <a:pt x="526" y="122"/>
                    <a:pt x="525" y="122"/>
                  </a:cubicBezTo>
                  <a:moveTo>
                    <a:pt x="564" y="61"/>
                  </a:moveTo>
                  <a:cubicBezTo>
                    <a:pt x="535" y="78"/>
                    <a:pt x="506" y="94"/>
                    <a:pt x="477" y="111"/>
                  </a:cubicBezTo>
                  <a:cubicBezTo>
                    <a:pt x="477" y="111"/>
                    <a:pt x="475" y="111"/>
                    <a:pt x="474" y="111"/>
                  </a:cubicBezTo>
                  <a:cubicBezTo>
                    <a:pt x="463" y="104"/>
                    <a:pt x="458" y="101"/>
                    <a:pt x="447" y="95"/>
                  </a:cubicBezTo>
                  <a:cubicBezTo>
                    <a:pt x="446" y="94"/>
                    <a:pt x="446" y="93"/>
                    <a:pt x="447" y="93"/>
                  </a:cubicBezTo>
                  <a:cubicBezTo>
                    <a:pt x="476" y="76"/>
                    <a:pt x="504" y="59"/>
                    <a:pt x="533" y="43"/>
                  </a:cubicBezTo>
                  <a:cubicBezTo>
                    <a:pt x="534" y="42"/>
                    <a:pt x="536" y="42"/>
                    <a:pt x="537" y="43"/>
                  </a:cubicBezTo>
                  <a:cubicBezTo>
                    <a:pt x="548" y="49"/>
                    <a:pt x="553" y="53"/>
                    <a:pt x="564" y="59"/>
                  </a:cubicBezTo>
                  <a:cubicBezTo>
                    <a:pt x="565" y="59"/>
                    <a:pt x="565" y="60"/>
                    <a:pt x="564" y="61"/>
                  </a:cubicBezTo>
                  <a:moveTo>
                    <a:pt x="473" y="39"/>
                  </a:moveTo>
                  <a:cubicBezTo>
                    <a:pt x="472" y="38"/>
                    <a:pt x="472" y="37"/>
                    <a:pt x="473" y="37"/>
                  </a:cubicBezTo>
                  <a:cubicBezTo>
                    <a:pt x="483" y="31"/>
                    <a:pt x="488" y="28"/>
                    <a:pt x="498" y="22"/>
                  </a:cubicBezTo>
                  <a:cubicBezTo>
                    <a:pt x="499" y="22"/>
                    <a:pt x="501" y="22"/>
                    <a:pt x="502" y="22"/>
                  </a:cubicBezTo>
                  <a:cubicBezTo>
                    <a:pt x="513" y="29"/>
                    <a:pt x="518" y="32"/>
                    <a:pt x="529" y="38"/>
                  </a:cubicBezTo>
                  <a:cubicBezTo>
                    <a:pt x="530" y="39"/>
                    <a:pt x="530" y="40"/>
                    <a:pt x="529" y="40"/>
                  </a:cubicBezTo>
                  <a:cubicBezTo>
                    <a:pt x="519" y="46"/>
                    <a:pt x="514" y="49"/>
                    <a:pt x="504" y="55"/>
                  </a:cubicBezTo>
                  <a:cubicBezTo>
                    <a:pt x="503" y="55"/>
                    <a:pt x="502" y="55"/>
                    <a:pt x="501" y="55"/>
                  </a:cubicBezTo>
                  <a:cubicBezTo>
                    <a:pt x="490" y="48"/>
                    <a:pt x="484" y="45"/>
                    <a:pt x="473" y="39"/>
                  </a:cubicBezTo>
                  <a:moveTo>
                    <a:pt x="442" y="57"/>
                  </a:moveTo>
                  <a:cubicBezTo>
                    <a:pt x="441" y="56"/>
                    <a:pt x="441" y="55"/>
                    <a:pt x="442" y="55"/>
                  </a:cubicBezTo>
                  <a:cubicBezTo>
                    <a:pt x="452" y="49"/>
                    <a:pt x="457" y="46"/>
                    <a:pt x="467" y="40"/>
                  </a:cubicBezTo>
                  <a:cubicBezTo>
                    <a:pt x="468" y="40"/>
                    <a:pt x="469" y="40"/>
                    <a:pt x="470" y="40"/>
                  </a:cubicBezTo>
                  <a:cubicBezTo>
                    <a:pt x="481" y="47"/>
                    <a:pt x="487" y="50"/>
                    <a:pt x="498" y="56"/>
                  </a:cubicBezTo>
                  <a:cubicBezTo>
                    <a:pt x="499" y="57"/>
                    <a:pt x="499" y="58"/>
                    <a:pt x="498" y="58"/>
                  </a:cubicBezTo>
                  <a:cubicBezTo>
                    <a:pt x="488" y="64"/>
                    <a:pt x="483" y="67"/>
                    <a:pt x="473" y="73"/>
                  </a:cubicBezTo>
                  <a:cubicBezTo>
                    <a:pt x="472" y="73"/>
                    <a:pt x="470" y="73"/>
                    <a:pt x="469" y="73"/>
                  </a:cubicBezTo>
                  <a:cubicBezTo>
                    <a:pt x="459" y="66"/>
                    <a:pt x="453" y="63"/>
                    <a:pt x="442" y="57"/>
                  </a:cubicBezTo>
                  <a:moveTo>
                    <a:pt x="411" y="75"/>
                  </a:moveTo>
                  <a:cubicBezTo>
                    <a:pt x="410" y="74"/>
                    <a:pt x="410" y="73"/>
                    <a:pt x="411" y="72"/>
                  </a:cubicBezTo>
                  <a:cubicBezTo>
                    <a:pt x="421" y="67"/>
                    <a:pt x="426" y="64"/>
                    <a:pt x="436" y="58"/>
                  </a:cubicBezTo>
                  <a:cubicBezTo>
                    <a:pt x="437" y="58"/>
                    <a:pt x="438" y="58"/>
                    <a:pt x="439" y="58"/>
                  </a:cubicBezTo>
                  <a:cubicBezTo>
                    <a:pt x="450" y="65"/>
                    <a:pt x="456" y="68"/>
                    <a:pt x="466" y="74"/>
                  </a:cubicBezTo>
                  <a:cubicBezTo>
                    <a:pt x="467" y="75"/>
                    <a:pt x="467" y="76"/>
                    <a:pt x="466" y="77"/>
                  </a:cubicBezTo>
                  <a:cubicBezTo>
                    <a:pt x="457" y="82"/>
                    <a:pt x="452" y="85"/>
                    <a:pt x="442" y="91"/>
                  </a:cubicBezTo>
                  <a:cubicBezTo>
                    <a:pt x="441" y="91"/>
                    <a:pt x="439" y="91"/>
                    <a:pt x="438" y="91"/>
                  </a:cubicBezTo>
                  <a:cubicBezTo>
                    <a:pt x="427" y="84"/>
                    <a:pt x="422" y="81"/>
                    <a:pt x="411" y="75"/>
                  </a:cubicBezTo>
                  <a:moveTo>
                    <a:pt x="380" y="93"/>
                  </a:moveTo>
                  <a:cubicBezTo>
                    <a:pt x="379" y="92"/>
                    <a:pt x="379" y="91"/>
                    <a:pt x="380" y="90"/>
                  </a:cubicBezTo>
                  <a:cubicBezTo>
                    <a:pt x="390" y="85"/>
                    <a:pt x="395" y="82"/>
                    <a:pt x="405" y="76"/>
                  </a:cubicBezTo>
                  <a:cubicBezTo>
                    <a:pt x="405" y="76"/>
                    <a:pt x="407" y="76"/>
                    <a:pt x="408" y="76"/>
                  </a:cubicBezTo>
                  <a:cubicBezTo>
                    <a:pt x="419" y="83"/>
                    <a:pt x="424" y="86"/>
                    <a:pt x="435" y="92"/>
                  </a:cubicBezTo>
                  <a:cubicBezTo>
                    <a:pt x="436" y="93"/>
                    <a:pt x="436" y="94"/>
                    <a:pt x="435" y="95"/>
                  </a:cubicBezTo>
                  <a:cubicBezTo>
                    <a:pt x="425" y="100"/>
                    <a:pt x="421" y="103"/>
                    <a:pt x="411" y="109"/>
                  </a:cubicBezTo>
                  <a:cubicBezTo>
                    <a:pt x="410" y="109"/>
                    <a:pt x="408" y="109"/>
                    <a:pt x="407" y="109"/>
                  </a:cubicBezTo>
                  <a:cubicBezTo>
                    <a:pt x="396" y="102"/>
                    <a:pt x="391" y="99"/>
                    <a:pt x="380" y="93"/>
                  </a:cubicBezTo>
                  <a:moveTo>
                    <a:pt x="415" y="113"/>
                  </a:moveTo>
                  <a:cubicBezTo>
                    <a:pt x="414" y="113"/>
                    <a:pt x="414" y="112"/>
                    <a:pt x="415" y="111"/>
                  </a:cubicBezTo>
                  <a:cubicBezTo>
                    <a:pt x="425" y="106"/>
                    <a:pt x="430" y="103"/>
                    <a:pt x="439" y="97"/>
                  </a:cubicBezTo>
                  <a:cubicBezTo>
                    <a:pt x="440" y="96"/>
                    <a:pt x="442" y="97"/>
                    <a:pt x="443" y="97"/>
                  </a:cubicBezTo>
                  <a:cubicBezTo>
                    <a:pt x="454" y="103"/>
                    <a:pt x="459" y="107"/>
                    <a:pt x="470" y="113"/>
                  </a:cubicBezTo>
                  <a:cubicBezTo>
                    <a:pt x="471" y="114"/>
                    <a:pt x="471" y="115"/>
                    <a:pt x="470" y="115"/>
                  </a:cubicBezTo>
                  <a:cubicBezTo>
                    <a:pt x="460" y="121"/>
                    <a:pt x="455" y="124"/>
                    <a:pt x="445" y="129"/>
                  </a:cubicBezTo>
                  <a:cubicBezTo>
                    <a:pt x="445" y="130"/>
                    <a:pt x="443" y="130"/>
                    <a:pt x="442" y="129"/>
                  </a:cubicBezTo>
                  <a:cubicBezTo>
                    <a:pt x="431" y="123"/>
                    <a:pt x="426" y="120"/>
                    <a:pt x="415" y="113"/>
                  </a:cubicBezTo>
                  <a:moveTo>
                    <a:pt x="349" y="110"/>
                  </a:moveTo>
                  <a:cubicBezTo>
                    <a:pt x="348" y="110"/>
                    <a:pt x="348" y="109"/>
                    <a:pt x="349" y="108"/>
                  </a:cubicBezTo>
                  <a:cubicBezTo>
                    <a:pt x="359" y="103"/>
                    <a:pt x="364" y="100"/>
                    <a:pt x="373" y="94"/>
                  </a:cubicBezTo>
                  <a:cubicBezTo>
                    <a:pt x="374" y="94"/>
                    <a:pt x="376" y="94"/>
                    <a:pt x="377" y="94"/>
                  </a:cubicBezTo>
                  <a:cubicBezTo>
                    <a:pt x="388" y="101"/>
                    <a:pt x="393" y="104"/>
                    <a:pt x="404" y="110"/>
                  </a:cubicBezTo>
                  <a:cubicBezTo>
                    <a:pt x="405" y="111"/>
                    <a:pt x="405" y="112"/>
                    <a:pt x="404" y="112"/>
                  </a:cubicBezTo>
                  <a:cubicBezTo>
                    <a:pt x="394" y="118"/>
                    <a:pt x="389" y="121"/>
                    <a:pt x="380" y="127"/>
                  </a:cubicBezTo>
                  <a:cubicBezTo>
                    <a:pt x="379" y="127"/>
                    <a:pt x="377" y="127"/>
                    <a:pt x="376" y="127"/>
                  </a:cubicBezTo>
                  <a:cubicBezTo>
                    <a:pt x="365" y="120"/>
                    <a:pt x="360" y="117"/>
                    <a:pt x="349" y="110"/>
                  </a:cubicBezTo>
                  <a:moveTo>
                    <a:pt x="384" y="131"/>
                  </a:moveTo>
                  <a:cubicBezTo>
                    <a:pt x="383" y="131"/>
                    <a:pt x="383" y="130"/>
                    <a:pt x="384" y="129"/>
                  </a:cubicBezTo>
                  <a:cubicBezTo>
                    <a:pt x="394" y="123"/>
                    <a:pt x="399" y="121"/>
                    <a:pt x="408" y="115"/>
                  </a:cubicBezTo>
                  <a:cubicBezTo>
                    <a:pt x="409" y="114"/>
                    <a:pt x="411" y="114"/>
                    <a:pt x="412" y="115"/>
                  </a:cubicBezTo>
                  <a:cubicBezTo>
                    <a:pt x="423" y="121"/>
                    <a:pt x="428" y="125"/>
                    <a:pt x="439" y="131"/>
                  </a:cubicBezTo>
                  <a:cubicBezTo>
                    <a:pt x="440" y="132"/>
                    <a:pt x="440" y="133"/>
                    <a:pt x="439" y="133"/>
                  </a:cubicBezTo>
                  <a:cubicBezTo>
                    <a:pt x="429" y="139"/>
                    <a:pt x="424" y="142"/>
                    <a:pt x="414" y="147"/>
                  </a:cubicBezTo>
                  <a:cubicBezTo>
                    <a:pt x="414" y="148"/>
                    <a:pt x="412" y="148"/>
                    <a:pt x="411" y="147"/>
                  </a:cubicBezTo>
                  <a:cubicBezTo>
                    <a:pt x="400" y="141"/>
                    <a:pt x="395" y="138"/>
                    <a:pt x="384" y="131"/>
                  </a:cubicBezTo>
                  <a:moveTo>
                    <a:pt x="318" y="128"/>
                  </a:moveTo>
                  <a:cubicBezTo>
                    <a:pt x="317" y="128"/>
                    <a:pt x="317" y="127"/>
                    <a:pt x="318" y="126"/>
                  </a:cubicBezTo>
                  <a:cubicBezTo>
                    <a:pt x="328" y="121"/>
                    <a:pt x="333" y="118"/>
                    <a:pt x="342" y="112"/>
                  </a:cubicBezTo>
                  <a:cubicBezTo>
                    <a:pt x="343" y="112"/>
                    <a:pt x="345" y="112"/>
                    <a:pt x="346" y="112"/>
                  </a:cubicBezTo>
                  <a:cubicBezTo>
                    <a:pt x="357" y="119"/>
                    <a:pt x="362" y="122"/>
                    <a:pt x="373" y="128"/>
                  </a:cubicBezTo>
                  <a:cubicBezTo>
                    <a:pt x="374" y="129"/>
                    <a:pt x="374" y="130"/>
                    <a:pt x="373" y="130"/>
                  </a:cubicBezTo>
                  <a:cubicBezTo>
                    <a:pt x="363" y="136"/>
                    <a:pt x="358" y="139"/>
                    <a:pt x="349" y="145"/>
                  </a:cubicBezTo>
                  <a:cubicBezTo>
                    <a:pt x="348" y="145"/>
                    <a:pt x="346" y="145"/>
                    <a:pt x="345" y="144"/>
                  </a:cubicBezTo>
                  <a:cubicBezTo>
                    <a:pt x="334" y="138"/>
                    <a:pt x="329" y="135"/>
                    <a:pt x="318" y="128"/>
                  </a:cubicBezTo>
                  <a:moveTo>
                    <a:pt x="353" y="149"/>
                  </a:moveTo>
                  <a:cubicBezTo>
                    <a:pt x="352" y="149"/>
                    <a:pt x="352" y="148"/>
                    <a:pt x="353" y="147"/>
                  </a:cubicBezTo>
                  <a:cubicBezTo>
                    <a:pt x="363" y="141"/>
                    <a:pt x="368" y="139"/>
                    <a:pt x="377" y="133"/>
                  </a:cubicBezTo>
                  <a:cubicBezTo>
                    <a:pt x="378" y="132"/>
                    <a:pt x="380" y="132"/>
                    <a:pt x="381" y="133"/>
                  </a:cubicBezTo>
                  <a:cubicBezTo>
                    <a:pt x="392" y="139"/>
                    <a:pt x="397" y="143"/>
                    <a:pt x="408" y="149"/>
                  </a:cubicBezTo>
                  <a:cubicBezTo>
                    <a:pt x="409" y="150"/>
                    <a:pt x="409" y="150"/>
                    <a:pt x="408" y="151"/>
                  </a:cubicBezTo>
                  <a:cubicBezTo>
                    <a:pt x="398" y="157"/>
                    <a:pt x="393" y="160"/>
                    <a:pt x="384" y="165"/>
                  </a:cubicBezTo>
                  <a:cubicBezTo>
                    <a:pt x="383" y="166"/>
                    <a:pt x="381" y="166"/>
                    <a:pt x="380" y="165"/>
                  </a:cubicBezTo>
                  <a:cubicBezTo>
                    <a:pt x="369" y="159"/>
                    <a:pt x="364" y="156"/>
                    <a:pt x="353" y="149"/>
                  </a:cubicBezTo>
                  <a:moveTo>
                    <a:pt x="287" y="146"/>
                  </a:moveTo>
                  <a:cubicBezTo>
                    <a:pt x="286" y="146"/>
                    <a:pt x="286" y="145"/>
                    <a:pt x="287" y="144"/>
                  </a:cubicBezTo>
                  <a:cubicBezTo>
                    <a:pt x="297" y="139"/>
                    <a:pt x="302" y="136"/>
                    <a:pt x="311" y="130"/>
                  </a:cubicBezTo>
                  <a:cubicBezTo>
                    <a:pt x="312" y="129"/>
                    <a:pt x="314" y="130"/>
                    <a:pt x="315" y="130"/>
                  </a:cubicBezTo>
                  <a:cubicBezTo>
                    <a:pt x="326" y="137"/>
                    <a:pt x="331" y="140"/>
                    <a:pt x="342" y="146"/>
                  </a:cubicBezTo>
                  <a:cubicBezTo>
                    <a:pt x="343" y="147"/>
                    <a:pt x="343" y="148"/>
                    <a:pt x="342" y="148"/>
                  </a:cubicBezTo>
                  <a:cubicBezTo>
                    <a:pt x="332" y="154"/>
                    <a:pt x="328" y="157"/>
                    <a:pt x="318" y="162"/>
                  </a:cubicBezTo>
                  <a:cubicBezTo>
                    <a:pt x="317" y="163"/>
                    <a:pt x="315" y="163"/>
                    <a:pt x="314" y="162"/>
                  </a:cubicBezTo>
                  <a:cubicBezTo>
                    <a:pt x="303" y="156"/>
                    <a:pt x="298" y="153"/>
                    <a:pt x="287" y="146"/>
                  </a:cubicBezTo>
                  <a:moveTo>
                    <a:pt x="322" y="167"/>
                  </a:moveTo>
                  <a:cubicBezTo>
                    <a:pt x="321" y="166"/>
                    <a:pt x="321" y="165"/>
                    <a:pt x="322" y="165"/>
                  </a:cubicBezTo>
                  <a:cubicBezTo>
                    <a:pt x="332" y="159"/>
                    <a:pt x="337" y="156"/>
                    <a:pt x="346" y="151"/>
                  </a:cubicBezTo>
                  <a:cubicBezTo>
                    <a:pt x="347" y="150"/>
                    <a:pt x="349" y="150"/>
                    <a:pt x="350" y="151"/>
                  </a:cubicBezTo>
                  <a:cubicBezTo>
                    <a:pt x="361" y="157"/>
                    <a:pt x="366" y="160"/>
                    <a:pt x="377" y="167"/>
                  </a:cubicBezTo>
                  <a:cubicBezTo>
                    <a:pt x="378" y="167"/>
                    <a:pt x="378" y="168"/>
                    <a:pt x="377" y="169"/>
                  </a:cubicBezTo>
                  <a:cubicBezTo>
                    <a:pt x="367" y="175"/>
                    <a:pt x="362" y="177"/>
                    <a:pt x="353" y="183"/>
                  </a:cubicBezTo>
                  <a:cubicBezTo>
                    <a:pt x="352" y="184"/>
                    <a:pt x="350" y="184"/>
                    <a:pt x="349" y="183"/>
                  </a:cubicBezTo>
                  <a:cubicBezTo>
                    <a:pt x="338" y="177"/>
                    <a:pt x="333" y="173"/>
                    <a:pt x="322" y="167"/>
                  </a:cubicBezTo>
                  <a:moveTo>
                    <a:pt x="256" y="164"/>
                  </a:moveTo>
                  <a:cubicBezTo>
                    <a:pt x="255" y="164"/>
                    <a:pt x="255" y="163"/>
                    <a:pt x="256" y="162"/>
                  </a:cubicBezTo>
                  <a:cubicBezTo>
                    <a:pt x="266" y="156"/>
                    <a:pt x="271" y="154"/>
                    <a:pt x="280" y="148"/>
                  </a:cubicBezTo>
                  <a:cubicBezTo>
                    <a:pt x="281" y="147"/>
                    <a:pt x="283" y="147"/>
                    <a:pt x="284" y="148"/>
                  </a:cubicBezTo>
                  <a:cubicBezTo>
                    <a:pt x="295" y="154"/>
                    <a:pt x="300" y="158"/>
                    <a:pt x="311" y="164"/>
                  </a:cubicBezTo>
                  <a:cubicBezTo>
                    <a:pt x="312" y="165"/>
                    <a:pt x="312" y="166"/>
                    <a:pt x="311" y="166"/>
                  </a:cubicBezTo>
                  <a:cubicBezTo>
                    <a:pt x="301" y="172"/>
                    <a:pt x="297" y="175"/>
                    <a:pt x="287" y="180"/>
                  </a:cubicBezTo>
                  <a:cubicBezTo>
                    <a:pt x="286" y="181"/>
                    <a:pt x="284" y="181"/>
                    <a:pt x="283" y="180"/>
                  </a:cubicBezTo>
                  <a:cubicBezTo>
                    <a:pt x="272" y="174"/>
                    <a:pt x="267" y="171"/>
                    <a:pt x="256" y="164"/>
                  </a:cubicBezTo>
                  <a:moveTo>
                    <a:pt x="291" y="183"/>
                  </a:moveTo>
                  <a:cubicBezTo>
                    <a:pt x="301" y="177"/>
                    <a:pt x="306" y="174"/>
                    <a:pt x="315" y="169"/>
                  </a:cubicBezTo>
                  <a:cubicBezTo>
                    <a:pt x="316" y="168"/>
                    <a:pt x="318" y="168"/>
                    <a:pt x="319" y="169"/>
                  </a:cubicBezTo>
                  <a:cubicBezTo>
                    <a:pt x="330" y="175"/>
                    <a:pt x="335" y="178"/>
                    <a:pt x="346" y="185"/>
                  </a:cubicBezTo>
                  <a:cubicBezTo>
                    <a:pt x="347" y="185"/>
                    <a:pt x="347" y="186"/>
                    <a:pt x="346" y="187"/>
                  </a:cubicBezTo>
                  <a:cubicBezTo>
                    <a:pt x="336" y="192"/>
                    <a:pt x="332" y="195"/>
                    <a:pt x="322" y="201"/>
                  </a:cubicBezTo>
                  <a:cubicBezTo>
                    <a:pt x="321" y="201"/>
                    <a:pt x="319" y="201"/>
                    <a:pt x="318" y="201"/>
                  </a:cubicBezTo>
                  <a:cubicBezTo>
                    <a:pt x="307" y="194"/>
                    <a:pt x="302" y="191"/>
                    <a:pt x="291" y="185"/>
                  </a:cubicBezTo>
                  <a:cubicBezTo>
                    <a:pt x="290" y="184"/>
                    <a:pt x="290" y="183"/>
                    <a:pt x="291" y="183"/>
                  </a:cubicBezTo>
                  <a:moveTo>
                    <a:pt x="225" y="182"/>
                  </a:moveTo>
                  <a:cubicBezTo>
                    <a:pt x="224" y="181"/>
                    <a:pt x="224" y="180"/>
                    <a:pt x="225" y="180"/>
                  </a:cubicBezTo>
                  <a:cubicBezTo>
                    <a:pt x="235" y="174"/>
                    <a:pt x="240" y="171"/>
                    <a:pt x="249" y="166"/>
                  </a:cubicBezTo>
                  <a:cubicBezTo>
                    <a:pt x="250" y="165"/>
                    <a:pt x="252" y="165"/>
                    <a:pt x="253" y="166"/>
                  </a:cubicBezTo>
                  <a:cubicBezTo>
                    <a:pt x="264" y="172"/>
                    <a:pt x="269" y="176"/>
                    <a:pt x="280" y="182"/>
                  </a:cubicBezTo>
                  <a:cubicBezTo>
                    <a:pt x="281" y="183"/>
                    <a:pt x="281" y="184"/>
                    <a:pt x="280" y="184"/>
                  </a:cubicBezTo>
                  <a:cubicBezTo>
                    <a:pt x="271" y="190"/>
                    <a:pt x="266" y="193"/>
                    <a:pt x="256" y="198"/>
                  </a:cubicBezTo>
                  <a:cubicBezTo>
                    <a:pt x="255" y="199"/>
                    <a:pt x="253" y="199"/>
                    <a:pt x="252" y="198"/>
                  </a:cubicBezTo>
                  <a:cubicBezTo>
                    <a:pt x="241" y="192"/>
                    <a:pt x="236" y="188"/>
                    <a:pt x="225" y="182"/>
                  </a:cubicBezTo>
                  <a:moveTo>
                    <a:pt x="260" y="201"/>
                  </a:moveTo>
                  <a:cubicBezTo>
                    <a:pt x="270" y="195"/>
                    <a:pt x="275" y="192"/>
                    <a:pt x="285" y="186"/>
                  </a:cubicBezTo>
                  <a:cubicBezTo>
                    <a:pt x="285" y="186"/>
                    <a:pt x="287" y="186"/>
                    <a:pt x="288" y="187"/>
                  </a:cubicBezTo>
                  <a:cubicBezTo>
                    <a:pt x="299" y="193"/>
                    <a:pt x="304" y="196"/>
                    <a:pt x="315" y="203"/>
                  </a:cubicBezTo>
                  <a:cubicBezTo>
                    <a:pt x="316" y="203"/>
                    <a:pt x="316" y="204"/>
                    <a:pt x="315" y="205"/>
                  </a:cubicBezTo>
                  <a:cubicBezTo>
                    <a:pt x="306" y="210"/>
                    <a:pt x="301" y="213"/>
                    <a:pt x="291" y="219"/>
                  </a:cubicBezTo>
                  <a:cubicBezTo>
                    <a:pt x="290" y="219"/>
                    <a:pt x="288" y="219"/>
                    <a:pt x="287" y="219"/>
                  </a:cubicBezTo>
                  <a:cubicBezTo>
                    <a:pt x="277" y="212"/>
                    <a:pt x="271" y="209"/>
                    <a:pt x="260" y="203"/>
                  </a:cubicBezTo>
                  <a:cubicBezTo>
                    <a:pt x="259" y="202"/>
                    <a:pt x="259" y="201"/>
                    <a:pt x="260" y="201"/>
                  </a:cubicBezTo>
                  <a:moveTo>
                    <a:pt x="194" y="200"/>
                  </a:moveTo>
                  <a:cubicBezTo>
                    <a:pt x="193" y="199"/>
                    <a:pt x="193" y="198"/>
                    <a:pt x="194" y="198"/>
                  </a:cubicBezTo>
                  <a:cubicBezTo>
                    <a:pt x="204" y="192"/>
                    <a:pt x="209" y="189"/>
                    <a:pt x="218" y="184"/>
                  </a:cubicBezTo>
                  <a:cubicBezTo>
                    <a:pt x="219" y="183"/>
                    <a:pt x="221" y="183"/>
                    <a:pt x="222" y="184"/>
                  </a:cubicBezTo>
                  <a:cubicBezTo>
                    <a:pt x="233" y="190"/>
                    <a:pt x="238" y="193"/>
                    <a:pt x="249" y="200"/>
                  </a:cubicBezTo>
                  <a:cubicBezTo>
                    <a:pt x="250" y="200"/>
                    <a:pt x="250" y="201"/>
                    <a:pt x="249" y="202"/>
                  </a:cubicBezTo>
                  <a:cubicBezTo>
                    <a:pt x="240" y="208"/>
                    <a:pt x="235" y="210"/>
                    <a:pt x="225" y="216"/>
                  </a:cubicBezTo>
                  <a:cubicBezTo>
                    <a:pt x="224" y="217"/>
                    <a:pt x="222" y="217"/>
                    <a:pt x="221" y="216"/>
                  </a:cubicBezTo>
                  <a:cubicBezTo>
                    <a:pt x="210" y="210"/>
                    <a:pt x="205" y="206"/>
                    <a:pt x="194" y="200"/>
                  </a:cubicBezTo>
                  <a:moveTo>
                    <a:pt x="229" y="219"/>
                  </a:moveTo>
                  <a:cubicBezTo>
                    <a:pt x="239" y="213"/>
                    <a:pt x="244" y="210"/>
                    <a:pt x="254" y="204"/>
                  </a:cubicBezTo>
                  <a:cubicBezTo>
                    <a:pt x="255" y="204"/>
                    <a:pt x="256" y="204"/>
                    <a:pt x="257" y="204"/>
                  </a:cubicBezTo>
                  <a:cubicBezTo>
                    <a:pt x="268" y="211"/>
                    <a:pt x="274" y="214"/>
                    <a:pt x="284" y="220"/>
                  </a:cubicBezTo>
                  <a:cubicBezTo>
                    <a:pt x="285" y="221"/>
                    <a:pt x="286" y="222"/>
                    <a:pt x="285" y="222"/>
                  </a:cubicBezTo>
                  <a:cubicBezTo>
                    <a:pt x="275" y="228"/>
                    <a:pt x="270" y="231"/>
                    <a:pt x="260" y="237"/>
                  </a:cubicBezTo>
                  <a:cubicBezTo>
                    <a:pt x="259" y="237"/>
                    <a:pt x="258" y="237"/>
                    <a:pt x="257" y="236"/>
                  </a:cubicBezTo>
                  <a:cubicBezTo>
                    <a:pt x="246" y="230"/>
                    <a:pt x="240" y="227"/>
                    <a:pt x="229" y="221"/>
                  </a:cubicBezTo>
                  <a:cubicBezTo>
                    <a:pt x="228" y="220"/>
                    <a:pt x="228" y="219"/>
                    <a:pt x="229" y="219"/>
                  </a:cubicBezTo>
                  <a:moveTo>
                    <a:pt x="163" y="218"/>
                  </a:moveTo>
                  <a:cubicBezTo>
                    <a:pt x="162" y="217"/>
                    <a:pt x="162" y="216"/>
                    <a:pt x="163" y="216"/>
                  </a:cubicBezTo>
                  <a:cubicBezTo>
                    <a:pt x="173" y="210"/>
                    <a:pt x="178" y="207"/>
                    <a:pt x="187" y="202"/>
                  </a:cubicBezTo>
                  <a:cubicBezTo>
                    <a:pt x="188" y="201"/>
                    <a:pt x="190" y="201"/>
                    <a:pt x="191" y="202"/>
                  </a:cubicBezTo>
                  <a:cubicBezTo>
                    <a:pt x="202" y="208"/>
                    <a:pt x="207" y="211"/>
                    <a:pt x="218" y="218"/>
                  </a:cubicBezTo>
                  <a:cubicBezTo>
                    <a:pt x="219" y="218"/>
                    <a:pt x="219" y="219"/>
                    <a:pt x="219" y="220"/>
                  </a:cubicBezTo>
                  <a:cubicBezTo>
                    <a:pt x="209" y="225"/>
                    <a:pt x="204" y="228"/>
                    <a:pt x="194" y="234"/>
                  </a:cubicBezTo>
                  <a:cubicBezTo>
                    <a:pt x="193" y="234"/>
                    <a:pt x="191" y="234"/>
                    <a:pt x="190" y="234"/>
                  </a:cubicBezTo>
                  <a:cubicBezTo>
                    <a:pt x="180" y="227"/>
                    <a:pt x="174" y="224"/>
                    <a:pt x="163" y="218"/>
                  </a:cubicBezTo>
                  <a:moveTo>
                    <a:pt x="198" y="236"/>
                  </a:moveTo>
                  <a:cubicBezTo>
                    <a:pt x="208" y="231"/>
                    <a:pt x="213" y="228"/>
                    <a:pt x="223" y="222"/>
                  </a:cubicBezTo>
                  <a:cubicBezTo>
                    <a:pt x="224" y="222"/>
                    <a:pt x="225" y="222"/>
                    <a:pt x="226" y="222"/>
                  </a:cubicBezTo>
                  <a:cubicBezTo>
                    <a:pt x="237" y="229"/>
                    <a:pt x="243" y="232"/>
                    <a:pt x="254" y="238"/>
                  </a:cubicBezTo>
                  <a:cubicBezTo>
                    <a:pt x="255" y="239"/>
                    <a:pt x="255" y="240"/>
                    <a:pt x="254" y="240"/>
                  </a:cubicBezTo>
                  <a:cubicBezTo>
                    <a:pt x="244" y="246"/>
                    <a:pt x="239" y="249"/>
                    <a:pt x="229" y="254"/>
                  </a:cubicBezTo>
                  <a:cubicBezTo>
                    <a:pt x="228" y="255"/>
                    <a:pt x="227" y="255"/>
                    <a:pt x="226" y="254"/>
                  </a:cubicBezTo>
                  <a:cubicBezTo>
                    <a:pt x="215" y="248"/>
                    <a:pt x="209" y="245"/>
                    <a:pt x="198" y="238"/>
                  </a:cubicBezTo>
                  <a:cubicBezTo>
                    <a:pt x="197" y="238"/>
                    <a:pt x="197" y="237"/>
                    <a:pt x="198" y="236"/>
                  </a:cubicBezTo>
                  <a:moveTo>
                    <a:pt x="132" y="236"/>
                  </a:moveTo>
                  <a:cubicBezTo>
                    <a:pt x="131" y="235"/>
                    <a:pt x="131" y="234"/>
                    <a:pt x="132" y="234"/>
                  </a:cubicBezTo>
                  <a:cubicBezTo>
                    <a:pt x="142" y="228"/>
                    <a:pt x="147" y="225"/>
                    <a:pt x="156" y="219"/>
                  </a:cubicBezTo>
                  <a:cubicBezTo>
                    <a:pt x="157" y="219"/>
                    <a:pt x="159" y="219"/>
                    <a:pt x="160" y="220"/>
                  </a:cubicBezTo>
                  <a:cubicBezTo>
                    <a:pt x="171" y="226"/>
                    <a:pt x="176" y="229"/>
                    <a:pt x="187" y="236"/>
                  </a:cubicBezTo>
                  <a:cubicBezTo>
                    <a:pt x="188" y="236"/>
                    <a:pt x="189" y="237"/>
                    <a:pt x="188" y="238"/>
                  </a:cubicBezTo>
                  <a:cubicBezTo>
                    <a:pt x="178" y="243"/>
                    <a:pt x="173" y="246"/>
                    <a:pt x="163" y="252"/>
                  </a:cubicBezTo>
                  <a:cubicBezTo>
                    <a:pt x="162" y="252"/>
                    <a:pt x="161" y="252"/>
                    <a:pt x="159" y="252"/>
                  </a:cubicBezTo>
                  <a:cubicBezTo>
                    <a:pt x="149" y="245"/>
                    <a:pt x="143" y="242"/>
                    <a:pt x="132" y="236"/>
                  </a:cubicBezTo>
                  <a:moveTo>
                    <a:pt x="167" y="254"/>
                  </a:moveTo>
                  <a:cubicBezTo>
                    <a:pt x="177" y="249"/>
                    <a:pt x="182" y="246"/>
                    <a:pt x="192" y="240"/>
                  </a:cubicBezTo>
                  <a:cubicBezTo>
                    <a:pt x="193" y="240"/>
                    <a:pt x="194" y="240"/>
                    <a:pt x="195" y="240"/>
                  </a:cubicBezTo>
                  <a:cubicBezTo>
                    <a:pt x="206" y="247"/>
                    <a:pt x="212" y="250"/>
                    <a:pt x="223" y="256"/>
                  </a:cubicBezTo>
                  <a:cubicBezTo>
                    <a:pt x="224" y="257"/>
                    <a:pt x="224" y="258"/>
                    <a:pt x="223" y="258"/>
                  </a:cubicBezTo>
                  <a:cubicBezTo>
                    <a:pt x="213" y="264"/>
                    <a:pt x="208" y="267"/>
                    <a:pt x="198" y="272"/>
                  </a:cubicBezTo>
                  <a:cubicBezTo>
                    <a:pt x="197" y="273"/>
                    <a:pt x="196" y="273"/>
                    <a:pt x="195" y="272"/>
                  </a:cubicBezTo>
                  <a:cubicBezTo>
                    <a:pt x="184" y="266"/>
                    <a:pt x="178" y="263"/>
                    <a:pt x="167" y="256"/>
                  </a:cubicBezTo>
                  <a:cubicBezTo>
                    <a:pt x="166" y="256"/>
                    <a:pt x="166" y="255"/>
                    <a:pt x="167" y="254"/>
                  </a:cubicBezTo>
                  <a:moveTo>
                    <a:pt x="101" y="254"/>
                  </a:moveTo>
                  <a:cubicBezTo>
                    <a:pt x="100" y="253"/>
                    <a:pt x="100" y="252"/>
                    <a:pt x="101" y="251"/>
                  </a:cubicBezTo>
                  <a:cubicBezTo>
                    <a:pt x="111" y="246"/>
                    <a:pt x="116" y="243"/>
                    <a:pt x="125" y="237"/>
                  </a:cubicBezTo>
                  <a:cubicBezTo>
                    <a:pt x="126" y="237"/>
                    <a:pt x="128" y="237"/>
                    <a:pt x="129" y="237"/>
                  </a:cubicBezTo>
                  <a:cubicBezTo>
                    <a:pt x="140" y="244"/>
                    <a:pt x="146" y="247"/>
                    <a:pt x="156" y="253"/>
                  </a:cubicBezTo>
                  <a:cubicBezTo>
                    <a:pt x="158" y="254"/>
                    <a:pt x="158" y="255"/>
                    <a:pt x="157" y="255"/>
                  </a:cubicBezTo>
                  <a:cubicBezTo>
                    <a:pt x="147" y="261"/>
                    <a:pt x="142" y="264"/>
                    <a:pt x="132" y="270"/>
                  </a:cubicBezTo>
                  <a:cubicBezTo>
                    <a:pt x="131" y="270"/>
                    <a:pt x="130" y="270"/>
                    <a:pt x="128" y="270"/>
                  </a:cubicBezTo>
                  <a:cubicBezTo>
                    <a:pt x="118" y="263"/>
                    <a:pt x="112" y="260"/>
                    <a:pt x="101" y="254"/>
                  </a:cubicBezTo>
                  <a:moveTo>
                    <a:pt x="136" y="272"/>
                  </a:moveTo>
                  <a:cubicBezTo>
                    <a:pt x="146" y="266"/>
                    <a:pt x="151" y="264"/>
                    <a:pt x="161" y="258"/>
                  </a:cubicBezTo>
                  <a:cubicBezTo>
                    <a:pt x="162" y="257"/>
                    <a:pt x="163" y="257"/>
                    <a:pt x="164" y="258"/>
                  </a:cubicBezTo>
                  <a:cubicBezTo>
                    <a:pt x="175" y="264"/>
                    <a:pt x="181" y="268"/>
                    <a:pt x="192" y="274"/>
                  </a:cubicBezTo>
                  <a:cubicBezTo>
                    <a:pt x="193" y="274"/>
                    <a:pt x="193" y="275"/>
                    <a:pt x="192" y="276"/>
                  </a:cubicBezTo>
                  <a:cubicBezTo>
                    <a:pt x="182" y="282"/>
                    <a:pt x="177" y="284"/>
                    <a:pt x="167" y="290"/>
                  </a:cubicBezTo>
                  <a:cubicBezTo>
                    <a:pt x="166" y="291"/>
                    <a:pt x="165" y="291"/>
                    <a:pt x="164" y="290"/>
                  </a:cubicBezTo>
                  <a:cubicBezTo>
                    <a:pt x="153" y="284"/>
                    <a:pt x="147" y="281"/>
                    <a:pt x="136" y="274"/>
                  </a:cubicBezTo>
                  <a:cubicBezTo>
                    <a:pt x="135" y="274"/>
                    <a:pt x="135" y="273"/>
                    <a:pt x="136" y="272"/>
                  </a:cubicBezTo>
                  <a:moveTo>
                    <a:pt x="70" y="271"/>
                  </a:moveTo>
                  <a:cubicBezTo>
                    <a:pt x="69" y="271"/>
                    <a:pt x="69" y="270"/>
                    <a:pt x="70" y="269"/>
                  </a:cubicBezTo>
                  <a:cubicBezTo>
                    <a:pt x="80" y="264"/>
                    <a:pt x="85" y="261"/>
                    <a:pt x="94" y="255"/>
                  </a:cubicBezTo>
                  <a:cubicBezTo>
                    <a:pt x="95" y="255"/>
                    <a:pt x="97" y="255"/>
                    <a:pt x="98" y="255"/>
                  </a:cubicBezTo>
                  <a:cubicBezTo>
                    <a:pt x="109" y="262"/>
                    <a:pt x="114" y="265"/>
                    <a:pt x="125" y="271"/>
                  </a:cubicBezTo>
                  <a:cubicBezTo>
                    <a:pt x="126" y="272"/>
                    <a:pt x="127" y="273"/>
                    <a:pt x="126" y="273"/>
                  </a:cubicBezTo>
                  <a:cubicBezTo>
                    <a:pt x="116" y="279"/>
                    <a:pt x="111" y="282"/>
                    <a:pt x="101" y="288"/>
                  </a:cubicBezTo>
                  <a:cubicBezTo>
                    <a:pt x="100" y="288"/>
                    <a:pt x="98" y="288"/>
                    <a:pt x="97" y="287"/>
                  </a:cubicBezTo>
                  <a:cubicBezTo>
                    <a:pt x="86" y="281"/>
                    <a:pt x="81" y="278"/>
                    <a:pt x="70" y="271"/>
                  </a:cubicBezTo>
                  <a:moveTo>
                    <a:pt x="105" y="290"/>
                  </a:moveTo>
                  <a:cubicBezTo>
                    <a:pt x="115" y="284"/>
                    <a:pt x="120" y="281"/>
                    <a:pt x="130" y="276"/>
                  </a:cubicBezTo>
                  <a:cubicBezTo>
                    <a:pt x="131" y="275"/>
                    <a:pt x="132" y="275"/>
                    <a:pt x="133" y="276"/>
                  </a:cubicBezTo>
                  <a:cubicBezTo>
                    <a:pt x="144" y="282"/>
                    <a:pt x="150" y="285"/>
                    <a:pt x="161" y="292"/>
                  </a:cubicBezTo>
                  <a:cubicBezTo>
                    <a:pt x="162" y="292"/>
                    <a:pt x="162" y="293"/>
                    <a:pt x="161" y="294"/>
                  </a:cubicBezTo>
                  <a:cubicBezTo>
                    <a:pt x="151" y="299"/>
                    <a:pt x="146" y="302"/>
                    <a:pt x="136" y="308"/>
                  </a:cubicBezTo>
                  <a:cubicBezTo>
                    <a:pt x="135" y="309"/>
                    <a:pt x="134" y="308"/>
                    <a:pt x="133" y="308"/>
                  </a:cubicBezTo>
                  <a:cubicBezTo>
                    <a:pt x="122" y="302"/>
                    <a:pt x="116" y="298"/>
                    <a:pt x="105" y="292"/>
                  </a:cubicBezTo>
                  <a:cubicBezTo>
                    <a:pt x="104" y="291"/>
                    <a:pt x="104" y="291"/>
                    <a:pt x="105" y="290"/>
                  </a:cubicBezTo>
                  <a:moveTo>
                    <a:pt x="39" y="289"/>
                  </a:moveTo>
                  <a:cubicBezTo>
                    <a:pt x="38" y="289"/>
                    <a:pt x="38" y="288"/>
                    <a:pt x="39" y="287"/>
                  </a:cubicBezTo>
                  <a:cubicBezTo>
                    <a:pt x="49" y="282"/>
                    <a:pt x="54" y="279"/>
                    <a:pt x="63" y="273"/>
                  </a:cubicBezTo>
                  <a:cubicBezTo>
                    <a:pt x="64" y="273"/>
                    <a:pt x="66" y="273"/>
                    <a:pt x="67" y="273"/>
                  </a:cubicBezTo>
                  <a:cubicBezTo>
                    <a:pt x="78" y="280"/>
                    <a:pt x="83" y="283"/>
                    <a:pt x="94" y="289"/>
                  </a:cubicBezTo>
                  <a:cubicBezTo>
                    <a:pt x="95" y="290"/>
                    <a:pt x="96" y="291"/>
                    <a:pt x="95" y="291"/>
                  </a:cubicBezTo>
                  <a:cubicBezTo>
                    <a:pt x="85" y="297"/>
                    <a:pt x="80" y="300"/>
                    <a:pt x="70" y="305"/>
                  </a:cubicBezTo>
                  <a:cubicBezTo>
                    <a:pt x="69" y="306"/>
                    <a:pt x="67" y="306"/>
                    <a:pt x="66" y="305"/>
                  </a:cubicBezTo>
                  <a:cubicBezTo>
                    <a:pt x="55" y="299"/>
                    <a:pt x="50" y="296"/>
                    <a:pt x="39" y="289"/>
                  </a:cubicBezTo>
                  <a:moveTo>
                    <a:pt x="74" y="308"/>
                  </a:moveTo>
                  <a:cubicBezTo>
                    <a:pt x="84" y="302"/>
                    <a:pt x="89" y="299"/>
                    <a:pt x="99" y="294"/>
                  </a:cubicBezTo>
                  <a:cubicBezTo>
                    <a:pt x="100" y="293"/>
                    <a:pt x="101" y="293"/>
                    <a:pt x="102" y="294"/>
                  </a:cubicBezTo>
                  <a:cubicBezTo>
                    <a:pt x="113" y="300"/>
                    <a:pt x="119" y="303"/>
                    <a:pt x="130" y="310"/>
                  </a:cubicBezTo>
                  <a:cubicBezTo>
                    <a:pt x="131" y="310"/>
                    <a:pt x="131" y="311"/>
                    <a:pt x="130" y="312"/>
                  </a:cubicBezTo>
                  <a:cubicBezTo>
                    <a:pt x="120" y="317"/>
                    <a:pt x="115" y="320"/>
                    <a:pt x="105" y="326"/>
                  </a:cubicBezTo>
                  <a:cubicBezTo>
                    <a:pt x="104" y="326"/>
                    <a:pt x="103" y="326"/>
                    <a:pt x="102" y="326"/>
                  </a:cubicBezTo>
                  <a:cubicBezTo>
                    <a:pt x="91" y="319"/>
                    <a:pt x="85" y="316"/>
                    <a:pt x="74" y="310"/>
                  </a:cubicBezTo>
                  <a:cubicBezTo>
                    <a:pt x="73" y="309"/>
                    <a:pt x="73" y="308"/>
                    <a:pt x="74" y="308"/>
                  </a:cubicBezTo>
                  <a:moveTo>
                    <a:pt x="8" y="307"/>
                  </a:moveTo>
                  <a:cubicBezTo>
                    <a:pt x="7" y="307"/>
                    <a:pt x="7" y="306"/>
                    <a:pt x="8" y="305"/>
                  </a:cubicBezTo>
                  <a:cubicBezTo>
                    <a:pt x="17" y="300"/>
                    <a:pt x="22" y="297"/>
                    <a:pt x="32" y="291"/>
                  </a:cubicBezTo>
                  <a:cubicBezTo>
                    <a:pt x="33" y="290"/>
                    <a:pt x="35" y="291"/>
                    <a:pt x="36" y="291"/>
                  </a:cubicBezTo>
                  <a:cubicBezTo>
                    <a:pt x="47" y="298"/>
                    <a:pt x="52" y="301"/>
                    <a:pt x="63" y="307"/>
                  </a:cubicBezTo>
                  <a:cubicBezTo>
                    <a:pt x="64" y="308"/>
                    <a:pt x="64" y="309"/>
                    <a:pt x="63" y="309"/>
                  </a:cubicBezTo>
                  <a:cubicBezTo>
                    <a:pt x="54" y="315"/>
                    <a:pt x="49" y="318"/>
                    <a:pt x="39" y="323"/>
                  </a:cubicBezTo>
                  <a:cubicBezTo>
                    <a:pt x="38" y="324"/>
                    <a:pt x="36" y="324"/>
                    <a:pt x="35" y="323"/>
                  </a:cubicBezTo>
                  <a:cubicBezTo>
                    <a:pt x="24" y="317"/>
                    <a:pt x="19" y="314"/>
                    <a:pt x="8" y="307"/>
                  </a:cubicBezTo>
                  <a:moveTo>
                    <a:pt x="43" y="328"/>
                  </a:moveTo>
                  <a:cubicBezTo>
                    <a:pt x="42" y="327"/>
                    <a:pt x="42" y="326"/>
                    <a:pt x="43" y="326"/>
                  </a:cubicBezTo>
                  <a:cubicBezTo>
                    <a:pt x="53" y="320"/>
                    <a:pt x="58" y="317"/>
                    <a:pt x="68" y="312"/>
                  </a:cubicBezTo>
                  <a:cubicBezTo>
                    <a:pt x="69" y="311"/>
                    <a:pt x="70" y="311"/>
                    <a:pt x="71" y="312"/>
                  </a:cubicBezTo>
                  <a:cubicBezTo>
                    <a:pt x="82" y="318"/>
                    <a:pt x="88" y="321"/>
                    <a:pt x="99" y="328"/>
                  </a:cubicBezTo>
                  <a:cubicBezTo>
                    <a:pt x="100" y="328"/>
                    <a:pt x="100" y="329"/>
                    <a:pt x="99" y="330"/>
                  </a:cubicBezTo>
                  <a:cubicBezTo>
                    <a:pt x="89" y="335"/>
                    <a:pt x="84" y="338"/>
                    <a:pt x="74" y="344"/>
                  </a:cubicBezTo>
                  <a:cubicBezTo>
                    <a:pt x="73" y="344"/>
                    <a:pt x="72" y="344"/>
                    <a:pt x="70" y="344"/>
                  </a:cubicBezTo>
                  <a:cubicBezTo>
                    <a:pt x="60" y="337"/>
                    <a:pt x="54" y="334"/>
                    <a:pt x="43" y="328"/>
                  </a:cubicBezTo>
                  <a:moveTo>
                    <a:pt x="78" y="348"/>
                  </a:moveTo>
                  <a:cubicBezTo>
                    <a:pt x="77" y="348"/>
                    <a:pt x="77" y="347"/>
                    <a:pt x="78" y="346"/>
                  </a:cubicBezTo>
                  <a:cubicBezTo>
                    <a:pt x="92" y="338"/>
                    <a:pt x="106" y="330"/>
                    <a:pt x="120" y="322"/>
                  </a:cubicBezTo>
                  <a:cubicBezTo>
                    <a:pt x="121" y="322"/>
                    <a:pt x="123" y="322"/>
                    <a:pt x="124" y="322"/>
                  </a:cubicBezTo>
                  <a:cubicBezTo>
                    <a:pt x="135" y="329"/>
                    <a:pt x="140" y="332"/>
                    <a:pt x="151" y="338"/>
                  </a:cubicBezTo>
                  <a:cubicBezTo>
                    <a:pt x="152" y="339"/>
                    <a:pt x="152" y="340"/>
                    <a:pt x="151" y="340"/>
                  </a:cubicBezTo>
                  <a:cubicBezTo>
                    <a:pt x="137" y="348"/>
                    <a:pt x="123" y="356"/>
                    <a:pt x="109" y="364"/>
                  </a:cubicBezTo>
                  <a:cubicBezTo>
                    <a:pt x="108" y="365"/>
                    <a:pt x="107" y="365"/>
                    <a:pt x="106" y="364"/>
                  </a:cubicBezTo>
                  <a:cubicBezTo>
                    <a:pt x="95" y="358"/>
                    <a:pt x="89" y="355"/>
                    <a:pt x="78" y="348"/>
                  </a:cubicBezTo>
                  <a:moveTo>
                    <a:pt x="114" y="369"/>
                  </a:moveTo>
                  <a:cubicBezTo>
                    <a:pt x="113" y="368"/>
                    <a:pt x="113" y="367"/>
                    <a:pt x="113" y="367"/>
                  </a:cubicBezTo>
                  <a:cubicBezTo>
                    <a:pt x="132" y="356"/>
                    <a:pt x="150" y="345"/>
                    <a:pt x="169" y="335"/>
                  </a:cubicBezTo>
                  <a:cubicBezTo>
                    <a:pt x="170" y="334"/>
                    <a:pt x="172" y="334"/>
                    <a:pt x="173" y="335"/>
                  </a:cubicBezTo>
                  <a:cubicBezTo>
                    <a:pt x="183" y="341"/>
                    <a:pt x="189" y="344"/>
                    <a:pt x="200" y="351"/>
                  </a:cubicBezTo>
                  <a:cubicBezTo>
                    <a:pt x="201" y="351"/>
                    <a:pt x="201" y="352"/>
                    <a:pt x="200" y="353"/>
                  </a:cubicBezTo>
                  <a:cubicBezTo>
                    <a:pt x="182" y="363"/>
                    <a:pt x="163" y="374"/>
                    <a:pt x="145" y="385"/>
                  </a:cubicBezTo>
                  <a:cubicBezTo>
                    <a:pt x="144" y="385"/>
                    <a:pt x="142" y="385"/>
                    <a:pt x="141" y="385"/>
                  </a:cubicBezTo>
                  <a:cubicBezTo>
                    <a:pt x="130" y="378"/>
                    <a:pt x="125" y="375"/>
                    <a:pt x="114" y="369"/>
                  </a:cubicBezTo>
                  <a:moveTo>
                    <a:pt x="149" y="389"/>
                  </a:moveTo>
                  <a:cubicBezTo>
                    <a:pt x="148" y="388"/>
                    <a:pt x="148" y="388"/>
                    <a:pt x="149" y="387"/>
                  </a:cubicBezTo>
                  <a:cubicBezTo>
                    <a:pt x="173" y="373"/>
                    <a:pt x="197" y="359"/>
                    <a:pt x="221" y="345"/>
                  </a:cubicBezTo>
                  <a:cubicBezTo>
                    <a:pt x="222" y="345"/>
                    <a:pt x="224" y="345"/>
                    <a:pt x="225" y="345"/>
                  </a:cubicBezTo>
                  <a:cubicBezTo>
                    <a:pt x="236" y="351"/>
                    <a:pt x="241" y="355"/>
                    <a:pt x="252" y="361"/>
                  </a:cubicBezTo>
                  <a:cubicBezTo>
                    <a:pt x="253" y="361"/>
                    <a:pt x="253" y="362"/>
                    <a:pt x="252" y="363"/>
                  </a:cubicBezTo>
                  <a:cubicBezTo>
                    <a:pt x="228" y="377"/>
                    <a:pt x="204" y="391"/>
                    <a:pt x="180" y="405"/>
                  </a:cubicBezTo>
                  <a:cubicBezTo>
                    <a:pt x="179" y="405"/>
                    <a:pt x="177" y="405"/>
                    <a:pt x="176" y="405"/>
                  </a:cubicBezTo>
                  <a:cubicBezTo>
                    <a:pt x="165" y="399"/>
                    <a:pt x="160" y="395"/>
                    <a:pt x="149" y="389"/>
                  </a:cubicBezTo>
                  <a:moveTo>
                    <a:pt x="240" y="409"/>
                  </a:moveTo>
                  <a:cubicBezTo>
                    <a:pt x="241" y="409"/>
                    <a:pt x="241" y="410"/>
                    <a:pt x="240" y="411"/>
                  </a:cubicBezTo>
                  <a:cubicBezTo>
                    <a:pt x="230" y="417"/>
                    <a:pt x="225" y="419"/>
                    <a:pt x="215" y="425"/>
                  </a:cubicBezTo>
                  <a:cubicBezTo>
                    <a:pt x="214" y="426"/>
                    <a:pt x="213" y="426"/>
                    <a:pt x="211" y="425"/>
                  </a:cubicBezTo>
                  <a:cubicBezTo>
                    <a:pt x="201" y="419"/>
                    <a:pt x="195" y="416"/>
                    <a:pt x="184" y="409"/>
                  </a:cubicBezTo>
                  <a:cubicBezTo>
                    <a:pt x="183" y="409"/>
                    <a:pt x="183" y="408"/>
                    <a:pt x="184" y="407"/>
                  </a:cubicBezTo>
                  <a:cubicBezTo>
                    <a:pt x="194" y="402"/>
                    <a:pt x="199" y="399"/>
                    <a:pt x="209" y="393"/>
                  </a:cubicBezTo>
                  <a:cubicBezTo>
                    <a:pt x="210" y="392"/>
                    <a:pt x="211" y="392"/>
                    <a:pt x="212" y="393"/>
                  </a:cubicBezTo>
                  <a:cubicBezTo>
                    <a:pt x="223" y="399"/>
                    <a:pt x="229" y="402"/>
                    <a:pt x="240" y="409"/>
                  </a:cubicBezTo>
                  <a:moveTo>
                    <a:pt x="271" y="391"/>
                  </a:moveTo>
                  <a:cubicBezTo>
                    <a:pt x="272" y="391"/>
                    <a:pt x="272" y="392"/>
                    <a:pt x="271" y="393"/>
                  </a:cubicBezTo>
                  <a:cubicBezTo>
                    <a:pt x="261" y="398"/>
                    <a:pt x="256" y="401"/>
                    <a:pt x="246" y="407"/>
                  </a:cubicBezTo>
                  <a:cubicBezTo>
                    <a:pt x="245" y="408"/>
                    <a:pt x="244" y="408"/>
                    <a:pt x="243" y="407"/>
                  </a:cubicBezTo>
                  <a:cubicBezTo>
                    <a:pt x="232" y="401"/>
                    <a:pt x="226" y="398"/>
                    <a:pt x="215" y="391"/>
                  </a:cubicBezTo>
                  <a:cubicBezTo>
                    <a:pt x="214" y="391"/>
                    <a:pt x="214" y="390"/>
                    <a:pt x="215" y="389"/>
                  </a:cubicBezTo>
                  <a:cubicBezTo>
                    <a:pt x="225" y="384"/>
                    <a:pt x="230" y="381"/>
                    <a:pt x="240" y="375"/>
                  </a:cubicBezTo>
                  <a:cubicBezTo>
                    <a:pt x="241" y="374"/>
                    <a:pt x="243" y="374"/>
                    <a:pt x="244" y="375"/>
                  </a:cubicBezTo>
                  <a:cubicBezTo>
                    <a:pt x="255" y="381"/>
                    <a:pt x="260" y="384"/>
                    <a:pt x="271" y="391"/>
                  </a:cubicBezTo>
                  <a:moveTo>
                    <a:pt x="577" y="213"/>
                  </a:moveTo>
                  <a:cubicBezTo>
                    <a:pt x="578" y="213"/>
                    <a:pt x="578" y="214"/>
                    <a:pt x="577" y="215"/>
                  </a:cubicBezTo>
                  <a:cubicBezTo>
                    <a:pt x="478" y="273"/>
                    <a:pt x="378" y="331"/>
                    <a:pt x="278" y="389"/>
                  </a:cubicBezTo>
                  <a:cubicBezTo>
                    <a:pt x="277" y="389"/>
                    <a:pt x="276" y="389"/>
                    <a:pt x="275" y="389"/>
                  </a:cubicBezTo>
                  <a:cubicBezTo>
                    <a:pt x="264" y="382"/>
                    <a:pt x="258" y="379"/>
                    <a:pt x="247" y="373"/>
                  </a:cubicBezTo>
                  <a:cubicBezTo>
                    <a:pt x="246" y="372"/>
                    <a:pt x="246" y="371"/>
                    <a:pt x="247" y="371"/>
                  </a:cubicBezTo>
                  <a:cubicBezTo>
                    <a:pt x="347" y="313"/>
                    <a:pt x="447" y="255"/>
                    <a:pt x="547" y="197"/>
                  </a:cubicBezTo>
                  <a:cubicBezTo>
                    <a:pt x="548" y="196"/>
                    <a:pt x="549" y="196"/>
                    <a:pt x="550" y="197"/>
                  </a:cubicBezTo>
                  <a:cubicBezTo>
                    <a:pt x="561" y="203"/>
                    <a:pt x="566" y="206"/>
                    <a:pt x="577" y="213"/>
                  </a:cubicBezTo>
                  <a:moveTo>
                    <a:pt x="608" y="195"/>
                  </a:moveTo>
                  <a:cubicBezTo>
                    <a:pt x="609" y="195"/>
                    <a:pt x="609" y="196"/>
                    <a:pt x="608" y="197"/>
                  </a:cubicBezTo>
                  <a:cubicBezTo>
                    <a:pt x="598" y="203"/>
                    <a:pt x="593" y="205"/>
                    <a:pt x="584" y="211"/>
                  </a:cubicBezTo>
                  <a:cubicBezTo>
                    <a:pt x="583" y="212"/>
                    <a:pt x="581" y="212"/>
                    <a:pt x="580" y="211"/>
                  </a:cubicBezTo>
                  <a:cubicBezTo>
                    <a:pt x="569" y="205"/>
                    <a:pt x="564" y="201"/>
                    <a:pt x="553" y="195"/>
                  </a:cubicBezTo>
                  <a:cubicBezTo>
                    <a:pt x="552" y="195"/>
                    <a:pt x="552" y="194"/>
                    <a:pt x="553" y="193"/>
                  </a:cubicBezTo>
                  <a:cubicBezTo>
                    <a:pt x="563" y="187"/>
                    <a:pt x="568" y="185"/>
                    <a:pt x="578" y="179"/>
                  </a:cubicBezTo>
                  <a:cubicBezTo>
                    <a:pt x="579" y="178"/>
                    <a:pt x="580" y="178"/>
                    <a:pt x="581" y="179"/>
                  </a:cubicBezTo>
                  <a:cubicBezTo>
                    <a:pt x="592" y="185"/>
                    <a:pt x="597" y="188"/>
                    <a:pt x="608" y="195"/>
                  </a:cubicBezTo>
                  <a:moveTo>
                    <a:pt x="639" y="177"/>
                  </a:moveTo>
                  <a:cubicBezTo>
                    <a:pt x="640" y="177"/>
                    <a:pt x="640" y="178"/>
                    <a:pt x="639" y="179"/>
                  </a:cubicBezTo>
                  <a:cubicBezTo>
                    <a:pt x="629" y="184"/>
                    <a:pt x="624" y="187"/>
                    <a:pt x="615" y="193"/>
                  </a:cubicBezTo>
                  <a:cubicBezTo>
                    <a:pt x="614" y="194"/>
                    <a:pt x="612" y="194"/>
                    <a:pt x="611" y="193"/>
                  </a:cubicBezTo>
                  <a:cubicBezTo>
                    <a:pt x="600" y="187"/>
                    <a:pt x="595" y="183"/>
                    <a:pt x="584" y="177"/>
                  </a:cubicBezTo>
                  <a:cubicBezTo>
                    <a:pt x="583" y="177"/>
                    <a:pt x="583" y="176"/>
                    <a:pt x="584" y="175"/>
                  </a:cubicBezTo>
                  <a:cubicBezTo>
                    <a:pt x="594" y="169"/>
                    <a:pt x="599" y="166"/>
                    <a:pt x="609" y="161"/>
                  </a:cubicBezTo>
                  <a:cubicBezTo>
                    <a:pt x="610" y="160"/>
                    <a:pt x="611" y="160"/>
                    <a:pt x="612" y="161"/>
                  </a:cubicBezTo>
                  <a:cubicBezTo>
                    <a:pt x="623" y="167"/>
                    <a:pt x="628" y="170"/>
                    <a:pt x="639" y="177"/>
                  </a:cubicBezTo>
                  <a:moveTo>
                    <a:pt x="671" y="158"/>
                  </a:moveTo>
                  <a:cubicBezTo>
                    <a:pt x="672" y="159"/>
                    <a:pt x="672" y="160"/>
                    <a:pt x="671" y="160"/>
                  </a:cubicBezTo>
                  <a:cubicBezTo>
                    <a:pt x="661" y="166"/>
                    <a:pt x="656" y="169"/>
                    <a:pt x="646" y="175"/>
                  </a:cubicBezTo>
                  <a:cubicBezTo>
                    <a:pt x="645" y="176"/>
                    <a:pt x="643" y="175"/>
                    <a:pt x="642" y="175"/>
                  </a:cubicBezTo>
                  <a:cubicBezTo>
                    <a:pt x="632" y="169"/>
                    <a:pt x="626" y="165"/>
                    <a:pt x="616" y="159"/>
                  </a:cubicBezTo>
                  <a:cubicBezTo>
                    <a:pt x="615" y="158"/>
                    <a:pt x="614" y="158"/>
                    <a:pt x="615" y="157"/>
                  </a:cubicBezTo>
                  <a:cubicBezTo>
                    <a:pt x="625" y="151"/>
                    <a:pt x="630" y="148"/>
                    <a:pt x="640" y="143"/>
                  </a:cubicBezTo>
                  <a:cubicBezTo>
                    <a:pt x="641" y="142"/>
                    <a:pt x="643" y="142"/>
                    <a:pt x="644" y="143"/>
                  </a:cubicBezTo>
                  <a:cubicBezTo>
                    <a:pt x="655" y="149"/>
                    <a:pt x="660" y="152"/>
                    <a:pt x="671" y="158"/>
                  </a:cubicBezTo>
                  <a:moveTo>
                    <a:pt x="702" y="142"/>
                  </a:moveTo>
                  <a:cubicBezTo>
                    <a:pt x="692" y="148"/>
                    <a:pt x="687" y="151"/>
                    <a:pt x="677" y="157"/>
                  </a:cubicBezTo>
                  <a:cubicBezTo>
                    <a:pt x="676" y="157"/>
                    <a:pt x="675" y="157"/>
                    <a:pt x="674" y="157"/>
                  </a:cubicBezTo>
                  <a:cubicBezTo>
                    <a:pt x="663" y="150"/>
                    <a:pt x="658" y="147"/>
                    <a:pt x="647" y="141"/>
                  </a:cubicBezTo>
                  <a:cubicBezTo>
                    <a:pt x="646" y="140"/>
                    <a:pt x="646" y="139"/>
                    <a:pt x="647" y="139"/>
                  </a:cubicBezTo>
                  <a:cubicBezTo>
                    <a:pt x="657" y="133"/>
                    <a:pt x="662" y="130"/>
                    <a:pt x="672" y="124"/>
                  </a:cubicBezTo>
                  <a:cubicBezTo>
                    <a:pt x="673" y="124"/>
                    <a:pt x="674" y="124"/>
                    <a:pt x="675" y="124"/>
                  </a:cubicBezTo>
                  <a:cubicBezTo>
                    <a:pt x="686" y="131"/>
                    <a:pt x="692" y="134"/>
                    <a:pt x="702" y="140"/>
                  </a:cubicBezTo>
                  <a:cubicBezTo>
                    <a:pt x="703" y="141"/>
                    <a:pt x="703" y="141"/>
                    <a:pt x="702" y="142"/>
                  </a:cubicBezTo>
                  <a:moveTo>
                    <a:pt x="505" y="21"/>
                  </a:moveTo>
                  <a:cubicBezTo>
                    <a:pt x="504" y="20"/>
                    <a:pt x="504" y="19"/>
                    <a:pt x="505" y="18"/>
                  </a:cubicBezTo>
                  <a:cubicBezTo>
                    <a:pt x="514" y="13"/>
                    <a:pt x="519" y="10"/>
                    <a:pt x="529" y="4"/>
                  </a:cubicBezTo>
                  <a:cubicBezTo>
                    <a:pt x="530" y="4"/>
                    <a:pt x="532" y="4"/>
                    <a:pt x="533" y="4"/>
                  </a:cubicBezTo>
                  <a:cubicBezTo>
                    <a:pt x="544" y="11"/>
                    <a:pt x="549" y="14"/>
                    <a:pt x="560" y="20"/>
                  </a:cubicBezTo>
                  <a:cubicBezTo>
                    <a:pt x="561" y="21"/>
                    <a:pt x="561" y="22"/>
                    <a:pt x="560" y="22"/>
                  </a:cubicBezTo>
                  <a:cubicBezTo>
                    <a:pt x="550" y="28"/>
                    <a:pt x="545" y="31"/>
                    <a:pt x="535" y="37"/>
                  </a:cubicBezTo>
                  <a:cubicBezTo>
                    <a:pt x="535" y="37"/>
                    <a:pt x="533" y="37"/>
                    <a:pt x="532" y="37"/>
                  </a:cubicBezTo>
                  <a:cubicBezTo>
                    <a:pt x="521" y="30"/>
                    <a:pt x="516" y="27"/>
                    <a:pt x="505" y="21"/>
                  </a:cubicBezTo>
                  <a:moveTo>
                    <a:pt x="540" y="41"/>
                  </a:moveTo>
                  <a:cubicBezTo>
                    <a:pt x="539" y="41"/>
                    <a:pt x="539" y="40"/>
                    <a:pt x="540" y="39"/>
                  </a:cubicBezTo>
                  <a:cubicBezTo>
                    <a:pt x="550" y="33"/>
                    <a:pt x="555" y="30"/>
                    <a:pt x="565" y="25"/>
                  </a:cubicBezTo>
                  <a:cubicBezTo>
                    <a:pt x="566" y="24"/>
                    <a:pt x="567" y="24"/>
                    <a:pt x="568" y="25"/>
                  </a:cubicBezTo>
                  <a:cubicBezTo>
                    <a:pt x="579" y="31"/>
                    <a:pt x="584" y="34"/>
                    <a:pt x="595" y="41"/>
                  </a:cubicBezTo>
                  <a:cubicBezTo>
                    <a:pt x="596" y="41"/>
                    <a:pt x="596" y="42"/>
                    <a:pt x="595" y="43"/>
                  </a:cubicBezTo>
                  <a:cubicBezTo>
                    <a:pt x="585" y="48"/>
                    <a:pt x="580" y="51"/>
                    <a:pt x="570" y="57"/>
                  </a:cubicBezTo>
                  <a:cubicBezTo>
                    <a:pt x="569" y="58"/>
                    <a:pt x="568" y="58"/>
                    <a:pt x="567" y="57"/>
                  </a:cubicBezTo>
                  <a:cubicBezTo>
                    <a:pt x="556" y="51"/>
                    <a:pt x="551" y="48"/>
                    <a:pt x="540" y="41"/>
                  </a:cubicBezTo>
                  <a:moveTo>
                    <a:pt x="575" y="62"/>
                  </a:moveTo>
                  <a:cubicBezTo>
                    <a:pt x="574" y="61"/>
                    <a:pt x="574" y="60"/>
                    <a:pt x="575" y="60"/>
                  </a:cubicBezTo>
                  <a:cubicBezTo>
                    <a:pt x="585" y="54"/>
                    <a:pt x="590" y="51"/>
                    <a:pt x="600" y="45"/>
                  </a:cubicBezTo>
                  <a:cubicBezTo>
                    <a:pt x="601" y="45"/>
                    <a:pt x="602" y="45"/>
                    <a:pt x="603" y="45"/>
                  </a:cubicBezTo>
                  <a:cubicBezTo>
                    <a:pt x="614" y="51"/>
                    <a:pt x="619" y="55"/>
                    <a:pt x="630" y="61"/>
                  </a:cubicBezTo>
                  <a:cubicBezTo>
                    <a:pt x="631" y="61"/>
                    <a:pt x="631" y="62"/>
                    <a:pt x="630" y="63"/>
                  </a:cubicBezTo>
                  <a:cubicBezTo>
                    <a:pt x="620" y="69"/>
                    <a:pt x="615" y="72"/>
                    <a:pt x="605" y="77"/>
                  </a:cubicBezTo>
                  <a:cubicBezTo>
                    <a:pt x="604" y="78"/>
                    <a:pt x="603" y="78"/>
                    <a:pt x="602" y="77"/>
                  </a:cubicBezTo>
                  <a:cubicBezTo>
                    <a:pt x="591" y="71"/>
                    <a:pt x="585" y="68"/>
                    <a:pt x="575" y="62"/>
                  </a:cubicBezTo>
                  <a:moveTo>
                    <a:pt x="609" y="82"/>
                  </a:moveTo>
                  <a:cubicBezTo>
                    <a:pt x="608" y="81"/>
                    <a:pt x="608" y="80"/>
                    <a:pt x="609" y="80"/>
                  </a:cubicBezTo>
                  <a:cubicBezTo>
                    <a:pt x="619" y="74"/>
                    <a:pt x="624" y="71"/>
                    <a:pt x="634" y="65"/>
                  </a:cubicBezTo>
                  <a:cubicBezTo>
                    <a:pt x="635" y="65"/>
                    <a:pt x="637" y="65"/>
                    <a:pt x="638" y="65"/>
                  </a:cubicBezTo>
                  <a:cubicBezTo>
                    <a:pt x="649" y="72"/>
                    <a:pt x="654" y="75"/>
                    <a:pt x="665" y="81"/>
                  </a:cubicBezTo>
                  <a:cubicBezTo>
                    <a:pt x="666" y="82"/>
                    <a:pt x="666" y="83"/>
                    <a:pt x="665" y="83"/>
                  </a:cubicBezTo>
                  <a:cubicBezTo>
                    <a:pt x="655" y="89"/>
                    <a:pt x="650" y="92"/>
                    <a:pt x="640" y="98"/>
                  </a:cubicBezTo>
                  <a:cubicBezTo>
                    <a:pt x="639" y="98"/>
                    <a:pt x="637" y="98"/>
                    <a:pt x="636" y="98"/>
                  </a:cubicBezTo>
                  <a:cubicBezTo>
                    <a:pt x="625" y="91"/>
                    <a:pt x="620" y="88"/>
                    <a:pt x="609" y="82"/>
                  </a:cubicBezTo>
                  <a:moveTo>
                    <a:pt x="644" y="100"/>
                  </a:moveTo>
                  <a:cubicBezTo>
                    <a:pt x="654" y="94"/>
                    <a:pt x="659" y="91"/>
                    <a:pt x="669" y="85"/>
                  </a:cubicBezTo>
                  <a:cubicBezTo>
                    <a:pt x="670" y="85"/>
                    <a:pt x="672" y="85"/>
                    <a:pt x="673" y="86"/>
                  </a:cubicBezTo>
                  <a:cubicBezTo>
                    <a:pt x="683" y="92"/>
                    <a:pt x="689" y="95"/>
                    <a:pt x="699" y="101"/>
                  </a:cubicBezTo>
                  <a:cubicBezTo>
                    <a:pt x="700" y="102"/>
                    <a:pt x="700" y="103"/>
                    <a:pt x="700" y="103"/>
                  </a:cubicBezTo>
                  <a:cubicBezTo>
                    <a:pt x="689" y="109"/>
                    <a:pt x="684" y="112"/>
                    <a:pt x="674" y="118"/>
                  </a:cubicBezTo>
                  <a:cubicBezTo>
                    <a:pt x="673" y="118"/>
                    <a:pt x="672" y="118"/>
                    <a:pt x="671" y="118"/>
                  </a:cubicBezTo>
                  <a:cubicBezTo>
                    <a:pt x="660" y="112"/>
                    <a:pt x="655" y="108"/>
                    <a:pt x="644" y="102"/>
                  </a:cubicBezTo>
                  <a:cubicBezTo>
                    <a:pt x="643" y="102"/>
                    <a:pt x="643" y="101"/>
                    <a:pt x="644" y="100"/>
                  </a:cubicBezTo>
                  <a:moveTo>
                    <a:pt x="734" y="123"/>
                  </a:moveTo>
                  <a:cubicBezTo>
                    <a:pt x="724" y="129"/>
                    <a:pt x="719" y="132"/>
                    <a:pt x="709" y="138"/>
                  </a:cubicBezTo>
                  <a:cubicBezTo>
                    <a:pt x="708" y="139"/>
                    <a:pt x="706" y="139"/>
                    <a:pt x="705" y="138"/>
                  </a:cubicBezTo>
                  <a:cubicBezTo>
                    <a:pt x="695" y="132"/>
                    <a:pt x="689" y="129"/>
                    <a:pt x="679" y="122"/>
                  </a:cubicBezTo>
                  <a:cubicBezTo>
                    <a:pt x="678" y="122"/>
                    <a:pt x="677" y="121"/>
                    <a:pt x="678" y="120"/>
                  </a:cubicBezTo>
                  <a:cubicBezTo>
                    <a:pt x="688" y="114"/>
                    <a:pt x="694" y="112"/>
                    <a:pt x="704" y="106"/>
                  </a:cubicBezTo>
                  <a:cubicBezTo>
                    <a:pt x="705" y="105"/>
                    <a:pt x="706" y="105"/>
                    <a:pt x="707" y="106"/>
                  </a:cubicBezTo>
                  <a:cubicBezTo>
                    <a:pt x="718" y="112"/>
                    <a:pt x="723" y="115"/>
                    <a:pt x="734" y="121"/>
                  </a:cubicBezTo>
                  <a:cubicBezTo>
                    <a:pt x="735" y="122"/>
                    <a:pt x="735" y="123"/>
                    <a:pt x="734" y="123"/>
                  </a:cubicBezTo>
                </a:path>
              </a:pathLst>
            </a:custGeom>
            <a:solidFill>
              <a:srgbClr val="80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24"/>
            <p:cNvSpPr>
              <a:spLocks/>
            </p:cNvSpPr>
            <p:nvPr/>
          </p:nvSpPr>
          <p:spPr bwMode="auto">
            <a:xfrm>
              <a:off x="4819057" y="4614938"/>
              <a:ext cx="31288" cy="16846"/>
            </a:xfrm>
            <a:custGeom>
              <a:avLst/>
              <a:gdLst>
                <a:gd name="T0" fmla="*/ 5 w 8"/>
                <a:gd name="T1" fmla="*/ 0 h 4"/>
                <a:gd name="T2" fmla="*/ 5 w 8"/>
                <a:gd name="T3" fmla="*/ 0 h 4"/>
                <a:gd name="T4" fmla="*/ 5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4 w 8"/>
                <a:gd name="T11" fmla="*/ 1 h 4"/>
                <a:gd name="T12" fmla="*/ 8 w 8"/>
                <a:gd name="T13" fmla="*/ 4 h 4"/>
                <a:gd name="T14" fmla="*/ 8 w 8"/>
                <a:gd name="T15" fmla="*/ 4 h 4"/>
                <a:gd name="T16" fmla="*/ 8 w 8"/>
                <a:gd name="T17" fmla="*/ 4 h 4"/>
                <a:gd name="T18" fmla="*/ 8 w 8"/>
                <a:gd name="T19" fmla="*/ 4 h 4"/>
                <a:gd name="T20" fmla="*/ 8 w 8"/>
                <a:gd name="T21" fmla="*/ 4 h 4"/>
                <a:gd name="T22" fmla="*/ 8 w 8"/>
                <a:gd name="T23" fmla="*/ 4 h 4"/>
                <a:gd name="T24" fmla="*/ 7 w 8"/>
                <a:gd name="T25" fmla="*/ 4 h 4"/>
                <a:gd name="T26" fmla="*/ 7 w 8"/>
                <a:gd name="T27" fmla="*/ 4 h 4"/>
                <a:gd name="T28" fmla="*/ 7 w 8"/>
                <a:gd name="T29" fmla="*/ 4 h 4"/>
                <a:gd name="T30" fmla="*/ 3 w 8"/>
                <a:gd name="T31" fmla="*/ 2 h 4"/>
                <a:gd name="T32" fmla="*/ 1 w 8"/>
                <a:gd name="T33" fmla="*/ 2 h 4"/>
                <a:gd name="T34" fmla="*/ 1 w 8"/>
                <a:gd name="T35" fmla="*/ 2 h 4"/>
                <a:gd name="T36" fmla="*/ 1 w 8"/>
                <a:gd name="T37" fmla="*/ 2 h 4"/>
                <a:gd name="T38" fmla="*/ 1 w 8"/>
                <a:gd name="T39" fmla="*/ 2 h 4"/>
                <a:gd name="T40" fmla="*/ 1 w 8"/>
                <a:gd name="T41" fmla="*/ 2 h 4"/>
                <a:gd name="T42" fmla="*/ 1 w 8"/>
                <a:gd name="T43" fmla="*/ 2 h 4"/>
                <a:gd name="T44" fmla="*/ 0 w 8"/>
                <a:gd name="T45" fmla="*/ 2 h 4"/>
                <a:gd name="T46" fmla="*/ 0 w 8"/>
                <a:gd name="T47" fmla="*/ 2 h 4"/>
                <a:gd name="T48" fmla="*/ 0 w 8"/>
                <a:gd name="T49" fmla="*/ 2 h 4"/>
                <a:gd name="T50" fmla="*/ 4 w 8"/>
                <a:gd name="T51" fmla="*/ 0 h 4"/>
                <a:gd name="T52" fmla="*/ 4 w 8"/>
                <a:gd name="T53" fmla="*/ 0 h 4"/>
                <a:gd name="T54" fmla="*/ 4 w 8"/>
                <a:gd name="T55" fmla="*/ 0 h 4"/>
                <a:gd name="T56" fmla="*/ 4 w 8"/>
                <a:gd name="T57" fmla="*/ 0 h 4"/>
                <a:gd name="T58" fmla="*/ 5 w 8"/>
                <a:gd name="T5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" h="4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6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3"/>
                    <a:pt x="4" y="3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25"/>
            <p:cNvSpPr>
              <a:spLocks noEditPoints="1"/>
            </p:cNvSpPr>
            <p:nvPr/>
          </p:nvSpPr>
          <p:spPr bwMode="auto">
            <a:xfrm>
              <a:off x="4843124" y="4612532"/>
              <a:ext cx="28881" cy="14440"/>
            </a:xfrm>
            <a:custGeom>
              <a:avLst/>
              <a:gdLst>
                <a:gd name="T0" fmla="*/ 6 w 7"/>
                <a:gd name="T1" fmla="*/ 2 h 4"/>
                <a:gd name="T2" fmla="*/ 7 w 7"/>
                <a:gd name="T3" fmla="*/ 2 h 4"/>
                <a:gd name="T4" fmla="*/ 6 w 7"/>
                <a:gd name="T5" fmla="*/ 2 h 4"/>
                <a:gd name="T6" fmla="*/ 6 w 7"/>
                <a:gd name="T7" fmla="*/ 3 h 4"/>
                <a:gd name="T8" fmla="*/ 6 w 7"/>
                <a:gd name="T9" fmla="*/ 3 h 4"/>
                <a:gd name="T10" fmla="*/ 6 w 7"/>
                <a:gd name="T11" fmla="*/ 3 h 4"/>
                <a:gd name="T12" fmla="*/ 6 w 7"/>
                <a:gd name="T13" fmla="*/ 3 h 4"/>
                <a:gd name="T14" fmla="*/ 5 w 7"/>
                <a:gd name="T15" fmla="*/ 3 h 4"/>
                <a:gd name="T16" fmla="*/ 5 w 7"/>
                <a:gd name="T17" fmla="*/ 3 h 4"/>
                <a:gd name="T18" fmla="*/ 5 w 7"/>
                <a:gd name="T19" fmla="*/ 4 h 4"/>
                <a:gd name="T20" fmla="*/ 4 w 7"/>
                <a:gd name="T21" fmla="*/ 4 h 4"/>
                <a:gd name="T22" fmla="*/ 4 w 7"/>
                <a:gd name="T23" fmla="*/ 4 h 4"/>
                <a:gd name="T24" fmla="*/ 3 w 7"/>
                <a:gd name="T25" fmla="*/ 4 h 4"/>
                <a:gd name="T26" fmla="*/ 2 w 7"/>
                <a:gd name="T27" fmla="*/ 4 h 4"/>
                <a:gd name="T28" fmla="*/ 2 w 7"/>
                <a:gd name="T29" fmla="*/ 3 h 4"/>
                <a:gd name="T30" fmla="*/ 2 w 7"/>
                <a:gd name="T31" fmla="*/ 3 h 4"/>
                <a:gd name="T32" fmla="*/ 2 w 7"/>
                <a:gd name="T33" fmla="*/ 2 h 4"/>
                <a:gd name="T34" fmla="*/ 3 w 7"/>
                <a:gd name="T35" fmla="*/ 2 h 4"/>
                <a:gd name="T36" fmla="*/ 3 w 7"/>
                <a:gd name="T37" fmla="*/ 1 h 4"/>
                <a:gd name="T38" fmla="*/ 3 w 7"/>
                <a:gd name="T39" fmla="*/ 1 h 4"/>
                <a:gd name="T40" fmla="*/ 3 w 7"/>
                <a:gd name="T41" fmla="*/ 1 h 4"/>
                <a:gd name="T42" fmla="*/ 2 w 7"/>
                <a:gd name="T43" fmla="*/ 1 h 4"/>
                <a:gd name="T44" fmla="*/ 2 w 7"/>
                <a:gd name="T45" fmla="*/ 1 h 4"/>
                <a:gd name="T46" fmla="*/ 2 w 7"/>
                <a:gd name="T47" fmla="*/ 1 h 4"/>
                <a:gd name="T48" fmla="*/ 1 w 7"/>
                <a:gd name="T49" fmla="*/ 2 h 4"/>
                <a:gd name="T50" fmla="*/ 1 w 7"/>
                <a:gd name="T51" fmla="*/ 2 h 4"/>
                <a:gd name="T52" fmla="*/ 1 w 7"/>
                <a:gd name="T53" fmla="*/ 2 h 4"/>
                <a:gd name="T54" fmla="*/ 1 w 7"/>
                <a:gd name="T55" fmla="*/ 2 h 4"/>
                <a:gd name="T56" fmla="*/ 1 w 7"/>
                <a:gd name="T57" fmla="*/ 2 h 4"/>
                <a:gd name="T58" fmla="*/ 1 w 7"/>
                <a:gd name="T59" fmla="*/ 2 h 4"/>
                <a:gd name="T60" fmla="*/ 0 w 7"/>
                <a:gd name="T61" fmla="*/ 2 h 4"/>
                <a:gd name="T62" fmla="*/ 0 w 7"/>
                <a:gd name="T63" fmla="*/ 2 h 4"/>
                <a:gd name="T64" fmla="*/ 0 w 7"/>
                <a:gd name="T65" fmla="*/ 2 h 4"/>
                <a:gd name="T66" fmla="*/ 0 w 7"/>
                <a:gd name="T67" fmla="*/ 2 h 4"/>
                <a:gd name="T68" fmla="*/ 0 w 7"/>
                <a:gd name="T69" fmla="*/ 2 h 4"/>
                <a:gd name="T70" fmla="*/ 0 w 7"/>
                <a:gd name="T71" fmla="*/ 1 h 4"/>
                <a:gd name="T72" fmla="*/ 0 w 7"/>
                <a:gd name="T73" fmla="*/ 1 h 4"/>
                <a:gd name="T74" fmla="*/ 1 w 7"/>
                <a:gd name="T75" fmla="*/ 1 h 4"/>
                <a:gd name="T76" fmla="*/ 2 w 7"/>
                <a:gd name="T77" fmla="*/ 0 h 4"/>
                <a:gd name="T78" fmla="*/ 2 w 7"/>
                <a:gd name="T79" fmla="*/ 0 h 4"/>
                <a:gd name="T80" fmla="*/ 3 w 7"/>
                <a:gd name="T81" fmla="*/ 0 h 4"/>
                <a:gd name="T82" fmla="*/ 4 w 7"/>
                <a:gd name="T83" fmla="*/ 1 h 4"/>
                <a:gd name="T84" fmla="*/ 6 w 7"/>
                <a:gd name="T85" fmla="*/ 2 h 4"/>
                <a:gd name="T86" fmla="*/ 4 w 7"/>
                <a:gd name="T87" fmla="*/ 2 h 4"/>
                <a:gd name="T88" fmla="*/ 4 w 7"/>
                <a:gd name="T89" fmla="*/ 2 h 4"/>
                <a:gd name="T90" fmla="*/ 3 w 7"/>
                <a:gd name="T91" fmla="*/ 2 h 4"/>
                <a:gd name="T92" fmla="*/ 3 w 7"/>
                <a:gd name="T93" fmla="*/ 3 h 4"/>
                <a:gd name="T94" fmla="*/ 3 w 7"/>
                <a:gd name="T95" fmla="*/ 3 h 4"/>
                <a:gd name="T96" fmla="*/ 3 w 7"/>
                <a:gd name="T97" fmla="*/ 3 h 4"/>
                <a:gd name="T98" fmla="*/ 4 w 7"/>
                <a:gd name="T99" fmla="*/ 3 h 4"/>
                <a:gd name="T100" fmla="*/ 4 w 7"/>
                <a:gd name="T101" fmla="*/ 3 h 4"/>
                <a:gd name="T102" fmla="*/ 5 w 7"/>
                <a:gd name="T103" fmla="*/ 3 h 4"/>
                <a:gd name="T104" fmla="*/ 5 w 7"/>
                <a:gd name="T105" fmla="*/ 2 h 4"/>
                <a:gd name="T106" fmla="*/ 4 w 7"/>
                <a:gd name="T10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" h="4">
                  <a:moveTo>
                    <a:pt x="6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6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26"/>
            <p:cNvSpPr>
              <a:spLocks noEditPoints="1"/>
            </p:cNvSpPr>
            <p:nvPr/>
          </p:nvSpPr>
          <p:spPr bwMode="auto">
            <a:xfrm>
              <a:off x="4850345" y="4602905"/>
              <a:ext cx="31288" cy="16846"/>
            </a:xfrm>
            <a:custGeom>
              <a:avLst/>
              <a:gdLst>
                <a:gd name="T0" fmla="*/ 7 w 8"/>
                <a:gd name="T1" fmla="*/ 1 h 4"/>
                <a:gd name="T2" fmla="*/ 8 w 8"/>
                <a:gd name="T3" fmla="*/ 1 h 4"/>
                <a:gd name="T4" fmla="*/ 8 w 8"/>
                <a:gd name="T5" fmla="*/ 2 h 4"/>
                <a:gd name="T6" fmla="*/ 8 w 8"/>
                <a:gd name="T7" fmla="*/ 2 h 4"/>
                <a:gd name="T8" fmla="*/ 8 w 8"/>
                <a:gd name="T9" fmla="*/ 3 h 4"/>
                <a:gd name="T10" fmla="*/ 7 w 8"/>
                <a:gd name="T11" fmla="*/ 3 h 4"/>
                <a:gd name="T12" fmla="*/ 7 w 8"/>
                <a:gd name="T13" fmla="*/ 3 h 4"/>
                <a:gd name="T14" fmla="*/ 6 w 8"/>
                <a:gd name="T15" fmla="*/ 3 h 4"/>
                <a:gd name="T16" fmla="*/ 6 w 8"/>
                <a:gd name="T17" fmla="*/ 3 h 4"/>
                <a:gd name="T18" fmla="*/ 6 w 8"/>
                <a:gd name="T19" fmla="*/ 3 h 4"/>
                <a:gd name="T20" fmla="*/ 6 w 8"/>
                <a:gd name="T21" fmla="*/ 3 h 4"/>
                <a:gd name="T22" fmla="*/ 6 w 8"/>
                <a:gd name="T23" fmla="*/ 3 h 4"/>
                <a:gd name="T24" fmla="*/ 6 w 8"/>
                <a:gd name="T25" fmla="*/ 3 h 4"/>
                <a:gd name="T26" fmla="*/ 6 w 8"/>
                <a:gd name="T27" fmla="*/ 4 h 4"/>
                <a:gd name="T28" fmla="*/ 6 w 8"/>
                <a:gd name="T29" fmla="*/ 4 h 4"/>
                <a:gd name="T30" fmla="*/ 6 w 8"/>
                <a:gd name="T31" fmla="*/ 4 h 4"/>
                <a:gd name="T32" fmla="*/ 6 w 8"/>
                <a:gd name="T33" fmla="*/ 4 h 4"/>
                <a:gd name="T34" fmla="*/ 5 w 8"/>
                <a:gd name="T35" fmla="*/ 4 h 4"/>
                <a:gd name="T36" fmla="*/ 0 w 8"/>
                <a:gd name="T37" fmla="*/ 0 h 4"/>
                <a:gd name="T38" fmla="*/ 0 w 8"/>
                <a:gd name="T39" fmla="*/ 0 h 4"/>
                <a:gd name="T40" fmla="*/ 0 w 8"/>
                <a:gd name="T41" fmla="*/ 0 h 4"/>
                <a:gd name="T42" fmla="*/ 0 w 8"/>
                <a:gd name="T43" fmla="*/ 0 h 4"/>
                <a:gd name="T44" fmla="*/ 0 w 8"/>
                <a:gd name="T45" fmla="*/ 0 h 4"/>
                <a:gd name="T46" fmla="*/ 0 w 8"/>
                <a:gd name="T47" fmla="*/ 0 h 4"/>
                <a:gd name="T48" fmla="*/ 1 w 8"/>
                <a:gd name="T49" fmla="*/ 0 h 4"/>
                <a:gd name="T50" fmla="*/ 1 w 8"/>
                <a:gd name="T51" fmla="*/ 0 h 4"/>
                <a:gd name="T52" fmla="*/ 1 w 8"/>
                <a:gd name="T53" fmla="*/ 0 h 4"/>
                <a:gd name="T54" fmla="*/ 3 w 8"/>
                <a:gd name="T55" fmla="*/ 1 h 4"/>
                <a:gd name="T56" fmla="*/ 3 w 8"/>
                <a:gd name="T57" fmla="*/ 1 h 4"/>
                <a:gd name="T58" fmla="*/ 3 w 8"/>
                <a:gd name="T59" fmla="*/ 1 h 4"/>
                <a:gd name="T60" fmla="*/ 3 w 8"/>
                <a:gd name="T61" fmla="*/ 0 h 4"/>
                <a:gd name="T62" fmla="*/ 3 w 8"/>
                <a:gd name="T63" fmla="*/ 0 h 4"/>
                <a:gd name="T64" fmla="*/ 4 w 8"/>
                <a:gd name="T65" fmla="*/ 0 h 4"/>
                <a:gd name="T66" fmla="*/ 5 w 8"/>
                <a:gd name="T67" fmla="*/ 0 h 4"/>
                <a:gd name="T68" fmla="*/ 6 w 8"/>
                <a:gd name="T69" fmla="*/ 0 h 4"/>
                <a:gd name="T70" fmla="*/ 7 w 8"/>
                <a:gd name="T71" fmla="*/ 1 h 4"/>
                <a:gd name="T72" fmla="*/ 6 w 8"/>
                <a:gd name="T73" fmla="*/ 1 h 4"/>
                <a:gd name="T74" fmla="*/ 6 w 8"/>
                <a:gd name="T75" fmla="*/ 1 h 4"/>
                <a:gd name="T76" fmla="*/ 5 w 8"/>
                <a:gd name="T77" fmla="*/ 1 h 4"/>
                <a:gd name="T78" fmla="*/ 5 w 8"/>
                <a:gd name="T79" fmla="*/ 1 h 4"/>
                <a:gd name="T80" fmla="*/ 4 w 8"/>
                <a:gd name="T81" fmla="*/ 1 h 4"/>
                <a:gd name="T82" fmla="*/ 4 w 8"/>
                <a:gd name="T83" fmla="*/ 1 h 4"/>
                <a:gd name="T84" fmla="*/ 4 w 8"/>
                <a:gd name="T85" fmla="*/ 1 h 4"/>
                <a:gd name="T86" fmla="*/ 4 w 8"/>
                <a:gd name="T87" fmla="*/ 1 h 4"/>
                <a:gd name="T88" fmla="*/ 4 w 8"/>
                <a:gd name="T89" fmla="*/ 2 h 4"/>
                <a:gd name="T90" fmla="*/ 5 w 8"/>
                <a:gd name="T91" fmla="*/ 2 h 4"/>
                <a:gd name="T92" fmla="*/ 6 w 8"/>
                <a:gd name="T93" fmla="*/ 2 h 4"/>
                <a:gd name="T94" fmla="*/ 7 w 8"/>
                <a:gd name="T95" fmla="*/ 2 h 4"/>
                <a:gd name="T96" fmla="*/ 7 w 8"/>
                <a:gd name="T97" fmla="*/ 2 h 4"/>
                <a:gd name="T98" fmla="*/ 7 w 8"/>
                <a:gd name="T99" fmla="*/ 2 h 4"/>
                <a:gd name="T100" fmla="*/ 6 w 8"/>
                <a:gd name="T10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7" y="1"/>
                  </a:lnTo>
                  <a:close/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27"/>
            <p:cNvSpPr>
              <a:spLocks/>
            </p:cNvSpPr>
            <p:nvPr/>
          </p:nvSpPr>
          <p:spPr bwMode="auto">
            <a:xfrm>
              <a:off x="4953834" y="4699173"/>
              <a:ext cx="31288" cy="19254"/>
            </a:xfrm>
            <a:custGeom>
              <a:avLst/>
              <a:gdLst>
                <a:gd name="T0" fmla="*/ 7 w 8"/>
                <a:gd name="T1" fmla="*/ 3 h 5"/>
                <a:gd name="T2" fmla="*/ 7 w 8"/>
                <a:gd name="T3" fmla="*/ 3 h 5"/>
                <a:gd name="T4" fmla="*/ 7 w 8"/>
                <a:gd name="T5" fmla="*/ 3 h 5"/>
                <a:gd name="T6" fmla="*/ 8 w 8"/>
                <a:gd name="T7" fmla="*/ 3 h 5"/>
                <a:gd name="T8" fmla="*/ 8 w 8"/>
                <a:gd name="T9" fmla="*/ 3 h 5"/>
                <a:gd name="T10" fmla="*/ 8 w 8"/>
                <a:gd name="T11" fmla="*/ 3 h 5"/>
                <a:gd name="T12" fmla="*/ 7 w 8"/>
                <a:gd name="T13" fmla="*/ 3 h 5"/>
                <a:gd name="T14" fmla="*/ 7 w 8"/>
                <a:gd name="T15" fmla="*/ 4 h 5"/>
                <a:gd name="T16" fmla="*/ 7 w 8"/>
                <a:gd name="T17" fmla="*/ 4 h 5"/>
                <a:gd name="T18" fmla="*/ 6 w 8"/>
                <a:gd name="T19" fmla="*/ 4 h 5"/>
                <a:gd name="T20" fmla="*/ 4 w 8"/>
                <a:gd name="T21" fmla="*/ 5 h 5"/>
                <a:gd name="T22" fmla="*/ 3 w 8"/>
                <a:gd name="T23" fmla="*/ 4 h 5"/>
                <a:gd name="T24" fmla="*/ 2 w 8"/>
                <a:gd name="T25" fmla="*/ 4 h 5"/>
                <a:gd name="T26" fmla="*/ 1 w 8"/>
                <a:gd name="T27" fmla="*/ 3 h 5"/>
                <a:gd name="T28" fmla="*/ 0 w 8"/>
                <a:gd name="T29" fmla="*/ 2 h 5"/>
                <a:gd name="T30" fmla="*/ 0 w 8"/>
                <a:gd name="T31" fmla="*/ 1 h 5"/>
                <a:gd name="T32" fmla="*/ 1 w 8"/>
                <a:gd name="T33" fmla="*/ 1 h 5"/>
                <a:gd name="T34" fmla="*/ 1 w 8"/>
                <a:gd name="T35" fmla="*/ 0 h 5"/>
                <a:gd name="T36" fmla="*/ 2 w 8"/>
                <a:gd name="T37" fmla="*/ 0 h 5"/>
                <a:gd name="T38" fmla="*/ 2 w 8"/>
                <a:gd name="T39" fmla="*/ 0 h 5"/>
                <a:gd name="T40" fmla="*/ 3 w 8"/>
                <a:gd name="T41" fmla="*/ 0 h 5"/>
                <a:gd name="T42" fmla="*/ 3 w 8"/>
                <a:gd name="T43" fmla="*/ 0 h 5"/>
                <a:gd name="T44" fmla="*/ 3 w 8"/>
                <a:gd name="T45" fmla="*/ 0 h 5"/>
                <a:gd name="T46" fmla="*/ 3 w 8"/>
                <a:gd name="T47" fmla="*/ 0 h 5"/>
                <a:gd name="T48" fmla="*/ 3 w 8"/>
                <a:gd name="T49" fmla="*/ 0 h 5"/>
                <a:gd name="T50" fmla="*/ 4 w 8"/>
                <a:gd name="T51" fmla="*/ 0 h 5"/>
                <a:gd name="T52" fmla="*/ 4 w 8"/>
                <a:gd name="T53" fmla="*/ 1 h 5"/>
                <a:gd name="T54" fmla="*/ 4 w 8"/>
                <a:gd name="T55" fmla="*/ 1 h 5"/>
                <a:gd name="T56" fmla="*/ 4 w 8"/>
                <a:gd name="T57" fmla="*/ 1 h 5"/>
                <a:gd name="T58" fmla="*/ 3 w 8"/>
                <a:gd name="T59" fmla="*/ 1 h 5"/>
                <a:gd name="T60" fmla="*/ 3 w 8"/>
                <a:gd name="T61" fmla="*/ 1 h 5"/>
                <a:gd name="T62" fmla="*/ 3 w 8"/>
                <a:gd name="T63" fmla="*/ 1 h 5"/>
                <a:gd name="T64" fmla="*/ 2 w 8"/>
                <a:gd name="T65" fmla="*/ 1 h 5"/>
                <a:gd name="T66" fmla="*/ 2 w 8"/>
                <a:gd name="T67" fmla="*/ 2 h 5"/>
                <a:gd name="T68" fmla="*/ 2 w 8"/>
                <a:gd name="T69" fmla="*/ 2 h 5"/>
                <a:gd name="T70" fmla="*/ 2 w 8"/>
                <a:gd name="T71" fmla="*/ 2 h 5"/>
                <a:gd name="T72" fmla="*/ 3 w 8"/>
                <a:gd name="T73" fmla="*/ 3 h 5"/>
                <a:gd name="T74" fmla="*/ 4 w 8"/>
                <a:gd name="T75" fmla="*/ 3 h 5"/>
                <a:gd name="T76" fmla="*/ 4 w 8"/>
                <a:gd name="T77" fmla="*/ 4 h 5"/>
                <a:gd name="T78" fmla="*/ 5 w 8"/>
                <a:gd name="T79" fmla="*/ 4 h 5"/>
                <a:gd name="T80" fmla="*/ 6 w 8"/>
                <a:gd name="T81" fmla="*/ 3 h 5"/>
                <a:gd name="T82" fmla="*/ 6 w 8"/>
                <a:gd name="T83" fmla="*/ 3 h 5"/>
                <a:gd name="T84" fmla="*/ 6 w 8"/>
                <a:gd name="T85" fmla="*/ 3 h 5"/>
                <a:gd name="T86" fmla="*/ 7 w 8"/>
                <a:gd name="T87" fmla="*/ 3 h 5"/>
                <a:gd name="T88" fmla="*/ 7 w 8"/>
                <a:gd name="T89" fmla="*/ 2 h 5"/>
                <a:gd name="T90" fmla="*/ 7 w 8"/>
                <a:gd name="T91" fmla="*/ 2 h 5"/>
                <a:gd name="T92" fmla="*/ 7 w 8"/>
                <a:gd name="T93" fmla="*/ 2 h 5"/>
                <a:gd name="T94" fmla="*/ 7 w 8"/>
                <a:gd name="T95" fmla="*/ 2 h 5"/>
                <a:gd name="T96" fmla="*/ 7 w 8"/>
                <a:gd name="T9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" h="5"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28"/>
            <p:cNvSpPr>
              <a:spLocks noEditPoints="1"/>
            </p:cNvSpPr>
            <p:nvPr/>
          </p:nvSpPr>
          <p:spPr bwMode="auto">
            <a:xfrm>
              <a:off x="4973087" y="4694360"/>
              <a:ext cx="26475" cy="12033"/>
            </a:xfrm>
            <a:custGeom>
              <a:avLst/>
              <a:gdLst>
                <a:gd name="T0" fmla="*/ 7 w 7"/>
                <a:gd name="T1" fmla="*/ 2 h 3"/>
                <a:gd name="T2" fmla="*/ 7 w 7"/>
                <a:gd name="T3" fmla="*/ 2 h 3"/>
                <a:gd name="T4" fmla="*/ 7 w 7"/>
                <a:gd name="T5" fmla="*/ 2 h 3"/>
                <a:gd name="T6" fmla="*/ 6 w 7"/>
                <a:gd name="T7" fmla="*/ 2 h 3"/>
                <a:gd name="T8" fmla="*/ 6 w 7"/>
                <a:gd name="T9" fmla="*/ 2 h 3"/>
                <a:gd name="T10" fmla="*/ 6 w 7"/>
                <a:gd name="T11" fmla="*/ 2 h 3"/>
                <a:gd name="T12" fmla="*/ 6 w 7"/>
                <a:gd name="T13" fmla="*/ 2 h 3"/>
                <a:gd name="T14" fmla="*/ 5 w 7"/>
                <a:gd name="T15" fmla="*/ 2 h 3"/>
                <a:gd name="T16" fmla="*/ 5 w 7"/>
                <a:gd name="T17" fmla="*/ 3 h 3"/>
                <a:gd name="T18" fmla="*/ 5 w 7"/>
                <a:gd name="T19" fmla="*/ 3 h 3"/>
                <a:gd name="T20" fmla="*/ 4 w 7"/>
                <a:gd name="T21" fmla="*/ 3 h 3"/>
                <a:gd name="T22" fmla="*/ 4 w 7"/>
                <a:gd name="T23" fmla="*/ 3 h 3"/>
                <a:gd name="T24" fmla="*/ 3 w 7"/>
                <a:gd name="T25" fmla="*/ 3 h 3"/>
                <a:gd name="T26" fmla="*/ 2 w 7"/>
                <a:gd name="T27" fmla="*/ 3 h 3"/>
                <a:gd name="T28" fmla="*/ 2 w 7"/>
                <a:gd name="T29" fmla="*/ 3 h 3"/>
                <a:gd name="T30" fmla="*/ 2 w 7"/>
                <a:gd name="T31" fmla="*/ 2 h 3"/>
                <a:gd name="T32" fmla="*/ 2 w 7"/>
                <a:gd name="T33" fmla="*/ 2 h 3"/>
                <a:gd name="T34" fmla="*/ 3 w 7"/>
                <a:gd name="T35" fmla="*/ 1 h 3"/>
                <a:gd name="T36" fmla="*/ 3 w 7"/>
                <a:gd name="T37" fmla="*/ 1 h 3"/>
                <a:gd name="T38" fmla="*/ 3 w 7"/>
                <a:gd name="T39" fmla="*/ 1 h 3"/>
                <a:gd name="T40" fmla="*/ 3 w 7"/>
                <a:gd name="T41" fmla="*/ 1 h 3"/>
                <a:gd name="T42" fmla="*/ 2 w 7"/>
                <a:gd name="T43" fmla="*/ 1 h 3"/>
                <a:gd name="T44" fmla="*/ 2 w 7"/>
                <a:gd name="T45" fmla="*/ 1 h 3"/>
                <a:gd name="T46" fmla="*/ 2 w 7"/>
                <a:gd name="T47" fmla="*/ 1 h 3"/>
                <a:gd name="T48" fmla="*/ 1 w 7"/>
                <a:gd name="T49" fmla="*/ 1 h 3"/>
                <a:gd name="T50" fmla="*/ 1 w 7"/>
                <a:gd name="T51" fmla="*/ 2 h 3"/>
                <a:gd name="T52" fmla="*/ 1 w 7"/>
                <a:gd name="T53" fmla="*/ 2 h 3"/>
                <a:gd name="T54" fmla="*/ 1 w 7"/>
                <a:gd name="T55" fmla="*/ 2 h 3"/>
                <a:gd name="T56" fmla="*/ 1 w 7"/>
                <a:gd name="T57" fmla="*/ 2 h 3"/>
                <a:gd name="T58" fmla="*/ 1 w 7"/>
                <a:gd name="T59" fmla="*/ 2 h 3"/>
                <a:gd name="T60" fmla="*/ 0 w 7"/>
                <a:gd name="T61" fmla="*/ 2 h 3"/>
                <a:gd name="T62" fmla="*/ 0 w 7"/>
                <a:gd name="T63" fmla="*/ 2 h 3"/>
                <a:gd name="T64" fmla="*/ 0 w 7"/>
                <a:gd name="T65" fmla="*/ 2 h 3"/>
                <a:gd name="T66" fmla="*/ 0 w 7"/>
                <a:gd name="T67" fmla="*/ 1 h 3"/>
                <a:gd name="T68" fmla="*/ 0 w 7"/>
                <a:gd name="T69" fmla="*/ 1 h 3"/>
                <a:gd name="T70" fmla="*/ 0 w 7"/>
                <a:gd name="T71" fmla="*/ 1 h 3"/>
                <a:gd name="T72" fmla="*/ 1 w 7"/>
                <a:gd name="T73" fmla="*/ 1 h 3"/>
                <a:gd name="T74" fmla="*/ 1 w 7"/>
                <a:gd name="T75" fmla="*/ 0 h 3"/>
                <a:gd name="T76" fmla="*/ 2 w 7"/>
                <a:gd name="T77" fmla="*/ 0 h 3"/>
                <a:gd name="T78" fmla="*/ 2 w 7"/>
                <a:gd name="T79" fmla="*/ 0 h 3"/>
                <a:gd name="T80" fmla="*/ 3 w 7"/>
                <a:gd name="T81" fmla="*/ 0 h 3"/>
                <a:gd name="T82" fmla="*/ 4 w 7"/>
                <a:gd name="T83" fmla="*/ 0 h 3"/>
                <a:gd name="T84" fmla="*/ 7 w 7"/>
                <a:gd name="T85" fmla="*/ 2 h 3"/>
                <a:gd name="T86" fmla="*/ 4 w 7"/>
                <a:gd name="T87" fmla="*/ 1 h 3"/>
                <a:gd name="T88" fmla="*/ 4 w 7"/>
                <a:gd name="T89" fmla="*/ 2 h 3"/>
                <a:gd name="T90" fmla="*/ 3 w 7"/>
                <a:gd name="T91" fmla="*/ 2 h 3"/>
                <a:gd name="T92" fmla="*/ 3 w 7"/>
                <a:gd name="T93" fmla="*/ 2 h 3"/>
                <a:gd name="T94" fmla="*/ 3 w 7"/>
                <a:gd name="T95" fmla="*/ 2 h 3"/>
                <a:gd name="T96" fmla="*/ 3 w 7"/>
                <a:gd name="T97" fmla="*/ 3 h 3"/>
                <a:gd name="T98" fmla="*/ 4 w 7"/>
                <a:gd name="T99" fmla="*/ 3 h 3"/>
                <a:gd name="T100" fmla="*/ 4 w 7"/>
                <a:gd name="T101" fmla="*/ 3 h 3"/>
                <a:gd name="T102" fmla="*/ 5 w 7"/>
                <a:gd name="T103" fmla="*/ 2 h 3"/>
                <a:gd name="T104" fmla="*/ 5 w 7"/>
                <a:gd name="T105" fmla="*/ 2 h 3"/>
                <a:gd name="T106" fmla="*/ 4 w 7"/>
                <a:gd name="T10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6" y="1"/>
                    <a:pt x="7" y="2"/>
                  </a:cubicBezTo>
                  <a:close/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29"/>
            <p:cNvSpPr>
              <a:spLocks noEditPoints="1"/>
            </p:cNvSpPr>
            <p:nvPr/>
          </p:nvSpPr>
          <p:spPr bwMode="auto">
            <a:xfrm>
              <a:off x="4989935" y="4682326"/>
              <a:ext cx="21661" cy="19254"/>
            </a:xfrm>
            <a:custGeom>
              <a:avLst/>
              <a:gdLst>
                <a:gd name="T0" fmla="*/ 5 w 6"/>
                <a:gd name="T1" fmla="*/ 1 h 5"/>
                <a:gd name="T2" fmla="*/ 6 w 6"/>
                <a:gd name="T3" fmla="*/ 2 h 5"/>
                <a:gd name="T4" fmla="*/ 6 w 6"/>
                <a:gd name="T5" fmla="*/ 2 h 5"/>
                <a:gd name="T6" fmla="*/ 6 w 6"/>
                <a:gd name="T7" fmla="*/ 3 h 5"/>
                <a:gd name="T8" fmla="*/ 6 w 6"/>
                <a:gd name="T9" fmla="*/ 3 h 5"/>
                <a:gd name="T10" fmla="*/ 5 w 6"/>
                <a:gd name="T11" fmla="*/ 3 h 5"/>
                <a:gd name="T12" fmla="*/ 5 w 6"/>
                <a:gd name="T13" fmla="*/ 4 h 5"/>
                <a:gd name="T14" fmla="*/ 5 w 6"/>
                <a:gd name="T15" fmla="*/ 4 h 5"/>
                <a:gd name="T16" fmla="*/ 4 w 6"/>
                <a:gd name="T17" fmla="*/ 4 h 5"/>
                <a:gd name="T18" fmla="*/ 6 w 6"/>
                <a:gd name="T19" fmla="*/ 5 h 5"/>
                <a:gd name="T20" fmla="*/ 6 w 6"/>
                <a:gd name="T21" fmla="*/ 5 h 5"/>
                <a:gd name="T22" fmla="*/ 6 w 6"/>
                <a:gd name="T23" fmla="*/ 5 h 5"/>
                <a:gd name="T24" fmla="*/ 6 w 6"/>
                <a:gd name="T25" fmla="*/ 5 h 5"/>
                <a:gd name="T26" fmla="*/ 6 w 6"/>
                <a:gd name="T27" fmla="*/ 5 h 5"/>
                <a:gd name="T28" fmla="*/ 5 w 6"/>
                <a:gd name="T29" fmla="*/ 5 h 5"/>
                <a:gd name="T30" fmla="*/ 5 w 6"/>
                <a:gd name="T31" fmla="*/ 5 h 5"/>
                <a:gd name="T32" fmla="*/ 5 w 6"/>
                <a:gd name="T33" fmla="*/ 5 h 5"/>
                <a:gd name="T34" fmla="*/ 5 w 6"/>
                <a:gd name="T35" fmla="*/ 5 h 5"/>
                <a:gd name="T36" fmla="*/ 0 w 6"/>
                <a:gd name="T37" fmla="*/ 2 h 5"/>
                <a:gd name="T38" fmla="*/ 0 w 6"/>
                <a:gd name="T39" fmla="*/ 2 h 5"/>
                <a:gd name="T40" fmla="*/ 0 w 6"/>
                <a:gd name="T41" fmla="*/ 2 h 5"/>
                <a:gd name="T42" fmla="*/ 0 w 6"/>
                <a:gd name="T43" fmla="*/ 2 h 5"/>
                <a:gd name="T44" fmla="*/ 0 w 6"/>
                <a:gd name="T45" fmla="*/ 2 h 5"/>
                <a:gd name="T46" fmla="*/ 0 w 6"/>
                <a:gd name="T47" fmla="*/ 2 h 5"/>
                <a:gd name="T48" fmla="*/ 0 w 6"/>
                <a:gd name="T49" fmla="*/ 2 h 5"/>
                <a:gd name="T50" fmla="*/ 0 w 6"/>
                <a:gd name="T51" fmla="*/ 2 h 5"/>
                <a:gd name="T52" fmla="*/ 1 w 6"/>
                <a:gd name="T53" fmla="*/ 2 h 5"/>
                <a:gd name="T54" fmla="*/ 1 w 6"/>
                <a:gd name="T55" fmla="*/ 2 h 5"/>
                <a:gd name="T56" fmla="*/ 1 w 6"/>
                <a:gd name="T57" fmla="*/ 2 h 5"/>
                <a:gd name="T58" fmla="*/ 1 w 6"/>
                <a:gd name="T59" fmla="*/ 1 h 5"/>
                <a:gd name="T60" fmla="*/ 1 w 6"/>
                <a:gd name="T61" fmla="*/ 1 h 5"/>
                <a:gd name="T62" fmla="*/ 2 w 6"/>
                <a:gd name="T63" fmla="*/ 1 h 5"/>
                <a:gd name="T64" fmla="*/ 2 w 6"/>
                <a:gd name="T65" fmla="*/ 0 h 5"/>
                <a:gd name="T66" fmla="*/ 3 w 6"/>
                <a:gd name="T67" fmla="*/ 0 h 5"/>
                <a:gd name="T68" fmla="*/ 4 w 6"/>
                <a:gd name="T69" fmla="*/ 1 h 5"/>
                <a:gd name="T70" fmla="*/ 5 w 6"/>
                <a:gd name="T71" fmla="*/ 1 h 5"/>
                <a:gd name="T72" fmla="*/ 4 w 6"/>
                <a:gd name="T73" fmla="*/ 2 h 5"/>
                <a:gd name="T74" fmla="*/ 4 w 6"/>
                <a:gd name="T75" fmla="*/ 2 h 5"/>
                <a:gd name="T76" fmla="*/ 3 w 6"/>
                <a:gd name="T77" fmla="*/ 1 h 5"/>
                <a:gd name="T78" fmla="*/ 3 w 6"/>
                <a:gd name="T79" fmla="*/ 1 h 5"/>
                <a:gd name="T80" fmla="*/ 2 w 6"/>
                <a:gd name="T81" fmla="*/ 1 h 5"/>
                <a:gd name="T82" fmla="*/ 2 w 6"/>
                <a:gd name="T83" fmla="*/ 2 h 5"/>
                <a:gd name="T84" fmla="*/ 2 w 6"/>
                <a:gd name="T85" fmla="*/ 2 h 5"/>
                <a:gd name="T86" fmla="*/ 2 w 6"/>
                <a:gd name="T87" fmla="*/ 2 h 5"/>
                <a:gd name="T88" fmla="*/ 2 w 6"/>
                <a:gd name="T89" fmla="*/ 2 h 5"/>
                <a:gd name="T90" fmla="*/ 3 w 6"/>
                <a:gd name="T91" fmla="*/ 3 h 5"/>
                <a:gd name="T92" fmla="*/ 4 w 6"/>
                <a:gd name="T93" fmla="*/ 3 h 5"/>
                <a:gd name="T94" fmla="*/ 5 w 6"/>
                <a:gd name="T95" fmla="*/ 3 h 5"/>
                <a:gd name="T96" fmla="*/ 5 w 6"/>
                <a:gd name="T97" fmla="*/ 3 h 5"/>
                <a:gd name="T98" fmla="*/ 5 w 6"/>
                <a:gd name="T99" fmla="*/ 2 h 5"/>
                <a:gd name="T100" fmla="*/ 5 w 6"/>
                <a:gd name="T101" fmla="*/ 2 h 5"/>
                <a:gd name="T102" fmla="*/ 4 w 6"/>
                <a:gd name="T10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4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5" y="1"/>
                  </a:ln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30"/>
            <p:cNvSpPr>
              <a:spLocks/>
            </p:cNvSpPr>
            <p:nvPr/>
          </p:nvSpPr>
          <p:spPr bwMode="auto">
            <a:xfrm>
              <a:off x="5004375" y="4675106"/>
              <a:ext cx="24067" cy="14440"/>
            </a:xfrm>
            <a:custGeom>
              <a:avLst/>
              <a:gdLst>
                <a:gd name="T0" fmla="*/ 8 w 10"/>
                <a:gd name="T1" fmla="*/ 3 h 6"/>
                <a:gd name="T2" fmla="*/ 10 w 10"/>
                <a:gd name="T3" fmla="*/ 3 h 6"/>
                <a:gd name="T4" fmla="*/ 10 w 10"/>
                <a:gd name="T5" fmla="*/ 5 h 6"/>
                <a:gd name="T6" fmla="*/ 8 w 10"/>
                <a:gd name="T7" fmla="*/ 5 h 6"/>
                <a:gd name="T8" fmla="*/ 8 w 10"/>
                <a:gd name="T9" fmla="*/ 5 h 6"/>
                <a:gd name="T10" fmla="*/ 8 w 10"/>
                <a:gd name="T11" fmla="*/ 6 h 6"/>
                <a:gd name="T12" fmla="*/ 7 w 10"/>
                <a:gd name="T13" fmla="*/ 6 h 6"/>
                <a:gd name="T14" fmla="*/ 7 w 10"/>
                <a:gd name="T15" fmla="*/ 6 h 6"/>
                <a:gd name="T16" fmla="*/ 7 w 10"/>
                <a:gd name="T17" fmla="*/ 6 h 6"/>
                <a:gd name="T18" fmla="*/ 5 w 10"/>
                <a:gd name="T19" fmla="*/ 6 h 6"/>
                <a:gd name="T20" fmla="*/ 5 w 10"/>
                <a:gd name="T21" fmla="*/ 6 h 6"/>
                <a:gd name="T22" fmla="*/ 5 w 10"/>
                <a:gd name="T23" fmla="*/ 6 h 6"/>
                <a:gd name="T24" fmla="*/ 5 w 10"/>
                <a:gd name="T25" fmla="*/ 6 h 6"/>
                <a:gd name="T26" fmla="*/ 5 w 10"/>
                <a:gd name="T27" fmla="*/ 5 h 6"/>
                <a:gd name="T28" fmla="*/ 5 w 10"/>
                <a:gd name="T29" fmla="*/ 5 h 6"/>
                <a:gd name="T30" fmla="*/ 5 w 10"/>
                <a:gd name="T31" fmla="*/ 5 h 6"/>
                <a:gd name="T32" fmla="*/ 5 w 10"/>
                <a:gd name="T33" fmla="*/ 5 h 6"/>
                <a:gd name="T34" fmla="*/ 7 w 10"/>
                <a:gd name="T35" fmla="*/ 5 h 6"/>
                <a:gd name="T36" fmla="*/ 7 w 10"/>
                <a:gd name="T37" fmla="*/ 5 h 6"/>
                <a:gd name="T38" fmla="*/ 7 w 10"/>
                <a:gd name="T39" fmla="*/ 5 h 6"/>
                <a:gd name="T40" fmla="*/ 7 w 10"/>
                <a:gd name="T41" fmla="*/ 5 h 6"/>
                <a:gd name="T42" fmla="*/ 7 w 10"/>
                <a:gd name="T43" fmla="*/ 5 h 6"/>
                <a:gd name="T44" fmla="*/ 7 w 10"/>
                <a:gd name="T45" fmla="*/ 3 h 6"/>
                <a:gd name="T46" fmla="*/ 7 w 10"/>
                <a:gd name="T47" fmla="*/ 3 h 6"/>
                <a:gd name="T48" fmla="*/ 7 w 10"/>
                <a:gd name="T49" fmla="*/ 3 h 6"/>
                <a:gd name="T50" fmla="*/ 5 w 10"/>
                <a:gd name="T51" fmla="*/ 3 h 6"/>
                <a:gd name="T52" fmla="*/ 5 w 10"/>
                <a:gd name="T53" fmla="*/ 5 h 6"/>
                <a:gd name="T54" fmla="*/ 3 w 10"/>
                <a:gd name="T55" fmla="*/ 5 h 6"/>
                <a:gd name="T56" fmla="*/ 3 w 10"/>
                <a:gd name="T57" fmla="*/ 5 h 6"/>
                <a:gd name="T58" fmla="*/ 2 w 10"/>
                <a:gd name="T59" fmla="*/ 5 h 6"/>
                <a:gd name="T60" fmla="*/ 2 w 10"/>
                <a:gd name="T61" fmla="*/ 3 h 6"/>
                <a:gd name="T62" fmla="*/ 0 w 10"/>
                <a:gd name="T63" fmla="*/ 3 h 6"/>
                <a:gd name="T64" fmla="*/ 0 w 10"/>
                <a:gd name="T65" fmla="*/ 3 h 6"/>
                <a:gd name="T66" fmla="*/ 0 w 10"/>
                <a:gd name="T67" fmla="*/ 1 h 6"/>
                <a:gd name="T68" fmla="*/ 2 w 10"/>
                <a:gd name="T69" fmla="*/ 1 h 6"/>
                <a:gd name="T70" fmla="*/ 2 w 10"/>
                <a:gd name="T71" fmla="*/ 1 h 6"/>
                <a:gd name="T72" fmla="*/ 3 w 10"/>
                <a:gd name="T73" fmla="*/ 1 h 6"/>
                <a:gd name="T74" fmla="*/ 3 w 10"/>
                <a:gd name="T75" fmla="*/ 0 h 6"/>
                <a:gd name="T76" fmla="*/ 3 w 10"/>
                <a:gd name="T77" fmla="*/ 0 h 6"/>
                <a:gd name="T78" fmla="*/ 3 w 10"/>
                <a:gd name="T79" fmla="*/ 0 h 6"/>
                <a:gd name="T80" fmla="*/ 3 w 10"/>
                <a:gd name="T81" fmla="*/ 0 h 6"/>
                <a:gd name="T82" fmla="*/ 3 w 10"/>
                <a:gd name="T83" fmla="*/ 1 h 6"/>
                <a:gd name="T84" fmla="*/ 5 w 10"/>
                <a:gd name="T85" fmla="*/ 1 h 6"/>
                <a:gd name="T86" fmla="*/ 5 w 10"/>
                <a:gd name="T87" fmla="*/ 1 h 6"/>
                <a:gd name="T88" fmla="*/ 5 w 10"/>
                <a:gd name="T89" fmla="*/ 1 h 6"/>
                <a:gd name="T90" fmla="*/ 5 w 10"/>
                <a:gd name="T91" fmla="*/ 1 h 6"/>
                <a:gd name="T92" fmla="*/ 5 w 10"/>
                <a:gd name="T93" fmla="*/ 1 h 6"/>
                <a:gd name="T94" fmla="*/ 5 w 10"/>
                <a:gd name="T95" fmla="*/ 1 h 6"/>
                <a:gd name="T96" fmla="*/ 3 w 10"/>
                <a:gd name="T97" fmla="*/ 1 h 6"/>
                <a:gd name="T98" fmla="*/ 3 w 10"/>
                <a:gd name="T99" fmla="*/ 1 h 6"/>
                <a:gd name="T100" fmla="*/ 3 w 10"/>
                <a:gd name="T101" fmla="*/ 1 h 6"/>
                <a:gd name="T102" fmla="*/ 2 w 10"/>
                <a:gd name="T103" fmla="*/ 1 h 6"/>
                <a:gd name="T104" fmla="*/ 2 w 10"/>
                <a:gd name="T105" fmla="*/ 3 h 6"/>
                <a:gd name="T106" fmla="*/ 2 w 10"/>
                <a:gd name="T107" fmla="*/ 3 h 6"/>
                <a:gd name="T108" fmla="*/ 3 w 10"/>
                <a:gd name="T109" fmla="*/ 3 h 6"/>
                <a:gd name="T110" fmla="*/ 3 w 10"/>
                <a:gd name="T111" fmla="*/ 3 h 6"/>
                <a:gd name="T112" fmla="*/ 3 w 10"/>
                <a:gd name="T113" fmla="*/ 3 h 6"/>
                <a:gd name="T114" fmla="*/ 5 w 10"/>
                <a:gd name="T115" fmla="*/ 3 h 6"/>
                <a:gd name="T116" fmla="*/ 5 w 10"/>
                <a:gd name="T117" fmla="*/ 3 h 6"/>
                <a:gd name="T118" fmla="*/ 7 w 10"/>
                <a:gd name="T119" fmla="*/ 3 h 6"/>
                <a:gd name="T120" fmla="*/ 7 w 10"/>
                <a:gd name="T121" fmla="*/ 3 h 6"/>
                <a:gd name="T122" fmla="*/ 8 w 10"/>
                <a:gd name="T123" fmla="*/ 3 h 6"/>
                <a:gd name="T124" fmla="*/ 8 w 10"/>
                <a:gd name="T1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" h="6">
                  <a:moveTo>
                    <a:pt x="8" y="3"/>
                  </a:moveTo>
                  <a:lnTo>
                    <a:pt x="10" y="3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31"/>
            <p:cNvSpPr>
              <a:spLocks/>
            </p:cNvSpPr>
            <p:nvPr/>
          </p:nvSpPr>
          <p:spPr bwMode="auto">
            <a:xfrm>
              <a:off x="5016408" y="4663072"/>
              <a:ext cx="36102" cy="14440"/>
            </a:xfrm>
            <a:custGeom>
              <a:avLst/>
              <a:gdLst>
                <a:gd name="T0" fmla="*/ 8 w 9"/>
                <a:gd name="T1" fmla="*/ 2 h 4"/>
                <a:gd name="T2" fmla="*/ 8 w 9"/>
                <a:gd name="T3" fmla="*/ 2 h 4"/>
                <a:gd name="T4" fmla="*/ 9 w 9"/>
                <a:gd name="T5" fmla="*/ 2 h 4"/>
                <a:gd name="T6" fmla="*/ 9 w 9"/>
                <a:gd name="T7" fmla="*/ 2 h 4"/>
                <a:gd name="T8" fmla="*/ 9 w 9"/>
                <a:gd name="T9" fmla="*/ 3 h 4"/>
                <a:gd name="T10" fmla="*/ 6 w 9"/>
                <a:gd name="T11" fmla="*/ 4 h 4"/>
                <a:gd name="T12" fmla="*/ 6 w 9"/>
                <a:gd name="T13" fmla="*/ 4 h 4"/>
                <a:gd name="T14" fmla="*/ 6 w 9"/>
                <a:gd name="T15" fmla="*/ 4 h 4"/>
                <a:gd name="T16" fmla="*/ 1 w 9"/>
                <a:gd name="T17" fmla="*/ 1 h 4"/>
                <a:gd name="T18" fmla="*/ 0 w 9"/>
                <a:gd name="T19" fmla="*/ 1 h 4"/>
                <a:gd name="T20" fmla="*/ 1 w 9"/>
                <a:gd name="T21" fmla="*/ 1 h 4"/>
                <a:gd name="T22" fmla="*/ 1 w 9"/>
                <a:gd name="T23" fmla="*/ 1 h 4"/>
                <a:gd name="T24" fmla="*/ 1 w 9"/>
                <a:gd name="T25" fmla="*/ 1 h 4"/>
                <a:gd name="T26" fmla="*/ 1 w 9"/>
                <a:gd name="T27" fmla="*/ 0 h 4"/>
                <a:gd name="T28" fmla="*/ 1 w 9"/>
                <a:gd name="T29" fmla="*/ 0 h 4"/>
                <a:gd name="T30" fmla="*/ 1 w 9"/>
                <a:gd name="T31" fmla="*/ 0 h 4"/>
                <a:gd name="T32" fmla="*/ 2 w 9"/>
                <a:gd name="T33" fmla="*/ 0 h 4"/>
                <a:gd name="T34" fmla="*/ 6 w 9"/>
                <a:gd name="T35" fmla="*/ 3 h 4"/>
                <a:gd name="T36" fmla="*/ 8 w 9"/>
                <a:gd name="T37" fmla="*/ 2 h 4"/>
                <a:gd name="T38" fmla="*/ 8 w 9"/>
                <a:gd name="T39" fmla="*/ 2 h 4"/>
                <a:gd name="T40" fmla="*/ 8 w 9"/>
                <a:gd name="T41" fmla="*/ 2 h 4"/>
                <a:gd name="T42" fmla="*/ 8 w 9"/>
                <a:gd name="T4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4"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3"/>
                    <a:pt x="3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6" y="3"/>
                  </a:cubicBezTo>
                  <a:cubicBezTo>
                    <a:pt x="7" y="3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32"/>
            <p:cNvSpPr>
              <a:spLocks noEditPoints="1"/>
            </p:cNvSpPr>
            <p:nvPr/>
          </p:nvSpPr>
          <p:spPr bwMode="auto">
            <a:xfrm>
              <a:off x="5040475" y="4655853"/>
              <a:ext cx="24067" cy="14440"/>
            </a:xfrm>
            <a:custGeom>
              <a:avLst/>
              <a:gdLst>
                <a:gd name="T0" fmla="*/ 8 w 10"/>
                <a:gd name="T1" fmla="*/ 1 h 6"/>
                <a:gd name="T2" fmla="*/ 8 w 10"/>
                <a:gd name="T3" fmla="*/ 1 h 6"/>
                <a:gd name="T4" fmla="*/ 10 w 10"/>
                <a:gd name="T5" fmla="*/ 3 h 6"/>
                <a:gd name="T6" fmla="*/ 10 w 10"/>
                <a:gd name="T7" fmla="*/ 4 h 6"/>
                <a:gd name="T8" fmla="*/ 8 w 10"/>
                <a:gd name="T9" fmla="*/ 4 h 6"/>
                <a:gd name="T10" fmla="*/ 6 w 10"/>
                <a:gd name="T11" fmla="*/ 6 h 6"/>
                <a:gd name="T12" fmla="*/ 5 w 10"/>
                <a:gd name="T13" fmla="*/ 6 h 6"/>
                <a:gd name="T14" fmla="*/ 3 w 10"/>
                <a:gd name="T15" fmla="*/ 6 h 6"/>
                <a:gd name="T16" fmla="*/ 1 w 10"/>
                <a:gd name="T17" fmla="*/ 4 h 6"/>
                <a:gd name="T18" fmla="*/ 0 w 10"/>
                <a:gd name="T19" fmla="*/ 4 h 6"/>
                <a:gd name="T20" fmla="*/ 0 w 10"/>
                <a:gd name="T21" fmla="*/ 3 h 6"/>
                <a:gd name="T22" fmla="*/ 0 w 10"/>
                <a:gd name="T23" fmla="*/ 1 h 6"/>
                <a:gd name="T24" fmla="*/ 1 w 10"/>
                <a:gd name="T25" fmla="*/ 1 h 6"/>
                <a:gd name="T26" fmla="*/ 3 w 10"/>
                <a:gd name="T27" fmla="*/ 0 h 6"/>
                <a:gd name="T28" fmla="*/ 5 w 10"/>
                <a:gd name="T29" fmla="*/ 0 h 6"/>
                <a:gd name="T30" fmla="*/ 6 w 10"/>
                <a:gd name="T31" fmla="*/ 0 h 6"/>
                <a:gd name="T32" fmla="*/ 8 w 10"/>
                <a:gd name="T33" fmla="*/ 1 h 6"/>
                <a:gd name="T34" fmla="*/ 6 w 10"/>
                <a:gd name="T35" fmla="*/ 3 h 6"/>
                <a:gd name="T36" fmla="*/ 5 w 10"/>
                <a:gd name="T37" fmla="*/ 1 h 6"/>
                <a:gd name="T38" fmla="*/ 5 w 10"/>
                <a:gd name="T39" fmla="*/ 1 h 6"/>
                <a:gd name="T40" fmla="*/ 3 w 10"/>
                <a:gd name="T41" fmla="*/ 1 h 6"/>
                <a:gd name="T42" fmla="*/ 3 w 10"/>
                <a:gd name="T43" fmla="*/ 1 h 6"/>
                <a:gd name="T44" fmla="*/ 1 w 10"/>
                <a:gd name="T45" fmla="*/ 3 h 6"/>
                <a:gd name="T46" fmla="*/ 1 w 10"/>
                <a:gd name="T47" fmla="*/ 3 h 6"/>
                <a:gd name="T48" fmla="*/ 3 w 10"/>
                <a:gd name="T49" fmla="*/ 3 h 6"/>
                <a:gd name="T50" fmla="*/ 3 w 10"/>
                <a:gd name="T51" fmla="*/ 3 h 6"/>
                <a:gd name="T52" fmla="*/ 5 w 10"/>
                <a:gd name="T53" fmla="*/ 4 h 6"/>
                <a:gd name="T54" fmla="*/ 5 w 10"/>
                <a:gd name="T55" fmla="*/ 4 h 6"/>
                <a:gd name="T56" fmla="*/ 6 w 10"/>
                <a:gd name="T57" fmla="*/ 4 h 6"/>
                <a:gd name="T58" fmla="*/ 6 w 10"/>
                <a:gd name="T59" fmla="*/ 4 h 6"/>
                <a:gd name="T60" fmla="*/ 6 w 10"/>
                <a:gd name="T61" fmla="*/ 3 h 6"/>
                <a:gd name="T62" fmla="*/ 6 w 10"/>
                <a:gd name="T63" fmla="*/ 3 h 6"/>
                <a:gd name="T64" fmla="*/ 6 w 10"/>
                <a:gd name="T65" fmla="*/ 3 h 6"/>
                <a:gd name="T66" fmla="*/ 6 w 10"/>
                <a:gd name="T6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lnTo>
                    <a:pt x="8" y="1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1"/>
                  </a:lnTo>
                  <a:close/>
                  <a:moveTo>
                    <a:pt x="6" y="3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33"/>
            <p:cNvSpPr>
              <a:spLocks/>
            </p:cNvSpPr>
            <p:nvPr/>
          </p:nvSpPr>
          <p:spPr bwMode="auto">
            <a:xfrm>
              <a:off x="5054916" y="4646226"/>
              <a:ext cx="24067" cy="12033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2 h 3"/>
                <a:gd name="T4" fmla="*/ 6 w 6"/>
                <a:gd name="T5" fmla="*/ 2 h 3"/>
                <a:gd name="T6" fmla="*/ 6 w 6"/>
                <a:gd name="T7" fmla="*/ 2 h 3"/>
                <a:gd name="T8" fmla="*/ 6 w 6"/>
                <a:gd name="T9" fmla="*/ 2 h 3"/>
                <a:gd name="T10" fmla="*/ 6 w 6"/>
                <a:gd name="T11" fmla="*/ 2 h 3"/>
                <a:gd name="T12" fmla="*/ 6 w 6"/>
                <a:gd name="T13" fmla="*/ 2 h 3"/>
                <a:gd name="T14" fmla="*/ 5 w 6"/>
                <a:gd name="T15" fmla="*/ 3 h 3"/>
                <a:gd name="T16" fmla="*/ 5 w 6"/>
                <a:gd name="T17" fmla="*/ 3 h 3"/>
                <a:gd name="T18" fmla="*/ 4 w 6"/>
                <a:gd name="T19" fmla="*/ 3 h 3"/>
                <a:gd name="T20" fmla="*/ 3 w 6"/>
                <a:gd name="T21" fmla="*/ 3 h 3"/>
                <a:gd name="T22" fmla="*/ 2 w 6"/>
                <a:gd name="T23" fmla="*/ 3 h 3"/>
                <a:gd name="T24" fmla="*/ 1 w 6"/>
                <a:gd name="T25" fmla="*/ 3 h 3"/>
                <a:gd name="T26" fmla="*/ 1 w 6"/>
                <a:gd name="T27" fmla="*/ 2 h 3"/>
                <a:gd name="T28" fmla="*/ 0 w 6"/>
                <a:gd name="T29" fmla="*/ 1 h 3"/>
                <a:gd name="T30" fmla="*/ 0 w 6"/>
                <a:gd name="T31" fmla="*/ 1 h 3"/>
                <a:gd name="T32" fmla="*/ 1 w 6"/>
                <a:gd name="T33" fmla="*/ 0 h 3"/>
                <a:gd name="T34" fmla="*/ 1 w 6"/>
                <a:gd name="T35" fmla="*/ 0 h 3"/>
                <a:gd name="T36" fmla="*/ 2 w 6"/>
                <a:gd name="T37" fmla="*/ 0 h 3"/>
                <a:gd name="T38" fmla="*/ 2 w 6"/>
                <a:gd name="T39" fmla="*/ 0 h 3"/>
                <a:gd name="T40" fmla="*/ 2 w 6"/>
                <a:gd name="T41" fmla="*/ 0 h 3"/>
                <a:gd name="T42" fmla="*/ 2 w 6"/>
                <a:gd name="T43" fmla="*/ 0 h 3"/>
                <a:gd name="T44" fmla="*/ 2 w 6"/>
                <a:gd name="T45" fmla="*/ 0 h 3"/>
                <a:gd name="T46" fmla="*/ 3 w 6"/>
                <a:gd name="T47" fmla="*/ 0 h 3"/>
                <a:gd name="T48" fmla="*/ 3 w 6"/>
                <a:gd name="T49" fmla="*/ 0 h 3"/>
                <a:gd name="T50" fmla="*/ 3 w 6"/>
                <a:gd name="T51" fmla="*/ 0 h 3"/>
                <a:gd name="T52" fmla="*/ 3 w 6"/>
                <a:gd name="T53" fmla="*/ 1 h 3"/>
                <a:gd name="T54" fmla="*/ 3 w 6"/>
                <a:gd name="T55" fmla="*/ 1 h 3"/>
                <a:gd name="T56" fmla="*/ 3 w 6"/>
                <a:gd name="T57" fmla="*/ 1 h 3"/>
                <a:gd name="T58" fmla="*/ 2 w 6"/>
                <a:gd name="T59" fmla="*/ 1 h 3"/>
                <a:gd name="T60" fmla="*/ 2 w 6"/>
                <a:gd name="T61" fmla="*/ 1 h 3"/>
                <a:gd name="T62" fmla="*/ 2 w 6"/>
                <a:gd name="T63" fmla="*/ 1 h 3"/>
                <a:gd name="T64" fmla="*/ 2 w 6"/>
                <a:gd name="T65" fmla="*/ 2 h 3"/>
                <a:gd name="T66" fmla="*/ 3 w 6"/>
                <a:gd name="T67" fmla="*/ 2 h 3"/>
                <a:gd name="T68" fmla="*/ 3 w 6"/>
                <a:gd name="T69" fmla="*/ 2 h 3"/>
                <a:gd name="T70" fmla="*/ 4 w 6"/>
                <a:gd name="T71" fmla="*/ 2 h 3"/>
                <a:gd name="T72" fmla="*/ 4 w 6"/>
                <a:gd name="T73" fmla="*/ 2 h 3"/>
                <a:gd name="T74" fmla="*/ 5 w 6"/>
                <a:gd name="T75" fmla="*/ 2 h 3"/>
                <a:gd name="T76" fmla="*/ 5 w 6"/>
                <a:gd name="T77" fmla="*/ 2 h 3"/>
                <a:gd name="T78" fmla="*/ 5 w 6"/>
                <a:gd name="T79" fmla="*/ 2 h 3"/>
                <a:gd name="T80" fmla="*/ 5 w 6"/>
                <a:gd name="T81" fmla="*/ 2 h 3"/>
                <a:gd name="T82" fmla="*/ 5 w 6"/>
                <a:gd name="T83" fmla="*/ 1 h 3"/>
                <a:gd name="T84" fmla="*/ 5 w 6"/>
                <a:gd name="T85" fmla="*/ 2 h 3"/>
                <a:gd name="T86" fmla="*/ 5 w 6"/>
                <a:gd name="T8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34"/>
            <p:cNvSpPr>
              <a:spLocks/>
            </p:cNvSpPr>
            <p:nvPr/>
          </p:nvSpPr>
          <p:spPr bwMode="auto">
            <a:xfrm>
              <a:off x="5059729" y="4639005"/>
              <a:ext cx="36102" cy="16846"/>
            </a:xfrm>
            <a:custGeom>
              <a:avLst/>
              <a:gdLst>
                <a:gd name="T0" fmla="*/ 9 w 9"/>
                <a:gd name="T1" fmla="*/ 2 h 4"/>
                <a:gd name="T2" fmla="*/ 9 w 9"/>
                <a:gd name="T3" fmla="*/ 2 h 4"/>
                <a:gd name="T4" fmla="*/ 9 w 9"/>
                <a:gd name="T5" fmla="*/ 2 h 4"/>
                <a:gd name="T6" fmla="*/ 9 w 9"/>
                <a:gd name="T7" fmla="*/ 2 h 4"/>
                <a:gd name="T8" fmla="*/ 9 w 9"/>
                <a:gd name="T9" fmla="*/ 2 h 4"/>
                <a:gd name="T10" fmla="*/ 8 w 9"/>
                <a:gd name="T11" fmla="*/ 2 h 4"/>
                <a:gd name="T12" fmla="*/ 8 w 9"/>
                <a:gd name="T13" fmla="*/ 2 h 4"/>
                <a:gd name="T14" fmla="*/ 8 w 9"/>
                <a:gd name="T15" fmla="*/ 2 h 4"/>
                <a:gd name="T16" fmla="*/ 8 w 9"/>
                <a:gd name="T17" fmla="*/ 2 h 4"/>
                <a:gd name="T18" fmla="*/ 5 w 9"/>
                <a:gd name="T19" fmla="*/ 2 h 4"/>
                <a:gd name="T20" fmla="*/ 7 w 9"/>
                <a:gd name="T21" fmla="*/ 3 h 4"/>
                <a:gd name="T22" fmla="*/ 7 w 9"/>
                <a:gd name="T23" fmla="*/ 3 h 4"/>
                <a:gd name="T24" fmla="*/ 7 w 9"/>
                <a:gd name="T25" fmla="*/ 3 h 4"/>
                <a:gd name="T26" fmla="*/ 7 w 9"/>
                <a:gd name="T27" fmla="*/ 3 h 4"/>
                <a:gd name="T28" fmla="*/ 6 w 9"/>
                <a:gd name="T29" fmla="*/ 3 h 4"/>
                <a:gd name="T30" fmla="*/ 6 w 9"/>
                <a:gd name="T31" fmla="*/ 4 h 4"/>
                <a:gd name="T32" fmla="*/ 6 w 9"/>
                <a:gd name="T33" fmla="*/ 4 h 4"/>
                <a:gd name="T34" fmla="*/ 6 w 9"/>
                <a:gd name="T35" fmla="*/ 4 h 4"/>
                <a:gd name="T36" fmla="*/ 6 w 9"/>
                <a:gd name="T37" fmla="*/ 4 h 4"/>
                <a:gd name="T38" fmla="*/ 0 w 9"/>
                <a:gd name="T39" fmla="*/ 0 h 4"/>
                <a:gd name="T40" fmla="*/ 0 w 9"/>
                <a:gd name="T41" fmla="*/ 0 h 4"/>
                <a:gd name="T42" fmla="*/ 0 w 9"/>
                <a:gd name="T43" fmla="*/ 0 h 4"/>
                <a:gd name="T44" fmla="*/ 0 w 9"/>
                <a:gd name="T45" fmla="*/ 0 h 4"/>
                <a:gd name="T46" fmla="*/ 0 w 9"/>
                <a:gd name="T47" fmla="*/ 0 h 4"/>
                <a:gd name="T48" fmla="*/ 1 w 9"/>
                <a:gd name="T49" fmla="*/ 0 h 4"/>
                <a:gd name="T50" fmla="*/ 1 w 9"/>
                <a:gd name="T51" fmla="*/ 0 h 4"/>
                <a:gd name="T52" fmla="*/ 1 w 9"/>
                <a:gd name="T53" fmla="*/ 0 h 4"/>
                <a:gd name="T54" fmla="*/ 1 w 9"/>
                <a:gd name="T55" fmla="*/ 0 h 4"/>
                <a:gd name="T56" fmla="*/ 4 w 9"/>
                <a:gd name="T57" fmla="*/ 2 h 4"/>
                <a:gd name="T58" fmla="*/ 4 w 9"/>
                <a:gd name="T59" fmla="*/ 0 h 4"/>
                <a:gd name="T60" fmla="*/ 4 w 9"/>
                <a:gd name="T61" fmla="*/ 0 h 4"/>
                <a:gd name="T62" fmla="*/ 4 w 9"/>
                <a:gd name="T63" fmla="*/ 0 h 4"/>
                <a:gd name="T64" fmla="*/ 4 w 9"/>
                <a:gd name="T65" fmla="*/ 0 h 4"/>
                <a:gd name="T66" fmla="*/ 4 w 9"/>
                <a:gd name="T67" fmla="*/ 0 h 4"/>
                <a:gd name="T68" fmla="*/ 5 w 9"/>
                <a:gd name="T69" fmla="*/ 0 h 4"/>
                <a:gd name="T70" fmla="*/ 5 w 9"/>
                <a:gd name="T71" fmla="*/ 0 h 4"/>
                <a:gd name="T72" fmla="*/ 5 w 9"/>
                <a:gd name="T73" fmla="*/ 0 h 4"/>
                <a:gd name="T74" fmla="*/ 5 w 9"/>
                <a:gd name="T75" fmla="*/ 0 h 4"/>
                <a:gd name="T76" fmla="*/ 5 w 9"/>
                <a:gd name="T77" fmla="*/ 0 h 4"/>
                <a:gd name="T78" fmla="*/ 5 w 9"/>
                <a:gd name="T79" fmla="*/ 0 h 4"/>
                <a:gd name="T80" fmla="*/ 5 w 9"/>
                <a:gd name="T81" fmla="*/ 1 h 4"/>
                <a:gd name="T82" fmla="*/ 9 w 9"/>
                <a:gd name="T83" fmla="*/ 2 h 4"/>
                <a:gd name="T84" fmla="*/ 9 w 9"/>
                <a:gd name="T8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6" y="2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2"/>
                    <a:pt x="2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7" y="1"/>
                    <a:pt x="7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35"/>
            <p:cNvSpPr>
              <a:spLocks/>
            </p:cNvSpPr>
            <p:nvPr/>
          </p:nvSpPr>
          <p:spPr bwMode="auto">
            <a:xfrm>
              <a:off x="5165625" y="4737681"/>
              <a:ext cx="28881" cy="14440"/>
            </a:xfrm>
            <a:custGeom>
              <a:avLst/>
              <a:gdLst>
                <a:gd name="T0" fmla="*/ 10 w 12"/>
                <a:gd name="T1" fmla="*/ 3 h 6"/>
                <a:gd name="T2" fmla="*/ 12 w 12"/>
                <a:gd name="T3" fmla="*/ 3 h 6"/>
                <a:gd name="T4" fmla="*/ 12 w 12"/>
                <a:gd name="T5" fmla="*/ 5 h 6"/>
                <a:gd name="T6" fmla="*/ 12 w 12"/>
                <a:gd name="T7" fmla="*/ 5 h 6"/>
                <a:gd name="T8" fmla="*/ 10 w 12"/>
                <a:gd name="T9" fmla="*/ 6 h 6"/>
                <a:gd name="T10" fmla="*/ 10 w 12"/>
                <a:gd name="T11" fmla="*/ 6 h 6"/>
                <a:gd name="T12" fmla="*/ 8 w 12"/>
                <a:gd name="T13" fmla="*/ 6 h 6"/>
                <a:gd name="T14" fmla="*/ 8 w 12"/>
                <a:gd name="T15" fmla="*/ 6 h 6"/>
                <a:gd name="T16" fmla="*/ 7 w 12"/>
                <a:gd name="T17" fmla="*/ 6 h 6"/>
                <a:gd name="T18" fmla="*/ 7 w 12"/>
                <a:gd name="T19" fmla="*/ 6 h 6"/>
                <a:gd name="T20" fmla="*/ 7 w 12"/>
                <a:gd name="T21" fmla="*/ 6 h 6"/>
                <a:gd name="T22" fmla="*/ 7 w 12"/>
                <a:gd name="T23" fmla="*/ 6 h 6"/>
                <a:gd name="T24" fmla="*/ 5 w 12"/>
                <a:gd name="T25" fmla="*/ 6 h 6"/>
                <a:gd name="T26" fmla="*/ 5 w 12"/>
                <a:gd name="T27" fmla="*/ 6 h 6"/>
                <a:gd name="T28" fmla="*/ 5 w 12"/>
                <a:gd name="T29" fmla="*/ 6 h 6"/>
                <a:gd name="T30" fmla="*/ 7 w 12"/>
                <a:gd name="T31" fmla="*/ 6 h 6"/>
                <a:gd name="T32" fmla="*/ 7 w 12"/>
                <a:gd name="T33" fmla="*/ 5 h 6"/>
                <a:gd name="T34" fmla="*/ 8 w 12"/>
                <a:gd name="T35" fmla="*/ 5 h 6"/>
                <a:gd name="T36" fmla="*/ 8 w 12"/>
                <a:gd name="T37" fmla="*/ 5 h 6"/>
                <a:gd name="T38" fmla="*/ 8 w 12"/>
                <a:gd name="T39" fmla="*/ 5 h 6"/>
                <a:gd name="T40" fmla="*/ 10 w 12"/>
                <a:gd name="T41" fmla="*/ 5 h 6"/>
                <a:gd name="T42" fmla="*/ 10 w 12"/>
                <a:gd name="T43" fmla="*/ 3 h 6"/>
                <a:gd name="T44" fmla="*/ 8 w 12"/>
                <a:gd name="T45" fmla="*/ 3 h 6"/>
                <a:gd name="T46" fmla="*/ 8 w 12"/>
                <a:gd name="T47" fmla="*/ 3 h 6"/>
                <a:gd name="T48" fmla="*/ 7 w 12"/>
                <a:gd name="T49" fmla="*/ 3 h 6"/>
                <a:gd name="T50" fmla="*/ 7 w 12"/>
                <a:gd name="T51" fmla="*/ 3 h 6"/>
                <a:gd name="T52" fmla="*/ 5 w 12"/>
                <a:gd name="T53" fmla="*/ 3 h 6"/>
                <a:gd name="T54" fmla="*/ 5 w 12"/>
                <a:gd name="T55" fmla="*/ 3 h 6"/>
                <a:gd name="T56" fmla="*/ 3 w 12"/>
                <a:gd name="T57" fmla="*/ 3 h 6"/>
                <a:gd name="T58" fmla="*/ 2 w 12"/>
                <a:gd name="T59" fmla="*/ 3 h 6"/>
                <a:gd name="T60" fmla="*/ 2 w 12"/>
                <a:gd name="T61" fmla="*/ 3 h 6"/>
                <a:gd name="T62" fmla="*/ 0 w 12"/>
                <a:gd name="T63" fmla="*/ 3 h 6"/>
                <a:gd name="T64" fmla="*/ 0 w 12"/>
                <a:gd name="T65" fmla="*/ 2 h 6"/>
                <a:gd name="T66" fmla="*/ 0 w 12"/>
                <a:gd name="T67" fmla="*/ 2 h 6"/>
                <a:gd name="T68" fmla="*/ 2 w 12"/>
                <a:gd name="T69" fmla="*/ 0 h 6"/>
                <a:gd name="T70" fmla="*/ 2 w 12"/>
                <a:gd name="T71" fmla="*/ 0 h 6"/>
                <a:gd name="T72" fmla="*/ 2 w 12"/>
                <a:gd name="T73" fmla="*/ 0 h 6"/>
                <a:gd name="T74" fmla="*/ 3 w 12"/>
                <a:gd name="T75" fmla="*/ 0 h 6"/>
                <a:gd name="T76" fmla="*/ 3 w 12"/>
                <a:gd name="T77" fmla="*/ 0 h 6"/>
                <a:gd name="T78" fmla="*/ 3 w 12"/>
                <a:gd name="T79" fmla="*/ 0 h 6"/>
                <a:gd name="T80" fmla="*/ 3 w 12"/>
                <a:gd name="T81" fmla="*/ 0 h 6"/>
                <a:gd name="T82" fmla="*/ 3 w 12"/>
                <a:gd name="T83" fmla="*/ 0 h 6"/>
                <a:gd name="T84" fmla="*/ 5 w 12"/>
                <a:gd name="T85" fmla="*/ 0 h 6"/>
                <a:gd name="T86" fmla="*/ 5 w 12"/>
                <a:gd name="T87" fmla="*/ 0 h 6"/>
                <a:gd name="T88" fmla="*/ 5 w 12"/>
                <a:gd name="T89" fmla="*/ 0 h 6"/>
                <a:gd name="T90" fmla="*/ 5 w 12"/>
                <a:gd name="T91" fmla="*/ 0 h 6"/>
                <a:gd name="T92" fmla="*/ 5 w 12"/>
                <a:gd name="T93" fmla="*/ 0 h 6"/>
                <a:gd name="T94" fmla="*/ 5 w 12"/>
                <a:gd name="T95" fmla="*/ 0 h 6"/>
                <a:gd name="T96" fmla="*/ 3 w 12"/>
                <a:gd name="T97" fmla="*/ 0 h 6"/>
                <a:gd name="T98" fmla="*/ 3 w 12"/>
                <a:gd name="T99" fmla="*/ 0 h 6"/>
                <a:gd name="T100" fmla="*/ 3 w 12"/>
                <a:gd name="T101" fmla="*/ 2 h 6"/>
                <a:gd name="T102" fmla="*/ 2 w 12"/>
                <a:gd name="T103" fmla="*/ 2 h 6"/>
                <a:gd name="T104" fmla="*/ 2 w 12"/>
                <a:gd name="T105" fmla="*/ 2 h 6"/>
                <a:gd name="T106" fmla="*/ 2 w 12"/>
                <a:gd name="T107" fmla="*/ 2 h 6"/>
                <a:gd name="T108" fmla="*/ 2 w 12"/>
                <a:gd name="T109" fmla="*/ 2 h 6"/>
                <a:gd name="T110" fmla="*/ 3 w 12"/>
                <a:gd name="T111" fmla="*/ 2 h 6"/>
                <a:gd name="T112" fmla="*/ 3 w 12"/>
                <a:gd name="T113" fmla="*/ 2 h 6"/>
                <a:gd name="T114" fmla="*/ 5 w 12"/>
                <a:gd name="T115" fmla="*/ 2 h 6"/>
                <a:gd name="T116" fmla="*/ 7 w 12"/>
                <a:gd name="T117" fmla="*/ 2 h 6"/>
                <a:gd name="T118" fmla="*/ 7 w 12"/>
                <a:gd name="T119" fmla="*/ 2 h 6"/>
                <a:gd name="T120" fmla="*/ 8 w 12"/>
                <a:gd name="T121" fmla="*/ 2 h 6"/>
                <a:gd name="T122" fmla="*/ 8 w 12"/>
                <a:gd name="T123" fmla="*/ 2 h 6"/>
                <a:gd name="T124" fmla="*/ 10 w 12"/>
                <a:gd name="T1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36"/>
            <p:cNvSpPr>
              <a:spLocks/>
            </p:cNvSpPr>
            <p:nvPr/>
          </p:nvSpPr>
          <p:spPr bwMode="auto">
            <a:xfrm>
              <a:off x="5177659" y="4730460"/>
              <a:ext cx="36102" cy="14440"/>
            </a:xfrm>
            <a:custGeom>
              <a:avLst/>
              <a:gdLst>
                <a:gd name="T0" fmla="*/ 9 w 9"/>
                <a:gd name="T1" fmla="*/ 2 h 4"/>
                <a:gd name="T2" fmla="*/ 9 w 9"/>
                <a:gd name="T3" fmla="*/ 2 h 4"/>
                <a:gd name="T4" fmla="*/ 9 w 9"/>
                <a:gd name="T5" fmla="*/ 2 h 4"/>
                <a:gd name="T6" fmla="*/ 9 w 9"/>
                <a:gd name="T7" fmla="*/ 2 h 4"/>
                <a:gd name="T8" fmla="*/ 8 w 9"/>
                <a:gd name="T9" fmla="*/ 2 h 4"/>
                <a:gd name="T10" fmla="*/ 8 w 9"/>
                <a:gd name="T11" fmla="*/ 3 h 4"/>
                <a:gd name="T12" fmla="*/ 8 w 9"/>
                <a:gd name="T13" fmla="*/ 3 h 4"/>
                <a:gd name="T14" fmla="*/ 8 w 9"/>
                <a:gd name="T15" fmla="*/ 3 h 4"/>
                <a:gd name="T16" fmla="*/ 8 w 9"/>
                <a:gd name="T17" fmla="*/ 3 h 4"/>
                <a:gd name="T18" fmla="*/ 6 w 9"/>
                <a:gd name="T19" fmla="*/ 1 h 4"/>
                <a:gd name="T20" fmla="*/ 5 w 9"/>
                <a:gd name="T21" fmla="*/ 1 h 4"/>
                <a:gd name="T22" fmla="*/ 5 w 9"/>
                <a:gd name="T23" fmla="*/ 1 h 4"/>
                <a:gd name="T24" fmla="*/ 4 w 9"/>
                <a:gd name="T25" fmla="*/ 1 h 4"/>
                <a:gd name="T26" fmla="*/ 4 w 9"/>
                <a:gd name="T27" fmla="*/ 1 h 4"/>
                <a:gd name="T28" fmla="*/ 4 w 9"/>
                <a:gd name="T29" fmla="*/ 1 h 4"/>
                <a:gd name="T30" fmla="*/ 4 w 9"/>
                <a:gd name="T31" fmla="*/ 2 h 4"/>
                <a:gd name="T32" fmla="*/ 6 w 9"/>
                <a:gd name="T33" fmla="*/ 3 h 4"/>
                <a:gd name="T34" fmla="*/ 6 w 9"/>
                <a:gd name="T35" fmla="*/ 3 h 4"/>
                <a:gd name="T36" fmla="*/ 6 w 9"/>
                <a:gd name="T37" fmla="*/ 4 h 4"/>
                <a:gd name="T38" fmla="*/ 6 w 9"/>
                <a:gd name="T39" fmla="*/ 4 h 4"/>
                <a:gd name="T40" fmla="*/ 6 w 9"/>
                <a:gd name="T41" fmla="*/ 4 h 4"/>
                <a:gd name="T42" fmla="*/ 6 w 9"/>
                <a:gd name="T43" fmla="*/ 4 h 4"/>
                <a:gd name="T44" fmla="*/ 6 w 9"/>
                <a:gd name="T45" fmla="*/ 4 h 4"/>
                <a:gd name="T46" fmla="*/ 6 w 9"/>
                <a:gd name="T47" fmla="*/ 4 h 4"/>
                <a:gd name="T48" fmla="*/ 5 w 9"/>
                <a:gd name="T49" fmla="*/ 4 h 4"/>
                <a:gd name="T50" fmla="*/ 0 w 9"/>
                <a:gd name="T51" fmla="*/ 1 h 4"/>
                <a:gd name="T52" fmla="*/ 0 w 9"/>
                <a:gd name="T53" fmla="*/ 1 h 4"/>
                <a:gd name="T54" fmla="*/ 0 w 9"/>
                <a:gd name="T55" fmla="*/ 1 h 4"/>
                <a:gd name="T56" fmla="*/ 0 w 9"/>
                <a:gd name="T57" fmla="*/ 0 h 4"/>
                <a:gd name="T58" fmla="*/ 0 w 9"/>
                <a:gd name="T59" fmla="*/ 0 h 4"/>
                <a:gd name="T60" fmla="*/ 0 w 9"/>
                <a:gd name="T61" fmla="*/ 0 h 4"/>
                <a:gd name="T62" fmla="*/ 1 w 9"/>
                <a:gd name="T63" fmla="*/ 0 h 4"/>
                <a:gd name="T64" fmla="*/ 1 w 9"/>
                <a:gd name="T65" fmla="*/ 0 h 4"/>
                <a:gd name="T66" fmla="*/ 1 w 9"/>
                <a:gd name="T67" fmla="*/ 0 h 4"/>
                <a:gd name="T68" fmla="*/ 3 w 9"/>
                <a:gd name="T69" fmla="*/ 1 h 4"/>
                <a:gd name="T70" fmla="*/ 3 w 9"/>
                <a:gd name="T71" fmla="*/ 1 h 4"/>
                <a:gd name="T72" fmla="*/ 3 w 9"/>
                <a:gd name="T73" fmla="*/ 0 h 4"/>
                <a:gd name="T74" fmla="*/ 4 w 9"/>
                <a:gd name="T75" fmla="*/ 0 h 4"/>
                <a:gd name="T76" fmla="*/ 5 w 9"/>
                <a:gd name="T77" fmla="*/ 0 h 4"/>
                <a:gd name="T78" fmla="*/ 6 w 9"/>
                <a:gd name="T79" fmla="*/ 0 h 4"/>
                <a:gd name="T80" fmla="*/ 6 w 9"/>
                <a:gd name="T81" fmla="*/ 1 h 4"/>
                <a:gd name="T82" fmla="*/ 9 w 9"/>
                <a:gd name="T8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8" y="2"/>
                    <a:pt x="9" y="2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37"/>
            <p:cNvSpPr>
              <a:spLocks noEditPoints="1"/>
            </p:cNvSpPr>
            <p:nvPr/>
          </p:nvSpPr>
          <p:spPr bwMode="auto">
            <a:xfrm>
              <a:off x="5194506" y="4720833"/>
              <a:ext cx="26475" cy="16846"/>
            </a:xfrm>
            <a:custGeom>
              <a:avLst/>
              <a:gdLst>
                <a:gd name="T0" fmla="*/ 2 w 7"/>
                <a:gd name="T1" fmla="*/ 0 h 4"/>
                <a:gd name="T2" fmla="*/ 2 w 7"/>
                <a:gd name="T3" fmla="*/ 0 h 4"/>
                <a:gd name="T4" fmla="*/ 2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0 w 7"/>
                <a:gd name="T11" fmla="*/ 0 h 4"/>
                <a:gd name="T12" fmla="*/ 0 w 7"/>
                <a:gd name="T13" fmla="*/ 0 h 4"/>
                <a:gd name="T14" fmla="*/ 1 w 7"/>
                <a:gd name="T15" fmla="*/ 0 h 4"/>
                <a:gd name="T16" fmla="*/ 2 w 7"/>
                <a:gd name="T17" fmla="*/ 0 h 4"/>
                <a:gd name="T18" fmla="*/ 7 w 7"/>
                <a:gd name="T19" fmla="*/ 3 h 4"/>
                <a:gd name="T20" fmla="*/ 7 w 7"/>
                <a:gd name="T21" fmla="*/ 3 h 4"/>
                <a:gd name="T22" fmla="*/ 7 w 7"/>
                <a:gd name="T23" fmla="*/ 3 h 4"/>
                <a:gd name="T24" fmla="*/ 7 w 7"/>
                <a:gd name="T25" fmla="*/ 3 h 4"/>
                <a:gd name="T26" fmla="*/ 6 w 7"/>
                <a:gd name="T27" fmla="*/ 3 h 4"/>
                <a:gd name="T28" fmla="*/ 6 w 7"/>
                <a:gd name="T29" fmla="*/ 3 h 4"/>
                <a:gd name="T30" fmla="*/ 6 w 7"/>
                <a:gd name="T31" fmla="*/ 4 h 4"/>
                <a:gd name="T32" fmla="*/ 6 w 7"/>
                <a:gd name="T33" fmla="*/ 4 h 4"/>
                <a:gd name="T34" fmla="*/ 6 w 7"/>
                <a:gd name="T35" fmla="*/ 4 h 4"/>
                <a:gd name="T36" fmla="*/ 2 w 7"/>
                <a:gd name="T37" fmla="*/ 1 h 4"/>
                <a:gd name="T38" fmla="*/ 2 w 7"/>
                <a:gd name="T39" fmla="*/ 1 h 4"/>
                <a:gd name="T40" fmla="*/ 2 w 7"/>
                <a:gd name="T41" fmla="*/ 1 h 4"/>
                <a:gd name="T42" fmla="*/ 2 w 7"/>
                <a:gd name="T43" fmla="*/ 1 h 4"/>
                <a:gd name="T44" fmla="*/ 2 w 7"/>
                <a:gd name="T45" fmla="*/ 1 h 4"/>
                <a:gd name="T46" fmla="*/ 2 w 7"/>
                <a:gd name="T47" fmla="*/ 1 h 4"/>
                <a:gd name="T48" fmla="*/ 3 w 7"/>
                <a:gd name="T49" fmla="*/ 1 h 4"/>
                <a:gd name="T50" fmla="*/ 3 w 7"/>
                <a:gd name="T51" fmla="*/ 1 h 4"/>
                <a:gd name="T52" fmla="*/ 3 w 7"/>
                <a:gd name="T53" fmla="*/ 1 h 4"/>
                <a:gd name="T54" fmla="*/ 7 w 7"/>
                <a:gd name="T5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2" y="0"/>
                  </a:ln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3"/>
                    <a:pt x="3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2"/>
                    <a:pt x="7" y="3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38"/>
            <p:cNvSpPr>
              <a:spLocks/>
            </p:cNvSpPr>
            <p:nvPr/>
          </p:nvSpPr>
          <p:spPr bwMode="auto">
            <a:xfrm>
              <a:off x="5206540" y="4713614"/>
              <a:ext cx="33694" cy="16846"/>
            </a:xfrm>
            <a:custGeom>
              <a:avLst/>
              <a:gdLst>
                <a:gd name="T0" fmla="*/ 6 w 9"/>
                <a:gd name="T1" fmla="*/ 4 h 4"/>
                <a:gd name="T2" fmla="*/ 6 w 9"/>
                <a:gd name="T3" fmla="*/ 4 h 4"/>
                <a:gd name="T4" fmla="*/ 5 w 9"/>
                <a:gd name="T5" fmla="*/ 4 h 4"/>
                <a:gd name="T6" fmla="*/ 5 w 9"/>
                <a:gd name="T7" fmla="*/ 4 h 4"/>
                <a:gd name="T8" fmla="*/ 5 w 9"/>
                <a:gd name="T9" fmla="*/ 4 h 4"/>
                <a:gd name="T10" fmla="*/ 1 w 9"/>
                <a:gd name="T11" fmla="*/ 3 h 4"/>
                <a:gd name="T12" fmla="*/ 1 w 9"/>
                <a:gd name="T13" fmla="*/ 3 h 4"/>
                <a:gd name="T14" fmla="*/ 0 w 9"/>
                <a:gd name="T15" fmla="*/ 2 h 4"/>
                <a:gd name="T16" fmla="*/ 0 w 9"/>
                <a:gd name="T17" fmla="*/ 2 h 4"/>
                <a:gd name="T18" fmla="*/ 1 w 9"/>
                <a:gd name="T19" fmla="*/ 2 h 4"/>
                <a:gd name="T20" fmla="*/ 0 w 9"/>
                <a:gd name="T21" fmla="*/ 1 h 4"/>
                <a:gd name="T22" fmla="*/ 0 w 9"/>
                <a:gd name="T23" fmla="*/ 0 h 4"/>
                <a:gd name="T24" fmla="*/ 1 w 9"/>
                <a:gd name="T25" fmla="*/ 0 h 4"/>
                <a:gd name="T26" fmla="*/ 1 w 9"/>
                <a:gd name="T27" fmla="*/ 0 h 4"/>
                <a:gd name="T28" fmla="*/ 1 w 9"/>
                <a:gd name="T29" fmla="*/ 0 h 4"/>
                <a:gd name="T30" fmla="*/ 2 w 9"/>
                <a:gd name="T31" fmla="*/ 0 h 4"/>
                <a:gd name="T32" fmla="*/ 2 w 9"/>
                <a:gd name="T33" fmla="*/ 0 h 4"/>
                <a:gd name="T34" fmla="*/ 2 w 9"/>
                <a:gd name="T35" fmla="*/ 0 h 4"/>
                <a:gd name="T36" fmla="*/ 1 w 9"/>
                <a:gd name="T37" fmla="*/ 1 h 4"/>
                <a:gd name="T38" fmla="*/ 1 w 9"/>
                <a:gd name="T39" fmla="*/ 1 h 4"/>
                <a:gd name="T40" fmla="*/ 1 w 9"/>
                <a:gd name="T41" fmla="*/ 1 h 4"/>
                <a:gd name="T42" fmla="*/ 3 w 9"/>
                <a:gd name="T43" fmla="*/ 1 h 4"/>
                <a:gd name="T44" fmla="*/ 2 w 9"/>
                <a:gd name="T45" fmla="*/ 0 h 4"/>
                <a:gd name="T46" fmla="*/ 2 w 9"/>
                <a:gd name="T47" fmla="*/ 0 h 4"/>
                <a:gd name="T48" fmla="*/ 3 w 9"/>
                <a:gd name="T49" fmla="*/ 0 h 4"/>
                <a:gd name="T50" fmla="*/ 3 w 9"/>
                <a:gd name="T51" fmla="*/ 0 h 4"/>
                <a:gd name="T52" fmla="*/ 4 w 9"/>
                <a:gd name="T53" fmla="*/ 0 h 4"/>
                <a:gd name="T54" fmla="*/ 5 w 9"/>
                <a:gd name="T55" fmla="*/ 0 h 4"/>
                <a:gd name="T56" fmla="*/ 5 w 9"/>
                <a:gd name="T57" fmla="*/ 0 h 4"/>
                <a:gd name="T58" fmla="*/ 6 w 9"/>
                <a:gd name="T59" fmla="*/ 0 h 4"/>
                <a:gd name="T60" fmla="*/ 5 w 9"/>
                <a:gd name="T61" fmla="*/ 1 h 4"/>
                <a:gd name="T62" fmla="*/ 7 w 9"/>
                <a:gd name="T63" fmla="*/ 2 h 4"/>
                <a:gd name="T64" fmla="*/ 8 w 9"/>
                <a:gd name="T65" fmla="*/ 2 h 4"/>
                <a:gd name="T66" fmla="*/ 8 w 9"/>
                <a:gd name="T67" fmla="*/ 2 h 4"/>
                <a:gd name="T68" fmla="*/ 8 w 9"/>
                <a:gd name="T69" fmla="*/ 1 h 4"/>
                <a:gd name="T70" fmla="*/ 8 w 9"/>
                <a:gd name="T71" fmla="*/ 2 h 4"/>
                <a:gd name="T72" fmla="*/ 9 w 9"/>
                <a:gd name="T73" fmla="*/ 2 h 4"/>
                <a:gd name="T74" fmla="*/ 9 w 9"/>
                <a:gd name="T75" fmla="*/ 2 h 4"/>
                <a:gd name="T76" fmla="*/ 9 w 9"/>
                <a:gd name="T77" fmla="*/ 2 h 4"/>
                <a:gd name="T78" fmla="*/ 8 w 9"/>
                <a:gd name="T79" fmla="*/ 3 h 4"/>
                <a:gd name="T80" fmla="*/ 7 w 9"/>
                <a:gd name="T81" fmla="*/ 3 h 4"/>
                <a:gd name="T82" fmla="*/ 4 w 9"/>
                <a:gd name="T8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4">
                  <a:moveTo>
                    <a:pt x="3" y="2"/>
                  </a:moveTo>
                  <a:cubicBezTo>
                    <a:pt x="4" y="3"/>
                    <a:pt x="5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39"/>
            <p:cNvSpPr>
              <a:spLocks/>
            </p:cNvSpPr>
            <p:nvPr/>
          </p:nvSpPr>
          <p:spPr bwMode="auto">
            <a:xfrm>
              <a:off x="5208946" y="4872457"/>
              <a:ext cx="28881" cy="14440"/>
            </a:xfrm>
            <a:custGeom>
              <a:avLst/>
              <a:gdLst>
                <a:gd name="T0" fmla="*/ 7 w 7"/>
                <a:gd name="T1" fmla="*/ 2 h 4"/>
                <a:gd name="T2" fmla="*/ 7 w 7"/>
                <a:gd name="T3" fmla="*/ 2 h 4"/>
                <a:gd name="T4" fmla="*/ 7 w 7"/>
                <a:gd name="T5" fmla="*/ 2 h 4"/>
                <a:gd name="T6" fmla="*/ 7 w 7"/>
                <a:gd name="T7" fmla="*/ 2 h 4"/>
                <a:gd name="T8" fmla="*/ 7 w 7"/>
                <a:gd name="T9" fmla="*/ 2 h 4"/>
                <a:gd name="T10" fmla="*/ 7 w 7"/>
                <a:gd name="T11" fmla="*/ 3 h 4"/>
                <a:gd name="T12" fmla="*/ 7 w 7"/>
                <a:gd name="T13" fmla="*/ 3 h 4"/>
                <a:gd name="T14" fmla="*/ 7 w 7"/>
                <a:gd name="T15" fmla="*/ 3 h 4"/>
                <a:gd name="T16" fmla="*/ 6 w 7"/>
                <a:gd name="T17" fmla="*/ 3 h 4"/>
                <a:gd name="T18" fmla="*/ 5 w 7"/>
                <a:gd name="T19" fmla="*/ 4 h 4"/>
                <a:gd name="T20" fmla="*/ 4 w 7"/>
                <a:gd name="T21" fmla="*/ 4 h 4"/>
                <a:gd name="T22" fmla="*/ 3 w 7"/>
                <a:gd name="T23" fmla="*/ 4 h 4"/>
                <a:gd name="T24" fmla="*/ 1 w 7"/>
                <a:gd name="T25" fmla="*/ 3 h 4"/>
                <a:gd name="T26" fmla="*/ 0 w 7"/>
                <a:gd name="T27" fmla="*/ 2 h 4"/>
                <a:gd name="T28" fmla="*/ 0 w 7"/>
                <a:gd name="T29" fmla="*/ 2 h 4"/>
                <a:gd name="T30" fmla="*/ 0 w 7"/>
                <a:gd name="T31" fmla="*/ 1 h 4"/>
                <a:gd name="T32" fmla="*/ 1 w 7"/>
                <a:gd name="T33" fmla="*/ 0 h 4"/>
                <a:gd name="T34" fmla="*/ 1 w 7"/>
                <a:gd name="T35" fmla="*/ 0 h 4"/>
                <a:gd name="T36" fmla="*/ 2 w 7"/>
                <a:gd name="T37" fmla="*/ 0 h 4"/>
                <a:gd name="T38" fmla="*/ 2 w 7"/>
                <a:gd name="T39" fmla="*/ 0 h 4"/>
                <a:gd name="T40" fmla="*/ 2 w 7"/>
                <a:gd name="T41" fmla="*/ 0 h 4"/>
                <a:gd name="T42" fmla="*/ 3 w 7"/>
                <a:gd name="T43" fmla="*/ 0 h 4"/>
                <a:gd name="T44" fmla="*/ 3 w 7"/>
                <a:gd name="T45" fmla="*/ 0 h 4"/>
                <a:gd name="T46" fmla="*/ 3 w 7"/>
                <a:gd name="T47" fmla="*/ 0 h 4"/>
                <a:gd name="T48" fmla="*/ 3 w 7"/>
                <a:gd name="T49" fmla="*/ 0 h 4"/>
                <a:gd name="T50" fmla="*/ 3 w 7"/>
                <a:gd name="T51" fmla="*/ 0 h 4"/>
                <a:gd name="T52" fmla="*/ 3 w 7"/>
                <a:gd name="T53" fmla="*/ 0 h 4"/>
                <a:gd name="T54" fmla="*/ 4 w 7"/>
                <a:gd name="T55" fmla="*/ 0 h 4"/>
                <a:gd name="T56" fmla="*/ 4 w 7"/>
                <a:gd name="T57" fmla="*/ 0 h 4"/>
                <a:gd name="T58" fmla="*/ 3 w 7"/>
                <a:gd name="T59" fmla="*/ 0 h 4"/>
                <a:gd name="T60" fmla="*/ 3 w 7"/>
                <a:gd name="T61" fmla="*/ 0 h 4"/>
                <a:gd name="T62" fmla="*/ 2 w 7"/>
                <a:gd name="T63" fmla="*/ 0 h 4"/>
                <a:gd name="T64" fmla="*/ 2 w 7"/>
                <a:gd name="T65" fmla="*/ 1 h 4"/>
                <a:gd name="T66" fmla="*/ 1 w 7"/>
                <a:gd name="T67" fmla="*/ 1 h 4"/>
                <a:gd name="T68" fmla="*/ 1 w 7"/>
                <a:gd name="T69" fmla="*/ 1 h 4"/>
                <a:gd name="T70" fmla="*/ 2 w 7"/>
                <a:gd name="T71" fmla="*/ 2 h 4"/>
                <a:gd name="T72" fmla="*/ 2 w 7"/>
                <a:gd name="T73" fmla="*/ 2 h 4"/>
                <a:gd name="T74" fmla="*/ 3 w 7"/>
                <a:gd name="T75" fmla="*/ 3 h 4"/>
                <a:gd name="T76" fmla="*/ 4 w 7"/>
                <a:gd name="T77" fmla="*/ 3 h 4"/>
                <a:gd name="T78" fmla="*/ 5 w 7"/>
                <a:gd name="T79" fmla="*/ 3 h 4"/>
                <a:gd name="T80" fmla="*/ 6 w 7"/>
                <a:gd name="T81" fmla="*/ 3 h 4"/>
                <a:gd name="T82" fmla="*/ 6 w 7"/>
                <a:gd name="T83" fmla="*/ 3 h 4"/>
                <a:gd name="T84" fmla="*/ 6 w 7"/>
                <a:gd name="T85" fmla="*/ 2 h 4"/>
                <a:gd name="T86" fmla="*/ 6 w 7"/>
                <a:gd name="T87" fmla="*/ 2 h 4"/>
                <a:gd name="T88" fmla="*/ 6 w 7"/>
                <a:gd name="T89" fmla="*/ 2 h 4"/>
                <a:gd name="T90" fmla="*/ 7 w 7"/>
                <a:gd name="T91" fmla="*/ 2 h 4"/>
                <a:gd name="T92" fmla="*/ 7 w 7"/>
                <a:gd name="T93" fmla="*/ 2 h 4"/>
                <a:gd name="T94" fmla="*/ 7 w 7"/>
                <a:gd name="T9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40"/>
            <p:cNvSpPr>
              <a:spLocks/>
            </p:cNvSpPr>
            <p:nvPr/>
          </p:nvSpPr>
          <p:spPr bwMode="auto">
            <a:xfrm>
              <a:off x="5225794" y="4867644"/>
              <a:ext cx="24067" cy="12033"/>
            </a:xfrm>
            <a:custGeom>
              <a:avLst/>
              <a:gdLst>
                <a:gd name="T0" fmla="*/ 6 w 6"/>
                <a:gd name="T1" fmla="*/ 2 h 3"/>
                <a:gd name="T2" fmla="*/ 6 w 6"/>
                <a:gd name="T3" fmla="*/ 2 h 3"/>
                <a:gd name="T4" fmla="*/ 6 w 6"/>
                <a:gd name="T5" fmla="*/ 2 h 3"/>
                <a:gd name="T6" fmla="*/ 6 w 6"/>
                <a:gd name="T7" fmla="*/ 2 h 3"/>
                <a:gd name="T8" fmla="*/ 6 w 6"/>
                <a:gd name="T9" fmla="*/ 2 h 3"/>
                <a:gd name="T10" fmla="*/ 6 w 6"/>
                <a:gd name="T11" fmla="*/ 2 h 3"/>
                <a:gd name="T12" fmla="*/ 6 w 6"/>
                <a:gd name="T13" fmla="*/ 2 h 3"/>
                <a:gd name="T14" fmla="*/ 5 w 6"/>
                <a:gd name="T15" fmla="*/ 3 h 3"/>
                <a:gd name="T16" fmla="*/ 5 w 6"/>
                <a:gd name="T17" fmla="*/ 3 h 3"/>
                <a:gd name="T18" fmla="*/ 4 w 6"/>
                <a:gd name="T19" fmla="*/ 3 h 3"/>
                <a:gd name="T20" fmla="*/ 3 w 6"/>
                <a:gd name="T21" fmla="*/ 2 h 3"/>
                <a:gd name="T22" fmla="*/ 1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0 w 6"/>
                <a:gd name="T29" fmla="*/ 1 h 3"/>
                <a:gd name="T30" fmla="*/ 0 w 6"/>
                <a:gd name="T31" fmla="*/ 1 h 3"/>
                <a:gd name="T32" fmla="*/ 0 w 6"/>
                <a:gd name="T33" fmla="*/ 1 h 3"/>
                <a:gd name="T34" fmla="*/ 0 w 6"/>
                <a:gd name="T35" fmla="*/ 1 h 3"/>
                <a:gd name="T36" fmla="*/ 0 w 6"/>
                <a:gd name="T37" fmla="*/ 1 h 3"/>
                <a:gd name="T38" fmla="*/ 1 w 6"/>
                <a:gd name="T39" fmla="*/ 1 h 3"/>
                <a:gd name="T40" fmla="*/ 0 w 6"/>
                <a:gd name="T41" fmla="*/ 0 h 3"/>
                <a:gd name="T42" fmla="*/ 0 w 6"/>
                <a:gd name="T43" fmla="*/ 0 h 3"/>
                <a:gd name="T44" fmla="*/ 0 w 6"/>
                <a:gd name="T45" fmla="*/ 0 h 3"/>
                <a:gd name="T46" fmla="*/ 0 w 6"/>
                <a:gd name="T47" fmla="*/ 0 h 3"/>
                <a:gd name="T48" fmla="*/ 0 w 6"/>
                <a:gd name="T49" fmla="*/ 0 h 3"/>
                <a:gd name="T50" fmla="*/ 0 w 6"/>
                <a:gd name="T51" fmla="*/ 0 h 3"/>
                <a:gd name="T52" fmla="*/ 0 w 6"/>
                <a:gd name="T53" fmla="*/ 0 h 3"/>
                <a:gd name="T54" fmla="*/ 1 w 6"/>
                <a:gd name="T55" fmla="*/ 0 h 3"/>
                <a:gd name="T56" fmla="*/ 1 w 6"/>
                <a:gd name="T57" fmla="*/ 0 h 3"/>
                <a:gd name="T58" fmla="*/ 2 w 6"/>
                <a:gd name="T59" fmla="*/ 0 h 3"/>
                <a:gd name="T60" fmla="*/ 2 w 6"/>
                <a:gd name="T61" fmla="*/ 0 h 3"/>
                <a:gd name="T62" fmla="*/ 2 w 6"/>
                <a:gd name="T63" fmla="*/ 0 h 3"/>
                <a:gd name="T64" fmla="*/ 3 w 6"/>
                <a:gd name="T65" fmla="*/ 0 h 3"/>
                <a:gd name="T66" fmla="*/ 3 w 6"/>
                <a:gd name="T67" fmla="*/ 0 h 3"/>
                <a:gd name="T68" fmla="*/ 3 w 6"/>
                <a:gd name="T69" fmla="*/ 0 h 3"/>
                <a:gd name="T70" fmla="*/ 3 w 6"/>
                <a:gd name="T71" fmla="*/ 0 h 3"/>
                <a:gd name="T72" fmla="*/ 3 w 6"/>
                <a:gd name="T73" fmla="*/ 0 h 3"/>
                <a:gd name="T74" fmla="*/ 2 w 6"/>
                <a:gd name="T75" fmla="*/ 1 h 3"/>
                <a:gd name="T76" fmla="*/ 4 w 6"/>
                <a:gd name="T77" fmla="*/ 2 h 3"/>
                <a:gd name="T78" fmla="*/ 5 w 6"/>
                <a:gd name="T79" fmla="*/ 2 h 3"/>
                <a:gd name="T80" fmla="*/ 5 w 6"/>
                <a:gd name="T81" fmla="*/ 2 h 3"/>
                <a:gd name="T82" fmla="*/ 5 w 6"/>
                <a:gd name="T83" fmla="*/ 2 h 3"/>
                <a:gd name="T84" fmla="*/ 6 w 6"/>
                <a:gd name="T85" fmla="*/ 2 h 3"/>
                <a:gd name="T86" fmla="*/ 6 w 6"/>
                <a:gd name="T87" fmla="*/ 2 h 3"/>
                <a:gd name="T88" fmla="*/ 6 w 6"/>
                <a:gd name="T89" fmla="*/ 1 h 3"/>
                <a:gd name="T90" fmla="*/ 6 w 6"/>
                <a:gd name="T91" fmla="*/ 1 h 3"/>
                <a:gd name="T92" fmla="*/ 6 w 6"/>
                <a:gd name="T93" fmla="*/ 2 h 3"/>
                <a:gd name="T94" fmla="*/ 6 w 6"/>
                <a:gd name="T9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3"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41"/>
            <p:cNvSpPr>
              <a:spLocks/>
            </p:cNvSpPr>
            <p:nvPr/>
          </p:nvSpPr>
          <p:spPr bwMode="auto">
            <a:xfrm>
              <a:off x="5237827" y="4860423"/>
              <a:ext cx="19254" cy="12033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0 h 3"/>
                <a:gd name="T4" fmla="*/ 3 w 5"/>
                <a:gd name="T5" fmla="*/ 0 h 3"/>
                <a:gd name="T6" fmla="*/ 3 w 5"/>
                <a:gd name="T7" fmla="*/ 1 h 3"/>
                <a:gd name="T8" fmla="*/ 3 w 5"/>
                <a:gd name="T9" fmla="*/ 1 h 3"/>
                <a:gd name="T10" fmla="*/ 3 w 5"/>
                <a:gd name="T11" fmla="*/ 1 h 3"/>
                <a:gd name="T12" fmla="*/ 3 w 5"/>
                <a:gd name="T13" fmla="*/ 1 h 3"/>
                <a:gd name="T14" fmla="*/ 3 w 5"/>
                <a:gd name="T15" fmla="*/ 1 h 3"/>
                <a:gd name="T16" fmla="*/ 3 w 5"/>
                <a:gd name="T17" fmla="*/ 1 h 3"/>
                <a:gd name="T18" fmla="*/ 3 w 5"/>
                <a:gd name="T19" fmla="*/ 1 h 3"/>
                <a:gd name="T20" fmla="*/ 3 w 5"/>
                <a:gd name="T21" fmla="*/ 1 h 3"/>
                <a:gd name="T22" fmla="*/ 3 w 5"/>
                <a:gd name="T23" fmla="*/ 1 h 3"/>
                <a:gd name="T24" fmla="*/ 3 w 5"/>
                <a:gd name="T25" fmla="*/ 2 h 3"/>
                <a:gd name="T26" fmla="*/ 5 w 5"/>
                <a:gd name="T27" fmla="*/ 3 h 3"/>
                <a:gd name="T28" fmla="*/ 5 w 5"/>
                <a:gd name="T29" fmla="*/ 3 h 3"/>
                <a:gd name="T30" fmla="*/ 5 w 5"/>
                <a:gd name="T31" fmla="*/ 3 h 3"/>
                <a:gd name="T32" fmla="*/ 5 w 5"/>
                <a:gd name="T33" fmla="*/ 3 h 3"/>
                <a:gd name="T34" fmla="*/ 5 w 5"/>
                <a:gd name="T35" fmla="*/ 3 h 3"/>
                <a:gd name="T36" fmla="*/ 5 w 5"/>
                <a:gd name="T37" fmla="*/ 3 h 3"/>
                <a:gd name="T38" fmla="*/ 4 w 5"/>
                <a:gd name="T39" fmla="*/ 3 h 3"/>
                <a:gd name="T40" fmla="*/ 4 w 5"/>
                <a:gd name="T41" fmla="*/ 3 h 3"/>
                <a:gd name="T42" fmla="*/ 4 w 5"/>
                <a:gd name="T43" fmla="*/ 3 h 3"/>
                <a:gd name="T44" fmla="*/ 0 w 5"/>
                <a:gd name="T45" fmla="*/ 1 h 3"/>
                <a:gd name="T46" fmla="*/ 0 w 5"/>
                <a:gd name="T47" fmla="*/ 1 h 3"/>
                <a:gd name="T48" fmla="*/ 0 w 5"/>
                <a:gd name="T49" fmla="*/ 1 h 3"/>
                <a:gd name="T50" fmla="*/ 0 w 5"/>
                <a:gd name="T51" fmla="*/ 1 h 3"/>
                <a:gd name="T52" fmla="*/ 1 w 5"/>
                <a:gd name="T53" fmla="*/ 1 h 3"/>
                <a:gd name="T54" fmla="*/ 1 w 5"/>
                <a:gd name="T55" fmla="*/ 1 h 3"/>
                <a:gd name="T56" fmla="*/ 1 w 5"/>
                <a:gd name="T57" fmla="*/ 1 h 3"/>
                <a:gd name="T58" fmla="*/ 1 w 5"/>
                <a:gd name="T59" fmla="*/ 1 h 3"/>
                <a:gd name="T60" fmla="*/ 1 w 5"/>
                <a:gd name="T61" fmla="*/ 1 h 3"/>
                <a:gd name="T62" fmla="*/ 2 w 5"/>
                <a:gd name="T63" fmla="*/ 1 h 3"/>
                <a:gd name="T64" fmla="*/ 2 w 5"/>
                <a:gd name="T65" fmla="*/ 1 h 3"/>
                <a:gd name="T66" fmla="*/ 2 w 5"/>
                <a:gd name="T67" fmla="*/ 0 h 3"/>
                <a:gd name="T68" fmla="*/ 2 w 5"/>
                <a:gd name="T69" fmla="*/ 0 h 3"/>
                <a:gd name="T70" fmla="*/ 2 w 5"/>
                <a:gd name="T71" fmla="*/ 0 h 3"/>
                <a:gd name="T72" fmla="*/ 2 w 5"/>
                <a:gd name="T73" fmla="*/ 0 h 3"/>
                <a:gd name="T74" fmla="*/ 2 w 5"/>
                <a:gd name="T75" fmla="*/ 0 h 3"/>
                <a:gd name="T76" fmla="*/ 2 w 5"/>
                <a:gd name="T77" fmla="*/ 0 h 3"/>
                <a:gd name="T78" fmla="*/ 2 w 5"/>
                <a:gd name="T79" fmla="*/ 0 h 3"/>
                <a:gd name="T80" fmla="*/ 2 w 5"/>
                <a:gd name="T81" fmla="*/ 0 h 3"/>
                <a:gd name="T82" fmla="*/ 3 w 5"/>
                <a:gd name="T83" fmla="*/ 0 h 3"/>
                <a:gd name="T84" fmla="*/ 3 w 5"/>
                <a:gd name="T8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42"/>
            <p:cNvSpPr>
              <a:spLocks/>
            </p:cNvSpPr>
            <p:nvPr/>
          </p:nvSpPr>
          <p:spPr bwMode="auto">
            <a:xfrm>
              <a:off x="5240234" y="4850796"/>
              <a:ext cx="28881" cy="16846"/>
            </a:xfrm>
            <a:custGeom>
              <a:avLst/>
              <a:gdLst>
                <a:gd name="T0" fmla="*/ 7 w 7"/>
                <a:gd name="T1" fmla="*/ 3 h 4"/>
                <a:gd name="T2" fmla="*/ 7 w 7"/>
                <a:gd name="T3" fmla="*/ 3 h 4"/>
                <a:gd name="T4" fmla="*/ 7 w 7"/>
                <a:gd name="T5" fmla="*/ 3 h 4"/>
                <a:gd name="T6" fmla="*/ 7 w 7"/>
                <a:gd name="T7" fmla="*/ 4 h 4"/>
                <a:gd name="T8" fmla="*/ 7 w 7"/>
                <a:gd name="T9" fmla="*/ 4 h 4"/>
                <a:gd name="T10" fmla="*/ 6 w 7"/>
                <a:gd name="T11" fmla="*/ 4 h 4"/>
                <a:gd name="T12" fmla="*/ 6 w 7"/>
                <a:gd name="T13" fmla="*/ 4 h 4"/>
                <a:gd name="T14" fmla="*/ 6 w 7"/>
                <a:gd name="T15" fmla="*/ 4 h 4"/>
                <a:gd name="T16" fmla="*/ 6 w 7"/>
                <a:gd name="T17" fmla="*/ 4 h 4"/>
                <a:gd name="T18" fmla="*/ 0 w 7"/>
                <a:gd name="T19" fmla="*/ 1 h 4"/>
                <a:gd name="T20" fmla="*/ 0 w 7"/>
                <a:gd name="T21" fmla="*/ 1 h 4"/>
                <a:gd name="T22" fmla="*/ 0 w 7"/>
                <a:gd name="T23" fmla="*/ 0 h 4"/>
                <a:gd name="T24" fmla="*/ 0 w 7"/>
                <a:gd name="T25" fmla="*/ 0 h 4"/>
                <a:gd name="T26" fmla="*/ 1 w 7"/>
                <a:gd name="T27" fmla="*/ 0 h 4"/>
                <a:gd name="T28" fmla="*/ 1 w 7"/>
                <a:gd name="T29" fmla="*/ 0 h 4"/>
                <a:gd name="T30" fmla="*/ 1 w 7"/>
                <a:gd name="T31" fmla="*/ 0 h 4"/>
                <a:gd name="T32" fmla="*/ 1 w 7"/>
                <a:gd name="T33" fmla="*/ 0 h 4"/>
                <a:gd name="T34" fmla="*/ 1 w 7"/>
                <a:gd name="T35" fmla="*/ 0 h 4"/>
                <a:gd name="T36" fmla="*/ 7 w 7"/>
                <a:gd name="T3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3"/>
                    <a:pt x="3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1"/>
                    <a:pt x="5" y="2"/>
                    <a:pt x="7" y="3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43"/>
            <p:cNvSpPr>
              <a:spLocks/>
            </p:cNvSpPr>
            <p:nvPr/>
          </p:nvSpPr>
          <p:spPr bwMode="auto">
            <a:xfrm>
              <a:off x="7035647" y="3654657"/>
              <a:ext cx="28881" cy="16846"/>
            </a:xfrm>
            <a:custGeom>
              <a:avLst/>
              <a:gdLst>
                <a:gd name="T0" fmla="*/ 7 w 7"/>
                <a:gd name="T1" fmla="*/ 2 h 4"/>
                <a:gd name="T2" fmla="*/ 7 w 7"/>
                <a:gd name="T3" fmla="*/ 2 h 4"/>
                <a:gd name="T4" fmla="*/ 7 w 7"/>
                <a:gd name="T5" fmla="*/ 2 h 4"/>
                <a:gd name="T6" fmla="*/ 7 w 7"/>
                <a:gd name="T7" fmla="*/ 2 h 4"/>
                <a:gd name="T8" fmla="*/ 7 w 7"/>
                <a:gd name="T9" fmla="*/ 2 h 4"/>
                <a:gd name="T10" fmla="*/ 7 w 7"/>
                <a:gd name="T11" fmla="*/ 2 h 4"/>
                <a:gd name="T12" fmla="*/ 7 w 7"/>
                <a:gd name="T13" fmla="*/ 3 h 4"/>
                <a:gd name="T14" fmla="*/ 6 w 7"/>
                <a:gd name="T15" fmla="*/ 3 h 4"/>
                <a:gd name="T16" fmla="*/ 6 w 7"/>
                <a:gd name="T17" fmla="*/ 3 h 4"/>
                <a:gd name="T18" fmla="*/ 4 w 7"/>
                <a:gd name="T19" fmla="*/ 1 h 4"/>
                <a:gd name="T20" fmla="*/ 4 w 7"/>
                <a:gd name="T21" fmla="*/ 1 h 4"/>
                <a:gd name="T22" fmla="*/ 3 w 7"/>
                <a:gd name="T23" fmla="*/ 1 h 4"/>
                <a:gd name="T24" fmla="*/ 3 w 7"/>
                <a:gd name="T25" fmla="*/ 1 h 4"/>
                <a:gd name="T26" fmla="*/ 3 w 7"/>
                <a:gd name="T27" fmla="*/ 1 h 4"/>
                <a:gd name="T28" fmla="*/ 2 w 7"/>
                <a:gd name="T29" fmla="*/ 1 h 4"/>
                <a:gd name="T30" fmla="*/ 2 w 7"/>
                <a:gd name="T31" fmla="*/ 2 h 4"/>
                <a:gd name="T32" fmla="*/ 5 w 7"/>
                <a:gd name="T33" fmla="*/ 3 h 4"/>
                <a:gd name="T34" fmla="*/ 5 w 7"/>
                <a:gd name="T35" fmla="*/ 3 h 4"/>
                <a:gd name="T36" fmla="*/ 5 w 7"/>
                <a:gd name="T37" fmla="*/ 3 h 4"/>
                <a:gd name="T38" fmla="*/ 5 w 7"/>
                <a:gd name="T39" fmla="*/ 4 h 4"/>
                <a:gd name="T40" fmla="*/ 5 w 7"/>
                <a:gd name="T41" fmla="*/ 4 h 4"/>
                <a:gd name="T42" fmla="*/ 4 w 7"/>
                <a:gd name="T43" fmla="*/ 4 h 4"/>
                <a:gd name="T44" fmla="*/ 4 w 7"/>
                <a:gd name="T45" fmla="*/ 4 h 4"/>
                <a:gd name="T46" fmla="*/ 4 w 7"/>
                <a:gd name="T47" fmla="*/ 4 h 4"/>
                <a:gd name="T48" fmla="*/ 4 w 7"/>
                <a:gd name="T49" fmla="*/ 4 h 4"/>
                <a:gd name="T50" fmla="*/ 0 w 7"/>
                <a:gd name="T51" fmla="*/ 2 h 4"/>
                <a:gd name="T52" fmla="*/ 0 w 7"/>
                <a:gd name="T53" fmla="*/ 2 h 4"/>
                <a:gd name="T54" fmla="*/ 0 w 7"/>
                <a:gd name="T55" fmla="*/ 2 h 4"/>
                <a:gd name="T56" fmla="*/ 0 w 7"/>
                <a:gd name="T57" fmla="*/ 2 h 4"/>
                <a:gd name="T58" fmla="*/ 0 w 7"/>
                <a:gd name="T59" fmla="*/ 1 h 4"/>
                <a:gd name="T60" fmla="*/ 1 w 7"/>
                <a:gd name="T61" fmla="*/ 1 h 4"/>
                <a:gd name="T62" fmla="*/ 1 w 7"/>
                <a:gd name="T63" fmla="*/ 1 h 4"/>
                <a:gd name="T64" fmla="*/ 1 w 7"/>
                <a:gd name="T65" fmla="*/ 1 h 4"/>
                <a:gd name="T66" fmla="*/ 1 w 7"/>
                <a:gd name="T67" fmla="*/ 1 h 4"/>
                <a:gd name="T68" fmla="*/ 1 w 7"/>
                <a:gd name="T69" fmla="*/ 1 h 4"/>
                <a:gd name="T70" fmla="*/ 2 w 7"/>
                <a:gd name="T71" fmla="*/ 1 h 4"/>
                <a:gd name="T72" fmla="*/ 2 w 7"/>
                <a:gd name="T73" fmla="*/ 0 h 4"/>
                <a:gd name="T74" fmla="*/ 3 w 7"/>
                <a:gd name="T75" fmla="*/ 0 h 4"/>
                <a:gd name="T76" fmla="*/ 4 w 7"/>
                <a:gd name="T77" fmla="*/ 0 h 4"/>
                <a:gd name="T78" fmla="*/ 4 w 7"/>
                <a:gd name="T79" fmla="*/ 0 h 4"/>
                <a:gd name="T80" fmla="*/ 5 w 7"/>
                <a:gd name="T81" fmla="*/ 1 h 4"/>
                <a:gd name="T82" fmla="*/ 7 w 7"/>
                <a:gd name="T8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3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7" y="2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44"/>
            <p:cNvSpPr>
              <a:spLocks noEditPoints="1"/>
            </p:cNvSpPr>
            <p:nvPr/>
          </p:nvSpPr>
          <p:spPr bwMode="auto">
            <a:xfrm>
              <a:off x="7054901" y="3637809"/>
              <a:ext cx="28881" cy="21660"/>
            </a:xfrm>
            <a:custGeom>
              <a:avLst/>
              <a:gdLst>
                <a:gd name="T0" fmla="*/ 7 w 7"/>
                <a:gd name="T1" fmla="*/ 3 h 5"/>
                <a:gd name="T2" fmla="*/ 7 w 7"/>
                <a:gd name="T3" fmla="*/ 3 h 5"/>
                <a:gd name="T4" fmla="*/ 7 w 7"/>
                <a:gd name="T5" fmla="*/ 4 h 5"/>
                <a:gd name="T6" fmla="*/ 7 w 7"/>
                <a:gd name="T7" fmla="*/ 4 h 5"/>
                <a:gd name="T8" fmla="*/ 6 w 7"/>
                <a:gd name="T9" fmla="*/ 4 h 5"/>
                <a:gd name="T10" fmla="*/ 6 w 7"/>
                <a:gd name="T11" fmla="*/ 4 h 5"/>
                <a:gd name="T12" fmla="*/ 6 w 7"/>
                <a:gd name="T13" fmla="*/ 4 h 5"/>
                <a:gd name="T14" fmla="*/ 6 w 7"/>
                <a:gd name="T15" fmla="*/ 4 h 5"/>
                <a:gd name="T16" fmla="*/ 6 w 7"/>
                <a:gd name="T17" fmla="*/ 4 h 5"/>
                <a:gd name="T18" fmla="*/ 5 w 7"/>
                <a:gd name="T19" fmla="*/ 4 h 5"/>
                <a:gd name="T20" fmla="*/ 5 w 7"/>
                <a:gd name="T21" fmla="*/ 4 h 5"/>
                <a:gd name="T22" fmla="*/ 5 w 7"/>
                <a:gd name="T23" fmla="*/ 5 h 5"/>
                <a:gd name="T24" fmla="*/ 4 w 7"/>
                <a:gd name="T25" fmla="*/ 5 h 5"/>
                <a:gd name="T26" fmla="*/ 3 w 7"/>
                <a:gd name="T27" fmla="*/ 5 h 5"/>
                <a:gd name="T28" fmla="*/ 2 w 7"/>
                <a:gd name="T29" fmla="*/ 5 h 5"/>
                <a:gd name="T30" fmla="*/ 1 w 7"/>
                <a:gd name="T31" fmla="*/ 4 h 5"/>
                <a:gd name="T32" fmla="*/ 0 w 7"/>
                <a:gd name="T33" fmla="*/ 4 h 5"/>
                <a:gd name="T34" fmla="*/ 0 w 7"/>
                <a:gd name="T35" fmla="*/ 3 h 5"/>
                <a:gd name="T36" fmla="*/ 0 w 7"/>
                <a:gd name="T37" fmla="*/ 3 h 5"/>
                <a:gd name="T38" fmla="*/ 1 w 7"/>
                <a:gd name="T39" fmla="*/ 2 h 5"/>
                <a:gd name="T40" fmla="*/ 1 w 7"/>
                <a:gd name="T41" fmla="*/ 2 h 5"/>
                <a:gd name="T42" fmla="*/ 2 w 7"/>
                <a:gd name="T43" fmla="*/ 2 h 5"/>
                <a:gd name="T44" fmla="*/ 0 w 7"/>
                <a:gd name="T45" fmla="*/ 1 h 5"/>
                <a:gd name="T46" fmla="*/ 0 w 7"/>
                <a:gd name="T47" fmla="*/ 1 h 5"/>
                <a:gd name="T48" fmla="*/ 0 w 7"/>
                <a:gd name="T49" fmla="*/ 1 h 5"/>
                <a:gd name="T50" fmla="*/ 0 w 7"/>
                <a:gd name="T51" fmla="*/ 1 h 5"/>
                <a:gd name="T52" fmla="*/ 0 w 7"/>
                <a:gd name="T53" fmla="*/ 0 h 5"/>
                <a:gd name="T54" fmla="*/ 1 w 7"/>
                <a:gd name="T55" fmla="*/ 0 h 5"/>
                <a:gd name="T56" fmla="*/ 1 w 7"/>
                <a:gd name="T57" fmla="*/ 0 h 5"/>
                <a:gd name="T58" fmla="*/ 1 w 7"/>
                <a:gd name="T59" fmla="*/ 0 h 5"/>
                <a:gd name="T60" fmla="*/ 1 w 7"/>
                <a:gd name="T61" fmla="*/ 0 h 5"/>
                <a:gd name="T62" fmla="*/ 7 w 7"/>
                <a:gd name="T63" fmla="*/ 3 h 5"/>
                <a:gd name="T64" fmla="*/ 3 w 7"/>
                <a:gd name="T65" fmla="*/ 3 h 5"/>
                <a:gd name="T66" fmla="*/ 2 w 7"/>
                <a:gd name="T67" fmla="*/ 3 h 5"/>
                <a:gd name="T68" fmla="*/ 2 w 7"/>
                <a:gd name="T69" fmla="*/ 3 h 5"/>
                <a:gd name="T70" fmla="*/ 2 w 7"/>
                <a:gd name="T71" fmla="*/ 3 h 5"/>
                <a:gd name="T72" fmla="*/ 2 w 7"/>
                <a:gd name="T73" fmla="*/ 3 h 5"/>
                <a:gd name="T74" fmla="*/ 2 w 7"/>
                <a:gd name="T75" fmla="*/ 4 h 5"/>
                <a:gd name="T76" fmla="*/ 2 w 7"/>
                <a:gd name="T77" fmla="*/ 4 h 5"/>
                <a:gd name="T78" fmla="*/ 3 w 7"/>
                <a:gd name="T79" fmla="*/ 4 h 5"/>
                <a:gd name="T80" fmla="*/ 3 w 7"/>
                <a:gd name="T81" fmla="*/ 4 h 5"/>
                <a:gd name="T82" fmla="*/ 4 w 7"/>
                <a:gd name="T83" fmla="*/ 4 h 5"/>
                <a:gd name="T84" fmla="*/ 4 w 7"/>
                <a:gd name="T85" fmla="*/ 4 h 5"/>
                <a:gd name="T86" fmla="*/ 4 w 7"/>
                <a:gd name="T87" fmla="*/ 4 h 5"/>
                <a:gd name="T88" fmla="*/ 4 w 7"/>
                <a:gd name="T89" fmla="*/ 4 h 5"/>
                <a:gd name="T90" fmla="*/ 4 w 7"/>
                <a:gd name="T91" fmla="*/ 4 h 5"/>
                <a:gd name="T92" fmla="*/ 4 w 7"/>
                <a:gd name="T93" fmla="*/ 3 h 5"/>
                <a:gd name="T94" fmla="*/ 3 w 7"/>
                <a:gd name="T9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2"/>
                    <a:pt x="4" y="2"/>
                    <a:pt x="7" y="3"/>
                  </a:cubicBezTo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45"/>
            <p:cNvSpPr>
              <a:spLocks noEditPoints="1"/>
            </p:cNvSpPr>
            <p:nvPr/>
          </p:nvSpPr>
          <p:spPr bwMode="auto">
            <a:xfrm>
              <a:off x="5336503" y="4795442"/>
              <a:ext cx="33694" cy="21660"/>
            </a:xfrm>
            <a:custGeom>
              <a:avLst/>
              <a:gdLst>
                <a:gd name="T0" fmla="*/ 8 w 9"/>
                <a:gd name="T1" fmla="*/ 2 h 5"/>
                <a:gd name="T2" fmla="*/ 9 w 9"/>
                <a:gd name="T3" fmla="*/ 2 h 5"/>
                <a:gd name="T4" fmla="*/ 9 w 9"/>
                <a:gd name="T5" fmla="*/ 2 h 5"/>
                <a:gd name="T6" fmla="*/ 9 w 9"/>
                <a:gd name="T7" fmla="*/ 3 h 5"/>
                <a:gd name="T8" fmla="*/ 9 w 9"/>
                <a:gd name="T9" fmla="*/ 3 h 5"/>
                <a:gd name="T10" fmla="*/ 8 w 9"/>
                <a:gd name="T11" fmla="*/ 3 h 5"/>
                <a:gd name="T12" fmla="*/ 8 w 9"/>
                <a:gd name="T13" fmla="*/ 3 h 5"/>
                <a:gd name="T14" fmla="*/ 8 w 9"/>
                <a:gd name="T15" fmla="*/ 3 h 5"/>
                <a:gd name="T16" fmla="*/ 8 w 9"/>
                <a:gd name="T17" fmla="*/ 3 h 5"/>
                <a:gd name="T18" fmla="*/ 6 w 9"/>
                <a:gd name="T19" fmla="*/ 3 h 5"/>
                <a:gd name="T20" fmla="*/ 4 w 9"/>
                <a:gd name="T21" fmla="*/ 4 h 5"/>
                <a:gd name="T22" fmla="*/ 5 w 9"/>
                <a:gd name="T23" fmla="*/ 4 h 5"/>
                <a:gd name="T24" fmla="*/ 5 w 9"/>
                <a:gd name="T25" fmla="*/ 5 h 5"/>
                <a:gd name="T26" fmla="*/ 5 w 9"/>
                <a:gd name="T27" fmla="*/ 5 h 5"/>
                <a:gd name="T28" fmla="*/ 5 w 9"/>
                <a:gd name="T29" fmla="*/ 5 h 5"/>
                <a:gd name="T30" fmla="*/ 5 w 9"/>
                <a:gd name="T31" fmla="*/ 5 h 5"/>
                <a:gd name="T32" fmla="*/ 5 w 9"/>
                <a:gd name="T33" fmla="*/ 5 h 5"/>
                <a:gd name="T34" fmla="*/ 4 w 9"/>
                <a:gd name="T35" fmla="*/ 5 h 5"/>
                <a:gd name="T36" fmla="*/ 4 w 9"/>
                <a:gd name="T37" fmla="*/ 5 h 5"/>
                <a:gd name="T38" fmla="*/ 4 w 9"/>
                <a:gd name="T39" fmla="*/ 5 h 5"/>
                <a:gd name="T40" fmla="*/ 1 w 9"/>
                <a:gd name="T41" fmla="*/ 1 h 5"/>
                <a:gd name="T42" fmla="*/ 0 w 9"/>
                <a:gd name="T43" fmla="*/ 1 h 5"/>
                <a:gd name="T44" fmla="*/ 1 w 9"/>
                <a:gd name="T45" fmla="*/ 1 h 5"/>
                <a:gd name="T46" fmla="*/ 1 w 9"/>
                <a:gd name="T47" fmla="*/ 1 h 5"/>
                <a:gd name="T48" fmla="*/ 1 w 9"/>
                <a:gd name="T49" fmla="*/ 1 h 5"/>
                <a:gd name="T50" fmla="*/ 1 w 9"/>
                <a:gd name="T51" fmla="*/ 0 h 5"/>
                <a:gd name="T52" fmla="*/ 2 w 9"/>
                <a:gd name="T53" fmla="*/ 0 h 5"/>
                <a:gd name="T54" fmla="*/ 2 w 9"/>
                <a:gd name="T55" fmla="*/ 0 h 5"/>
                <a:gd name="T56" fmla="*/ 2 w 9"/>
                <a:gd name="T57" fmla="*/ 0 h 5"/>
                <a:gd name="T58" fmla="*/ 8 w 9"/>
                <a:gd name="T59" fmla="*/ 2 h 5"/>
                <a:gd name="T60" fmla="*/ 2 w 9"/>
                <a:gd name="T61" fmla="*/ 1 h 5"/>
                <a:gd name="T62" fmla="*/ 2 w 9"/>
                <a:gd name="T63" fmla="*/ 1 h 5"/>
                <a:gd name="T64" fmla="*/ 4 w 9"/>
                <a:gd name="T65" fmla="*/ 3 h 5"/>
                <a:gd name="T66" fmla="*/ 5 w 9"/>
                <a:gd name="T67" fmla="*/ 2 h 5"/>
                <a:gd name="T68" fmla="*/ 2 w 9"/>
                <a:gd name="T6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6" y="1"/>
                    <a:pt x="8" y="2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46"/>
            <p:cNvSpPr>
              <a:spLocks/>
            </p:cNvSpPr>
            <p:nvPr/>
          </p:nvSpPr>
          <p:spPr bwMode="auto">
            <a:xfrm>
              <a:off x="5350943" y="4788221"/>
              <a:ext cx="24067" cy="16846"/>
            </a:xfrm>
            <a:custGeom>
              <a:avLst/>
              <a:gdLst>
                <a:gd name="T0" fmla="*/ 6 w 6"/>
                <a:gd name="T1" fmla="*/ 3 h 4"/>
                <a:gd name="T2" fmla="*/ 6 w 6"/>
                <a:gd name="T3" fmla="*/ 4 h 4"/>
                <a:gd name="T4" fmla="*/ 6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5 w 6"/>
                <a:gd name="T17" fmla="*/ 4 h 4"/>
                <a:gd name="T18" fmla="*/ 0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0 w 6"/>
                <a:gd name="T25" fmla="*/ 1 h 4"/>
                <a:gd name="T26" fmla="*/ 0 w 6"/>
                <a:gd name="T27" fmla="*/ 0 h 4"/>
                <a:gd name="T28" fmla="*/ 0 w 6"/>
                <a:gd name="T29" fmla="*/ 0 h 4"/>
                <a:gd name="T30" fmla="*/ 0 w 6"/>
                <a:gd name="T31" fmla="*/ 0 h 4"/>
                <a:gd name="T32" fmla="*/ 1 w 6"/>
                <a:gd name="T33" fmla="*/ 0 h 4"/>
                <a:gd name="T34" fmla="*/ 1 w 6"/>
                <a:gd name="T35" fmla="*/ 0 h 4"/>
                <a:gd name="T36" fmla="*/ 6 w 6"/>
                <a:gd name="T3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2"/>
                    <a:pt x="4" y="2"/>
                    <a:pt x="6" y="3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47"/>
            <p:cNvSpPr>
              <a:spLocks/>
            </p:cNvSpPr>
            <p:nvPr/>
          </p:nvSpPr>
          <p:spPr bwMode="auto">
            <a:xfrm>
              <a:off x="5362976" y="4785815"/>
              <a:ext cx="24067" cy="14440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3 h 4"/>
                <a:gd name="T4" fmla="*/ 6 w 6"/>
                <a:gd name="T5" fmla="*/ 3 h 4"/>
                <a:gd name="T6" fmla="*/ 6 w 6"/>
                <a:gd name="T7" fmla="*/ 3 h 4"/>
                <a:gd name="T8" fmla="*/ 6 w 6"/>
                <a:gd name="T9" fmla="*/ 3 h 4"/>
                <a:gd name="T10" fmla="*/ 6 w 6"/>
                <a:gd name="T11" fmla="*/ 3 h 4"/>
                <a:gd name="T12" fmla="*/ 6 w 6"/>
                <a:gd name="T13" fmla="*/ 3 h 4"/>
                <a:gd name="T14" fmla="*/ 5 w 6"/>
                <a:gd name="T15" fmla="*/ 4 h 4"/>
                <a:gd name="T16" fmla="*/ 5 w 6"/>
                <a:gd name="T17" fmla="*/ 4 h 4"/>
                <a:gd name="T18" fmla="*/ 4 w 6"/>
                <a:gd name="T19" fmla="*/ 3 h 4"/>
                <a:gd name="T20" fmla="*/ 3 w 6"/>
                <a:gd name="T21" fmla="*/ 3 h 4"/>
                <a:gd name="T22" fmla="*/ 1 w 6"/>
                <a:gd name="T23" fmla="*/ 2 h 4"/>
                <a:gd name="T24" fmla="*/ 1 w 6"/>
                <a:gd name="T25" fmla="*/ 2 h 4"/>
                <a:gd name="T26" fmla="*/ 1 w 6"/>
                <a:gd name="T27" fmla="*/ 2 h 4"/>
                <a:gd name="T28" fmla="*/ 0 w 6"/>
                <a:gd name="T29" fmla="*/ 2 h 4"/>
                <a:gd name="T30" fmla="*/ 0 w 6"/>
                <a:gd name="T31" fmla="*/ 2 h 4"/>
                <a:gd name="T32" fmla="*/ 0 w 6"/>
                <a:gd name="T33" fmla="*/ 2 h 4"/>
                <a:gd name="T34" fmla="*/ 0 w 6"/>
                <a:gd name="T35" fmla="*/ 2 h 4"/>
                <a:gd name="T36" fmla="*/ 0 w 6"/>
                <a:gd name="T37" fmla="*/ 2 h 4"/>
                <a:gd name="T38" fmla="*/ 1 w 6"/>
                <a:gd name="T39" fmla="*/ 2 h 4"/>
                <a:gd name="T40" fmla="*/ 0 w 6"/>
                <a:gd name="T41" fmla="*/ 1 h 4"/>
                <a:gd name="T42" fmla="*/ 0 w 6"/>
                <a:gd name="T43" fmla="*/ 1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1 h 4"/>
                <a:gd name="T50" fmla="*/ 0 w 6"/>
                <a:gd name="T51" fmla="*/ 1 h 4"/>
                <a:gd name="T52" fmla="*/ 0 w 6"/>
                <a:gd name="T53" fmla="*/ 0 h 4"/>
                <a:gd name="T54" fmla="*/ 1 w 6"/>
                <a:gd name="T55" fmla="*/ 0 h 4"/>
                <a:gd name="T56" fmla="*/ 1 w 6"/>
                <a:gd name="T57" fmla="*/ 0 h 4"/>
                <a:gd name="T58" fmla="*/ 2 w 6"/>
                <a:gd name="T59" fmla="*/ 1 h 4"/>
                <a:gd name="T60" fmla="*/ 2 w 6"/>
                <a:gd name="T61" fmla="*/ 1 h 4"/>
                <a:gd name="T62" fmla="*/ 2 w 6"/>
                <a:gd name="T63" fmla="*/ 1 h 4"/>
                <a:gd name="T64" fmla="*/ 2 w 6"/>
                <a:gd name="T65" fmla="*/ 1 h 4"/>
                <a:gd name="T66" fmla="*/ 3 w 6"/>
                <a:gd name="T67" fmla="*/ 1 h 4"/>
                <a:gd name="T68" fmla="*/ 3 w 6"/>
                <a:gd name="T69" fmla="*/ 1 h 4"/>
                <a:gd name="T70" fmla="*/ 3 w 6"/>
                <a:gd name="T71" fmla="*/ 1 h 4"/>
                <a:gd name="T72" fmla="*/ 3 w 6"/>
                <a:gd name="T73" fmla="*/ 1 h 4"/>
                <a:gd name="T74" fmla="*/ 2 w 6"/>
                <a:gd name="T75" fmla="*/ 1 h 4"/>
                <a:gd name="T76" fmla="*/ 4 w 6"/>
                <a:gd name="T77" fmla="*/ 2 h 4"/>
                <a:gd name="T78" fmla="*/ 5 w 6"/>
                <a:gd name="T79" fmla="*/ 3 h 4"/>
                <a:gd name="T80" fmla="*/ 5 w 6"/>
                <a:gd name="T81" fmla="*/ 3 h 4"/>
                <a:gd name="T82" fmla="*/ 5 w 6"/>
                <a:gd name="T83" fmla="*/ 3 h 4"/>
                <a:gd name="T84" fmla="*/ 5 w 6"/>
                <a:gd name="T85" fmla="*/ 2 h 4"/>
                <a:gd name="T86" fmla="*/ 5 w 6"/>
                <a:gd name="T87" fmla="*/ 2 h 4"/>
                <a:gd name="T88" fmla="*/ 6 w 6"/>
                <a:gd name="T89" fmla="*/ 2 h 4"/>
                <a:gd name="T90" fmla="*/ 6 w 6"/>
                <a:gd name="T91" fmla="*/ 2 h 4"/>
                <a:gd name="T92" fmla="*/ 6 w 6"/>
                <a:gd name="T93" fmla="*/ 2 h 4"/>
                <a:gd name="T94" fmla="*/ 6 w 6"/>
                <a:gd name="T9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48"/>
            <p:cNvSpPr>
              <a:spLocks noEditPoints="1"/>
            </p:cNvSpPr>
            <p:nvPr/>
          </p:nvSpPr>
          <p:spPr bwMode="auto">
            <a:xfrm>
              <a:off x="6665012" y="4025292"/>
              <a:ext cx="33694" cy="19254"/>
            </a:xfrm>
            <a:custGeom>
              <a:avLst/>
              <a:gdLst>
                <a:gd name="T0" fmla="*/ 7 w 8"/>
                <a:gd name="T1" fmla="*/ 2 h 5"/>
                <a:gd name="T2" fmla="*/ 8 w 8"/>
                <a:gd name="T3" fmla="*/ 3 h 5"/>
                <a:gd name="T4" fmla="*/ 8 w 8"/>
                <a:gd name="T5" fmla="*/ 3 h 5"/>
                <a:gd name="T6" fmla="*/ 8 w 8"/>
                <a:gd name="T7" fmla="*/ 3 h 5"/>
                <a:gd name="T8" fmla="*/ 8 w 8"/>
                <a:gd name="T9" fmla="*/ 3 h 5"/>
                <a:gd name="T10" fmla="*/ 7 w 8"/>
                <a:gd name="T11" fmla="*/ 3 h 5"/>
                <a:gd name="T12" fmla="*/ 7 w 8"/>
                <a:gd name="T13" fmla="*/ 3 h 5"/>
                <a:gd name="T14" fmla="*/ 7 w 8"/>
                <a:gd name="T15" fmla="*/ 3 h 5"/>
                <a:gd name="T16" fmla="*/ 7 w 8"/>
                <a:gd name="T17" fmla="*/ 3 h 5"/>
                <a:gd name="T18" fmla="*/ 5 w 8"/>
                <a:gd name="T19" fmla="*/ 3 h 5"/>
                <a:gd name="T20" fmla="*/ 3 w 8"/>
                <a:gd name="T21" fmla="*/ 4 h 5"/>
                <a:gd name="T22" fmla="*/ 4 w 8"/>
                <a:gd name="T23" fmla="*/ 5 h 5"/>
                <a:gd name="T24" fmla="*/ 4 w 8"/>
                <a:gd name="T25" fmla="*/ 5 h 5"/>
                <a:gd name="T26" fmla="*/ 4 w 8"/>
                <a:gd name="T27" fmla="*/ 5 h 5"/>
                <a:gd name="T28" fmla="*/ 4 w 8"/>
                <a:gd name="T29" fmla="*/ 5 h 5"/>
                <a:gd name="T30" fmla="*/ 4 w 8"/>
                <a:gd name="T31" fmla="*/ 5 h 5"/>
                <a:gd name="T32" fmla="*/ 4 w 8"/>
                <a:gd name="T33" fmla="*/ 5 h 5"/>
                <a:gd name="T34" fmla="*/ 3 w 8"/>
                <a:gd name="T35" fmla="*/ 5 h 5"/>
                <a:gd name="T36" fmla="*/ 3 w 8"/>
                <a:gd name="T37" fmla="*/ 5 h 5"/>
                <a:gd name="T38" fmla="*/ 3 w 8"/>
                <a:gd name="T39" fmla="*/ 5 h 5"/>
                <a:gd name="T40" fmla="*/ 0 w 8"/>
                <a:gd name="T41" fmla="*/ 1 h 5"/>
                <a:gd name="T42" fmla="*/ 0 w 8"/>
                <a:gd name="T43" fmla="*/ 1 h 5"/>
                <a:gd name="T44" fmla="*/ 0 w 8"/>
                <a:gd name="T45" fmla="*/ 1 h 5"/>
                <a:gd name="T46" fmla="*/ 0 w 8"/>
                <a:gd name="T47" fmla="*/ 1 h 5"/>
                <a:gd name="T48" fmla="*/ 0 w 8"/>
                <a:gd name="T49" fmla="*/ 1 h 5"/>
                <a:gd name="T50" fmla="*/ 1 w 8"/>
                <a:gd name="T51" fmla="*/ 1 h 5"/>
                <a:gd name="T52" fmla="*/ 1 w 8"/>
                <a:gd name="T53" fmla="*/ 0 h 5"/>
                <a:gd name="T54" fmla="*/ 1 w 8"/>
                <a:gd name="T55" fmla="*/ 0 h 5"/>
                <a:gd name="T56" fmla="*/ 1 w 8"/>
                <a:gd name="T57" fmla="*/ 0 h 5"/>
                <a:gd name="T58" fmla="*/ 7 w 8"/>
                <a:gd name="T59" fmla="*/ 2 h 5"/>
                <a:gd name="T60" fmla="*/ 1 w 8"/>
                <a:gd name="T61" fmla="*/ 1 h 5"/>
                <a:gd name="T62" fmla="*/ 1 w 8"/>
                <a:gd name="T63" fmla="*/ 1 h 5"/>
                <a:gd name="T64" fmla="*/ 3 w 8"/>
                <a:gd name="T65" fmla="*/ 3 h 5"/>
                <a:gd name="T66" fmla="*/ 4 w 8"/>
                <a:gd name="T67" fmla="*/ 2 h 5"/>
                <a:gd name="T68" fmla="*/ 1 w 8"/>
                <a:gd name="T6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5">
                  <a:moveTo>
                    <a:pt x="7" y="2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1"/>
                    <a:pt x="5" y="2"/>
                    <a:pt x="7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3" y="2"/>
                    <a:pt x="2" y="2"/>
                    <a:pt x="1" y="1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49"/>
            <p:cNvSpPr>
              <a:spLocks/>
            </p:cNvSpPr>
            <p:nvPr/>
          </p:nvSpPr>
          <p:spPr bwMode="auto">
            <a:xfrm>
              <a:off x="6677045" y="4018071"/>
              <a:ext cx="24067" cy="14440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5 w 6"/>
                <a:gd name="T17" fmla="*/ 4 h 4"/>
                <a:gd name="T18" fmla="*/ 0 w 6"/>
                <a:gd name="T19" fmla="*/ 1 h 4"/>
                <a:gd name="T20" fmla="*/ 0 w 6"/>
                <a:gd name="T21" fmla="*/ 1 h 4"/>
                <a:gd name="T22" fmla="*/ 0 w 6"/>
                <a:gd name="T23" fmla="*/ 1 h 4"/>
                <a:gd name="T24" fmla="*/ 0 w 6"/>
                <a:gd name="T25" fmla="*/ 1 h 4"/>
                <a:gd name="T26" fmla="*/ 0 w 6"/>
                <a:gd name="T27" fmla="*/ 1 h 4"/>
                <a:gd name="T28" fmla="*/ 0 w 6"/>
                <a:gd name="T29" fmla="*/ 0 h 4"/>
                <a:gd name="T30" fmla="*/ 1 w 6"/>
                <a:gd name="T31" fmla="*/ 0 h 4"/>
                <a:gd name="T32" fmla="*/ 1 w 6"/>
                <a:gd name="T33" fmla="*/ 0 h 4"/>
                <a:gd name="T34" fmla="*/ 1 w 6"/>
                <a:gd name="T35" fmla="*/ 0 h 4"/>
                <a:gd name="T36" fmla="*/ 6 w 6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2"/>
                    <a:pt x="4" y="2"/>
                    <a:pt x="6" y="4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50"/>
            <p:cNvSpPr>
              <a:spLocks/>
            </p:cNvSpPr>
            <p:nvPr/>
          </p:nvSpPr>
          <p:spPr bwMode="auto">
            <a:xfrm>
              <a:off x="6689080" y="4018071"/>
              <a:ext cx="24067" cy="9627"/>
            </a:xfrm>
            <a:custGeom>
              <a:avLst/>
              <a:gdLst>
                <a:gd name="T0" fmla="*/ 6 w 6"/>
                <a:gd name="T1" fmla="*/ 2 h 3"/>
                <a:gd name="T2" fmla="*/ 6 w 6"/>
                <a:gd name="T3" fmla="*/ 2 h 3"/>
                <a:gd name="T4" fmla="*/ 6 w 6"/>
                <a:gd name="T5" fmla="*/ 2 h 3"/>
                <a:gd name="T6" fmla="*/ 6 w 6"/>
                <a:gd name="T7" fmla="*/ 2 h 3"/>
                <a:gd name="T8" fmla="*/ 6 w 6"/>
                <a:gd name="T9" fmla="*/ 2 h 3"/>
                <a:gd name="T10" fmla="*/ 6 w 6"/>
                <a:gd name="T11" fmla="*/ 2 h 3"/>
                <a:gd name="T12" fmla="*/ 6 w 6"/>
                <a:gd name="T13" fmla="*/ 2 h 3"/>
                <a:gd name="T14" fmla="*/ 5 w 6"/>
                <a:gd name="T15" fmla="*/ 3 h 3"/>
                <a:gd name="T16" fmla="*/ 5 w 6"/>
                <a:gd name="T17" fmla="*/ 3 h 3"/>
                <a:gd name="T18" fmla="*/ 4 w 6"/>
                <a:gd name="T19" fmla="*/ 3 h 3"/>
                <a:gd name="T20" fmla="*/ 3 w 6"/>
                <a:gd name="T21" fmla="*/ 2 h 3"/>
                <a:gd name="T22" fmla="*/ 1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0 w 6"/>
                <a:gd name="T29" fmla="*/ 1 h 3"/>
                <a:gd name="T30" fmla="*/ 0 w 6"/>
                <a:gd name="T31" fmla="*/ 1 h 3"/>
                <a:gd name="T32" fmla="*/ 0 w 6"/>
                <a:gd name="T33" fmla="*/ 1 h 3"/>
                <a:gd name="T34" fmla="*/ 0 w 6"/>
                <a:gd name="T35" fmla="*/ 1 h 3"/>
                <a:gd name="T36" fmla="*/ 0 w 6"/>
                <a:gd name="T37" fmla="*/ 1 h 3"/>
                <a:gd name="T38" fmla="*/ 1 w 6"/>
                <a:gd name="T39" fmla="*/ 1 h 3"/>
                <a:gd name="T40" fmla="*/ 0 w 6"/>
                <a:gd name="T41" fmla="*/ 0 h 3"/>
                <a:gd name="T42" fmla="*/ 0 w 6"/>
                <a:gd name="T43" fmla="*/ 0 h 3"/>
                <a:gd name="T44" fmla="*/ 0 w 6"/>
                <a:gd name="T45" fmla="*/ 0 h 3"/>
                <a:gd name="T46" fmla="*/ 0 w 6"/>
                <a:gd name="T47" fmla="*/ 0 h 3"/>
                <a:gd name="T48" fmla="*/ 0 w 6"/>
                <a:gd name="T49" fmla="*/ 0 h 3"/>
                <a:gd name="T50" fmla="*/ 0 w 6"/>
                <a:gd name="T51" fmla="*/ 0 h 3"/>
                <a:gd name="T52" fmla="*/ 1 w 6"/>
                <a:gd name="T53" fmla="*/ 0 h 3"/>
                <a:gd name="T54" fmla="*/ 1 w 6"/>
                <a:gd name="T55" fmla="*/ 0 h 3"/>
                <a:gd name="T56" fmla="*/ 1 w 6"/>
                <a:gd name="T57" fmla="*/ 0 h 3"/>
                <a:gd name="T58" fmla="*/ 2 w 6"/>
                <a:gd name="T59" fmla="*/ 0 h 3"/>
                <a:gd name="T60" fmla="*/ 2 w 6"/>
                <a:gd name="T61" fmla="*/ 0 h 3"/>
                <a:gd name="T62" fmla="*/ 2 w 6"/>
                <a:gd name="T63" fmla="*/ 0 h 3"/>
                <a:gd name="T64" fmla="*/ 3 w 6"/>
                <a:gd name="T65" fmla="*/ 0 h 3"/>
                <a:gd name="T66" fmla="*/ 3 w 6"/>
                <a:gd name="T67" fmla="*/ 0 h 3"/>
                <a:gd name="T68" fmla="*/ 3 w 6"/>
                <a:gd name="T69" fmla="*/ 0 h 3"/>
                <a:gd name="T70" fmla="*/ 3 w 6"/>
                <a:gd name="T71" fmla="*/ 0 h 3"/>
                <a:gd name="T72" fmla="*/ 3 w 6"/>
                <a:gd name="T73" fmla="*/ 0 h 3"/>
                <a:gd name="T74" fmla="*/ 2 w 6"/>
                <a:gd name="T75" fmla="*/ 1 h 3"/>
                <a:gd name="T76" fmla="*/ 4 w 6"/>
                <a:gd name="T77" fmla="*/ 2 h 3"/>
                <a:gd name="T78" fmla="*/ 5 w 6"/>
                <a:gd name="T79" fmla="*/ 2 h 3"/>
                <a:gd name="T80" fmla="*/ 5 w 6"/>
                <a:gd name="T81" fmla="*/ 2 h 3"/>
                <a:gd name="T82" fmla="*/ 5 w 6"/>
                <a:gd name="T83" fmla="*/ 2 h 3"/>
                <a:gd name="T84" fmla="*/ 5 w 6"/>
                <a:gd name="T85" fmla="*/ 2 h 3"/>
                <a:gd name="T86" fmla="*/ 5 w 6"/>
                <a:gd name="T87" fmla="*/ 2 h 3"/>
                <a:gd name="T88" fmla="*/ 6 w 6"/>
                <a:gd name="T89" fmla="*/ 2 h 3"/>
                <a:gd name="T90" fmla="*/ 6 w 6"/>
                <a:gd name="T91" fmla="*/ 2 h 3"/>
                <a:gd name="T92" fmla="*/ 6 w 6"/>
                <a:gd name="T93" fmla="*/ 2 h 3"/>
                <a:gd name="T94" fmla="*/ 6 w 6"/>
                <a:gd name="T95" fmla="*/ 2 h 3"/>
                <a:gd name="T96" fmla="*/ 6 w 6"/>
                <a:gd name="T9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" h="3"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51"/>
            <p:cNvSpPr>
              <a:spLocks/>
            </p:cNvSpPr>
            <p:nvPr/>
          </p:nvSpPr>
          <p:spPr bwMode="auto">
            <a:xfrm>
              <a:off x="4631333" y="4540330"/>
              <a:ext cx="19254" cy="16846"/>
            </a:xfrm>
            <a:custGeom>
              <a:avLst/>
              <a:gdLst>
                <a:gd name="T0" fmla="*/ 6 w 8"/>
                <a:gd name="T1" fmla="*/ 2 h 7"/>
                <a:gd name="T2" fmla="*/ 8 w 8"/>
                <a:gd name="T3" fmla="*/ 2 h 7"/>
                <a:gd name="T4" fmla="*/ 8 w 8"/>
                <a:gd name="T5" fmla="*/ 2 h 7"/>
                <a:gd name="T6" fmla="*/ 8 w 8"/>
                <a:gd name="T7" fmla="*/ 3 h 7"/>
                <a:gd name="T8" fmla="*/ 8 w 8"/>
                <a:gd name="T9" fmla="*/ 3 h 7"/>
                <a:gd name="T10" fmla="*/ 6 w 8"/>
                <a:gd name="T11" fmla="*/ 3 h 7"/>
                <a:gd name="T12" fmla="*/ 6 w 8"/>
                <a:gd name="T13" fmla="*/ 5 h 7"/>
                <a:gd name="T14" fmla="*/ 5 w 8"/>
                <a:gd name="T15" fmla="*/ 5 h 7"/>
                <a:gd name="T16" fmla="*/ 5 w 8"/>
                <a:gd name="T17" fmla="*/ 5 h 7"/>
                <a:gd name="T18" fmla="*/ 5 w 8"/>
                <a:gd name="T19" fmla="*/ 5 h 7"/>
                <a:gd name="T20" fmla="*/ 3 w 8"/>
                <a:gd name="T21" fmla="*/ 5 h 7"/>
                <a:gd name="T22" fmla="*/ 3 w 8"/>
                <a:gd name="T23" fmla="*/ 5 h 7"/>
                <a:gd name="T24" fmla="*/ 3 w 8"/>
                <a:gd name="T25" fmla="*/ 5 h 7"/>
                <a:gd name="T26" fmla="*/ 3 w 8"/>
                <a:gd name="T27" fmla="*/ 5 h 7"/>
                <a:gd name="T28" fmla="*/ 3 w 8"/>
                <a:gd name="T29" fmla="*/ 5 h 7"/>
                <a:gd name="T30" fmla="*/ 3 w 8"/>
                <a:gd name="T31" fmla="*/ 5 h 7"/>
                <a:gd name="T32" fmla="*/ 3 w 8"/>
                <a:gd name="T33" fmla="*/ 5 h 7"/>
                <a:gd name="T34" fmla="*/ 3 w 8"/>
                <a:gd name="T35" fmla="*/ 7 h 7"/>
                <a:gd name="T36" fmla="*/ 3 w 8"/>
                <a:gd name="T37" fmla="*/ 7 h 7"/>
                <a:gd name="T38" fmla="*/ 3 w 8"/>
                <a:gd name="T39" fmla="*/ 7 h 7"/>
                <a:gd name="T40" fmla="*/ 1 w 8"/>
                <a:gd name="T41" fmla="*/ 7 h 7"/>
                <a:gd name="T42" fmla="*/ 1 w 8"/>
                <a:gd name="T43" fmla="*/ 7 h 7"/>
                <a:gd name="T44" fmla="*/ 1 w 8"/>
                <a:gd name="T45" fmla="*/ 7 h 7"/>
                <a:gd name="T46" fmla="*/ 1 w 8"/>
                <a:gd name="T47" fmla="*/ 7 h 7"/>
                <a:gd name="T48" fmla="*/ 0 w 8"/>
                <a:gd name="T49" fmla="*/ 5 h 7"/>
                <a:gd name="T50" fmla="*/ 0 w 8"/>
                <a:gd name="T51" fmla="*/ 5 h 7"/>
                <a:gd name="T52" fmla="*/ 0 w 8"/>
                <a:gd name="T53" fmla="*/ 3 h 7"/>
                <a:gd name="T54" fmla="*/ 1 w 8"/>
                <a:gd name="T55" fmla="*/ 3 h 7"/>
                <a:gd name="T56" fmla="*/ 1 w 8"/>
                <a:gd name="T57" fmla="*/ 3 h 7"/>
                <a:gd name="T58" fmla="*/ 3 w 8"/>
                <a:gd name="T59" fmla="*/ 3 h 7"/>
                <a:gd name="T60" fmla="*/ 3 w 8"/>
                <a:gd name="T61" fmla="*/ 3 h 7"/>
                <a:gd name="T62" fmla="*/ 3 w 8"/>
                <a:gd name="T63" fmla="*/ 3 h 7"/>
                <a:gd name="T64" fmla="*/ 5 w 8"/>
                <a:gd name="T65" fmla="*/ 3 h 7"/>
                <a:gd name="T66" fmla="*/ 5 w 8"/>
                <a:gd name="T67" fmla="*/ 3 h 7"/>
                <a:gd name="T68" fmla="*/ 5 w 8"/>
                <a:gd name="T69" fmla="*/ 3 h 7"/>
                <a:gd name="T70" fmla="*/ 6 w 8"/>
                <a:gd name="T71" fmla="*/ 3 h 7"/>
                <a:gd name="T72" fmla="*/ 6 w 8"/>
                <a:gd name="T73" fmla="*/ 2 h 7"/>
                <a:gd name="T74" fmla="*/ 6 w 8"/>
                <a:gd name="T75" fmla="*/ 2 h 7"/>
                <a:gd name="T76" fmla="*/ 6 w 8"/>
                <a:gd name="T77" fmla="*/ 2 h 7"/>
                <a:gd name="T78" fmla="*/ 5 w 8"/>
                <a:gd name="T79" fmla="*/ 2 h 7"/>
                <a:gd name="T80" fmla="*/ 5 w 8"/>
                <a:gd name="T81" fmla="*/ 2 h 7"/>
                <a:gd name="T82" fmla="*/ 5 w 8"/>
                <a:gd name="T83" fmla="*/ 2 h 7"/>
                <a:gd name="T84" fmla="*/ 6 w 8"/>
                <a:gd name="T85" fmla="*/ 0 h 7"/>
                <a:gd name="T86" fmla="*/ 6 w 8"/>
                <a:gd name="T87" fmla="*/ 0 h 7"/>
                <a:gd name="T88" fmla="*/ 6 w 8"/>
                <a:gd name="T89" fmla="*/ 0 h 7"/>
                <a:gd name="T90" fmla="*/ 6 w 8"/>
                <a:gd name="T91" fmla="*/ 0 h 7"/>
                <a:gd name="T92" fmla="*/ 6 w 8"/>
                <a:gd name="T9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" h="7">
                  <a:moveTo>
                    <a:pt x="6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52"/>
            <p:cNvSpPr>
              <a:spLocks/>
            </p:cNvSpPr>
            <p:nvPr/>
          </p:nvSpPr>
          <p:spPr bwMode="auto">
            <a:xfrm>
              <a:off x="4717975" y="4540330"/>
              <a:ext cx="12034" cy="4813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3 w 3"/>
                <a:gd name="T7" fmla="*/ 1 h 1"/>
                <a:gd name="T8" fmla="*/ 3 w 3"/>
                <a:gd name="T9" fmla="*/ 1 h 1"/>
                <a:gd name="T10" fmla="*/ 3 w 3"/>
                <a:gd name="T11" fmla="*/ 1 h 1"/>
                <a:gd name="T12" fmla="*/ 2 w 3"/>
                <a:gd name="T13" fmla="*/ 1 h 1"/>
                <a:gd name="T14" fmla="*/ 2 w 3"/>
                <a:gd name="T15" fmla="*/ 1 h 1"/>
                <a:gd name="T16" fmla="*/ 2 w 3"/>
                <a:gd name="T17" fmla="*/ 1 h 1"/>
                <a:gd name="T18" fmla="*/ 0 w 3"/>
                <a:gd name="T19" fmla="*/ 1 h 1"/>
                <a:gd name="T20" fmla="*/ 0 w 3"/>
                <a:gd name="T21" fmla="*/ 1 h 1"/>
                <a:gd name="T22" fmla="*/ 0 w 3"/>
                <a:gd name="T23" fmla="*/ 1 h 1"/>
                <a:gd name="T24" fmla="*/ 0 w 3"/>
                <a:gd name="T25" fmla="*/ 1 h 1"/>
                <a:gd name="T26" fmla="*/ 0 w 3"/>
                <a:gd name="T27" fmla="*/ 0 h 1"/>
                <a:gd name="T28" fmla="*/ 0 w 3"/>
                <a:gd name="T29" fmla="*/ 0 h 1"/>
                <a:gd name="T30" fmla="*/ 1 w 3"/>
                <a:gd name="T31" fmla="*/ 0 h 1"/>
                <a:gd name="T32" fmla="*/ 1 w 3"/>
                <a:gd name="T33" fmla="*/ 0 h 1"/>
                <a:gd name="T34" fmla="*/ 1 w 3"/>
                <a:gd name="T35" fmla="*/ 0 h 1"/>
                <a:gd name="T36" fmla="*/ 3 w 3"/>
                <a:gd name="T3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53"/>
            <p:cNvSpPr>
              <a:spLocks noEditPoints="1"/>
            </p:cNvSpPr>
            <p:nvPr/>
          </p:nvSpPr>
          <p:spPr bwMode="auto">
            <a:xfrm>
              <a:off x="4992341" y="4509042"/>
              <a:ext cx="50542" cy="24067"/>
            </a:xfrm>
            <a:custGeom>
              <a:avLst/>
              <a:gdLst>
                <a:gd name="T0" fmla="*/ 12 w 13"/>
                <a:gd name="T1" fmla="*/ 3 h 6"/>
                <a:gd name="T2" fmla="*/ 13 w 13"/>
                <a:gd name="T3" fmla="*/ 3 h 6"/>
                <a:gd name="T4" fmla="*/ 13 w 13"/>
                <a:gd name="T5" fmla="*/ 3 h 6"/>
                <a:gd name="T6" fmla="*/ 13 w 13"/>
                <a:gd name="T7" fmla="*/ 3 h 6"/>
                <a:gd name="T8" fmla="*/ 13 w 13"/>
                <a:gd name="T9" fmla="*/ 3 h 6"/>
                <a:gd name="T10" fmla="*/ 12 w 13"/>
                <a:gd name="T11" fmla="*/ 4 h 6"/>
                <a:gd name="T12" fmla="*/ 11 w 13"/>
                <a:gd name="T13" fmla="*/ 4 h 6"/>
                <a:gd name="T14" fmla="*/ 10 w 13"/>
                <a:gd name="T15" fmla="*/ 4 h 6"/>
                <a:gd name="T16" fmla="*/ 9 w 13"/>
                <a:gd name="T17" fmla="*/ 4 h 6"/>
                <a:gd name="T18" fmla="*/ 9 w 13"/>
                <a:gd name="T19" fmla="*/ 4 h 6"/>
                <a:gd name="T20" fmla="*/ 8 w 13"/>
                <a:gd name="T21" fmla="*/ 5 h 6"/>
                <a:gd name="T22" fmla="*/ 7 w 13"/>
                <a:gd name="T23" fmla="*/ 5 h 6"/>
                <a:gd name="T24" fmla="*/ 5 w 13"/>
                <a:gd name="T25" fmla="*/ 6 h 6"/>
                <a:gd name="T26" fmla="*/ 4 w 13"/>
                <a:gd name="T27" fmla="*/ 5 h 6"/>
                <a:gd name="T28" fmla="*/ 2 w 13"/>
                <a:gd name="T29" fmla="*/ 4 h 6"/>
                <a:gd name="T30" fmla="*/ 1 w 13"/>
                <a:gd name="T31" fmla="*/ 3 h 6"/>
                <a:gd name="T32" fmla="*/ 0 w 13"/>
                <a:gd name="T33" fmla="*/ 2 h 6"/>
                <a:gd name="T34" fmla="*/ 0 w 13"/>
                <a:gd name="T35" fmla="*/ 1 h 6"/>
                <a:gd name="T36" fmla="*/ 1 w 13"/>
                <a:gd name="T37" fmla="*/ 1 h 6"/>
                <a:gd name="T38" fmla="*/ 3 w 13"/>
                <a:gd name="T39" fmla="*/ 0 h 6"/>
                <a:gd name="T40" fmla="*/ 4 w 13"/>
                <a:gd name="T41" fmla="*/ 0 h 6"/>
                <a:gd name="T42" fmla="*/ 6 w 13"/>
                <a:gd name="T43" fmla="*/ 0 h 6"/>
                <a:gd name="T44" fmla="*/ 8 w 13"/>
                <a:gd name="T45" fmla="*/ 1 h 6"/>
                <a:gd name="T46" fmla="*/ 8 w 13"/>
                <a:gd name="T47" fmla="*/ 1 h 6"/>
                <a:gd name="T48" fmla="*/ 9 w 13"/>
                <a:gd name="T49" fmla="*/ 2 h 6"/>
                <a:gd name="T50" fmla="*/ 9 w 13"/>
                <a:gd name="T51" fmla="*/ 2 h 6"/>
                <a:gd name="T52" fmla="*/ 10 w 13"/>
                <a:gd name="T53" fmla="*/ 3 h 6"/>
                <a:gd name="T54" fmla="*/ 11 w 13"/>
                <a:gd name="T55" fmla="*/ 3 h 6"/>
                <a:gd name="T56" fmla="*/ 11 w 13"/>
                <a:gd name="T57" fmla="*/ 3 h 6"/>
                <a:gd name="T58" fmla="*/ 11 w 13"/>
                <a:gd name="T59" fmla="*/ 3 h 6"/>
                <a:gd name="T60" fmla="*/ 12 w 13"/>
                <a:gd name="T61" fmla="*/ 3 h 6"/>
                <a:gd name="T62" fmla="*/ 12 w 13"/>
                <a:gd name="T63" fmla="*/ 3 h 6"/>
                <a:gd name="T64" fmla="*/ 6 w 13"/>
                <a:gd name="T65" fmla="*/ 2 h 6"/>
                <a:gd name="T66" fmla="*/ 5 w 13"/>
                <a:gd name="T67" fmla="*/ 1 h 6"/>
                <a:gd name="T68" fmla="*/ 4 w 13"/>
                <a:gd name="T69" fmla="*/ 1 h 6"/>
                <a:gd name="T70" fmla="*/ 3 w 13"/>
                <a:gd name="T71" fmla="*/ 1 h 6"/>
                <a:gd name="T72" fmla="*/ 2 w 13"/>
                <a:gd name="T73" fmla="*/ 1 h 6"/>
                <a:gd name="T74" fmla="*/ 2 w 13"/>
                <a:gd name="T75" fmla="*/ 2 h 6"/>
                <a:gd name="T76" fmla="*/ 2 w 13"/>
                <a:gd name="T77" fmla="*/ 2 h 6"/>
                <a:gd name="T78" fmla="*/ 2 w 13"/>
                <a:gd name="T79" fmla="*/ 3 h 6"/>
                <a:gd name="T80" fmla="*/ 3 w 13"/>
                <a:gd name="T81" fmla="*/ 4 h 6"/>
                <a:gd name="T82" fmla="*/ 4 w 13"/>
                <a:gd name="T83" fmla="*/ 4 h 6"/>
                <a:gd name="T84" fmla="*/ 5 w 13"/>
                <a:gd name="T85" fmla="*/ 4 h 6"/>
                <a:gd name="T86" fmla="*/ 6 w 13"/>
                <a:gd name="T87" fmla="*/ 4 h 6"/>
                <a:gd name="T88" fmla="*/ 7 w 13"/>
                <a:gd name="T89" fmla="*/ 4 h 6"/>
                <a:gd name="T90" fmla="*/ 8 w 13"/>
                <a:gd name="T91" fmla="*/ 4 h 6"/>
                <a:gd name="T92" fmla="*/ 8 w 13"/>
                <a:gd name="T93" fmla="*/ 3 h 6"/>
                <a:gd name="T94" fmla="*/ 7 w 13"/>
                <a:gd name="T95" fmla="*/ 2 h 6"/>
                <a:gd name="T96" fmla="*/ 6 w 13"/>
                <a:gd name="T9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6">
                  <a:moveTo>
                    <a:pt x="12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  <a:moveTo>
                    <a:pt x="6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54"/>
            <p:cNvSpPr>
              <a:spLocks noEditPoints="1"/>
            </p:cNvSpPr>
            <p:nvPr/>
          </p:nvSpPr>
          <p:spPr bwMode="auto">
            <a:xfrm>
              <a:off x="5194506" y="4559584"/>
              <a:ext cx="38508" cy="24067"/>
            </a:xfrm>
            <a:custGeom>
              <a:avLst/>
              <a:gdLst>
                <a:gd name="T0" fmla="*/ 9 w 10"/>
                <a:gd name="T1" fmla="*/ 2 h 6"/>
                <a:gd name="T2" fmla="*/ 10 w 10"/>
                <a:gd name="T3" fmla="*/ 2 h 6"/>
                <a:gd name="T4" fmla="*/ 10 w 10"/>
                <a:gd name="T5" fmla="*/ 2 h 6"/>
                <a:gd name="T6" fmla="*/ 10 w 10"/>
                <a:gd name="T7" fmla="*/ 3 h 6"/>
                <a:gd name="T8" fmla="*/ 10 w 10"/>
                <a:gd name="T9" fmla="*/ 3 h 6"/>
                <a:gd name="T10" fmla="*/ 9 w 10"/>
                <a:gd name="T11" fmla="*/ 3 h 6"/>
                <a:gd name="T12" fmla="*/ 9 w 10"/>
                <a:gd name="T13" fmla="*/ 3 h 6"/>
                <a:gd name="T14" fmla="*/ 9 w 10"/>
                <a:gd name="T15" fmla="*/ 3 h 6"/>
                <a:gd name="T16" fmla="*/ 9 w 10"/>
                <a:gd name="T17" fmla="*/ 3 h 6"/>
                <a:gd name="T18" fmla="*/ 7 w 10"/>
                <a:gd name="T19" fmla="*/ 3 h 6"/>
                <a:gd name="T20" fmla="*/ 4 w 10"/>
                <a:gd name="T21" fmla="*/ 4 h 6"/>
                <a:gd name="T22" fmla="*/ 5 w 10"/>
                <a:gd name="T23" fmla="*/ 5 h 6"/>
                <a:gd name="T24" fmla="*/ 5 w 10"/>
                <a:gd name="T25" fmla="*/ 5 h 6"/>
                <a:gd name="T26" fmla="*/ 5 w 10"/>
                <a:gd name="T27" fmla="*/ 5 h 6"/>
                <a:gd name="T28" fmla="*/ 5 w 10"/>
                <a:gd name="T29" fmla="*/ 5 h 6"/>
                <a:gd name="T30" fmla="*/ 5 w 10"/>
                <a:gd name="T31" fmla="*/ 5 h 6"/>
                <a:gd name="T32" fmla="*/ 5 w 10"/>
                <a:gd name="T33" fmla="*/ 6 h 6"/>
                <a:gd name="T34" fmla="*/ 4 w 10"/>
                <a:gd name="T35" fmla="*/ 6 h 6"/>
                <a:gd name="T36" fmla="*/ 4 w 10"/>
                <a:gd name="T37" fmla="*/ 6 h 6"/>
                <a:gd name="T38" fmla="*/ 4 w 10"/>
                <a:gd name="T39" fmla="*/ 5 h 6"/>
                <a:gd name="T40" fmla="*/ 0 w 10"/>
                <a:gd name="T41" fmla="*/ 1 h 6"/>
                <a:gd name="T42" fmla="*/ 0 w 10"/>
                <a:gd name="T43" fmla="*/ 1 h 6"/>
                <a:gd name="T44" fmla="*/ 0 w 10"/>
                <a:gd name="T45" fmla="*/ 1 h 6"/>
                <a:gd name="T46" fmla="*/ 0 w 10"/>
                <a:gd name="T47" fmla="*/ 0 h 6"/>
                <a:gd name="T48" fmla="*/ 0 w 10"/>
                <a:gd name="T49" fmla="*/ 0 h 6"/>
                <a:gd name="T50" fmla="*/ 1 w 10"/>
                <a:gd name="T51" fmla="*/ 0 h 6"/>
                <a:gd name="T52" fmla="*/ 1 w 10"/>
                <a:gd name="T53" fmla="*/ 0 h 6"/>
                <a:gd name="T54" fmla="*/ 1 w 10"/>
                <a:gd name="T55" fmla="*/ 0 h 6"/>
                <a:gd name="T56" fmla="*/ 1 w 10"/>
                <a:gd name="T57" fmla="*/ 0 h 6"/>
                <a:gd name="T58" fmla="*/ 9 w 10"/>
                <a:gd name="T59" fmla="*/ 2 h 6"/>
                <a:gd name="T60" fmla="*/ 2 w 10"/>
                <a:gd name="T61" fmla="*/ 1 h 6"/>
                <a:gd name="T62" fmla="*/ 2 w 10"/>
                <a:gd name="T63" fmla="*/ 1 h 6"/>
                <a:gd name="T64" fmla="*/ 4 w 10"/>
                <a:gd name="T65" fmla="*/ 3 h 6"/>
                <a:gd name="T66" fmla="*/ 5 w 10"/>
                <a:gd name="T67" fmla="*/ 2 h 6"/>
                <a:gd name="T68" fmla="*/ 2 w 10"/>
                <a:gd name="T6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6">
                  <a:moveTo>
                    <a:pt x="9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1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1"/>
                    <a:pt x="6" y="1"/>
                    <a:pt x="9" y="2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55"/>
            <p:cNvSpPr>
              <a:spLocks/>
            </p:cNvSpPr>
            <p:nvPr/>
          </p:nvSpPr>
          <p:spPr bwMode="auto">
            <a:xfrm>
              <a:off x="6032044" y="4063799"/>
              <a:ext cx="43321" cy="28881"/>
            </a:xfrm>
            <a:custGeom>
              <a:avLst/>
              <a:gdLst>
                <a:gd name="T0" fmla="*/ 11 w 11"/>
                <a:gd name="T1" fmla="*/ 4 h 7"/>
                <a:gd name="T2" fmla="*/ 11 w 11"/>
                <a:gd name="T3" fmla="*/ 4 h 7"/>
                <a:gd name="T4" fmla="*/ 11 w 11"/>
                <a:gd name="T5" fmla="*/ 4 h 7"/>
                <a:gd name="T6" fmla="*/ 11 w 11"/>
                <a:gd name="T7" fmla="*/ 4 h 7"/>
                <a:gd name="T8" fmla="*/ 11 w 11"/>
                <a:gd name="T9" fmla="*/ 5 h 7"/>
                <a:gd name="T10" fmla="*/ 10 w 11"/>
                <a:gd name="T11" fmla="*/ 5 h 7"/>
                <a:gd name="T12" fmla="*/ 10 w 11"/>
                <a:gd name="T13" fmla="*/ 5 h 7"/>
                <a:gd name="T14" fmla="*/ 10 w 11"/>
                <a:gd name="T15" fmla="*/ 5 h 7"/>
                <a:gd name="T16" fmla="*/ 5 w 11"/>
                <a:gd name="T17" fmla="*/ 4 h 7"/>
                <a:gd name="T18" fmla="*/ 8 w 11"/>
                <a:gd name="T19" fmla="*/ 6 h 7"/>
                <a:gd name="T20" fmla="*/ 8 w 11"/>
                <a:gd name="T21" fmla="*/ 6 h 7"/>
                <a:gd name="T22" fmla="*/ 8 w 11"/>
                <a:gd name="T23" fmla="*/ 6 h 7"/>
                <a:gd name="T24" fmla="*/ 8 w 11"/>
                <a:gd name="T25" fmla="*/ 6 h 7"/>
                <a:gd name="T26" fmla="*/ 8 w 11"/>
                <a:gd name="T27" fmla="*/ 7 h 7"/>
                <a:gd name="T28" fmla="*/ 7 w 11"/>
                <a:gd name="T29" fmla="*/ 7 h 7"/>
                <a:gd name="T30" fmla="*/ 7 w 11"/>
                <a:gd name="T31" fmla="*/ 7 h 7"/>
                <a:gd name="T32" fmla="*/ 7 w 11"/>
                <a:gd name="T33" fmla="*/ 7 h 7"/>
                <a:gd name="T34" fmla="*/ 7 w 11"/>
                <a:gd name="T35" fmla="*/ 7 h 7"/>
                <a:gd name="T36" fmla="*/ 0 w 11"/>
                <a:gd name="T37" fmla="*/ 3 h 7"/>
                <a:gd name="T38" fmla="*/ 0 w 11"/>
                <a:gd name="T39" fmla="*/ 3 h 7"/>
                <a:gd name="T40" fmla="*/ 0 w 11"/>
                <a:gd name="T41" fmla="*/ 3 h 7"/>
                <a:gd name="T42" fmla="*/ 1 w 11"/>
                <a:gd name="T43" fmla="*/ 3 h 7"/>
                <a:gd name="T44" fmla="*/ 1 w 11"/>
                <a:gd name="T45" fmla="*/ 3 h 7"/>
                <a:gd name="T46" fmla="*/ 1 w 11"/>
                <a:gd name="T47" fmla="*/ 2 h 7"/>
                <a:gd name="T48" fmla="*/ 1 w 11"/>
                <a:gd name="T49" fmla="*/ 2 h 7"/>
                <a:gd name="T50" fmla="*/ 2 w 11"/>
                <a:gd name="T51" fmla="*/ 2 h 7"/>
                <a:gd name="T52" fmla="*/ 2 w 11"/>
                <a:gd name="T53" fmla="*/ 2 h 7"/>
                <a:gd name="T54" fmla="*/ 5 w 11"/>
                <a:gd name="T55" fmla="*/ 4 h 7"/>
                <a:gd name="T56" fmla="*/ 4 w 11"/>
                <a:gd name="T57" fmla="*/ 1 h 7"/>
                <a:gd name="T58" fmla="*/ 3 w 11"/>
                <a:gd name="T59" fmla="*/ 1 h 7"/>
                <a:gd name="T60" fmla="*/ 4 w 11"/>
                <a:gd name="T61" fmla="*/ 1 h 7"/>
                <a:gd name="T62" fmla="*/ 4 w 11"/>
                <a:gd name="T63" fmla="*/ 1 h 7"/>
                <a:gd name="T64" fmla="*/ 4 w 11"/>
                <a:gd name="T65" fmla="*/ 1 h 7"/>
                <a:gd name="T66" fmla="*/ 4 w 11"/>
                <a:gd name="T67" fmla="*/ 1 h 7"/>
                <a:gd name="T68" fmla="*/ 5 w 11"/>
                <a:gd name="T69" fmla="*/ 0 h 7"/>
                <a:gd name="T70" fmla="*/ 5 w 11"/>
                <a:gd name="T71" fmla="*/ 0 h 7"/>
                <a:gd name="T72" fmla="*/ 5 w 11"/>
                <a:gd name="T73" fmla="*/ 0 h 7"/>
                <a:gd name="T74" fmla="*/ 5 w 11"/>
                <a:gd name="T75" fmla="*/ 1 h 7"/>
                <a:gd name="T76" fmla="*/ 5 w 11"/>
                <a:gd name="T77" fmla="*/ 1 h 7"/>
                <a:gd name="T78" fmla="*/ 6 w 11"/>
                <a:gd name="T79" fmla="*/ 3 h 7"/>
                <a:gd name="T80" fmla="*/ 11 w 11"/>
                <a:gd name="T81" fmla="*/ 4 h 7"/>
                <a:gd name="T82" fmla="*/ 11 w 11"/>
                <a:gd name="T83" fmla="*/ 4 h 7"/>
                <a:gd name="T84" fmla="*/ 11 w 11"/>
                <a:gd name="T8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" h="7"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5"/>
                    <a:pt x="7" y="4"/>
                    <a:pt x="5" y="4"/>
                  </a:cubicBezTo>
                  <a:cubicBezTo>
                    <a:pt x="6" y="5"/>
                    <a:pt x="7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" y="5"/>
                    <a:pt x="3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5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2"/>
                    <a:pt x="6" y="3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56"/>
            <p:cNvSpPr>
              <a:spLocks/>
            </p:cNvSpPr>
            <p:nvPr/>
          </p:nvSpPr>
          <p:spPr bwMode="auto">
            <a:xfrm>
              <a:off x="6157194" y="4001225"/>
              <a:ext cx="40915" cy="19254"/>
            </a:xfrm>
            <a:custGeom>
              <a:avLst/>
              <a:gdLst>
                <a:gd name="T0" fmla="*/ 9 w 10"/>
                <a:gd name="T1" fmla="*/ 2 h 5"/>
                <a:gd name="T2" fmla="*/ 9 w 10"/>
                <a:gd name="T3" fmla="*/ 3 h 5"/>
                <a:gd name="T4" fmla="*/ 9 w 10"/>
                <a:gd name="T5" fmla="*/ 3 h 5"/>
                <a:gd name="T6" fmla="*/ 10 w 10"/>
                <a:gd name="T7" fmla="*/ 3 h 5"/>
                <a:gd name="T8" fmla="*/ 9 w 10"/>
                <a:gd name="T9" fmla="*/ 3 h 5"/>
                <a:gd name="T10" fmla="*/ 7 w 10"/>
                <a:gd name="T11" fmla="*/ 5 h 5"/>
                <a:gd name="T12" fmla="*/ 6 w 10"/>
                <a:gd name="T13" fmla="*/ 5 h 5"/>
                <a:gd name="T14" fmla="*/ 6 w 10"/>
                <a:gd name="T15" fmla="*/ 4 h 5"/>
                <a:gd name="T16" fmla="*/ 0 w 10"/>
                <a:gd name="T17" fmla="*/ 1 h 5"/>
                <a:gd name="T18" fmla="*/ 0 w 10"/>
                <a:gd name="T19" fmla="*/ 1 h 5"/>
                <a:gd name="T20" fmla="*/ 0 w 10"/>
                <a:gd name="T21" fmla="*/ 1 h 5"/>
                <a:gd name="T22" fmla="*/ 0 w 10"/>
                <a:gd name="T23" fmla="*/ 1 h 5"/>
                <a:gd name="T24" fmla="*/ 0 w 10"/>
                <a:gd name="T25" fmla="*/ 0 h 5"/>
                <a:gd name="T26" fmla="*/ 0 w 10"/>
                <a:gd name="T27" fmla="*/ 0 h 5"/>
                <a:gd name="T28" fmla="*/ 1 w 10"/>
                <a:gd name="T29" fmla="*/ 0 h 5"/>
                <a:gd name="T30" fmla="*/ 1 w 10"/>
                <a:gd name="T31" fmla="*/ 0 h 5"/>
                <a:gd name="T32" fmla="*/ 1 w 10"/>
                <a:gd name="T33" fmla="*/ 0 h 5"/>
                <a:gd name="T34" fmla="*/ 6 w 10"/>
                <a:gd name="T35" fmla="*/ 3 h 5"/>
                <a:gd name="T36" fmla="*/ 8 w 10"/>
                <a:gd name="T37" fmla="*/ 2 h 5"/>
                <a:gd name="T38" fmla="*/ 8 w 10"/>
                <a:gd name="T39" fmla="*/ 2 h 5"/>
                <a:gd name="T40" fmla="*/ 9 w 10"/>
                <a:gd name="T41" fmla="*/ 2 h 5"/>
                <a:gd name="T42" fmla="*/ 9 w 10"/>
                <a:gd name="T43" fmla="*/ 2 h 5"/>
                <a:gd name="T44" fmla="*/ 9 w 10"/>
                <a:gd name="T4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5">
                  <a:moveTo>
                    <a:pt x="9" y="2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8" y="4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4" y="2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57"/>
            <p:cNvSpPr>
              <a:spLocks/>
            </p:cNvSpPr>
            <p:nvPr/>
          </p:nvSpPr>
          <p:spPr bwMode="auto">
            <a:xfrm>
              <a:off x="5394264" y="4595684"/>
              <a:ext cx="43321" cy="24067"/>
            </a:xfrm>
            <a:custGeom>
              <a:avLst/>
              <a:gdLst>
                <a:gd name="T0" fmla="*/ 10 w 11"/>
                <a:gd name="T1" fmla="*/ 4 h 6"/>
                <a:gd name="T2" fmla="*/ 11 w 11"/>
                <a:gd name="T3" fmla="*/ 4 h 6"/>
                <a:gd name="T4" fmla="*/ 11 w 11"/>
                <a:gd name="T5" fmla="*/ 4 h 6"/>
                <a:gd name="T6" fmla="*/ 11 w 11"/>
                <a:gd name="T7" fmla="*/ 4 h 6"/>
                <a:gd name="T8" fmla="*/ 11 w 11"/>
                <a:gd name="T9" fmla="*/ 4 h 6"/>
                <a:gd name="T10" fmla="*/ 7 w 11"/>
                <a:gd name="T11" fmla="*/ 6 h 6"/>
                <a:gd name="T12" fmla="*/ 7 w 11"/>
                <a:gd name="T13" fmla="*/ 6 h 6"/>
                <a:gd name="T14" fmla="*/ 6 w 11"/>
                <a:gd name="T15" fmla="*/ 6 h 6"/>
                <a:gd name="T16" fmla="*/ 6 w 11"/>
                <a:gd name="T17" fmla="*/ 6 h 6"/>
                <a:gd name="T18" fmla="*/ 6 w 11"/>
                <a:gd name="T19" fmla="*/ 6 h 6"/>
                <a:gd name="T20" fmla="*/ 6 w 11"/>
                <a:gd name="T21" fmla="*/ 6 h 6"/>
                <a:gd name="T22" fmla="*/ 6 w 11"/>
                <a:gd name="T23" fmla="*/ 6 h 6"/>
                <a:gd name="T24" fmla="*/ 5 w 11"/>
                <a:gd name="T25" fmla="*/ 6 h 6"/>
                <a:gd name="T26" fmla="*/ 4 w 11"/>
                <a:gd name="T27" fmla="*/ 2 h 6"/>
                <a:gd name="T28" fmla="*/ 1 w 11"/>
                <a:gd name="T29" fmla="*/ 3 h 6"/>
                <a:gd name="T30" fmla="*/ 1 w 11"/>
                <a:gd name="T31" fmla="*/ 3 h 6"/>
                <a:gd name="T32" fmla="*/ 1 w 11"/>
                <a:gd name="T33" fmla="*/ 3 h 6"/>
                <a:gd name="T34" fmla="*/ 1 w 11"/>
                <a:gd name="T35" fmla="*/ 3 h 6"/>
                <a:gd name="T36" fmla="*/ 0 w 11"/>
                <a:gd name="T37" fmla="*/ 3 h 6"/>
                <a:gd name="T38" fmla="*/ 0 w 11"/>
                <a:gd name="T39" fmla="*/ 3 h 6"/>
                <a:gd name="T40" fmla="*/ 0 w 11"/>
                <a:gd name="T41" fmla="*/ 3 h 6"/>
                <a:gd name="T42" fmla="*/ 0 w 11"/>
                <a:gd name="T43" fmla="*/ 3 h 6"/>
                <a:gd name="T44" fmla="*/ 0 w 11"/>
                <a:gd name="T45" fmla="*/ 3 h 6"/>
                <a:gd name="T46" fmla="*/ 4 w 11"/>
                <a:gd name="T47" fmla="*/ 1 h 6"/>
                <a:gd name="T48" fmla="*/ 4 w 11"/>
                <a:gd name="T49" fmla="*/ 0 h 6"/>
                <a:gd name="T50" fmla="*/ 4 w 11"/>
                <a:gd name="T51" fmla="*/ 1 h 6"/>
                <a:gd name="T52" fmla="*/ 5 w 11"/>
                <a:gd name="T53" fmla="*/ 1 h 6"/>
                <a:gd name="T54" fmla="*/ 5 w 11"/>
                <a:gd name="T55" fmla="*/ 1 h 6"/>
                <a:gd name="T56" fmla="*/ 5 w 11"/>
                <a:gd name="T57" fmla="*/ 1 h 6"/>
                <a:gd name="T58" fmla="*/ 5 w 11"/>
                <a:gd name="T59" fmla="*/ 1 h 6"/>
                <a:gd name="T60" fmla="*/ 5 w 11"/>
                <a:gd name="T61" fmla="*/ 1 h 6"/>
                <a:gd name="T62" fmla="*/ 7 w 11"/>
                <a:gd name="T63" fmla="*/ 5 h 6"/>
                <a:gd name="T64" fmla="*/ 10 w 11"/>
                <a:gd name="T65" fmla="*/ 4 h 6"/>
                <a:gd name="T66" fmla="*/ 10 w 11"/>
                <a:gd name="T6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" h="6">
                  <a:moveTo>
                    <a:pt x="10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9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4"/>
                    <a:pt x="7" y="5"/>
                  </a:cubicBezTo>
                  <a:cubicBezTo>
                    <a:pt x="8" y="5"/>
                    <a:pt x="9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58"/>
            <p:cNvSpPr>
              <a:spLocks/>
            </p:cNvSpPr>
            <p:nvPr/>
          </p:nvSpPr>
          <p:spPr bwMode="auto">
            <a:xfrm>
              <a:off x="5512193" y="4525890"/>
              <a:ext cx="48134" cy="26473"/>
            </a:xfrm>
            <a:custGeom>
              <a:avLst/>
              <a:gdLst>
                <a:gd name="T0" fmla="*/ 11 w 12"/>
                <a:gd name="T1" fmla="*/ 4 h 7"/>
                <a:gd name="T2" fmla="*/ 12 w 12"/>
                <a:gd name="T3" fmla="*/ 4 h 7"/>
                <a:gd name="T4" fmla="*/ 12 w 12"/>
                <a:gd name="T5" fmla="*/ 4 h 7"/>
                <a:gd name="T6" fmla="*/ 12 w 12"/>
                <a:gd name="T7" fmla="*/ 4 h 7"/>
                <a:gd name="T8" fmla="*/ 11 w 12"/>
                <a:gd name="T9" fmla="*/ 5 h 7"/>
                <a:gd name="T10" fmla="*/ 11 w 12"/>
                <a:gd name="T11" fmla="*/ 5 h 7"/>
                <a:gd name="T12" fmla="*/ 11 w 12"/>
                <a:gd name="T13" fmla="*/ 5 h 7"/>
                <a:gd name="T14" fmla="*/ 11 w 12"/>
                <a:gd name="T15" fmla="*/ 5 h 7"/>
                <a:gd name="T16" fmla="*/ 10 w 12"/>
                <a:gd name="T17" fmla="*/ 5 h 7"/>
                <a:gd name="T18" fmla="*/ 7 w 12"/>
                <a:gd name="T19" fmla="*/ 4 h 7"/>
                <a:gd name="T20" fmla="*/ 8 w 12"/>
                <a:gd name="T21" fmla="*/ 6 h 7"/>
                <a:gd name="T22" fmla="*/ 8 w 12"/>
                <a:gd name="T23" fmla="*/ 6 h 7"/>
                <a:gd name="T24" fmla="*/ 8 w 12"/>
                <a:gd name="T25" fmla="*/ 6 h 7"/>
                <a:gd name="T26" fmla="*/ 8 w 12"/>
                <a:gd name="T27" fmla="*/ 7 h 7"/>
                <a:gd name="T28" fmla="*/ 8 w 12"/>
                <a:gd name="T29" fmla="*/ 7 h 7"/>
                <a:gd name="T30" fmla="*/ 7 w 12"/>
                <a:gd name="T31" fmla="*/ 7 h 7"/>
                <a:gd name="T32" fmla="*/ 7 w 12"/>
                <a:gd name="T33" fmla="*/ 7 h 7"/>
                <a:gd name="T34" fmla="*/ 7 w 12"/>
                <a:gd name="T35" fmla="*/ 7 h 7"/>
                <a:gd name="T36" fmla="*/ 7 w 12"/>
                <a:gd name="T37" fmla="*/ 7 h 7"/>
                <a:gd name="T38" fmla="*/ 5 w 12"/>
                <a:gd name="T39" fmla="*/ 4 h 7"/>
                <a:gd name="T40" fmla="*/ 1 w 12"/>
                <a:gd name="T41" fmla="*/ 3 h 7"/>
                <a:gd name="T42" fmla="*/ 0 w 12"/>
                <a:gd name="T43" fmla="*/ 3 h 7"/>
                <a:gd name="T44" fmla="*/ 0 w 12"/>
                <a:gd name="T45" fmla="*/ 3 h 7"/>
                <a:gd name="T46" fmla="*/ 0 w 12"/>
                <a:gd name="T47" fmla="*/ 3 h 7"/>
                <a:gd name="T48" fmla="*/ 1 w 12"/>
                <a:gd name="T49" fmla="*/ 3 h 7"/>
                <a:gd name="T50" fmla="*/ 1 w 12"/>
                <a:gd name="T51" fmla="*/ 2 h 7"/>
                <a:gd name="T52" fmla="*/ 2 w 12"/>
                <a:gd name="T53" fmla="*/ 2 h 7"/>
                <a:gd name="T54" fmla="*/ 2 w 12"/>
                <a:gd name="T55" fmla="*/ 2 h 7"/>
                <a:gd name="T56" fmla="*/ 2 w 12"/>
                <a:gd name="T57" fmla="*/ 2 h 7"/>
                <a:gd name="T58" fmla="*/ 5 w 12"/>
                <a:gd name="T59" fmla="*/ 3 h 7"/>
                <a:gd name="T60" fmla="*/ 4 w 12"/>
                <a:gd name="T61" fmla="*/ 1 h 7"/>
                <a:gd name="T62" fmla="*/ 4 w 12"/>
                <a:gd name="T63" fmla="*/ 1 h 7"/>
                <a:gd name="T64" fmla="*/ 4 w 12"/>
                <a:gd name="T65" fmla="*/ 1 h 7"/>
                <a:gd name="T66" fmla="*/ 4 w 12"/>
                <a:gd name="T67" fmla="*/ 1 h 7"/>
                <a:gd name="T68" fmla="*/ 4 w 12"/>
                <a:gd name="T69" fmla="*/ 1 h 7"/>
                <a:gd name="T70" fmla="*/ 5 w 12"/>
                <a:gd name="T71" fmla="*/ 0 h 7"/>
                <a:gd name="T72" fmla="*/ 5 w 12"/>
                <a:gd name="T73" fmla="*/ 0 h 7"/>
                <a:gd name="T74" fmla="*/ 5 w 12"/>
                <a:gd name="T75" fmla="*/ 0 h 7"/>
                <a:gd name="T76" fmla="*/ 5 w 12"/>
                <a:gd name="T77" fmla="*/ 1 h 7"/>
                <a:gd name="T78" fmla="*/ 7 w 12"/>
                <a:gd name="T79" fmla="*/ 3 h 7"/>
                <a:gd name="T80" fmla="*/ 11 w 12"/>
                <a:gd name="T8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" h="7"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3" y="4"/>
                    <a:pt x="3" y="4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2"/>
                    <a:pt x="6" y="2"/>
                    <a:pt x="7" y="3"/>
                  </a:cubicBezTo>
                  <a:cubicBezTo>
                    <a:pt x="9" y="3"/>
                    <a:pt x="10" y="4"/>
                    <a:pt x="11" y="4"/>
                  </a:cubicBez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59"/>
            <p:cNvSpPr>
              <a:spLocks/>
            </p:cNvSpPr>
            <p:nvPr/>
          </p:nvSpPr>
          <p:spPr bwMode="auto">
            <a:xfrm>
              <a:off x="5995944" y="4244303"/>
              <a:ext cx="43321" cy="28881"/>
            </a:xfrm>
            <a:custGeom>
              <a:avLst/>
              <a:gdLst>
                <a:gd name="T0" fmla="*/ 11 w 11"/>
                <a:gd name="T1" fmla="*/ 4 h 7"/>
                <a:gd name="T2" fmla="*/ 11 w 11"/>
                <a:gd name="T3" fmla="*/ 4 h 7"/>
                <a:gd name="T4" fmla="*/ 11 w 11"/>
                <a:gd name="T5" fmla="*/ 4 h 7"/>
                <a:gd name="T6" fmla="*/ 11 w 11"/>
                <a:gd name="T7" fmla="*/ 4 h 7"/>
                <a:gd name="T8" fmla="*/ 11 w 11"/>
                <a:gd name="T9" fmla="*/ 5 h 7"/>
                <a:gd name="T10" fmla="*/ 10 w 11"/>
                <a:gd name="T11" fmla="*/ 5 h 7"/>
                <a:gd name="T12" fmla="*/ 10 w 11"/>
                <a:gd name="T13" fmla="*/ 5 h 7"/>
                <a:gd name="T14" fmla="*/ 10 w 11"/>
                <a:gd name="T15" fmla="*/ 5 h 7"/>
                <a:gd name="T16" fmla="*/ 9 w 11"/>
                <a:gd name="T17" fmla="*/ 5 h 7"/>
                <a:gd name="T18" fmla="*/ 8 w 11"/>
                <a:gd name="T19" fmla="*/ 5 h 7"/>
                <a:gd name="T20" fmla="*/ 4 w 11"/>
                <a:gd name="T21" fmla="*/ 4 h 7"/>
                <a:gd name="T22" fmla="*/ 3 w 11"/>
                <a:gd name="T23" fmla="*/ 4 h 7"/>
                <a:gd name="T24" fmla="*/ 2 w 11"/>
                <a:gd name="T25" fmla="*/ 3 h 7"/>
                <a:gd name="T26" fmla="*/ 2 w 11"/>
                <a:gd name="T27" fmla="*/ 3 h 7"/>
                <a:gd name="T28" fmla="*/ 3 w 11"/>
                <a:gd name="T29" fmla="*/ 4 h 7"/>
                <a:gd name="T30" fmla="*/ 4 w 11"/>
                <a:gd name="T31" fmla="*/ 4 h 7"/>
                <a:gd name="T32" fmla="*/ 7 w 11"/>
                <a:gd name="T33" fmla="*/ 6 h 7"/>
                <a:gd name="T34" fmla="*/ 7 w 11"/>
                <a:gd name="T35" fmla="*/ 6 h 7"/>
                <a:gd name="T36" fmla="*/ 7 w 11"/>
                <a:gd name="T37" fmla="*/ 7 h 7"/>
                <a:gd name="T38" fmla="*/ 7 w 11"/>
                <a:gd name="T39" fmla="*/ 7 h 7"/>
                <a:gd name="T40" fmla="*/ 7 w 11"/>
                <a:gd name="T41" fmla="*/ 7 h 7"/>
                <a:gd name="T42" fmla="*/ 7 w 11"/>
                <a:gd name="T43" fmla="*/ 7 h 7"/>
                <a:gd name="T44" fmla="*/ 6 w 11"/>
                <a:gd name="T45" fmla="*/ 7 h 7"/>
                <a:gd name="T46" fmla="*/ 6 w 11"/>
                <a:gd name="T47" fmla="*/ 7 h 7"/>
                <a:gd name="T48" fmla="*/ 6 w 11"/>
                <a:gd name="T49" fmla="*/ 7 h 7"/>
                <a:gd name="T50" fmla="*/ 0 w 11"/>
                <a:gd name="T51" fmla="*/ 4 h 7"/>
                <a:gd name="T52" fmla="*/ 0 w 11"/>
                <a:gd name="T53" fmla="*/ 3 h 7"/>
                <a:gd name="T54" fmla="*/ 0 w 11"/>
                <a:gd name="T55" fmla="*/ 3 h 7"/>
                <a:gd name="T56" fmla="*/ 1 w 11"/>
                <a:gd name="T57" fmla="*/ 3 h 7"/>
                <a:gd name="T58" fmla="*/ 1 w 11"/>
                <a:gd name="T59" fmla="*/ 2 h 7"/>
                <a:gd name="T60" fmla="*/ 1 w 11"/>
                <a:gd name="T61" fmla="*/ 2 h 7"/>
                <a:gd name="T62" fmla="*/ 2 w 11"/>
                <a:gd name="T63" fmla="*/ 2 h 7"/>
                <a:gd name="T64" fmla="*/ 2 w 11"/>
                <a:gd name="T65" fmla="*/ 2 h 7"/>
                <a:gd name="T66" fmla="*/ 6 w 11"/>
                <a:gd name="T67" fmla="*/ 3 h 7"/>
                <a:gd name="T68" fmla="*/ 6 w 11"/>
                <a:gd name="T69" fmla="*/ 3 h 7"/>
                <a:gd name="T70" fmla="*/ 7 w 11"/>
                <a:gd name="T71" fmla="*/ 4 h 7"/>
                <a:gd name="T72" fmla="*/ 8 w 11"/>
                <a:gd name="T73" fmla="*/ 4 h 7"/>
                <a:gd name="T74" fmla="*/ 8 w 11"/>
                <a:gd name="T75" fmla="*/ 4 h 7"/>
                <a:gd name="T76" fmla="*/ 8 w 11"/>
                <a:gd name="T77" fmla="*/ 4 h 7"/>
                <a:gd name="T78" fmla="*/ 8 w 11"/>
                <a:gd name="T79" fmla="*/ 3 h 7"/>
                <a:gd name="T80" fmla="*/ 7 w 11"/>
                <a:gd name="T81" fmla="*/ 3 h 7"/>
                <a:gd name="T82" fmla="*/ 4 w 11"/>
                <a:gd name="T83" fmla="*/ 1 h 7"/>
                <a:gd name="T84" fmla="*/ 3 w 11"/>
                <a:gd name="T85" fmla="*/ 1 h 7"/>
                <a:gd name="T86" fmla="*/ 4 w 11"/>
                <a:gd name="T87" fmla="*/ 1 h 7"/>
                <a:gd name="T88" fmla="*/ 4 w 11"/>
                <a:gd name="T89" fmla="*/ 1 h 7"/>
                <a:gd name="T90" fmla="*/ 4 w 11"/>
                <a:gd name="T91" fmla="*/ 1 h 7"/>
                <a:gd name="T92" fmla="*/ 4 w 11"/>
                <a:gd name="T93" fmla="*/ 0 h 7"/>
                <a:gd name="T94" fmla="*/ 4 w 11"/>
                <a:gd name="T95" fmla="*/ 0 h 7"/>
                <a:gd name="T96" fmla="*/ 5 w 11"/>
                <a:gd name="T97" fmla="*/ 0 h 7"/>
                <a:gd name="T98" fmla="*/ 5 w 11"/>
                <a:gd name="T99" fmla="*/ 0 h 7"/>
                <a:gd name="T100" fmla="*/ 11 w 11"/>
                <a:gd name="T10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7"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6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6"/>
                    <a:pt x="2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3"/>
                    <a:pt x="4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2"/>
                    <a:pt x="8" y="3"/>
                    <a:pt x="11" y="4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60"/>
            <p:cNvSpPr>
              <a:spLocks/>
            </p:cNvSpPr>
            <p:nvPr/>
          </p:nvSpPr>
          <p:spPr bwMode="auto">
            <a:xfrm>
              <a:off x="6111467" y="4174508"/>
              <a:ext cx="55355" cy="31287"/>
            </a:xfrm>
            <a:custGeom>
              <a:avLst/>
              <a:gdLst>
                <a:gd name="T0" fmla="*/ 14 w 14"/>
                <a:gd name="T1" fmla="*/ 4 h 8"/>
                <a:gd name="T2" fmla="*/ 14 w 14"/>
                <a:gd name="T3" fmla="*/ 4 h 8"/>
                <a:gd name="T4" fmla="*/ 14 w 14"/>
                <a:gd name="T5" fmla="*/ 4 h 8"/>
                <a:gd name="T6" fmla="*/ 14 w 14"/>
                <a:gd name="T7" fmla="*/ 4 h 8"/>
                <a:gd name="T8" fmla="*/ 13 w 14"/>
                <a:gd name="T9" fmla="*/ 4 h 8"/>
                <a:gd name="T10" fmla="*/ 13 w 14"/>
                <a:gd name="T11" fmla="*/ 4 h 8"/>
                <a:gd name="T12" fmla="*/ 13 w 14"/>
                <a:gd name="T13" fmla="*/ 5 h 8"/>
                <a:gd name="T14" fmla="*/ 13 w 14"/>
                <a:gd name="T15" fmla="*/ 5 h 8"/>
                <a:gd name="T16" fmla="*/ 12 w 14"/>
                <a:gd name="T17" fmla="*/ 4 h 8"/>
                <a:gd name="T18" fmla="*/ 7 w 14"/>
                <a:gd name="T19" fmla="*/ 1 h 8"/>
                <a:gd name="T20" fmla="*/ 7 w 14"/>
                <a:gd name="T21" fmla="*/ 1 h 8"/>
                <a:gd name="T22" fmla="*/ 11 w 14"/>
                <a:gd name="T23" fmla="*/ 6 h 8"/>
                <a:gd name="T24" fmla="*/ 11 w 14"/>
                <a:gd name="T25" fmla="*/ 6 h 8"/>
                <a:gd name="T26" fmla="*/ 11 w 14"/>
                <a:gd name="T27" fmla="*/ 6 h 8"/>
                <a:gd name="T28" fmla="*/ 11 w 14"/>
                <a:gd name="T29" fmla="*/ 6 h 8"/>
                <a:gd name="T30" fmla="*/ 10 w 14"/>
                <a:gd name="T31" fmla="*/ 6 h 8"/>
                <a:gd name="T32" fmla="*/ 10 w 14"/>
                <a:gd name="T33" fmla="*/ 6 h 8"/>
                <a:gd name="T34" fmla="*/ 10 w 14"/>
                <a:gd name="T35" fmla="*/ 6 h 8"/>
                <a:gd name="T36" fmla="*/ 10 w 14"/>
                <a:gd name="T37" fmla="*/ 6 h 8"/>
                <a:gd name="T38" fmla="*/ 9 w 14"/>
                <a:gd name="T39" fmla="*/ 6 h 8"/>
                <a:gd name="T40" fmla="*/ 2 w 14"/>
                <a:gd name="T41" fmla="*/ 4 h 8"/>
                <a:gd name="T42" fmla="*/ 2 w 14"/>
                <a:gd name="T43" fmla="*/ 4 h 8"/>
                <a:gd name="T44" fmla="*/ 8 w 14"/>
                <a:gd name="T45" fmla="*/ 7 h 8"/>
                <a:gd name="T46" fmla="*/ 8 w 14"/>
                <a:gd name="T47" fmla="*/ 7 h 8"/>
                <a:gd name="T48" fmla="*/ 8 w 14"/>
                <a:gd name="T49" fmla="*/ 7 h 8"/>
                <a:gd name="T50" fmla="*/ 8 w 14"/>
                <a:gd name="T51" fmla="*/ 8 h 8"/>
                <a:gd name="T52" fmla="*/ 7 w 14"/>
                <a:gd name="T53" fmla="*/ 8 h 8"/>
                <a:gd name="T54" fmla="*/ 7 w 14"/>
                <a:gd name="T55" fmla="*/ 8 h 8"/>
                <a:gd name="T56" fmla="*/ 7 w 14"/>
                <a:gd name="T57" fmla="*/ 8 h 8"/>
                <a:gd name="T58" fmla="*/ 7 w 14"/>
                <a:gd name="T59" fmla="*/ 8 h 8"/>
                <a:gd name="T60" fmla="*/ 7 w 14"/>
                <a:gd name="T61" fmla="*/ 8 h 8"/>
                <a:gd name="T62" fmla="*/ 0 w 14"/>
                <a:gd name="T63" fmla="*/ 4 h 8"/>
                <a:gd name="T64" fmla="*/ 0 w 14"/>
                <a:gd name="T65" fmla="*/ 4 h 8"/>
                <a:gd name="T66" fmla="*/ 0 w 14"/>
                <a:gd name="T67" fmla="*/ 4 h 8"/>
                <a:gd name="T68" fmla="*/ 1 w 14"/>
                <a:gd name="T69" fmla="*/ 3 h 8"/>
                <a:gd name="T70" fmla="*/ 2 w 14"/>
                <a:gd name="T71" fmla="*/ 3 h 8"/>
                <a:gd name="T72" fmla="*/ 2 w 14"/>
                <a:gd name="T73" fmla="*/ 3 h 8"/>
                <a:gd name="T74" fmla="*/ 2 w 14"/>
                <a:gd name="T75" fmla="*/ 3 h 8"/>
                <a:gd name="T76" fmla="*/ 3 w 14"/>
                <a:gd name="T77" fmla="*/ 3 h 8"/>
                <a:gd name="T78" fmla="*/ 8 w 14"/>
                <a:gd name="T79" fmla="*/ 5 h 8"/>
                <a:gd name="T80" fmla="*/ 8 w 14"/>
                <a:gd name="T81" fmla="*/ 5 h 8"/>
                <a:gd name="T82" fmla="*/ 6 w 14"/>
                <a:gd name="T83" fmla="*/ 2 h 8"/>
                <a:gd name="T84" fmla="*/ 5 w 14"/>
                <a:gd name="T85" fmla="*/ 1 h 8"/>
                <a:gd name="T86" fmla="*/ 5 w 14"/>
                <a:gd name="T87" fmla="*/ 1 h 8"/>
                <a:gd name="T88" fmla="*/ 5 w 14"/>
                <a:gd name="T89" fmla="*/ 1 h 8"/>
                <a:gd name="T90" fmla="*/ 6 w 14"/>
                <a:gd name="T91" fmla="*/ 1 h 8"/>
                <a:gd name="T92" fmla="*/ 7 w 14"/>
                <a:gd name="T93" fmla="*/ 0 h 8"/>
                <a:gd name="T94" fmla="*/ 7 w 14"/>
                <a:gd name="T95" fmla="*/ 0 h 8"/>
                <a:gd name="T96" fmla="*/ 7 w 14"/>
                <a:gd name="T97" fmla="*/ 0 h 8"/>
                <a:gd name="T98" fmla="*/ 7 w 14"/>
                <a:gd name="T99" fmla="*/ 0 h 8"/>
                <a:gd name="T100" fmla="*/ 8 w 14"/>
                <a:gd name="T101" fmla="*/ 0 h 8"/>
                <a:gd name="T102" fmla="*/ 14 w 14"/>
                <a:gd name="T10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" h="8"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9" y="3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9" y="4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5"/>
                    <a:pt x="5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5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7"/>
                    <a:pt x="3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4"/>
                    <a:pt x="6" y="4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7" y="3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2"/>
                    <a:pt x="11" y="2"/>
                    <a:pt x="14" y="4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61"/>
            <p:cNvSpPr>
              <a:spLocks/>
            </p:cNvSpPr>
            <p:nvPr/>
          </p:nvSpPr>
          <p:spPr bwMode="auto">
            <a:xfrm>
              <a:off x="6308818" y="4126374"/>
              <a:ext cx="12034" cy="9627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0 h 2"/>
                <a:gd name="T4" fmla="*/ 2 w 3"/>
                <a:gd name="T5" fmla="*/ 0 h 2"/>
                <a:gd name="T6" fmla="*/ 2 w 3"/>
                <a:gd name="T7" fmla="*/ 1 h 2"/>
                <a:gd name="T8" fmla="*/ 2 w 3"/>
                <a:gd name="T9" fmla="*/ 1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3 w 3"/>
                <a:gd name="T17" fmla="*/ 2 h 2"/>
                <a:gd name="T18" fmla="*/ 2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2 w 3"/>
                <a:gd name="T25" fmla="*/ 2 h 2"/>
                <a:gd name="T26" fmla="*/ 2 w 3"/>
                <a:gd name="T27" fmla="*/ 2 h 2"/>
                <a:gd name="T28" fmla="*/ 1 w 3"/>
                <a:gd name="T29" fmla="*/ 1 h 2"/>
                <a:gd name="T30" fmla="*/ 0 w 3"/>
                <a:gd name="T31" fmla="*/ 1 h 2"/>
                <a:gd name="T32" fmla="*/ 0 w 3"/>
                <a:gd name="T33" fmla="*/ 1 h 2"/>
                <a:gd name="T34" fmla="*/ 0 w 3"/>
                <a:gd name="T35" fmla="*/ 0 h 2"/>
                <a:gd name="T36" fmla="*/ 0 w 3"/>
                <a:gd name="T37" fmla="*/ 0 h 2"/>
                <a:gd name="T38" fmla="*/ 0 w 3"/>
                <a:gd name="T39" fmla="*/ 0 h 2"/>
                <a:gd name="T40" fmla="*/ 0 w 3"/>
                <a:gd name="T41" fmla="*/ 0 h 2"/>
                <a:gd name="T42" fmla="*/ 1 w 3"/>
                <a:gd name="T43" fmla="*/ 0 h 2"/>
                <a:gd name="T44" fmla="*/ 1 w 3"/>
                <a:gd name="T45" fmla="*/ 0 h 2"/>
                <a:gd name="T46" fmla="*/ 1 w 3"/>
                <a:gd name="T4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62"/>
            <p:cNvSpPr>
              <a:spLocks/>
            </p:cNvSpPr>
            <p:nvPr/>
          </p:nvSpPr>
          <p:spPr bwMode="auto">
            <a:xfrm>
              <a:off x="6200515" y="4111934"/>
              <a:ext cx="28881" cy="14440"/>
            </a:xfrm>
            <a:custGeom>
              <a:avLst/>
              <a:gdLst>
                <a:gd name="T0" fmla="*/ 6 w 7"/>
                <a:gd name="T1" fmla="*/ 3 h 4"/>
                <a:gd name="T2" fmla="*/ 7 w 7"/>
                <a:gd name="T3" fmla="*/ 3 h 4"/>
                <a:gd name="T4" fmla="*/ 7 w 7"/>
                <a:gd name="T5" fmla="*/ 3 h 4"/>
                <a:gd name="T6" fmla="*/ 7 w 7"/>
                <a:gd name="T7" fmla="*/ 3 h 4"/>
                <a:gd name="T8" fmla="*/ 7 w 7"/>
                <a:gd name="T9" fmla="*/ 3 h 4"/>
                <a:gd name="T10" fmla="*/ 1 w 7"/>
                <a:gd name="T11" fmla="*/ 4 h 4"/>
                <a:gd name="T12" fmla="*/ 1 w 7"/>
                <a:gd name="T13" fmla="*/ 4 h 4"/>
                <a:gd name="T14" fmla="*/ 0 w 7"/>
                <a:gd name="T15" fmla="*/ 4 h 4"/>
                <a:gd name="T16" fmla="*/ 0 w 7"/>
                <a:gd name="T17" fmla="*/ 4 h 4"/>
                <a:gd name="T18" fmla="*/ 0 w 7"/>
                <a:gd name="T19" fmla="*/ 4 h 4"/>
                <a:gd name="T20" fmla="*/ 0 w 7"/>
                <a:gd name="T21" fmla="*/ 4 h 4"/>
                <a:gd name="T22" fmla="*/ 0 w 7"/>
                <a:gd name="T23" fmla="*/ 3 h 4"/>
                <a:gd name="T24" fmla="*/ 1 w 7"/>
                <a:gd name="T25" fmla="*/ 0 h 4"/>
                <a:gd name="T26" fmla="*/ 2 w 7"/>
                <a:gd name="T27" fmla="*/ 0 h 4"/>
                <a:gd name="T28" fmla="*/ 2 w 7"/>
                <a:gd name="T29" fmla="*/ 0 h 4"/>
                <a:gd name="T30" fmla="*/ 2 w 7"/>
                <a:gd name="T31" fmla="*/ 1 h 4"/>
                <a:gd name="T32" fmla="*/ 3 w 7"/>
                <a:gd name="T33" fmla="*/ 1 h 4"/>
                <a:gd name="T34" fmla="*/ 3 w 7"/>
                <a:gd name="T35" fmla="*/ 1 h 4"/>
                <a:gd name="T36" fmla="*/ 3 w 7"/>
                <a:gd name="T37" fmla="*/ 1 h 4"/>
                <a:gd name="T38" fmla="*/ 1 w 7"/>
                <a:gd name="T39" fmla="*/ 3 h 4"/>
                <a:gd name="T40" fmla="*/ 5 w 7"/>
                <a:gd name="T41" fmla="*/ 3 h 4"/>
                <a:gd name="T42" fmla="*/ 6 w 7"/>
                <a:gd name="T43" fmla="*/ 2 h 4"/>
                <a:gd name="T44" fmla="*/ 6 w 7"/>
                <a:gd name="T45" fmla="*/ 3 h 4"/>
                <a:gd name="T46" fmla="*/ 6 w 7"/>
                <a:gd name="T47" fmla="*/ 3 h 4"/>
                <a:gd name="T48" fmla="*/ 6 w 7"/>
                <a:gd name="T4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">
                  <a:moveTo>
                    <a:pt x="6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63"/>
            <p:cNvSpPr>
              <a:spLocks/>
            </p:cNvSpPr>
            <p:nvPr/>
          </p:nvSpPr>
          <p:spPr bwMode="auto">
            <a:xfrm>
              <a:off x="6429154" y="4051765"/>
              <a:ext cx="12034" cy="9627"/>
            </a:xfrm>
            <a:custGeom>
              <a:avLst/>
              <a:gdLst>
                <a:gd name="T0" fmla="*/ 4 w 5"/>
                <a:gd name="T1" fmla="*/ 2 h 4"/>
                <a:gd name="T2" fmla="*/ 5 w 5"/>
                <a:gd name="T3" fmla="*/ 2 h 4"/>
                <a:gd name="T4" fmla="*/ 4 w 5"/>
                <a:gd name="T5" fmla="*/ 4 h 4"/>
                <a:gd name="T6" fmla="*/ 4 w 5"/>
                <a:gd name="T7" fmla="*/ 4 h 4"/>
                <a:gd name="T8" fmla="*/ 2 w 5"/>
                <a:gd name="T9" fmla="*/ 4 h 4"/>
                <a:gd name="T10" fmla="*/ 0 w 5"/>
                <a:gd name="T11" fmla="*/ 2 h 4"/>
                <a:gd name="T12" fmla="*/ 2 w 5"/>
                <a:gd name="T13" fmla="*/ 2 h 4"/>
                <a:gd name="T14" fmla="*/ 2 w 5"/>
                <a:gd name="T15" fmla="*/ 0 h 4"/>
                <a:gd name="T16" fmla="*/ 4 w 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4"/>
            <p:cNvSpPr>
              <a:spLocks/>
            </p:cNvSpPr>
            <p:nvPr/>
          </p:nvSpPr>
          <p:spPr bwMode="auto">
            <a:xfrm>
              <a:off x="6429154" y="4051765"/>
              <a:ext cx="12034" cy="9627"/>
            </a:xfrm>
            <a:custGeom>
              <a:avLst/>
              <a:gdLst>
                <a:gd name="T0" fmla="*/ 4 w 5"/>
                <a:gd name="T1" fmla="*/ 2 h 4"/>
                <a:gd name="T2" fmla="*/ 5 w 5"/>
                <a:gd name="T3" fmla="*/ 2 h 4"/>
                <a:gd name="T4" fmla="*/ 4 w 5"/>
                <a:gd name="T5" fmla="*/ 4 h 4"/>
                <a:gd name="T6" fmla="*/ 4 w 5"/>
                <a:gd name="T7" fmla="*/ 4 h 4"/>
                <a:gd name="T8" fmla="*/ 2 w 5"/>
                <a:gd name="T9" fmla="*/ 4 h 4"/>
                <a:gd name="T10" fmla="*/ 0 w 5"/>
                <a:gd name="T11" fmla="*/ 2 h 4"/>
                <a:gd name="T12" fmla="*/ 2 w 5"/>
                <a:gd name="T13" fmla="*/ 2 h 4"/>
                <a:gd name="T14" fmla="*/ 2 w 5"/>
                <a:gd name="T15" fmla="*/ 0 h 4"/>
                <a:gd name="T16" fmla="*/ 4 w 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65"/>
            <p:cNvSpPr>
              <a:spLocks/>
            </p:cNvSpPr>
            <p:nvPr/>
          </p:nvSpPr>
          <p:spPr bwMode="auto">
            <a:xfrm>
              <a:off x="6316037" y="4044546"/>
              <a:ext cx="31288" cy="16846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7 w 8"/>
                <a:gd name="T5" fmla="*/ 0 h 4"/>
                <a:gd name="T6" fmla="*/ 8 w 8"/>
                <a:gd name="T7" fmla="*/ 0 h 4"/>
                <a:gd name="T8" fmla="*/ 8 w 8"/>
                <a:gd name="T9" fmla="*/ 0 h 4"/>
                <a:gd name="T10" fmla="*/ 6 w 8"/>
                <a:gd name="T11" fmla="*/ 4 h 4"/>
                <a:gd name="T12" fmla="*/ 6 w 8"/>
                <a:gd name="T13" fmla="*/ 4 h 4"/>
                <a:gd name="T14" fmla="*/ 6 w 8"/>
                <a:gd name="T15" fmla="*/ 4 h 4"/>
                <a:gd name="T16" fmla="*/ 5 w 8"/>
                <a:gd name="T17" fmla="*/ 4 h 4"/>
                <a:gd name="T18" fmla="*/ 5 w 8"/>
                <a:gd name="T19" fmla="*/ 4 h 4"/>
                <a:gd name="T20" fmla="*/ 5 w 8"/>
                <a:gd name="T21" fmla="*/ 3 h 4"/>
                <a:gd name="T22" fmla="*/ 5 w 8"/>
                <a:gd name="T23" fmla="*/ 3 h 4"/>
                <a:gd name="T24" fmla="*/ 5 w 8"/>
                <a:gd name="T25" fmla="*/ 3 h 4"/>
                <a:gd name="T26" fmla="*/ 5 w 8"/>
                <a:gd name="T27" fmla="*/ 3 h 4"/>
                <a:gd name="T28" fmla="*/ 6 w 8"/>
                <a:gd name="T29" fmla="*/ 1 h 4"/>
                <a:gd name="T30" fmla="*/ 2 w 8"/>
                <a:gd name="T31" fmla="*/ 2 h 4"/>
                <a:gd name="T32" fmla="*/ 2 w 8"/>
                <a:gd name="T33" fmla="*/ 2 h 4"/>
                <a:gd name="T34" fmla="*/ 1 w 8"/>
                <a:gd name="T35" fmla="*/ 1 h 4"/>
                <a:gd name="T36" fmla="*/ 1 w 8"/>
                <a:gd name="T37" fmla="*/ 1 h 4"/>
                <a:gd name="T38" fmla="*/ 1 w 8"/>
                <a:gd name="T39" fmla="*/ 1 h 4"/>
                <a:gd name="T40" fmla="*/ 1 w 8"/>
                <a:gd name="T41" fmla="*/ 1 h 4"/>
                <a:gd name="T42" fmla="*/ 0 w 8"/>
                <a:gd name="T43" fmla="*/ 1 h 4"/>
                <a:gd name="T44" fmla="*/ 1 w 8"/>
                <a:gd name="T45" fmla="*/ 1 h 4"/>
                <a:gd name="T46" fmla="*/ 1 w 8"/>
                <a:gd name="T47" fmla="*/ 1 h 4"/>
                <a:gd name="T48" fmla="*/ 6 w 8"/>
                <a:gd name="T49" fmla="*/ 0 h 4"/>
                <a:gd name="T50" fmla="*/ 7 w 8"/>
                <a:gd name="T51" fmla="*/ 0 h 4"/>
                <a:gd name="T52" fmla="*/ 7 w 8"/>
                <a:gd name="T5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"/>
                    <a:pt x="7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6" y="1"/>
                  </a:cubicBezTo>
                  <a:cubicBezTo>
                    <a:pt x="4" y="1"/>
                    <a:pt x="4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66"/>
            <p:cNvSpPr>
              <a:spLocks/>
            </p:cNvSpPr>
            <p:nvPr/>
          </p:nvSpPr>
          <p:spPr bwMode="auto">
            <a:xfrm>
              <a:off x="5379824" y="3974750"/>
              <a:ext cx="21661" cy="19254"/>
            </a:xfrm>
            <a:custGeom>
              <a:avLst/>
              <a:gdLst>
                <a:gd name="T0" fmla="*/ 3 w 6"/>
                <a:gd name="T1" fmla="*/ 0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0 h 5"/>
                <a:gd name="T10" fmla="*/ 2 w 6"/>
                <a:gd name="T11" fmla="*/ 1 h 5"/>
                <a:gd name="T12" fmla="*/ 3 w 6"/>
                <a:gd name="T13" fmla="*/ 2 h 5"/>
                <a:gd name="T14" fmla="*/ 5 w 6"/>
                <a:gd name="T15" fmla="*/ 1 h 5"/>
                <a:gd name="T16" fmla="*/ 5 w 6"/>
                <a:gd name="T17" fmla="*/ 1 h 5"/>
                <a:gd name="T18" fmla="*/ 5 w 6"/>
                <a:gd name="T19" fmla="*/ 1 h 5"/>
                <a:gd name="T20" fmla="*/ 5 w 6"/>
                <a:gd name="T21" fmla="*/ 1 h 5"/>
                <a:gd name="T22" fmla="*/ 5 w 6"/>
                <a:gd name="T23" fmla="*/ 1 h 5"/>
                <a:gd name="T24" fmla="*/ 6 w 6"/>
                <a:gd name="T25" fmla="*/ 2 h 5"/>
                <a:gd name="T26" fmla="*/ 6 w 6"/>
                <a:gd name="T27" fmla="*/ 2 h 5"/>
                <a:gd name="T28" fmla="*/ 6 w 6"/>
                <a:gd name="T29" fmla="*/ 2 h 5"/>
                <a:gd name="T30" fmla="*/ 6 w 6"/>
                <a:gd name="T31" fmla="*/ 2 h 5"/>
                <a:gd name="T32" fmla="*/ 4 w 6"/>
                <a:gd name="T33" fmla="*/ 3 h 5"/>
                <a:gd name="T34" fmla="*/ 6 w 6"/>
                <a:gd name="T35" fmla="*/ 4 h 5"/>
                <a:gd name="T36" fmla="*/ 6 w 6"/>
                <a:gd name="T37" fmla="*/ 4 h 5"/>
                <a:gd name="T38" fmla="*/ 6 w 6"/>
                <a:gd name="T39" fmla="*/ 4 h 5"/>
                <a:gd name="T40" fmla="*/ 6 w 6"/>
                <a:gd name="T41" fmla="*/ 4 h 5"/>
                <a:gd name="T42" fmla="*/ 6 w 6"/>
                <a:gd name="T43" fmla="*/ 4 h 5"/>
                <a:gd name="T44" fmla="*/ 6 w 6"/>
                <a:gd name="T45" fmla="*/ 4 h 5"/>
                <a:gd name="T46" fmla="*/ 5 w 6"/>
                <a:gd name="T47" fmla="*/ 5 h 5"/>
                <a:gd name="T48" fmla="*/ 5 w 6"/>
                <a:gd name="T49" fmla="*/ 5 h 5"/>
                <a:gd name="T50" fmla="*/ 5 w 6"/>
                <a:gd name="T51" fmla="*/ 5 h 5"/>
                <a:gd name="T52" fmla="*/ 0 w 6"/>
                <a:gd name="T53" fmla="*/ 2 h 5"/>
                <a:gd name="T54" fmla="*/ 0 w 6"/>
                <a:gd name="T55" fmla="*/ 1 h 5"/>
                <a:gd name="T56" fmla="*/ 0 w 6"/>
                <a:gd name="T57" fmla="*/ 1 h 5"/>
                <a:gd name="T58" fmla="*/ 2 w 6"/>
                <a:gd name="T59" fmla="*/ 0 h 5"/>
                <a:gd name="T60" fmla="*/ 2 w 6"/>
                <a:gd name="T61" fmla="*/ 0 h 5"/>
                <a:gd name="T62" fmla="*/ 3 w 6"/>
                <a:gd name="T63" fmla="*/ 0 h 5"/>
                <a:gd name="T64" fmla="*/ 3 w 6"/>
                <a:gd name="T65" fmla="*/ 0 h 5"/>
                <a:gd name="T66" fmla="*/ 3 w 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5" y="3"/>
                    <a:pt x="5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3"/>
                    <a:pt x="2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67"/>
            <p:cNvSpPr>
              <a:spLocks/>
            </p:cNvSpPr>
            <p:nvPr/>
          </p:nvSpPr>
          <p:spPr bwMode="auto">
            <a:xfrm>
              <a:off x="5389451" y="3962717"/>
              <a:ext cx="28881" cy="19254"/>
            </a:xfrm>
            <a:custGeom>
              <a:avLst/>
              <a:gdLst>
                <a:gd name="T0" fmla="*/ 4 w 7"/>
                <a:gd name="T1" fmla="*/ 1 h 5"/>
                <a:gd name="T2" fmla="*/ 4 w 7"/>
                <a:gd name="T3" fmla="*/ 1 h 5"/>
                <a:gd name="T4" fmla="*/ 4 w 7"/>
                <a:gd name="T5" fmla="*/ 1 h 5"/>
                <a:gd name="T6" fmla="*/ 4 w 7"/>
                <a:gd name="T7" fmla="*/ 1 h 5"/>
                <a:gd name="T8" fmla="*/ 5 w 7"/>
                <a:gd name="T9" fmla="*/ 1 h 5"/>
                <a:gd name="T10" fmla="*/ 7 w 7"/>
                <a:gd name="T11" fmla="*/ 5 h 5"/>
                <a:gd name="T12" fmla="*/ 7 w 7"/>
                <a:gd name="T13" fmla="*/ 5 h 5"/>
                <a:gd name="T14" fmla="*/ 7 w 7"/>
                <a:gd name="T15" fmla="*/ 5 h 5"/>
                <a:gd name="T16" fmla="*/ 7 w 7"/>
                <a:gd name="T17" fmla="*/ 5 h 5"/>
                <a:gd name="T18" fmla="*/ 7 w 7"/>
                <a:gd name="T19" fmla="*/ 5 h 5"/>
                <a:gd name="T20" fmla="*/ 6 w 7"/>
                <a:gd name="T21" fmla="*/ 5 h 5"/>
                <a:gd name="T22" fmla="*/ 6 w 7"/>
                <a:gd name="T23" fmla="*/ 5 h 5"/>
                <a:gd name="T24" fmla="*/ 6 w 7"/>
                <a:gd name="T25" fmla="*/ 5 h 5"/>
                <a:gd name="T26" fmla="*/ 6 w 7"/>
                <a:gd name="T27" fmla="*/ 5 h 5"/>
                <a:gd name="T28" fmla="*/ 3 w 7"/>
                <a:gd name="T29" fmla="*/ 2 h 5"/>
                <a:gd name="T30" fmla="*/ 1 w 7"/>
                <a:gd name="T31" fmla="*/ 3 h 5"/>
                <a:gd name="T32" fmla="*/ 1 w 7"/>
                <a:gd name="T33" fmla="*/ 3 h 5"/>
                <a:gd name="T34" fmla="*/ 1 w 7"/>
                <a:gd name="T35" fmla="*/ 3 h 5"/>
                <a:gd name="T36" fmla="*/ 0 w 7"/>
                <a:gd name="T37" fmla="*/ 3 h 5"/>
                <a:gd name="T38" fmla="*/ 0 w 7"/>
                <a:gd name="T39" fmla="*/ 2 h 5"/>
                <a:gd name="T40" fmla="*/ 0 w 7"/>
                <a:gd name="T41" fmla="*/ 2 h 5"/>
                <a:gd name="T42" fmla="*/ 0 w 7"/>
                <a:gd name="T43" fmla="*/ 2 h 5"/>
                <a:gd name="T44" fmla="*/ 3 w 7"/>
                <a:gd name="T45" fmla="*/ 1 h 5"/>
                <a:gd name="T46" fmla="*/ 3 w 7"/>
                <a:gd name="T47" fmla="*/ 0 h 5"/>
                <a:gd name="T48" fmla="*/ 4 w 7"/>
                <a:gd name="T49" fmla="*/ 0 h 5"/>
                <a:gd name="T50" fmla="*/ 4 w 7"/>
                <a:gd name="T51" fmla="*/ 1 h 5"/>
                <a:gd name="T52" fmla="*/ 4 w 7"/>
                <a:gd name="T5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4" y="3"/>
                    <a:pt x="3" y="2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68"/>
            <p:cNvSpPr>
              <a:spLocks/>
            </p:cNvSpPr>
            <p:nvPr/>
          </p:nvSpPr>
          <p:spPr bwMode="auto">
            <a:xfrm>
              <a:off x="6590403" y="3430831"/>
              <a:ext cx="36102" cy="19254"/>
            </a:xfrm>
            <a:custGeom>
              <a:avLst/>
              <a:gdLst>
                <a:gd name="T0" fmla="*/ 9 w 9"/>
                <a:gd name="T1" fmla="*/ 3 h 5"/>
                <a:gd name="T2" fmla="*/ 9 w 9"/>
                <a:gd name="T3" fmla="*/ 3 h 5"/>
                <a:gd name="T4" fmla="*/ 9 w 9"/>
                <a:gd name="T5" fmla="*/ 3 h 5"/>
                <a:gd name="T6" fmla="*/ 9 w 9"/>
                <a:gd name="T7" fmla="*/ 3 h 5"/>
                <a:gd name="T8" fmla="*/ 9 w 9"/>
                <a:gd name="T9" fmla="*/ 3 h 5"/>
                <a:gd name="T10" fmla="*/ 8 w 9"/>
                <a:gd name="T11" fmla="*/ 3 h 5"/>
                <a:gd name="T12" fmla="*/ 8 w 9"/>
                <a:gd name="T13" fmla="*/ 3 h 5"/>
                <a:gd name="T14" fmla="*/ 8 w 9"/>
                <a:gd name="T15" fmla="*/ 3 h 5"/>
                <a:gd name="T16" fmla="*/ 8 w 9"/>
                <a:gd name="T17" fmla="*/ 3 h 5"/>
                <a:gd name="T18" fmla="*/ 6 w 9"/>
                <a:gd name="T19" fmla="*/ 2 h 5"/>
                <a:gd name="T20" fmla="*/ 4 w 9"/>
                <a:gd name="T21" fmla="*/ 3 h 5"/>
                <a:gd name="T22" fmla="*/ 6 w 9"/>
                <a:gd name="T23" fmla="*/ 4 h 5"/>
                <a:gd name="T24" fmla="*/ 6 w 9"/>
                <a:gd name="T25" fmla="*/ 4 h 5"/>
                <a:gd name="T26" fmla="*/ 6 w 9"/>
                <a:gd name="T27" fmla="*/ 5 h 5"/>
                <a:gd name="T28" fmla="*/ 6 w 9"/>
                <a:gd name="T29" fmla="*/ 5 h 5"/>
                <a:gd name="T30" fmla="*/ 6 w 9"/>
                <a:gd name="T31" fmla="*/ 5 h 5"/>
                <a:gd name="T32" fmla="*/ 5 w 9"/>
                <a:gd name="T33" fmla="*/ 5 h 5"/>
                <a:gd name="T34" fmla="*/ 5 w 9"/>
                <a:gd name="T35" fmla="*/ 5 h 5"/>
                <a:gd name="T36" fmla="*/ 5 w 9"/>
                <a:gd name="T37" fmla="*/ 5 h 5"/>
                <a:gd name="T38" fmla="*/ 5 w 9"/>
                <a:gd name="T39" fmla="*/ 5 h 5"/>
                <a:gd name="T40" fmla="*/ 0 w 9"/>
                <a:gd name="T41" fmla="*/ 2 h 5"/>
                <a:gd name="T42" fmla="*/ 0 w 9"/>
                <a:gd name="T43" fmla="*/ 2 h 5"/>
                <a:gd name="T44" fmla="*/ 0 w 9"/>
                <a:gd name="T45" fmla="*/ 2 h 5"/>
                <a:gd name="T46" fmla="*/ 0 w 9"/>
                <a:gd name="T47" fmla="*/ 2 h 5"/>
                <a:gd name="T48" fmla="*/ 0 w 9"/>
                <a:gd name="T49" fmla="*/ 2 h 5"/>
                <a:gd name="T50" fmla="*/ 0 w 9"/>
                <a:gd name="T51" fmla="*/ 1 h 5"/>
                <a:gd name="T52" fmla="*/ 1 w 9"/>
                <a:gd name="T53" fmla="*/ 1 h 5"/>
                <a:gd name="T54" fmla="*/ 1 w 9"/>
                <a:gd name="T55" fmla="*/ 1 h 5"/>
                <a:gd name="T56" fmla="*/ 1 w 9"/>
                <a:gd name="T57" fmla="*/ 1 h 5"/>
                <a:gd name="T58" fmla="*/ 3 w 9"/>
                <a:gd name="T59" fmla="*/ 3 h 5"/>
                <a:gd name="T60" fmla="*/ 5 w 9"/>
                <a:gd name="T61" fmla="*/ 1 h 5"/>
                <a:gd name="T62" fmla="*/ 3 w 9"/>
                <a:gd name="T63" fmla="*/ 0 h 5"/>
                <a:gd name="T64" fmla="*/ 3 w 9"/>
                <a:gd name="T65" fmla="*/ 0 h 5"/>
                <a:gd name="T66" fmla="*/ 3 w 9"/>
                <a:gd name="T67" fmla="*/ 0 h 5"/>
                <a:gd name="T68" fmla="*/ 3 w 9"/>
                <a:gd name="T69" fmla="*/ 0 h 5"/>
                <a:gd name="T70" fmla="*/ 3 w 9"/>
                <a:gd name="T71" fmla="*/ 0 h 5"/>
                <a:gd name="T72" fmla="*/ 3 w 9"/>
                <a:gd name="T73" fmla="*/ 0 h 5"/>
                <a:gd name="T74" fmla="*/ 4 w 9"/>
                <a:gd name="T75" fmla="*/ 0 h 5"/>
                <a:gd name="T76" fmla="*/ 4 w 9"/>
                <a:gd name="T77" fmla="*/ 0 h 5"/>
                <a:gd name="T78" fmla="*/ 4 w 9"/>
                <a:gd name="T79" fmla="*/ 0 h 5"/>
                <a:gd name="T80" fmla="*/ 9 w 9"/>
                <a:gd name="T8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4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1"/>
                    <a:pt x="7" y="2"/>
                    <a:pt x="9" y="3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69"/>
            <p:cNvSpPr>
              <a:spLocks noEditPoints="1"/>
            </p:cNvSpPr>
            <p:nvPr/>
          </p:nvSpPr>
          <p:spPr bwMode="auto">
            <a:xfrm>
              <a:off x="6619284" y="3421204"/>
              <a:ext cx="24067" cy="16846"/>
            </a:xfrm>
            <a:custGeom>
              <a:avLst/>
              <a:gdLst>
                <a:gd name="T0" fmla="*/ 8 w 10"/>
                <a:gd name="T1" fmla="*/ 2 h 7"/>
                <a:gd name="T2" fmla="*/ 8 w 10"/>
                <a:gd name="T3" fmla="*/ 4 h 7"/>
                <a:gd name="T4" fmla="*/ 10 w 10"/>
                <a:gd name="T5" fmla="*/ 4 h 7"/>
                <a:gd name="T6" fmla="*/ 10 w 10"/>
                <a:gd name="T7" fmla="*/ 5 h 7"/>
                <a:gd name="T8" fmla="*/ 8 w 10"/>
                <a:gd name="T9" fmla="*/ 5 h 7"/>
                <a:gd name="T10" fmla="*/ 6 w 10"/>
                <a:gd name="T11" fmla="*/ 7 h 7"/>
                <a:gd name="T12" fmla="*/ 5 w 10"/>
                <a:gd name="T13" fmla="*/ 7 h 7"/>
                <a:gd name="T14" fmla="*/ 3 w 10"/>
                <a:gd name="T15" fmla="*/ 7 h 7"/>
                <a:gd name="T16" fmla="*/ 1 w 10"/>
                <a:gd name="T17" fmla="*/ 5 h 7"/>
                <a:gd name="T18" fmla="*/ 0 w 10"/>
                <a:gd name="T19" fmla="*/ 5 h 7"/>
                <a:gd name="T20" fmla="*/ 0 w 10"/>
                <a:gd name="T21" fmla="*/ 4 h 7"/>
                <a:gd name="T22" fmla="*/ 0 w 10"/>
                <a:gd name="T23" fmla="*/ 2 h 7"/>
                <a:gd name="T24" fmla="*/ 1 w 10"/>
                <a:gd name="T25" fmla="*/ 2 h 7"/>
                <a:gd name="T26" fmla="*/ 3 w 10"/>
                <a:gd name="T27" fmla="*/ 0 h 7"/>
                <a:gd name="T28" fmla="*/ 5 w 10"/>
                <a:gd name="T29" fmla="*/ 0 h 7"/>
                <a:gd name="T30" fmla="*/ 6 w 10"/>
                <a:gd name="T31" fmla="*/ 0 h 7"/>
                <a:gd name="T32" fmla="*/ 8 w 10"/>
                <a:gd name="T33" fmla="*/ 2 h 7"/>
                <a:gd name="T34" fmla="*/ 6 w 10"/>
                <a:gd name="T35" fmla="*/ 4 h 7"/>
                <a:gd name="T36" fmla="*/ 5 w 10"/>
                <a:gd name="T37" fmla="*/ 2 h 7"/>
                <a:gd name="T38" fmla="*/ 5 w 10"/>
                <a:gd name="T39" fmla="*/ 2 h 7"/>
                <a:gd name="T40" fmla="*/ 3 w 10"/>
                <a:gd name="T41" fmla="*/ 2 h 7"/>
                <a:gd name="T42" fmla="*/ 1 w 10"/>
                <a:gd name="T43" fmla="*/ 2 h 7"/>
                <a:gd name="T44" fmla="*/ 1 w 10"/>
                <a:gd name="T45" fmla="*/ 4 h 7"/>
                <a:gd name="T46" fmla="*/ 1 w 10"/>
                <a:gd name="T47" fmla="*/ 4 h 7"/>
                <a:gd name="T48" fmla="*/ 1 w 10"/>
                <a:gd name="T49" fmla="*/ 4 h 7"/>
                <a:gd name="T50" fmla="*/ 3 w 10"/>
                <a:gd name="T51" fmla="*/ 5 h 7"/>
                <a:gd name="T52" fmla="*/ 3 w 10"/>
                <a:gd name="T53" fmla="*/ 5 h 7"/>
                <a:gd name="T54" fmla="*/ 5 w 10"/>
                <a:gd name="T55" fmla="*/ 5 h 7"/>
                <a:gd name="T56" fmla="*/ 6 w 10"/>
                <a:gd name="T57" fmla="*/ 5 h 7"/>
                <a:gd name="T58" fmla="*/ 6 w 10"/>
                <a:gd name="T59" fmla="*/ 5 h 7"/>
                <a:gd name="T60" fmla="*/ 6 w 10"/>
                <a:gd name="T61" fmla="*/ 5 h 7"/>
                <a:gd name="T62" fmla="*/ 6 w 10"/>
                <a:gd name="T63" fmla="*/ 4 h 7"/>
                <a:gd name="T64" fmla="*/ 6 w 10"/>
                <a:gd name="T65" fmla="*/ 4 h 7"/>
                <a:gd name="T66" fmla="*/ 6 w 10"/>
                <a:gd name="T6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" h="7">
                  <a:moveTo>
                    <a:pt x="8" y="2"/>
                  </a:moveTo>
                  <a:lnTo>
                    <a:pt x="8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close/>
                  <a:moveTo>
                    <a:pt x="6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70"/>
            <p:cNvSpPr>
              <a:spLocks noEditPoints="1"/>
            </p:cNvSpPr>
            <p:nvPr/>
          </p:nvSpPr>
          <p:spPr bwMode="auto">
            <a:xfrm>
              <a:off x="6619284" y="3421204"/>
              <a:ext cx="24067" cy="16846"/>
            </a:xfrm>
            <a:custGeom>
              <a:avLst/>
              <a:gdLst>
                <a:gd name="T0" fmla="*/ 8 w 10"/>
                <a:gd name="T1" fmla="*/ 2 h 7"/>
                <a:gd name="T2" fmla="*/ 8 w 10"/>
                <a:gd name="T3" fmla="*/ 4 h 7"/>
                <a:gd name="T4" fmla="*/ 10 w 10"/>
                <a:gd name="T5" fmla="*/ 4 h 7"/>
                <a:gd name="T6" fmla="*/ 10 w 10"/>
                <a:gd name="T7" fmla="*/ 5 h 7"/>
                <a:gd name="T8" fmla="*/ 8 w 10"/>
                <a:gd name="T9" fmla="*/ 5 h 7"/>
                <a:gd name="T10" fmla="*/ 6 w 10"/>
                <a:gd name="T11" fmla="*/ 7 h 7"/>
                <a:gd name="T12" fmla="*/ 5 w 10"/>
                <a:gd name="T13" fmla="*/ 7 h 7"/>
                <a:gd name="T14" fmla="*/ 3 w 10"/>
                <a:gd name="T15" fmla="*/ 7 h 7"/>
                <a:gd name="T16" fmla="*/ 1 w 10"/>
                <a:gd name="T17" fmla="*/ 5 h 7"/>
                <a:gd name="T18" fmla="*/ 0 w 10"/>
                <a:gd name="T19" fmla="*/ 5 h 7"/>
                <a:gd name="T20" fmla="*/ 0 w 10"/>
                <a:gd name="T21" fmla="*/ 4 h 7"/>
                <a:gd name="T22" fmla="*/ 0 w 10"/>
                <a:gd name="T23" fmla="*/ 2 h 7"/>
                <a:gd name="T24" fmla="*/ 1 w 10"/>
                <a:gd name="T25" fmla="*/ 2 h 7"/>
                <a:gd name="T26" fmla="*/ 3 w 10"/>
                <a:gd name="T27" fmla="*/ 0 h 7"/>
                <a:gd name="T28" fmla="*/ 5 w 10"/>
                <a:gd name="T29" fmla="*/ 0 h 7"/>
                <a:gd name="T30" fmla="*/ 6 w 10"/>
                <a:gd name="T31" fmla="*/ 0 h 7"/>
                <a:gd name="T32" fmla="*/ 8 w 10"/>
                <a:gd name="T33" fmla="*/ 2 h 7"/>
                <a:gd name="T34" fmla="*/ 6 w 10"/>
                <a:gd name="T35" fmla="*/ 4 h 7"/>
                <a:gd name="T36" fmla="*/ 5 w 10"/>
                <a:gd name="T37" fmla="*/ 2 h 7"/>
                <a:gd name="T38" fmla="*/ 5 w 10"/>
                <a:gd name="T39" fmla="*/ 2 h 7"/>
                <a:gd name="T40" fmla="*/ 3 w 10"/>
                <a:gd name="T41" fmla="*/ 2 h 7"/>
                <a:gd name="T42" fmla="*/ 1 w 10"/>
                <a:gd name="T43" fmla="*/ 2 h 7"/>
                <a:gd name="T44" fmla="*/ 1 w 10"/>
                <a:gd name="T45" fmla="*/ 4 h 7"/>
                <a:gd name="T46" fmla="*/ 1 w 10"/>
                <a:gd name="T47" fmla="*/ 4 h 7"/>
                <a:gd name="T48" fmla="*/ 1 w 10"/>
                <a:gd name="T49" fmla="*/ 4 h 7"/>
                <a:gd name="T50" fmla="*/ 3 w 10"/>
                <a:gd name="T51" fmla="*/ 5 h 7"/>
                <a:gd name="T52" fmla="*/ 3 w 10"/>
                <a:gd name="T53" fmla="*/ 5 h 7"/>
                <a:gd name="T54" fmla="*/ 5 w 10"/>
                <a:gd name="T55" fmla="*/ 5 h 7"/>
                <a:gd name="T56" fmla="*/ 6 w 10"/>
                <a:gd name="T57" fmla="*/ 5 h 7"/>
                <a:gd name="T58" fmla="*/ 6 w 10"/>
                <a:gd name="T59" fmla="*/ 5 h 7"/>
                <a:gd name="T60" fmla="*/ 6 w 10"/>
                <a:gd name="T61" fmla="*/ 5 h 7"/>
                <a:gd name="T62" fmla="*/ 6 w 10"/>
                <a:gd name="T63" fmla="*/ 4 h 7"/>
                <a:gd name="T64" fmla="*/ 6 w 10"/>
                <a:gd name="T65" fmla="*/ 4 h 7"/>
                <a:gd name="T66" fmla="*/ 6 w 10"/>
                <a:gd name="T6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" h="7">
                  <a:moveTo>
                    <a:pt x="8" y="2"/>
                  </a:moveTo>
                  <a:lnTo>
                    <a:pt x="8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moveTo>
                    <a:pt x="6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71"/>
            <p:cNvSpPr>
              <a:spLocks/>
            </p:cNvSpPr>
            <p:nvPr/>
          </p:nvSpPr>
          <p:spPr bwMode="auto">
            <a:xfrm>
              <a:off x="6631318" y="3406764"/>
              <a:ext cx="38508" cy="24067"/>
            </a:xfrm>
            <a:custGeom>
              <a:avLst/>
              <a:gdLst>
                <a:gd name="T0" fmla="*/ 10 w 10"/>
                <a:gd name="T1" fmla="*/ 2 h 6"/>
                <a:gd name="T2" fmla="*/ 10 w 10"/>
                <a:gd name="T3" fmla="*/ 3 h 6"/>
                <a:gd name="T4" fmla="*/ 9 w 10"/>
                <a:gd name="T5" fmla="*/ 3 h 6"/>
                <a:gd name="T6" fmla="*/ 9 w 10"/>
                <a:gd name="T7" fmla="*/ 3 h 6"/>
                <a:gd name="T8" fmla="*/ 7 w 10"/>
                <a:gd name="T9" fmla="*/ 2 h 6"/>
                <a:gd name="T10" fmla="*/ 6 w 10"/>
                <a:gd name="T11" fmla="*/ 1 h 6"/>
                <a:gd name="T12" fmla="*/ 5 w 10"/>
                <a:gd name="T13" fmla="*/ 1 h 6"/>
                <a:gd name="T14" fmla="*/ 5 w 10"/>
                <a:gd name="T15" fmla="*/ 2 h 6"/>
                <a:gd name="T16" fmla="*/ 8 w 10"/>
                <a:gd name="T17" fmla="*/ 4 h 6"/>
                <a:gd name="T18" fmla="*/ 8 w 10"/>
                <a:gd name="T19" fmla="*/ 4 h 6"/>
                <a:gd name="T20" fmla="*/ 7 w 10"/>
                <a:gd name="T21" fmla="*/ 4 h 6"/>
                <a:gd name="T22" fmla="*/ 7 w 10"/>
                <a:gd name="T23" fmla="*/ 4 h 6"/>
                <a:gd name="T24" fmla="*/ 4 w 10"/>
                <a:gd name="T25" fmla="*/ 3 h 6"/>
                <a:gd name="T26" fmla="*/ 4 w 10"/>
                <a:gd name="T27" fmla="*/ 3 h 6"/>
                <a:gd name="T28" fmla="*/ 3 w 10"/>
                <a:gd name="T29" fmla="*/ 3 h 6"/>
                <a:gd name="T30" fmla="*/ 3 w 10"/>
                <a:gd name="T31" fmla="*/ 4 h 6"/>
                <a:gd name="T32" fmla="*/ 5 w 10"/>
                <a:gd name="T33" fmla="*/ 5 h 6"/>
                <a:gd name="T34" fmla="*/ 5 w 10"/>
                <a:gd name="T35" fmla="*/ 5 h 6"/>
                <a:gd name="T36" fmla="*/ 5 w 10"/>
                <a:gd name="T37" fmla="*/ 6 h 6"/>
                <a:gd name="T38" fmla="*/ 4 w 10"/>
                <a:gd name="T39" fmla="*/ 6 h 6"/>
                <a:gd name="T40" fmla="*/ 1 w 10"/>
                <a:gd name="T41" fmla="*/ 3 h 6"/>
                <a:gd name="T42" fmla="*/ 1 w 10"/>
                <a:gd name="T43" fmla="*/ 3 h 6"/>
                <a:gd name="T44" fmla="*/ 1 w 10"/>
                <a:gd name="T45" fmla="*/ 3 h 6"/>
                <a:gd name="T46" fmla="*/ 1 w 10"/>
                <a:gd name="T47" fmla="*/ 3 h 6"/>
                <a:gd name="T48" fmla="*/ 1 w 10"/>
                <a:gd name="T49" fmla="*/ 3 h 6"/>
                <a:gd name="T50" fmla="*/ 2 w 10"/>
                <a:gd name="T51" fmla="*/ 3 h 6"/>
                <a:gd name="T52" fmla="*/ 3 w 10"/>
                <a:gd name="T53" fmla="*/ 2 h 6"/>
                <a:gd name="T54" fmla="*/ 4 w 10"/>
                <a:gd name="T55" fmla="*/ 2 h 6"/>
                <a:gd name="T56" fmla="*/ 4 w 10"/>
                <a:gd name="T57" fmla="*/ 2 h 6"/>
                <a:gd name="T58" fmla="*/ 4 w 10"/>
                <a:gd name="T59" fmla="*/ 1 h 6"/>
                <a:gd name="T60" fmla="*/ 5 w 10"/>
                <a:gd name="T61" fmla="*/ 1 h 6"/>
                <a:gd name="T62" fmla="*/ 7 w 10"/>
                <a:gd name="T63" fmla="*/ 1 h 6"/>
                <a:gd name="T64" fmla="*/ 10 w 10"/>
                <a:gd name="T6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6"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2" y="4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9" y="2"/>
                    <a:pt x="10" y="2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2"/>
            <p:cNvSpPr>
              <a:spLocks noEditPoints="1"/>
            </p:cNvSpPr>
            <p:nvPr/>
          </p:nvSpPr>
          <p:spPr bwMode="auto">
            <a:xfrm>
              <a:off x="6662605" y="3399545"/>
              <a:ext cx="24067" cy="14440"/>
            </a:xfrm>
            <a:custGeom>
              <a:avLst/>
              <a:gdLst>
                <a:gd name="T0" fmla="*/ 4 w 6"/>
                <a:gd name="T1" fmla="*/ 1 h 4"/>
                <a:gd name="T2" fmla="*/ 4 w 6"/>
                <a:gd name="T3" fmla="*/ 1 h 4"/>
                <a:gd name="T4" fmla="*/ 4 w 6"/>
                <a:gd name="T5" fmla="*/ 1 h 4"/>
                <a:gd name="T6" fmla="*/ 2 w 6"/>
                <a:gd name="T7" fmla="*/ 2 h 4"/>
                <a:gd name="T8" fmla="*/ 3 w 6"/>
                <a:gd name="T9" fmla="*/ 3 h 4"/>
                <a:gd name="T10" fmla="*/ 3 w 6"/>
                <a:gd name="T11" fmla="*/ 3 h 4"/>
                <a:gd name="T12" fmla="*/ 4 w 6"/>
                <a:gd name="T13" fmla="*/ 3 h 4"/>
                <a:gd name="T14" fmla="*/ 4 w 6"/>
                <a:gd name="T15" fmla="*/ 2 h 4"/>
                <a:gd name="T16" fmla="*/ 4 w 6"/>
                <a:gd name="T17" fmla="*/ 2 h 4"/>
                <a:gd name="T18" fmla="*/ 5 w 6"/>
                <a:gd name="T19" fmla="*/ 2 h 4"/>
                <a:gd name="T20" fmla="*/ 5 w 6"/>
                <a:gd name="T21" fmla="*/ 2 h 4"/>
                <a:gd name="T22" fmla="*/ 5 w 6"/>
                <a:gd name="T23" fmla="*/ 2 h 4"/>
                <a:gd name="T24" fmla="*/ 5 w 6"/>
                <a:gd name="T25" fmla="*/ 2 h 4"/>
                <a:gd name="T26" fmla="*/ 5 w 6"/>
                <a:gd name="T27" fmla="*/ 2 h 4"/>
                <a:gd name="T28" fmla="*/ 5 w 6"/>
                <a:gd name="T29" fmla="*/ 2 h 4"/>
                <a:gd name="T30" fmla="*/ 5 w 6"/>
                <a:gd name="T31" fmla="*/ 2 h 4"/>
                <a:gd name="T32" fmla="*/ 6 w 6"/>
                <a:gd name="T33" fmla="*/ 2 h 4"/>
                <a:gd name="T34" fmla="*/ 6 w 6"/>
                <a:gd name="T35" fmla="*/ 2 h 4"/>
                <a:gd name="T36" fmla="*/ 6 w 6"/>
                <a:gd name="T37" fmla="*/ 2 h 4"/>
                <a:gd name="T38" fmla="*/ 6 w 6"/>
                <a:gd name="T39" fmla="*/ 2 h 4"/>
                <a:gd name="T40" fmla="*/ 6 w 6"/>
                <a:gd name="T41" fmla="*/ 2 h 4"/>
                <a:gd name="T42" fmla="*/ 6 w 6"/>
                <a:gd name="T43" fmla="*/ 2 h 4"/>
                <a:gd name="T44" fmla="*/ 5 w 6"/>
                <a:gd name="T45" fmla="*/ 3 h 4"/>
                <a:gd name="T46" fmla="*/ 5 w 6"/>
                <a:gd name="T47" fmla="*/ 3 h 4"/>
                <a:gd name="T48" fmla="*/ 4 w 6"/>
                <a:gd name="T49" fmla="*/ 3 h 4"/>
                <a:gd name="T50" fmla="*/ 3 w 6"/>
                <a:gd name="T51" fmla="*/ 4 h 4"/>
                <a:gd name="T52" fmla="*/ 2 w 6"/>
                <a:gd name="T53" fmla="*/ 3 h 4"/>
                <a:gd name="T54" fmla="*/ 1 w 6"/>
                <a:gd name="T55" fmla="*/ 3 h 4"/>
                <a:gd name="T56" fmla="*/ 0 w 6"/>
                <a:gd name="T57" fmla="*/ 2 h 4"/>
                <a:gd name="T58" fmla="*/ 0 w 6"/>
                <a:gd name="T59" fmla="*/ 2 h 4"/>
                <a:gd name="T60" fmla="*/ 0 w 6"/>
                <a:gd name="T61" fmla="*/ 1 h 4"/>
                <a:gd name="T62" fmla="*/ 0 w 6"/>
                <a:gd name="T63" fmla="*/ 1 h 4"/>
                <a:gd name="T64" fmla="*/ 1 w 6"/>
                <a:gd name="T65" fmla="*/ 0 h 4"/>
                <a:gd name="T66" fmla="*/ 2 w 6"/>
                <a:gd name="T67" fmla="*/ 0 h 4"/>
                <a:gd name="T68" fmla="*/ 3 w 6"/>
                <a:gd name="T69" fmla="*/ 0 h 4"/>
                <a:gd name="T70" fmla="*/ 4 w 6"/>
                <a:gd name="T71" fmla="*/ 1 h 4"/>
                <a:gd name="T72" fmla="*/ 4 w 6"/>
                <a:gd name="T73" fmla="*/ 1 h 4"/>
                <a:gd name="T74" fmla="*/ 3 w 6"/>
                <a:gd name="T75" fmla="*/ 1 h 4"/>
                <a:gd name="T76" fmla="*/ 2 w 6"/>
                <a:gd name="T77" fmla="*/ 1 h 4"/>
                <a:gd name="T78" fmla="*/ 1 w 6"/>
                <a:gd name="T79" fmla="*/ 1 h 4"/>
                <a:gd name="T80" fmla="*/ 1 w 6"/>
                <a:gd name="T81" fmla="*/ 1 h 4"/>
                <a:gd name="T82" fmla="*/ 1 w 6"/>
                <a:gd name="T83" fmla="*/ 2 h 4"/>
                <a:gd name="T84" fmla="*/ 1 w 6"/>
                <a:gd name="T85" fmla="*/ 2 h 4"/>
                <a:gd name="T86" fmla="*/ 1 w 6"/>
                <a:gd name="T87" fmla="*/ 2 h 4"/>
                <a:gd name="T88" fmla="*/ 3 w 6"/>
                <a:gd name="T8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4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3"/>
            <p:cNvSpPr>
              <a:spLocks/>
            </p:cNvSpPr>
            <p:nvPr/>
          </p:nvSpPr>
          <p:spPr bwMode="auto">
            <a:xfrm>
              <a:off x="6243836" y="3474152"/>
              <a:ext cx="28881" cy="14440"/>
            </a:xfrm>
            <a:custGeom>
              <a:avLst/>
              <a:gdLst>
                <a:gd name="T0" fmla="*/ 7 w 7"/>
                <a:gd name="T1" fmla="*/ 3 h 4"/>
                <a:gd name="T2" fmla="*/ 7 w 7"/>
                <a:gd name="T3" fmla="*/ 3 h 4"/>
                <a:gd name="T4" fmla="*/ 7 w 7"/>
                <a:gd name="T5" fmla="*/ 3 h 4"/>
                <a:gd name="T6" fmla="*/ 7 w 7"/>
                <a:gd name="T7" fmla="*/ 3 h 4"/>
                <a:gd name="T8" fmla="*/ 7 w 7"/>
                <a:gd name="T9" fmla="*/ 3 h 4"/>
                <a:gd name="T10" fmla="*/ 6 w 7"/>
                <a:gd name="T11" fmla="*/ 3 h 4"/>
                <a:gd name="T12" fmla="*/ 6 w 7"/>
                <a:gd name="T13" fmla="*/ 3 h 4"/>
                <a:gd name="T14" fmla="*/ 6 w 7"/>
                <a:gd name="T15" fmla="*/ 3 h 4"/>
                <a:gd name="T16" fmla="*/ 6 w 7"/>
                <a:gd name="T17" fmla="*/ 3 h 4"/>
                <a:gd name="T18" fmla="*/ 5 w 7"/>
                <a:gd name="T19" fmla="*/ 3 h 4"/>
                <a:gd name="T20" fmla="*/ 5 w 7"/>
                <a:gd name="T21" fmla="*/ 4 h 4"/>
                <a:gd name="T22" fmla="*/ 5 w 7"/>
                <a:gd name="T23" fmla="*/ 4 h 4"/>
                <a:gd name="T24" fmla="*/ 4 w 7"/>
                <a:gd name="T25" fmla="*/ 4 h 4"/>
                <a:gd name="T26" fmla="*/ 3 w 7"/>
                <a:gd name="T27" fmla="*/ 4 h 4"/>
                <a:gd name="T28" fmla="*/ 3 w 7"/>
                <a:gd name="T29" fmla="*/ 4 h 4"/>
                <a:gd name="T30" fmla="*/ 2 w 7"/>
                <a:gd name="T31" fmla="*/ 4 h 4"/>
                <a:gd name="T32" fmla="*/ 0 w 7"/>
                <a:gd name="T33" fmla="*/ 2 h 4"/>
                <a:gd name="T34" fmla="*/ 0 w 7"/>
                <a:gd name="T35" fmla="*/ 2 h 4"/>
                <a:gd name="T36" fmla="*/ 0 w 7"/>
                <a:gd name="T37" fmla="*/ 2 h 4"/>
                <a:gd name="T38" fmla="*/ 0 w 7"/>
                <a:gd name="T39" fmla="*/ 2 h 4"/>
                <a:gd name="T40" fmla="*/ 0 w 7"/>
                <a:gd name="T41" fmla="*/ 2 h 4"/>
                <a:gd name="T42" fmla="*/ 0 w 7"/>
                <a:gd name="T43" fmla="*/ 2 h 4"/>
                <a:gd name="T44" fmla="*/ 0 w 7"/>
                <a:gd name="T45" fmla="*/ 2 h 4"/>
                <a:gd name="T46" fmla="*/ 1 w 7"/>
                <a:gd name="T47" fmla="*/ 2 h 4"/>
                <a:gd name="T48" fmla="*/ 1 w 7"/>
                <a:gd name="T49" fmla="*/ 2 h 4"/>
                <a:gd name="T50" fmla="*/ 3 w 7"/>
                <a:gd name="T51" fmla="*/ 3 h 4"/>
                <a:gd name="T52" fmla="*/ 3 w 7"/>
                <a:gd name="T53" fmla="*/ 3 h 4"/>
                <a:gd name="T54" fmla="*/ 4 w 7"/>
                <a:gd name="T55" fmla="*/ 3 h 4"/>
                <a:gd name="T56" fmla="*/ 4 w 7"/>
                <a:gd name="T57" fmla="*/ 3 h 4"/>
                <a:gd name="T58" fmla="*/ 4 w 7"/>
                <a:gd name="T59" fmla="*/ 3 h 4"/>
                <a:gd name="T60" fmla="*/ 5 w 7"/>
                <a:gd name="T61" fmla="*/ 3 h 4"/>
                <a:gd name="T62" fmla="*/ 5 w 7"/>
                <a:gd name="T63" fmla="*/ 3 h 4"/>
                <a:gd name="T64" fmla="*/ 2 w 7"/>
                <a:gd name="T65" fmla="*/ 1 h 4"/>
                <a:gd name="T66" fmla="*/ 2 w 7"/>
                <a:gd name="T67" fmla="*/ 1 h 4"/>
                <a:gd name="T68" fmla="*/ 2 w 7"/>
                <a:gd name="T69" fmla="*/ 1 h 4"/>
                <a:gd name="T70" fmla="*/ 2 w 7"/>
                <a:gd name="T71" fmla="*/ 1 h 4"/>
                <a:gd name="T72" fmla="*/ 2 w 7"/>
                <a:gd name="T73" fmla="*/ 1 h 4"/>
                <a:gd name="T74" fmla="*/ 3 w 7"/>
                <a:gd name="T75" fmla="*/ 1 h 4"/>
                <a:gd name="T76" fmla="*/ 3 w 7"/>
                <a:gd name="T77" fmla="*/ 0 h 4"/>
                <a:gd name="T78" fmla="*/ 3 w 7"/>
                <a:gd name="T79" fmla="*/ 0 h 4"/>
                <a:gd name="T80" fmla="*/ 3 w 7"/>
                <a:gd name="T81" fmla="*/ 0 h 4"/>
                <a:gd name="T82" fmla="*/ 7 w 7"/>
                <a:gd name="T8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5" y="2"/>
                    <a:pt x="7" y="3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74"/>
            <p:cNvSpPr>
              <a:spLocks/>
            </p:cNvSpPr>
            <p:nvPr/>
          </p:nvSpPr>
          <p:spPr bwMode="auto">
            <a:xfrm>
              <a:off x="6260683" y="3469339"/>
              <a:ext cx="24067" cy="12033"/>
            </a:xfrm>
            <a:custGeom>
              <a:avLst/>
              <a:gdLst>
                <a:gd name="T0" fmla="*/ 8 w 10"/>
                <a:gd name="T1" fmla="*/ 2 h 5"/>
                <a:gd name="T2" fmla="*/ 10 w 10"/>
                <a:gd name="T3" fmla="*/ 3 h 5"/>
                <a:gd name="T4" fmla="*/ 10 w 10"/>
                <a:gd name="T5" fmla="*/ 3 h 5"/>
                <a:gd name="T6" fmla="*/ 8 w 10"/>
                <a:gd name="T7" fmla="*/ 3 h 5"/>
                <a:gd name="T8" fmla="*/ 8 w 10"/>
                <a:gd name="T9" fmla="*/ 5 h 5"/>
                <a:gd name="T10" fmla="*/ 8 w 10"/>
                <a:gd name="T11" fmla="*/ 5 h 5"/>
                <a:gd name="T12" fmla="*/ 7 w 10"/>
                <a:gd name="T13" fmla="*/ 5 h 5"/>
                <a:gd name="T14" fmla="*/ 7 w 10"/>
                <a:gd name="T15" fmla="*/ 5 h 5"/>
                <a:gd name="T16" fmla="*/ 7 w 10"/>
                <a:gd name="T17" fmla="*/ 5 h 5"/>
                <a:gd name="T18" fmla="*/ 5 w 10"/>
                <a:gd name="T19" fmla="*/ 5 h 5"/>
                <a:gd name="T20" fmla="*/ 5 w 10"/>
                <a:gd name="T21" fmla="*/ 5 h 5"/>
                <a:gd name="T22" fmla="*/ 5 w 10"/>
                <a:gd name="T23" fmla="*/ 5 h 5"/>
                <a:gd name="T24" fmla="*/ 5 w 10"/>
                <a:gd name="T25" fmla="*/ 5 h 5"/>
                <a:gd name="T26" fmla="*/ 5 w 10"/>
                <a:gd name="T27" fmla="*/ 5 h 5"/>
                <a:gd name="T28" fmla="*/ 5 w 10"/>
                <a:gd name="T29" fmla="*/ 5 h 5"/>
                <a:gd name="T30" fmla="*/ 5 w 10"/>
                <a:gd name="T31" fmla="*/ 5 h 5"/>
                <a:gd name="T32" fmla="*/ 5 w 10"/>
                <a:gd name="T33" fmla="*/ 5 h 5"/>
                <a:gd name="T34" fmla="*/ 7 w 10"/>
                <a:gd name="T35" fmla="*/ 3 h 5"/>
                <a:gd name="T36" fmla="*/ 7 w 10"/>
                <a:gd name="T37" fmla="*/ 3 h 5"/>
                <a:gd name="T38" fmla="*/ 7 w 10"/>
                <a:gd name="T39" fmla="*/ 3 h 5"/>
                <a:gd name="T40" fmla="*/ 7 w 10"/>
                <a:gd name="T41" fmla="*/ 3 h 5"/>
                <a:gd name="T42" fmla="*/ 7 w 10"/>
                <a:gd name="T43" fmla="*/ 3 h 5"/>
                <a:gd name="T44" fmla="*/ 7 w 10"/>
                <a:gd name="T45" fmla="*/ 3 h 5"/>
                <a:gd name="T46" fmla="*/ 7 w 10"/>
                <a:gd name="T47" fmla="*/ 3 h 5"/>
                <a:gd name="T48" fmla="*/ 7 w 10"/>
                <a:gd name="T49" fmla="*/ 3 h 5"/>
                <a:gd name="T50" fmla="*/ 5 w 10"/>
                <a:gd name="T51" fmla="*/ 3 h 5"/>
                <a:gd name="T52" fmla="*/ 5 w 10"/>
                <a:gd name="T53" fmla="*/ 3 h 5"/>
                <a:gd name="T54" fmla="*/ 3 w 10"/>
                <a:gd name="T55" fmla="*/ 3 h 5"/>
                <a:gd name="T56" fmla="*/ 3 w 10"/>
                <a:gd name="T57" fmla="*/ 3 h 5"/>
                <a:gd name="T58" fmla="*/ 2 w 10"/>
                <a:gd name="T59" fmla="*/ 3 h 5"/>
                <a:gd name="T60" fmla="*/ 2 w 10"/>
                <a:gd name="T61" fmla="*/ 3 h 5"/>
                <a:gd name="T62" fmla="*/ 0 w 10"/>
                <a:gd name="T63" fmla="*/ 2 h 5"/>
                <a:gd name="T64" fmla="*/ 0 w 10"/>
                <a:gd name="T65" fmla="*/ 2 h 5"/>
                <a:gd name="T66" fmla="*/ 0 w 10"/>
                <a:gd name="T67" fmla="*/ 0 h 5"/>
                <a:gd name="T68" fmla="*/ 2 w 10"/>
                <a:gd name="T69" fmla="*/ 0 h 5"/>
                <a:gd name="T70" fmla="*/ 2 w 10"/>
                <a:gd name="T71" fmla="*/ 0 h 5"/>
                <a:gd name="T72" fmla="*/ 3 w 10"/>
                <a:gd name="T73" fmla="*/ 0 h 5"/>
                <a:gd name="T74" fmla="*/ 3 w 10"/>
                <a:gd name="T75" fmla="*/ 0 h 5"/>
                <a:gd name="T76" fmla="*/ 3 w 10"/>
                <a:gd name="T77" fmla="*/ 0 h 5"/>
                <a:gd name="T78" fmla="*/ 3 w 10"/>
                <a:gd name="T79" fmla="*/ 0 h 5"/>
                <a:gd name="T80" fmla="*/ 3 w 10"/>
                <a:gd name="T81" fmla="*/ 0 h 5"/>
                <a:gd name="T82" fmla="*/ 3 w 10"/>
                <a:gd name="T83" fmla="*/ 0 h 5"/>
                <a:gd name="T84" fmla="*/ 5 w 10"/>
                <a:gd name="T85" fmla="*/ 0 h 5"/>
                <a:gd name="T86" fmla="*/ 5 w 10"/>
                <a:gd name="T87" fmla="*/ 0 h 5"/>
                <a:gd name="T88" fmla="*/ 5 w 10"/>
                <a:gd name="T89" fmla="*/ 0 h 5"/>
                <a:gd name="T90" fmla="*/ 5 w 10"/>
                <a:gd name="T91" fmla="*/ 0 h 5"/>
                <a:gd name="T92" fmla="*/ 5 w 10"/>
                <a:gd name="T93" fmla="*/ 0 h 5"/>
                <a:gd name="T94" fmla="*/ 5 w 10"/>
                <a:gd name="T95" fmla="*/ 0 h 5"/>
                <a:gd name="T96" fmla="*/ 3 w 10"/>
                <a:gd name="T97" fmla="*/ 0 h 5"/>
                <a:gd name="T98" fmla="*/ 3 w 10"/>
                <a:gd name="T99" fmla="*/ 0 h 5"/>
                <a:gd name="T100" fmla="*/ 3 w 10"/>
                <a:gd name="T101" fmla="*/ 0 h 5"/>
                <a:gd name="T102" fmla="*/ 3 w 10"/>
                <a:gd name="T103" fmla="*/ 2 h 5"/>
                <a:gd name="T104" fmla="*/ 2 w 10"/>
                <a:gd name="T105" fmla="*/ 2 h 5"/>
                <a:gd name="T106" fmla="*/ 2 w 10"/>
                <a:gd name="T107" fmla="*/ 2 h 5"/>
                <a:gd name="T108" fmla="*/ 3 w 10"/>
                <a:gd name="T109" fmla="*/ 2 h 5"/>
                <a:gd name="T110" fmla="*/ 3 w 10"/>
                <a:gd name="T111" fmla="*/ 2 h 5"/>
                <a:gd name="T112" fmla="*/ 3 w 10"/>
                <a:gd name="T113" fmla="*/ 2 h 5"/>
                <a:gd name="T114" fmla="*/ 5 w 10"/>
                <a:gd name="T115" fmla="*/ 2 h 5"/>
                <a:gd name="T116" fmla="*/ 5 w 10"/>
                <a:gd name="T117" fmla="*/ 2 h 5"/>
                <a:gd name="T118" fmla="*/ 7 w 10"/>
                <a:gd name="T119" fmla="*/ 2 h 5"/>
                <a:gd name="T120" fmla="*/ 7 w 10"/>
                <a:gd name="T121" fmla="*/ 2 h 5"/>
                <a:gd name="T122" fmla="*/ 8 w 10"/>
                <a:gd name="T123" fmla="*/ 2 h 5"/>
                <a:gd name="T124" fmla="*/ 8 w 10"/>
                <a:gd name="T1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" h="5">
                  <a:moveTo>
                    <a:pt x="8" y="2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5"/>
            <p:cNvSpPr>
              <a:spLocks/>
            </p:cNvSpPr>
            <p:nvPr/>
          </p:nvSpPr>
          <p:spPr bwMode="auto">
            <a:xfrm>
              <a:off x="6260683" y="3469339"/>
              <a:ext cx="24067" cy="12033"/>
            </a:xfrm>
            <a:custGeom>
              <a:avLst/>
              <a:gdLst>
                <a:gd name="T0" fmla="*/ 8 w 10"/>
                <a:gd name="T1" fmla="*/ 2 h 5"/>
                <a:gd name="T2" fmla="*/ 10 w 10"/>
                <a:gd name="T3" fmla="*/ 3 h 5"/>
                <a:gd name="T4" fmla="*/ 10 w 10"/>
                <a:gd name="T5" fmla="*/ 3 h 5"/>
                <a:gd name="T6" fmla="*/ 8 w 10"/>
                <a:gd name="T7" fmla="*/ 3 h 5"/>
                <a:gd name="T8" fmla="*/ 8 w 10"/>
                <a:gd name="T9" fmla="*/ 5 h 5"/>
                <a:gd name="T10" fmla="*/ 8 w 10"/>
                <a:gd name="T11" fmla="*/ 5 h 5"/>
                <a:gd name="T12" fmla="*/ 7 w 10"/>
                <a:gd name="T13" fmla="*/ 5 h 5"/>
                <a:gd name="T14" fmla="*/ 7 w 10"/>
                <a:gd name="T15" fmla="*/ 5 h 5"/>
                <a:gd name="T16" fmla="*/ 7 w 10"/>
                <a:gd name="T17" fmla="*/ 5 h 5"/>
                <a:gd name="T18" fmla="*/ 5 w 10"/>
                <a:gd name="T19" fmla="*/ 5 h 5"/>
                <a:gd name="T20" fmla="*/ 5 w 10"/>
                <a:gd name="T21" fmla="*/ 5 h 5"/>
                <a:gd name="T22" fmla="*/ 5 w 10"/>
                <a:gd name="T23" fmla="*/ 5 h 5"/>
                <a:gd name="T24" fmla="*/ 5 w 10"/>
                <a:gd name="T25" fmla="*/ 5 h 5"/>
                <a:gd name="T26" fmla="*/ 5 w 10"/>
                <a:gd name="T27" fmla="*/ 5 h 5"/>
                <a:gd name="T28" fmla="*/ 5 w 10"/>
                <a:gd name="T29" fmla="*/ 5 h 5"/>
                <a:gd name="T30" fmla="*/ 5 w 10"/>
                <a:gd name="T31" fmla="*/ 5 h 5"/>
                <a:gd name="T32" fmla="*/ 5 w 10"/>
                <a:gd name="T33" fmla="*/ 5 h 5"/>
                <a:gd name="T34" fmla="*/ 7 w 10"/>
                <a:gd name="T35" fmla="*/ 3 h 5"/>
                <a:gd name="T36" fmla="*/ 7 w 10"/>
                <a:gd name="T37" fmla="*/ 3 h 5"/>
                <a:gd name="T38" fmla="*/ 7 w 10"/>
                <a:gd name="T39" fmla="*/ 3 h 5"/>
                <a:gd name="T40" fmla="*/ 7 w 10"/>
                <a:gd name="T41" fmla="*/ 3 h 5"/>
                <a:gd name="T42" fmla="*/ 7 w 10"/>
                <a:gd name="T43" fmla="*/ 3 h 5"/>
                <a:gd name="T44" fmla="*/ 7 w 10"/>
                <a:gd name="T45" fmla="*/ 3 h 5"/>
                <a:gd name="T46" fmla="*/ 7 w 10"/>
                <a:gd name="T47" fmla="*/ 3 h 5"/>
                <a:gd name="T48" fmla="*/ 7 w 10"/>
                <a:gd name="T49" fmla="*/ 3 h 5"/>
                <a:gd name="T50" fmla="*/ 5 w 10"/>
                <a:gd name="T51" fmla="*/ 3 h 5"/>
                <a:gd name="T52" fmla="*/ 5 w 10"/>
                <a:gd name="T53" fmla="*/ 3 h 5"/>
                <a:gd name="T54" fmla="*/ 3 w 10"/>
                <a:gd name="T55" fmla="*/ 3 h 5"/>
                <a:gd name="T56" fmla="*/ 3 w 10"/>
                <a:gd name="T57" fmla="*/ 3 h 5"/>
                <a:gd name="T58" fmla="*/ 2 w 10"/>
                <a:gd name="T59" fmla="*/ 3 h 5"/>
                <a:gd name="T60" fmla="*/ 2 w 10"/>
                <a:gd name="T61" fmla="*/ 3 h 5"/>
                <a:gd name="T62" fmla="*/ 0 w 10"/>
                <a:gd name="T63" fmla="*/ 2 h 5"/>
                <a:gd name="T64" fmla="*/ 0 w 10"/>
                <a:gd name="T65" fmla="*/ 2 h 5"/>
                <a:gd name="T66" fmla="*/ 0 w 10"/>
                <a:gd name="T67" fmla="*/ 0 h 5"/>
                <a:gd name="T68" fmla="*/ 2 w 10"/>
                <a:gd name="T69" fmla="*/ 0 h 5"/>
                <a:gd name="T70" fmla="*/ 2 w 10"/>
                <a:gd name="T71" fmla="*/ 0 h 5"/>
                <a:gd name="T72" fmla="*/ 3 w 10"/>
                <a:gd name="T73" fmla="*/ 0 h 5"/>
                <a:gd name="T74" fmla="*/ 3 w 10"/>
                <a:gd name="T75" fmla="*/ 0 h 5"/>
                <a:gd name="T76" fmla="*/ 3 w 10"/>
                <a:gd name="T77" fmla="*/ 0 h 5"/>
                <a:gd name="T78" fmla="*/ 3 w 10"/>
                <a:gd name="T79" fmla="*/ 0 h 5"/>
                <a:gd name="T80" fmla="*/ 3 w 10"/>
                <a:gd name="T81" fmla="*/ 0 h 5"/>
                <a:gd name="T82" fmla="*/ 3 w 10"/>
                <a:gd name="T83" fmla="*/ 0 h 5"/>
                <a:gd name="T84" fmla="*/ 5 w 10"/>
                <a:gd name="T85" fmla="*/ 0 h 5"/>
                <a:gd name="T86" fmla="*/ 5 w 10"/>
                <a:gd name="T87" fmla="*/ 0 h 5"/>
                <a:gd name="T88" fmla="*/ 5 w 10"/>
                <a:gd name="T89" fmla="*/ 0 h 5"/>
                <a:gd name="T90" fmla="*/ 5 w 10"/>
                <a:gd name="T91" fmla="*/ 0 h 5"/>
                <a:gd name="T92" fmla="*/ 5 w 10"/>
                <a:gd name="T93" fmla="*/ 0 h 5"/>
                <a:gd name="T94" fmla="*/ 5 w 10"/>
                <a:gd name="T95" fmla="*/ 0 h 5"/>
                <a:gd name="T96" fmla="*/ 3 w 10"/>
                <a:gd name="T97" fmla="*/ 0 h 5"/>
                <a:gd name="T98" fmla="*/ 3 w 10"/>
                <a:gd name="T99" fmla="*/ 0 h 5"/>
                <a:gd name="T100" fmla="*/ 3 w 10"/>
                <a:gd name="T101" fmla="*/ 0 h 5"/>
                <a:gd name="T102" fmla="*/ 3 w 10"/>
                <a:gd name="T103" fmla="*/ 2 h 5"/>
                <a:gd name="T104" fmla="*/ 2 w 10"/>
                <a:gd name="T105" fmla="*/ 2 h 5"/>
                <a:gd name="T106" fmla="*/ 2 w 10"/>
                <a:gd name="T107" fmla="*/ 2 h 5"/>
                <a:gd name="T108" fmla="*/ 3 w 10"/>
                <a:gd name="T109" fmla="*/ 2 h 5"/>
                <a:gd name="T110" fmla="*/ 3 w 10"/>
                <a:gd name="T111" fmla="*/ 2 h 5"/>
                <a:gd name="T112" fmla="*/ 3 w 10"/>
                <a:gd name="T113" fmla="*/ 2 h 5"/>
                <a:gd name="T114" fmla="*/ 5 w 10"/>
                <a:gd name="T115" fmla="*/ 2 h 5"/>
                <a:gd name="T116" fmla="*/ 5 w 10"/>
                <a:gd name="T117" fmla="*/ 2 h 5"/>
                <a:gd name="T118" fmla="*/ 7 w 10"/>
                <a:gd name="T119" fmla="*/ 2 h 5"/>
                <a:gd name="T120" fmla="*/ 7 w 10"/>
                <a:gd name="T121" fmla="*/ 2 h 5"/>
                <a:gd name="T122" fmla="*/ 8 w 10"/>
                <a:gd name="T123" fmla="*/ 2 h 5"/>
                <a:gd name="T124" fmla="*/ 8 w 10"/>
                <a:gd name="T1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" h="5">
                  <a:moveTo>
                    <a:pt x="8" y="2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6"/>
            <p:cNvSpPr>
              <a:spLocks noEditPoints="1"/>
            </p:cNvSpPr>
            <p:nvPr/>
          </p:nvSpPr>
          <p:spPr bwMode="auto">
            <a:xfrm>
              <a:off x="6277530" y="3462119"/>
              <a:ext cx="21661" cy="12033"/>
            </a:xfrm>
            <a:custGeom>
              <a:avLst/>
              <a:gdLst>
                <a:gd name="T0" fmla="*/ 4 w 6"/>
                <a:gd name="T1" fmla="*/ 0 h 3"/>
                <a:gd name="T2" fmla="*/ 4 w 6"/>
                <a:gd name="T3" fmla="*/ 0 h 3"/>
                <a:gd name="T4" fmla="*/ 4 w 6"/>
                <a:gd name="T5" fmla="*/ 1 h 3"/>
                <a:gd name="T6" fmla="*/ 2 w 6"/>
                <a:gd name="T7" fmla="*/ 2 h 3"/>
                <a:gd name="T8" fmla="*/ 3 w 6"/>
                <a:gd name="T9" fmla="*/ 2 h 3"/>
                <a:gd name="T10" fmla="*/ 3 w 6"/>
                <a:gd name="T11" fmla="*/ 2 h 3"/>
                <a:gd name="T12" fmla="*/ 4 w 6"/>
                <a:gd name="T13" fmla="*/ 2 h 3"/>
                <a:gd name="T14" fmla="*/ 4 w 6"/>
                <a:gd name="T15" fmla="*/ 2 h 3"/>
                <a:gd name="T16" fmla="*/ 5 w 6"/>
                <a:gd name="T17" fmla="*/ 2 h 3"/>
                <a:gd name="T18" fmla="*/ 5 w 6"/>
                <a:gd name="T19" fmla="*/ 1 h 3"/>
                <a:gd name="T20" fmla="*/ 5 w 6"/>
                <a:gd name="T21" fmla="*/ 1 h 3"/>
                <a:gd name="T22" fmla="*/ 5 w 6"/>
                <a:gd name="T23" fmla="*/ 1 h 3"/>
                <a:gd name="T24" fmla="*/ 5 w 6"/>
                <a:gd name="T25" fmla="*/ 1 h 3"/>
                <a:gd name="T26" fmla="*/ 5 w 6"/>
                <a:gd name="T27" fmla="*/ 1 h 3"/>
                <a:gd name="T28" fmla="*/ 5 w 6"/>
                <a:gd name="T29" fmla="*/ 1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1 h 3"/>
                <a:gd name="T36" fmla="*/ 6 w 6"/>
                <a:gd name="T37" fmla="*/ 2 h 3"/>
                <a:gd name="T38" fmla="*/ 6 w 6"/>
                <a:gd name="T39" fmla="*/ 2 h 3"/>
                <a:gd name="T40" fmla="*/ 6 w 6"/>
                <a:gd name="T41" fmla="*/ 2 h 3"/>
                <a:gd name="T42" fmla="*/ 6 w 6"/>
                <a:gd name="T43" fmla="*/ 2 h 3"/>
                <a:gd name="T44" fmla="*/ 5 w 6"/>
                <a:gd name="T45" fmla="*/ 2 h 3"/>
                <a:gd name="T46" fmla="*/ 5 w 6"/>
                <a:gd name="T47" fmla="*/ 3 h 3"/>
                <a:gd name="T48" fmla="*/ 4 w 6"/>
                <a:gd name="T49" fmla="*/ 3 h 3"/>
                <a:gd name="T50" fmla="*/ 3 w 6"/>
                <a:gd name="T51" fmla="*/ 3 h 3"/>
                <a:gd name="T52" fmla="*/ 2 w 6"/>
                <a:gd name="T53" fmla="*/ 3 h 3"/>
                <a:gd name="T54" fmla="*/ 1 w 6"/>
                <a:gd name="T55" fmla="*/ 2 h 3"/>
                <a:gd name="T56" fmla="*/ 0 w 6"/>
                <a:gd name="T57" fmla="*/ 2 h 3"/>
                <a:gd name="T58" fmla="*/ 0 w 6"/>
                <a:gd name="T59" fmla="*/ 1 h 3"/>
                <a:gd name="T60" fmla="*/ 0 w 6"/>
                <a:gd name="T61" fmla="*/ 1 h 3"/>
                <a:gd name="T62" fmla="*/ 0 w 6"/>
                <a:gd name="T63" fmla="*/ 0 h 3"/>
                <a:gd name="T64" fmla="*/ 1 w 6"/>
                <a:gd name="T65" fmla="*/ 0 h 3"/>
                <a:gd name="T66" fmla="*/ 2 w 6"/>
                <a:gd name="T67" fmla="*/ 0 h 3"/>
                <a:gd name="T68" fmla="*/ 3 w 6"/>
                <a:gd name="T69" fmla="*/ 0 h 3"/>
                <a:gd name="T70" fmla="*/ 4 w 6"/>
                <a:gd name="T71" fmla="*/ 0 h 3"/>
                <a:gd name="T72" fmla="*/ 4 w 6"/>
                <a:gd name="T73" fmla="*/ 0 h 3"/>
                <a:gd name="T74" fmla="*/ 3 w 6"/>
                <a:gd name="T75" fmla="*/ 1 h 3"/>
                <a:gd name="T76" fmla="*/ 2 w 6"/>
                <a:gd name="T77" fmla="*/ 0 h 3"/>
                <a:gd name="T78" fmla="*/ 1 w 6"/>
                <a:gd name="T79" fmla="*/ 0 h 3"/>
                <a:gd name="T80" fmla="*/ 1 w 6"/>
                <a:gd name="T81" fmla="*/ 1 h 3"/>
                <a:gd name="T82" fmla="*/ 1 w 6"/>
                <a:gd name="T83" fmla="*/ 1 h 3"/>
                <a:gd name="T84" fmla="*/ 1 w 6"/>
                <a:gd name="T85" fmla="*/ 1 h 3"/>
                <a:gd name="T86" fmla="*/ 1 w 6"/>
                <a:gd name="T87" fmla="*/ 1 h 3"/>
                <a:gd name="T88" fmla="*/ 3 w 6"/>
                <a:gd name="T8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7"/>
            <p:cNvSpPr>
              <a:spLocks/>
            </p:cNvSpPr>
            <p:nvPr/>
          </p:nvSpPr>
          <p:spPr bwMode="auto">
            <a:xfrm>
              <a:off x="6347325" y="3413985"/>
              <a:ext cx="26475" cy="12033"/>
            </a:xfrm>
            <a:custGeom>
              <a:avLst/>
              <a:gdLst>
                <a:gd name="T0" fmla="*/ 7 w 7"/>
                <a:gd name="T1" fmla="*/ 3 h 3"/>
                <a:gd name="T2" fmla="*/ 7 w 7"/>
                <a:gd name="T3" fmla="*/ 3 h 3"/>
                <a:gd name="T4" fmla="*/ 7 w 7"/>
                <a:gd name="T5" fmla="*/ 3 h 3"/>
                <a:gd name="T6" fmla="*/ 7 w 7"/>
                <a:gd name="T7" fmla="*/ 3 h 3"/>
                <a:gd name="T8" fmla="*/ 6 w 7"/>
                <a:gd name="T9" fmla="*/ 3 h 3"/>
                <a:gd name="T10" fmla="*/ 6 w 7"/>
                <a:gd name="T11" fmla="*/ 3 h 3"/>
                <a:gd name="T12" fmla="*/ 6 w 7"/>
                <a:gd name="T13" fmla="*/ 3 h 3"/>
                <a:gd name="T14" fmla="*/ 6 w 7"/>
                <a:gd name="T15" fmla="*/ 3 h 3"/>
                <a:gd name="T16" fmla="*/ 6 w 7"/>
                <a:gd name="T17" fmla="*/ 3 h 3"/>
                <a:gd name="T18" fmla="*/ 1 w 7"/>
                <a:gd name="T19" fmla="*/ 0 h 3"/>
                <a:gd name="T20" fmla="*/ 0 w 7"/>
                <a:gd name="T21" fmla="*/ 0 h 3"/>
                <a:gd name="T22" fmla="*/ 1 w 7"/>
                <a:gd name="T23" fmla="*/ 0 h 3"/>
                <a:gd name="T24" fmla="*/ 1 w 7"/>
                <a:gd name="T25" fmla="*/ 0 h 3"/>
                <a:gd name="T26" fmla="*/ 1 w 7"/>
                <a:gd name="T27" fmla="*/ 0 h 3"/>
                <a:gd name="T28" fmla="*/ 1 w 7"/>
                <a:gd name="T29" fmla="*/ 0 h 3"/>
                <a:gd name="T30" fmla="*/ 1 w 7"/>
                <a:gd name="T31" fmla="*/ 0 h 3"/>
                <a:gd name="T32" fmla="*/ 1 w 7"/>
                <a:gd name="T33" fmla="*/ 0 h 3"/>
                <a:gd name="T34" fmla="*/ 2 w 7"/>
                <a:gd name="T35" fmla="*/ 0 h 3"/>
                <a:gd name="T36" fmla="*/ 7 w 7"/>
                <a:gd name="T3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5" y="1"/>
                    <a:pt x="7" y="3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78"/>
            <p:cNvSpPr>
              <a:spLocks/>
            </p:cNvSpPr>
            <p:nvPr/>
          </p:nvSpPr>
          <p:spPr bwMode="auto">
            <a:xfrm>
              <a:off x="6364172" y="3406764"/>
              <a:ext cx="26475" cy="14440"/>
            </a:xfrm>
            <a:custGeom>
              <a:avLst/>
              <a:gdLst>
                <a:gd name="T0" fmla="*/ 7 w 7"/>
                <a:gd name="T1" fmla="*/ 2 h 4"/>
                <a:gd name="T2" fmla="*/ 7 w 7"/>
                <a:gd name="T3" fmla="*/ 2 h 4"/>
                <a:gd name="T4" fmla="*/ 7 w 7"/>
                <a:gd name="T5" fmla="*/ 2 h 4"/>
                <a:gd name="T6" fmla="*/ 7 w 7"/>
                <a:gd name="T7" fmla="*/ 2 h 4"/>
                <a:gd name="T8" fmla="*/ 7 w 7"/>
                <a:gd name="T9" fmla="*/ 3 h 4"/>
                <a:gd name="T10" fmla="*/ 7 w 7"/>
                <a:gd name="T11" fmla="*/ 3 h 4"/>
                <a:gd name="T12" fmla="*/ 6 w 7"/>
                <a:gd name="T13" fmla="*/ 3 h 4"/>
                <a:gd name="T14" fmla="*/ 6 w 7"/>
                <a:gd name="T15" fmla="*/ 3 h 4"/>
                <a:gd name="T16" fmla="*/ 6 w 7"/>
                <a:gd name="T17" fmla="*/ 3 h 4"/>
                <a:gd name="T18" fmla="*/ 4 w 7"/>
                <a:gd name="T19" fmla="*/ 1 h 4"/>
                <a:gd name="T20" fmla="*/ 4 w 7"/>
                <a:gd name="T21" fmla="*/ 1 h 4"/>
                <a:gd name="T22" fmla="*/ 3 w 7"/>
                <a:gd name="T23" fmla="*/ 1 h 4"/>
                <a:gd name="T24" fmla="*/ 3 w 7"/>
                <a:gd name="T25" fmla="*/ 1 h 4"/>
                <a:gd name="T26" fmla="*/ 2 w 7"/>
                <a:gd name="T27" fmla="*/ 1 h 4"/>
                <a:gd name="T28" fmla="*/ 2 w 7"/>
                <a:gd name="T29" fmla="*/ 2 h 4"/>
                <a:gd name="T30" fmla="*/ 2 w 7"/>
                <a:gd name="T31" fmla="*/ 2 h 4"/>
                <a:gd name="T32" fmla="*/ 5 w 7"/>
                <a:gd name="T33" fmla="*/ 4 h 4"/>
                <a:gd name="T34" fmla="*/ 5 w 7"/>
                <a:gd name="T35" fmla="*/ 4 h 4"/>
                <a:gd name="T36" fmla="*/ 5 w 7"/>
                <a:gd name="T37" fmla="*/ 4 h 4"/>
                <a:gd name="T38" fmla="*/ 5 w 7"/>
                <a:gd name="T39" fmla="*/ 4 h 4"/>
                <a:gd name="T40" fmla="*/ 4 w 7"/>
                <a:gd name="T41" fmla="*/ 4 h 4"/>
                <a:gd name="T42" fmla="*/ 4 w 7"/>
                <a:gd name="T43" fmla="*/ 4 h 4"/>
                <a:gd name="T44" fmla="*/ 4 w 7"/>
                <a:gd name="T45" fmla="*/ 4 h 4"/>
                <a:gd name="T46" fmla="*/ 4 w 7"/>
                <a:gd name="T47" fmla="*/ 4 h 4"/>
                <a:gd name="T48" fmla="*/ 4 w 7"/>
                <a:gd name="T49" fmla="*/ 4 h 4"/>
                <a:gd name="T50" fmla="*/ 0 w 7"/>
                <a:gd name="T51" fmla="*/ 2 h 4"/>
                <a:gd name="T52" fmla="*/ 0 w 7"/>
                <a:gd name="T53" fmla="*/ 2 h 4"/>
                <a:gd name="T54" fmla="*/ 0 w 7"/>
                <a:gd name="T55" fmla="*/ 2 h 4"/>
                <a:gd name="T56" fmla="*/ 0 w 7"/>
                <a:gd name="T57" fmla="*/ 2 h 4"/>
                <a:gd name="T58" fmla="*/ 0 w 7"/>
                <a:gd name="T59" fmla="*/ 2 h 4"/>
                <a:gd name="T60" fmla="*/ 0 w 7"/>
                <a:gd name="T61" fmla="*/ 1 h 4"/>
                <a:gd name="T62" fmla="*/ 1 w 7"/>
                <a:gd name="T63" fmla="*/ 1 h 4"/>
                <a:gd name="T64" fmla="*/ 1 w 7"/>
                <a:gd name="T65" fmla="*/ 1 h 4"/>
                <a:gd name="T66" fmla="*/ 1 w 7"/>
                <a:gd name="T67" fmla="*/ 1 h 4"/>
                <a:gd name="T68" fmla="*/ 1 w 7"/>
                <a:gd name="T69" fmla="*/ 2 h 4"/>
                <a:gd name="T70" fmla="*/ 1 w 7"/>
                <a:gd name="T71" fmla="*/ 1 h 4"/>
                <a:gd name="T72" fmla="*/ 2 w 7"/>
                <a:gd name="T73" fmla="*/ 1 h 4"/>
                <a:gd name="T74" fmla="*/ 3 w 7"/>
                <a:gd name="T75" fmla="*/ 0 h 4"/>
                <a:gd name="T76" fmla="*/ 3 w 7"/>
                <a:gd name="T77" fmla="*/ 0 h 4"/>
                <a:gd name="T78" fmla="*/ 4 w 7"/>
                <a:gd name="T79" fmla="*/ 0 h 4"/>
                <a:gd name="T80" fmla="*/ 5 w 7"/>
                <a:gd name="T81" fmla="*/ 1 h 4"/>
                <a:gd name="T82" fmla="*/ 7 w 7"/>
                <a:gd name="T8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3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2"/>
                    <a:pt x="7" y="2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9"/>
            <p:cNvSpPr>
              <a:spLocks/>
            </p:cNvSpPr>
            <p:nvPr/>
          </p:nvSpPr>
          <p:spPr bwMode="auto">
            <a:xfrm>
              <a:off x="6383425" y="3399545"/>
              <a:ext cx="19254" cy="14440"/>
            </a:xfrm>
            <a:custGeom>
              <a:avLst/>
              <a:gdLst>
                <a:gd name="T0" fmla="*/ 6 w 8"/>
                <a:gd name="T1" fmla="*/ 3 h 6"/>
                <a:gd name="T2" fmla="*/ 8 w 8"/>
                <a:gd name="T3" fmla="*/ 3 h 6"/>
                <a:gd name="T4" fmla="*/ 8 w 8"/>
                <a:gd name="T5" fmla="*/ 3 h 6"/>
                <a:gd name="T6" fmla="*/ 8 w 8"/>
                <a:gd name="T7" fmla="*/ 5 h 6"/>
                <a:gd name="T8" fmla="*/ 6 w 8"/>
                <a:gd name="T9" fmla="*/ 5 h 6"/>
                <a:gd name="T10" fmla="*/ 6 w 8"/>
                <a:gd name="T11" fmla="*/ 5 h 6"/>
                <a:gd name="T12" fmla="*/ 6 w 8"/>
                <a:gd name="T13" fmla="*/ 6 h 6"/>
                <a:gd name="T14" fmla="*/ 5 w 8"/>
                <a:gd name="T15" fmla="*/ 6 h 6"/>
                <a:gd name="T16" fmla="*/ 5 w 8"/>
                <a:gd name="T17" fmla="*/ 6 h 6"/>
                <a:gd name="T18" fmla="*/ 5 w 8"/>
                <a:gd name="T19" fmla="*/ 6 h 6"/>
                <a:gd name="T20" fmla="*/ 3 w 8"/>
                <a:gd name="T21" fmla="*/ 5 h 6"/>
                <a:gd name="T22" fmla="*/ 3 w 8"/>
                <a:gd name="T23" fmla="*/ 5 h 6"/>
                <a:gd name="T24" fmla="*/ 3 w 8"/>
                <a:gd name="T25" fmla="*/ 5 h 6"/>
                <a:gd name="T26" fmla="*/ 3 w 8"/>
                <a:gd name="T27" fmla="*/ 5 h 6"/>
                <a:gd name="T28" fmla="*/ 3 w 8"/>
                <a:gd name="T29" fmla="*/ 5 h 6"/>
                <a:gd name="T30" fmla="*/ 3 w 8"/>
                <a:gd name="T31" fmla="*/ 5 h 6"/>
                <a:gd name="T32" fmla="*/ 5 w 8"/>
                <a:gd name="T33" fmla="*/ 5 h 6"/>
                <a:gd name="T34" fmla="*/ 5 w 8"/>
                <a:gd name="T35" fmla="*/ 5 h 6"/>
                <a:gd name="T36" fmla="*/ 6 w 8"/>
                <a:gd name="T37" fmla="*/ 5 h 6"/>
                <a:gd name="T38" fmla="*/ 6 w 8"/>
                <a:gd name="T39" fmla="*/ 5 h 6"/>
                <a:gd name="T40" fmla="*/ 6 w 8"/>
                <a:gd name="T41" fmla="*/ 3 h 6"/>
                <a:gd name="T42" fmla="*/ 6 w 8"/>
                <a:gd name="T43" fmla="*/ 3 h 6"/>
                <a:gd name="T44" fmla="*/ 6 w 8"/>
                <a:gd name="T45" fmla="*/ 3 h 6"/>
                <a:gd name="T46" fmla="*/ 5 w 8"/>
                <a:gd name="T47" fmla="*/ 3 h 6"/>
                <a:gd name="T48" fmla="*/ 5 w 8"/>
                <a:gd name="T49" fmla="*/ 3 h 6"/>
                <a:gd name="T50" fmla="*/ 5 w 8"/>
                <a:gd name="T51" fmla="*/ 3 h 6"/>
                <a:gd name="T52" fmla="*/ 3 w 8"/>
                <a:gd name="T53" fmla="*/ 3 h 6"/>
                <a:gd name="T54" fmla="*/ 3 w 8"/>
                <a:gd name="T55" fmla="*/ 3 h 6"/>
                <a:gd name="T56" fmla="*/ 1 w 8"/>
                <a:gd name="T57" fmla="*/ 3 h 6"/>
                <a:gd name="T58" fmla="*/ 1 w 8"/>
                <a:gd name="T59" fmla="*/ 3 h 6"/>
                <a:gd name="T60" fmla="*/ 0 w 8"/>
                <a:gd name="T61" fmla="*/ 3 h 6"/>
                <a:gd name="T62" fmla="*/ 0 w 8"/>
                <a:gd name="T63" fmla="*/ 3 h 6"/>
                <a:gd name="T64" fmla="*/ 0 w 8"/>
                <a:gd name="T65" fmla="*/ 1 h 6"/>
                <a:gd name="T66" fmla="*/ 0 w 8"/>
                <a:gd name="T67" fmla="*/ 1 h 6"/>
                <a:gd name="T68" fmla="*/ 0 w 8"/>
                <a:gd name="T69" fmla="*/ 1 h 6"/>
                <a:gd name="T70" fmla="*/ 1 w 8"/>
                <a:gd name="T71" fmla="*/ 0 h 6"/>
                <a:gd name="T72" fmla="*/ 1 w 8"/>
                <a:gd name="T73" fmla="*/ 0 h 6"/>
                <a:gd name="T74" fmla="*/ 1 w 8"/>
                <a:gd name="T75" fmla="*/ 0 h 6"/>
                <a:gd name="T76" fmla="*/ 1 w 8"/>
                <a:gd name="T77" fmla="*/ 0 h 6"/>
                <a:gd name="T78" fmla="*/ 3 w 8"/>
                <a:gd name="T79" fmla="*/ 0 h 6"/>
                <a:gd name="T80" fmla="*/ 3 w 8"/>
                <a:gd name="T81" fmla="*/ 0 h 6"/>
                <a:gd name="T82" fmla="*/ 3 w 8"/>
                <a:gd name="T83" fmla="*/ 0 h 6"/>
                <a:gd name="T84" fmla="*/ 3 w 8"/>
                <a:gd name="T85" fmla="*/ 0 h 6"/>
                <a:gd name="T86" fmla="*/ 3 w 8"/>
                <a:gd name="T87" fmla="*/ 0 h 6"/>
                <a:gd name="T88" fmla="*/ 3 w 8"/>
                <a:gd name="T89" fmla="*/ 1 h 6"/>
                <a:gd name="T90" fmla="*/ 3 w 8"/>
                <a:gd name="T91" fmla="*/ 1 h 6"/>
                <a:gd name="T92" fmla="*/ 3 w 8"/>
                <a:gd name="T93" fmla="*/ 1 h 6"/>
                <a:gd name="T94" fmla="*/ 3 w 8"/>
                <a:gd name="T95" fmla="*/ 1 h 6"/>
                <a:gd name="T96" fmla="*/ 3 w 8"/>
                <a:gd name="T97" fmla="*/ 1 h 6"/>
                <a:gd name="T98" fmla="*/ 1 w 8"/>
                <a:gd name="T99" fmla="*/ 1 h 6"/>
                <a:gd name="T100" fmla="*/ 1 w 8"/>
                <a:gd name="T101" fmla="*/ 1 h 6"/>
                <a:gd name="T102" fmla="*/ 1 w 8"/>
                <a:gd name="T103" fmla="*/ 1 h 6"/>
                <a:gd name="T104" fmla="*/ 1 w 8"/>
                <a:gd name="T105" fmla="*/ 1 h 6"/>
                <a:gd name="T106" fmla="*/ 1 w 8"/>
                <a:gd name="T107" fmla="*/ 1 h 6"/>
                <a:gd name="T108" fmla="*/ 1 w 8"/>
                <a:gd name="T109" fmla="*/ 1 h 6"/>
                <a:gd name="T110" fmla="*/ 1 w 8"/>
                <a:gd name="T111" fmla="*/ 3 h 6"/>
                <a:gd name="T112" fmla="*/ 3 w 8"/>
                <a:gd name="T113" fmla="*/ 3 h 6"/>
                <a:gd name="T114" fmla="*/ 3 w 8"/>
                <a:gd name="T115" fmla="*/ 1 h 6"/>
                <a:gd name="T116" fmla="*/ 3 w 8"/>
                <a:gd name="T117" fmla="*/ 1 h 6"/>
                <a:gd name="T118" fmla="*/ 5 w 8"/>
                <a:gd name="T119" fmla="*/ 1 h 6"/>
                <a:gd name="T120" fmla="*/ 5 w 8"/>
                <a:gd name="T121" fmla="*/ 1 h 6"/>
                <a:gd name="T122" fmla="*/ 6 w 8"/>
                <a:gd name="T123" fmla="*/ 1 h 6"/>
                <a:gd name="T124" fmla="*/ 6 w 8"/>
                <a:gd name="T1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0"/>
            <p:cNvSpPr>
              <a:spLocks/>
            </p:cNvSpPr>
            <p:nvPr/>
          </p:nvSpPr>
          <p:spPr bwMode="auto">
            <a:xfrm>
              <a:off x="6383425" y="3399545"/>
              <a:ext cx="19254" cy="14440"/>
            </a:xfrm>
            <a:custGeom>
              <a:avLst/>
              <a:gdLst>
                <a:gd name="T0" fmla="*/ 6 w 8"/>
                <a:gd name="T1" fmla="*/ 3 h 6"/>
                <a:gd name="T2" fmla="*/ 8 w 8"/>
                <a:gd name="T3" fmla="*/ 3 h 6"/>
                <a:gd name="T4" fmla="*/ 8 w 8"/>
                <a:gd name="T5" fmla="*/ 3 h 6"/>
                <a:gd name="T6" fmla="*/ 8 w 8"/>
                <a:gd name="T7" fmla="*/ 5 h 6"/>
                <a:gd name="T8" fmla="*/ 6 w 8"/>
                <a:gd name="T9" fmla="*/ 5 h 6"/>
                <a:gd name="T10" fmla="*/ 6 w 8"/>
                <a:gd name="T11" fmla="*/ 5 h 6"/>
                <a:gd name="T12" fmla="*/ 6 w 8"/>
                <a:gd name="T13" fmla="*/ 6 h 6"/>
                <a:gd name="T14" fmla="*/ 5 w 8"/>
                <a:gd name="T15" fmla="*/ 6 h 6"/>
                <a:gd name="T16" fmla="*/ 5 w 8"/>
                <a:gd name="T17" fmla="*/ 6 h 6"/>
                <a:gd name="T18" fmla="*/ 5 w 8"/>
                <a:gd name="T19" fmla="*/ 6 h 6"/>
                <a:gd name="T20" fmla="*/ 3 w 8"/>
                <a:gd name="T21" fmla="*/ 5 h 6"/>
                <a:gd name="T22" fmla="*/ 3 w 8"/>
                <a:gd name="T23" fmla="*/ 5 h 6"/>
                <a:gd name="T24" fmla="*/ 3 w 8"/>
                <a:gd name="T25" fmla="*/ 5 h 6"/>
                <a:gd name="T26" fmla="*/ 3 w 8"/>
                <a:gd name="T27" fmla="*/ 5 h 6"/>
                <a:gd name="T28" fmla="*/ 3 w 8"/>
                <a:gd name="T29" fmla="*/ 5 h 6"/>
                <a:gd name="T30" fmla="*/ 3 w 8"/>
                <a:gd name="T31" fmla="*/ 5 h 6"/>
                <a:gd name="T32" fmla="*/ 5 w 8"/>
                <a:gd name="T33" fmla="*/ 5 h 6"/>
                <a:gd name="T34" fmla="*/ 5 w 8"/>
                <a:gd name="T35" fmla="*/ 5 h 6"/>
                <a:gd name="T36" fmla="*/ 6 w 8"/>
                <a:gd name="T37" fmla="*/ 5 h 6"/>
                <a:gd name="T38" fmla="*/ 6 w 8"/>
                <a:gd name="T39" fmla="*/ 5 h 6"/>
                <a:gd name="T40" fmla="*/ 6 w 8"/>
                <a:gd name="T41" fmla="*/ 3 h 6"/>
                <a:gd name="T42" fmla="*/ 6 w 8"/>
                <a:gd name="T43" fmla="*/ 3 h 6"/>
                <a:gd name="T44" fmla="*/ 6 w 8"/>
                <a:gd name="T45" fmla="*/ 3 h 6"/>
                <a:gd name="T46" fmla="*/ 5 w 8"/>
                <a:gd name="T47" fmla="*/ 3 h 6"/>
                <a:gd name="T48" fmla="*/ 5 w 8"/>
                <a:gd name="T49" fmla="*/ 3 h 6"/>
                <a:gd name="T50" fmla="*/ 5 w 8"/>
                <a:gd name="T51" fmla="*/ 3 h 6"/>
                <a:gd name="T52" fmla="*/ 3 w 8"/>
                <a:gd name="T53" fmla="*/ 3 h 6"/>
                <a:gd name="T54" fmla="*/ 3 w 8"/>
                <a:gd name="T55" fmla="*/ 3 h 6"/>
                <a:gd name="T56" fmla="*/ 1 w 8"/>
                <a:gd name="T57" fmla="*/ 3 h 6"/>
                <a:gd name="T58" fmla="*/ 1 w 8"/>
                <a:gd name="T59" fmla="*/ 3 h 6"/>
                <a:gd name="T60" fmla="*/ 0 w 8"/>
                <a:gd name="T61" fmla="*/ 3 h 6"/>
                <a:gd name="T62" fmla="*/ 0 w 8"/>
                <a:gd name="T63" fmla="*/ 3 h 6"/>
                <a:gd name="T64" fmla="*/ 0 w 8"/>
                <a:gd name="T65" fmla="*/ 1 h 6"/>
                <a:gd name="T66" fmla="*/ 0 w 8"/>
                <a:gd name="T67" fmla="*/ 1 h 6"/>
                <a:gd name="T68" fmla="*/ 0 w 8"/>
                <a:gd name="T69" fmla="*/ 1 h 6"/>
                <a:gd name="T70" fmla="*/ 1 w 8"/>
                <a:gd name="T71" fmla="*/ 0 h 6"/>
                <a:gd name="T72" fmla="*/ 1 w 8"/>
                <a:gd name="T73" fmla="*/ 0 h 6"/>
                <a:gd name="T74" fmla="*/ 1 w 8"/>
                <a:gd name="T75" fmla="*/ 0 h 6"/>
                <a:gd name="T76" fmla="*/ 1 w 8"/>
                <a:gd name="T77" fmla="*/ 0 h 6"/>
                <a:gd name="T78" fmla="*/ 3 w 8"/>
                <a:gd name="T79" fmla="*/ 0 h 6"/>
                <a:gd name="T80" fmla="*/ 3 w 8"/>
                <a:gd name="T81" fmla="*/ 0 h 6"/>
                <a:gd name="T82" fmla="*/ 3 w 8"/>
                <a:gd name="T83" fmla="*/ 0 h 6"/>
                <a:gd name="T84" fmla="*/ 3 w 8"/>
                <a:gd name="T85" fmla="*/ 0 h 6"/>
                <a:gd name="T86" fmla="*/ 3 w 8"/>
                <a:gd name="T87" fmla="*/ 0 h 6"/>
                <a:gd name="T88" fmla="*/ 3 w 8"/>
                <a:gd name="T89" fmla="*/ 1 h 6"/>
                <a:gd name="T90" fmla="*/ 3 w 8"/>
                <a:gd name="T91" fmla="*/ 1 h 6"/>
                <a:gd name="T92" fmla="*/ 3 w 8"/>
                <a:gd name="T93" fmla="*/ 1 h 6"/>
                <a:gd name="T94" fmla="*/ 3 w 8"/>
                <a:gd name="T95" fmla="*/ 1 h 6"/>
                <a:gd name="T96" fmla="*/ 3 w 8"/>
                <a:gd name="T97" fmla="*/ 1 h 6"/>
                <a:gd name="T98" fmla="*/ 1 w 8"/>
                <a:gd name="T99" fmla="*/ 1 h 6"/>
                <a:gd name="T100" fmla="*/ 1 w 8"/>
                <a:gd name="T101" fmla="*/ 1 h 6"/>
                <a:gd name="T102" fmla="*/ 1 w 8"/>
                <a:gd name="T103" fmla="*/ 1 h 6"/>
                <a:gd name="T104" fmla="*/ 1 w 8"/>
                <a:gd name="T105" fmla="*/ 1 h 6"/>
                <a:gd name="T106" fmla="*/ 1 w 8"/>
                <a:gd name="T107" fmla="*/ 1 h 6"/>
                <a:gd name="T108" fmla="*/ 1 w 8"/>
                <a:gd name="T109" fmla="*/ 1 h 6"/>
                <a:gd name="T110" fmla="*/ 1 w 8"/>
                <a:gd name="T111" fmla="*/ 3 h 6"/>
                <a:gd name="T112" fmla="*/ 3 w 8"/>
                <a:gd name="T113" fmla="*/ 3 h 6"/>
                <a:gd name="T114" fmla="*/ 3 w 8"/>
                <a:gd name="T115" fmla="*/ 1 h 6"/>
                <a:gd name="T116" fmla="*/ 3 w 8"/>
                <a:gd name="T117" fmla="*/ 1 h 6"/>
                <a:gd name="T118" fmla="*/ 5 w 8"/>
                <a:gd name="T119" fmla="*/ 1 h 6"/>
                <a:gd name="T120" fmla="*/ 5 w 8"/>
                <a:gd name="T121" fmla="*/ 1 h 6"/>
                <a:gd name="T122" fmla="*/ 6 w 8"/>
                <a:gd name="T123" fmla="*/ 1 h 6"/>
                <a:gd name="T124" fmla="*/ 6 w 8"/>
                <a:gd name="T1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1"/>
            <p:cNvSpPr>
              <a:spLocks noEditPoints="1"/>
            </p:cNvSpPr>
            <p:nvPr/>
          </p:nvSpPr>
          <p:spPr bwMode="auto">
            <a:xfrm>
              <a:off x="6470067" y="3339376"/>
              <a:ext cx="33694" cy="16846"/>
            </a:xfrm>
            <a:custGeom>
              <a:avLst/>
              <a:gdLst>
                <a:gd name="T0" fmla="*/ 7 w 9"/>
                <a:gd name="T1" fmla="*/ 0 h 4"/>
                <a:gd name="T2" fmla="*/ 8 w 9"/>
                <a:gd name="T3" fmla="*/ 1 h 4"/>
                <a:gd name="T4" fmla="*/ 9 w 9"/>
                <a:gd name="T5" fmla="*/ 2 h 4"/>
                <a:gd name="T6" fmla="*/ 8 w 9"/>
                <a:gd name="T7" fmla="*/ 3 h 4"/>
                <a:gd name="T8" fmla="*/ 7 w 9"/>
                <a:gd name="T9" fmla="*/ 4 h 4"/>
                <a:gd name="T10" fmla="*/ 6 w 9"/>
                <a:gd name="T11" fmla="*/ 4 h 4"/>
                <a:gd name="T12" fmla="*/ 6 w 9"/>
                <a:gd name="T13" fmla="*/ 4 h 4"/>
                <a:gd name="T14" fmla="*/ 5 w 9"/>
                <a:gd name="T15" fmla="*/ 4 h 4"/>
                <a:gd name="T16" fmla="*/ 1 w 9"/>
                <a:gd name="T17" fmla="*/ 1 h 4"/>
                <a:gd name="T18" fmla="*/ 0 w 9"/>
                <a:gd name="T19" fmla="*/ 1 h 4"/>
                <a:gd name="T20" fmla="*/ 1 w 9"/>
                <a:gd name="T21" fmla="*/ 1 h 4"/>
                <a:gd name="T22" fmla="*/ 2 w 9"/>
                <a:gd name="T23" fmla="*/ 0 h 4"/>
                <a:gd name="T24" fmla="*/ 3 w 9"/>
                <a:gd name="T25" fmla="*/ 0 h 4"/>
                <a:gd name="T26" fmla="*/ 5 w 9"/>
                <a:gd name="T27" fmla="*/ 0 h 4"/>
                <a:gd name="T28" fmla="*/ 6 w 9"/>
                <a:gd name="T29" fmla="*/ 0 h 4"/>
                <a:gd name="T30" fmla="*/ 7 w 9"/>
                <a:gd name="T31" fmla="*/ 0 h 4"/>
                <a:gd name="T32" fmla="*/ 6 w 9"/>
                <a:gd name="T33" fmla="*/ 1 h 4"/>
                <a:gd name="T34" fmla="*/ 5 w 9"/>
                <a:gd name="T35" fmla="*/ 1 h 4"/>
                <a:gd name="T36" fmla="*/ 4 w 9"/>
                <a:gd name="T37" fmla="*/ 0 h 4"/>
                <a:gd name="T38" fmla="*/ 4 w 9"/>
                <a:gd name="T39" fmla="*/ 1 h 4"/>
                <a:gd name="T40" fmla="*/ 3 w 9"/>
                <a:gd name="T41" fmla="*/ 1 h 4"/>
                <a:gd name="T42" fmla="*/ 2 w 9"/>
                <a:gd name="T43" fmla="*/ 1 h 4"/>
                <a:gd name="T44" fmla="*/ 6 w 9"/>
                <a:gd name="T45" fmla="*/ 3 h 4"/>
                <a:gd name="T46" fmla="*/ 6 w 9"/>
                <a:gd name="T47" fmla="*/ 3 h 4"/>
                <a:gd name="T48" fmla="*/ 7 w 9"/>
                <a:gd name="T49" fmla="*/ 3 h 4"/>
                <a:gd name="T50" fmla="*/ 7 w 9"/>
                <a:gd name="T51" fmla="*/ 2 h 4"/>
                <a:gd name="T52" fmla="*/ 7 w 9"/>
                <a:gd name="T53" fmla="*/ 2 h 4"/>
                <a:gd name="T54" fmla="*/ 6 w 9"/>
                <a:gd name="T5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3" y="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4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82"/>
            <p:cNvSpPr>
              <a:spLocks noEditPoints="1"/>
            </p:cNvSpPr>
            <p:nvPr/>
          </p:nvSpPr>
          <p:spPr bwMode="auto">
            <a:xfrm>
              <a:off x="6496542" y="3332156"/>
              <a:ext cx="28881" cy="12033"/>
            </a:xfrm>
            <a:custGeom>
              <a:avLst/>
              <a:gdLst>
                <a:gd name="T0" fmla="*/ 5 w 7"/>
                <a:gd name="T1" fmla="*/ 1 h 3"/>
                <a:gd name="T2" fmla="*/ 5 w 7"/>
                <a:gd name="T3" fmla="*/ 1 h 3"/>
                <a:gd name="T4" fmla="*/ 5 w 7"/>
                <a:gd name="T5" fmla="*/ 1 h 3"/>
                <a:gd name="T6" fmla="*/ 3 w 7"/>
                <a:gd name="T7" fmla="*/ 2 h 3"/>
                <a:gd name="T8" fmla="*/ 3 w 7"/>
                <a:gd name="T9" fmla="*/ 2 h 3"/>
                <a:gd name="T10" fmla="*/ 4 w 7"/>
                <a:gd name="T11" fmla="*/ 2 h 3"/>
                <a:gd name="T12" fmla="*/ 4 w 7"/>
                <a:gd name="T13" fmla="*/ 2 h 3"/>
                <a:gd name="T14" fmla="*/ 5 w 7"/>
                <a:gd name="T15" fmla="*/ 2 h 3"/>
                <a:gd name="T16" fmla="*/ 5 w 7"/>
                <a:gd name="T17" fmla="*/ 2 h 3"/>
                <a:gd name="T18" fmla="*/ 6 w 7"/>
                <a:gd name="T19" fmla="*/ 2 h 3"/>
                <a:gd name="T20" fmla="*/ 6 w 7"/>
                <a:gd name="T21" fmla="*/ 1 h 3"/>
                <a:gd name="T22" fmla="*/ 6 w 7"/>
                <a:gd name="T23" fmla="*/ 1 h 3"/>
                <a:gd name="T24" fmla="*/ 6 w 7"/>
                <a:gd name="T25" fmla="*/ 1 h 3"/>
                <a:gd name="T26" fmla="*/ 6 w 7"/>
                <a:gd name="T27" fmla="*/ 1 h 3"/>
                <a:gd name="T28" fmla="*/ 6 w 7"/>
                <a:gd name="T29" fmla="*/ 1 h 3"/>
                <a:gd name="T30" fmla="*/ 6 w 7"/>
                <a:gd name="T31" fmla="*/ 2 h 3"/>
                <a:gd name="T32" fmla="*/ 6 w 7"/>
                <a:gd name="T33" fmla="*/ 2 h 3"/>
                <a:gd name="T34" fmla="*/ 7 w 7"/>
                <a:gd name="T35" fmla="*/ 2 h 3"/>
                <a:gd name="T36" fmla="*/ 7 w 7"/>
                <a:gd name="T37" fmla="*/ 2 h 3"/>
                <a:gd name="T38" fmla="*/ 7 w 7"/>
                <a:gd name="T39" fmla="*/ 2 h 3"/>
                <a:gd name="T40" fmla="*/ 7 w 7"/>
                <a:gd name="T41" fmla="*/ 2 h 3"/>
                <a:gd name="T42" fmla="*/ 6 w 7"/>
                <a:gd name="T43" fmla="*/ 2 h 3"/>
                <a:gd name="T44" fmla="*/ 6 w 7"/>
                <a:gd name="T45" fmla="*/ 2 h 3"/>
                <a:gd name="T46" fmla="*/ 6 w 7"/>
                <a:gd name="T47" fmla="*/ 3 h 3"/>
                <a:gd name="T48" fmla="*/ 5 w 7"/>
                <a:gd name="T49" fmla="*/ 3 h 3"/>
                <a:gd name="T50" fmla="*/ 4 w 7"/>
                <a:gd name="T51" fmla="*/ 3 h 3"/>
                <a:gd name="T52" fmla="*/ 3 w 7"/>
                <a:gd name="T53" fmla="*/ 3 h 3"/>
                <a:gd name="T54" fmla="*/ 2 w 7"/>
                <a:gd name="T55" fmla="*/ 3 h 3"/>
                <a:gd name="T56" fmla="*/ 1 w 7"/>
                <a:gd name="T57" fmla="*/ 2 h 3"/>
                <a:gd name="T58" fmla="*/ 0 w 7"/>
                <a:gd name="T59" fmla="*/ 1 h 3"/>
                <a:gd name="T60" fmla="*/ 1 w 7"/>
                <a:gd name="T61" fmla="*/ 1 h 3"/>
                <a:gd name="T62" fmla="*/ 1 w 7"/>
                <a:gd name="T63" fmla="*/ 0 h 3"/>
                <a:gd name="T64" fmla="*/ 2 w 7"/>
                <a:gd name="T65" fmla="*/ 0 h 3"/>
                <a:gd name="T66" fmla="*/ 3 w 7"/>
                <a:gd name="T67" fmla="*/ 0 h 3"/>
                <a:gd name="T68" fmla="*/ 4 w 7"/>
                <a:gd name="T69" fmla="*/ 0 h 3"/>
                <a:gd name="T70" fmla="*/ 5 w 7"/>
                <a:gd name="T71" fmla="*/ 0 h 3"/>
                <a:gd name="T72" fmla="*/ 5 w 7"/>
                <a:gd name="T73" fmla="*/ 1 h 3"/>
                <a:gd name="T74" fmla="*/ 4 w 7"/>
                <a:gd name="T75" fmla="*/ 1 h 3"/>
                <a:gd name="T76" fmla="*/ 3 w 7"/>
                <a:gd name="T77" fmla="*/ 1 h 3"/>
                <a:gd name="T78" fmla="*/ 2 w 7"/>
                <a:gd name="T79" fmla="*/ 1 h 3"/>
                <a:gd name="T80" fmla="*/ 2 w 7"/>
                <a:gd name="T81" fmla="*/ 1 h 3"/>
                <a:gd name="T82" fmla="*/ 2 w 7"/>
                <a:gd name="T83" fmla="*/ 1 h 3"/>
                <a:gd name="T84" fmla="*/ 2 w 7"/>
                <a:gd name="T85" fmla="*/ 1 h 3"/>
                <a:gd name="T86" fmla="*/ 2 w 7"/>
                <a:gd name="T87" fmla="*/ 2 h 3"/>
                <a:gd name="T88" fmla="*/ 4 w 7"/>
                <a:gd name="T8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3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83"/>
            <p:cNvSpPr>
              <a:spLocks/>
            </p:cNvSpPr>
            <p:nvPr/>
          </p:nvSpPr>
          <p:spPr bwMode="auto">
            <a:xfrm>
              <a:off x="6503761" y="3320122"/>
              <a:ext cx="28881" cy="16846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7 w 7"/>
                <a:gd name="T5" fmla="*/ 4 h 4"/>
                <a:gd name="T6" fmla="*/ 7 w 7"/>
                <a:gd name="T7" fmla="*/ 4 h 4"/>
                <a:gd name="T8" fmla="*/ 6 w 7"/>
                <a:gd name="T9" fmla="*/ 4 h 4"/>
                <a:gd name="T10" fmla="*/ 6 w 7"/>
                <a:gd name="T11" fmla="*/ 4 h 4"/>
                <a:gd name="T12" fmla="*/ 6 w 7"/>
                <a:gd name="T13" fmla="*/ 4 h 4"/>
                <a:gd name="T14" fmla="*/ 6 w 7"/>
                <a:gd name="T15" fmla="*/ 4 h 4"/>
                <a:gd name="T16" fmla="*/ 6 w 7"/>
                <a:gd name="T17" fmla="*/ 4 h 4"/>
                <a:gd name="T18" fmla="*/ 0 w 7"/>
                <a:gd name="T19" fmla="*/ 1 h 4"/>
                <a:gd name="T20" fmla="*/ 0 w 7"/>
                <a:gd name="T21" fmla="*/ 1 h 4"/>
                <a:gd name="T22" fmla="*/ 0 w 7"/>
                <a:gd name="T23" fmla="*/ 1 h 4"/>
                <a:gd name="T24" fmla="*/ 0 w 7"/>
                <a:gd name="T25" fmla="*/ 1 h 4"/>
                <a:gd name="T26" fmla="*/ 0 w 7"/>
                <a:gd name="T27" fmla="*/ 1 h 4"/>
                <a:gd name="T28" fmla="*/ 1 w 7"/>
                <a:gd name="T29" fmla="*/ 0 h 4"/>
                <a:gd name="T30" fmla="*/ 1 w 7"/>
                <a:gd name="T31" fmla="*/ 0 h 4"/>
                <a:gd name="T32" fmla="*/ 1 w 7"/>
                <a:gd name="T33" fmla="*/ 0 h 4"/>
                <a:gd name="T34" fmla="*/ 1 w 7"/>
                <a:gd name="T35" fmla="*/ 0 h 4"/>
                <a:gd name="T36" fmla="*/ 7 w 7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2"/>
                    <a:pt x="4" y="2"/>
                    <a:pt x="7" y="4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84"/>
            <p:cNvSpPr>
              <a:spLocks/>
            </p:cNvSpPr>
            <p:nvPr/>
          </p:nvSpPr>
          <p:spPr bwMode="auto">
            <a:xfrm>
              <a:off x="7040461" y="3801466"/>
              <a:ext cx="38508" cy="21660"/>
            </a:xfrm>
            <a:custGeom>
              <a:avLst/>
              <a:gdLst>
                <a:gd name="T0" fmla="*/ 6 w 10"/>
                <a:gd name="T1" fmla="*/ 6 h 6"/>
                <a:gd name="T2" fmla="*/ 10 w 10"/>
                <a:gd name="T3" fmla="*/ 6 h 6"/>
                <a:gd name="T4" fmla="*/ 9 w 10"/>
                <a:gd name="T5" fmla="*/ 4 h 6"/>
                <a:gd name="T6" fmla="*/ 9 w 10"/>
                <a:gd name="T7" fmla="*/ 4 h 6"/>
                <a:gd name="T8" fmla="*/ 9 w 10"/>
                <a:gd name="T9" fmla="*/ 3 h 6"/>
                <a:gd name="T10" fmla="*/ 9 w 10"/>
                <a:gd name="T11" fmla="*/ 3 h 6"/>
                <a:gd name="T12" fmla="*/ 8 w 10"/>
                <a:gd name="T13" fmla="*/ 3 h 6"/>
                <a:gd name="T14" fmla="*/ 8 w 10"/>
                <a:gd name="T15" fmla="*/ 4 h 6"/>
                <a:gd name="T16" fmla="*/ 8 w 10"/>
                <a:gd name="T17" fmla="*/ 4 h 6"/>
                <a:gd name="T18" fmla="*/ 1 w 10"/>
                <a:gd name="T19" fmla="*/ 0 h 6"/>
                <a:gd name="T20" fmla="*/ 1 w 10"/>
                <a:gd name="T21" fmla="*/ 0 h 6"/>
                <a:gd name="T22" fmla="*/ 1 w 10"/>
                <a:gd name="T23" fmla="*/ 0 h 6"/>
                <a:gd name="T24" fmla="*/ 1 w 10"/>
                <a:gd name="T25" fmla="*/ 0 h 6"/>
                <a:gd name="T26" fmla="*/ 1 w 10"/>
                <a:gd name="T27" fmla="*/ 0 h 6"/>
                <a:gd name="T28" fmla="*/ 0 w 10"/>
                <a:gd name="T29" fmla="*/ 1 h 6"/>
                <a:gd name="T30" fmla="*/ 0 w 10"/>
                <a:gd name="T31" fmla="*/ 1 h 6"/>
                <a:gd name="T32" fmla="*/ 0 w 10"/>
                <a:gd name="T33" fmla="*/ 1 h 6"/>
                <a:gd name="T34" fmla="*/ 0 w 10"/>
                <a:gd name="T35" fmla="*/ 1 h 6"/>
                <a:gd name="T36" fmla="*/ 6 w 10"/>
                <a:gd name="T37" fmla="*/ 5 h 6"/>
                <a:gd name="T38" fmla="*/ 6 w 10"/>
                <a:gd name="T39" fmla="*/ 5 h 6"/>
                <a:gd name="T40" fmla="*/ 6 w 10"/>
                <a:gd name="T41" fmla="*/ 5 h 6"/>
                <a:gd name="T42" fmla="*/ 6 w 10"/>
                <a:gd name="T43" fmla="*/ 5 h 6"/>
                <a:gd name="T44" fmla="*/ 6 w 10"/>
                <a:gd name="T45" fmla="*/ 5 h 6"/>
                <a:gd name="T46" fmla="*/ 6 w 10"/>
                <a:gd name="T47" fmla="*/ 5 h 6"/>
                <a:gd name="T48" fmla="*/ 6 w 10"/>
                <a:gd name="T4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6">
                  <a:moveTo>
                    <a:pt x="6" y="6"/>
                  </a:moveTo>
                  <a:cubicBezTo>
                    <a:pt x="6" y="6"/>
                    <a:pt x="9" y="6"/>
                    <a:pt x="10" y="6"/>
                  </a:cubicBezTo>
                  <a:cubicBezTo>
                    <a:pt x="10" y="6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2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4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85"/>
            <p:cNvSpPr>
              <a:spLocks/>
            </p:cNvSpPr>
            <p:nvPr/>
          </p:nvSpPr>
          <p:spPr bwMode="auto">
            <a:xfrm>
              <a:off x="7165610" y="3729264"/>
              <a:ext cx="36102" cy="24067"/>
            </a:xfrm>
            <a:custGeom>
              <a:avLst/>
              <a:gdLst>
                <a:gd name="T0" fmla="*/ 9 w 9"/>
                <a:gd name="T1" fmla="*/ 3 h 6"/>
                <a:gd name="T2" fmla="*/ 9 w 9"/>
                <a:gd name="T3" fmla="*/ 0 h 6"/>
                <a:gd name="T4" fmla="*/ 5 w 9"/>
                <a:gd name="T5" fmla="*/ 1 h 6"/>
                <a:gd name="T6" fmla="*/ 5 w 9"/>
                <a:gd name="T7" fmla="*/ 1 h 6"/>
                <a:gd name="T8" fmla="*/ 5 w 9"/>
                <a:gd name="T9" fmla="*/ 1 h 6"/>
                <a:gd name="T10" fmla="*/ 5 w 9"/>
                <a:gd name="T11" fmla="*/ 1 h 6"/>
                <a:gd name="T12" fmla="*/ 5 w 9"/>
                <a:gd name="T13" fmla="*/ 1 h 6"/>
                <a:gd name="T14" fmla="*/ 5 w 9"/>
                <a:gd name="T15" fmla="*/ 2 h 6"/>
                <a:gd name="T16" fmla="*/ 6 w 9"/>
                <a:gd name="T17" fmla="*/ 2 h 6"/>
                <a:gd name="T18" fmla="*/ 0 w 9"/>
                <a:gd name="T19" fmla="*/ 5 h 6"/>
                <a:gd name="T20" fmla="*/ 0 w 9"/>
                <a:gd name="T21" fmla="*/ 5 h 6"/>
                <a:gd name="T22" fmla="*/ 0 w 9"/>
                <a:gd name="T23" fmla="*/ 5 h 6"/>
                <a:gd name="T24" fmla="*/ 0 w 9"/>
                <a:gd name="T25" fmla="*/ 5 h 6"/>
                <a:gd name="T26" fmla="*/ 0 w 9"/>
                <a:gd name="T27" fmla="*/ 6 h 6"/>
                <a:gd name="T28" fmla="*/ 1 w 9"/>
                <a:gd name="T29" fmla="*/ 6 h 6"/>
                <a:gd name="T30" fmla="*/ 1 w 9"/>
                <a:gd name="T31" fmla="*/ 6 h 6"/>
                <a:gd name="T32" fmla="*/ 1 w 9"/>
                <a:gd name="T33" fmla="*/ 6 h 6"/>
                <a:gd name="T34" fmla="*/ 1 w 9"/>
                <a:gd name="T35" fmla="*/ 6 h 6"/>
                <a:gd name="T36" fmla="*/ 7 w 9"/>
                <a:gd name="T37" fmla="*/ 2 h 6"/>
                <a:gd name="T38" fmla="*/ 7 w 9"/>
                <a:gd name="T39" fmla="*/ 3 h 6"/>
                <a:gd name="T40" fmla="*/ 8 w 9"/>
                <a:gd name="T41" fmla="*/ 3 h 6"/>
                <a:gd name="T42" fmla="*/ 8 w 9"/>
                <a:gd name="T43" fmla="*/ 3 h 6"/>
                <a:gd name="T44" fmla="*/ 9 w 9"/>
                <a:gd name="T45" fmla="*/ 3 h 6"/>
                <a:gd name="T46" fmla="*/ 9 w 9"/>
                <a:gd name="T47" fmla="*/ 3 h 6"/>
                <a:gd name="T48" fmla="*/ 9 w 9"/>
                <a:gd name="T4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6">
                  <a:moveTo>
                    <a:pt x="9" y="3"/>
                  </a:moveTo>
                  <a:cubicBezTo>
                    <a:pt x="9" y="3"/>
                    <a:pt x="9" y="1"/>
                    <a:pt x="9" y="0"/>
                  </a:cubicBezTo>
                  <a:cubicBezTo>
                    <a:pt x="8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4"/>
                    <a:pt x="5" y="4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86"/>
            <p:cNvSpPr>
              <a:spLocks/>
            </p:cNvSpPr>
            <p:nvPr/>
          </p:nvSpPr>
          <p:spPr bwMode="auto">
            <a:xfrm>
              <a:off x="7839492" y="3981971"/>
              <a:ext cx="209385" cy="122742"/>
            </a:xfrm>
            <a:custGeom>
              <a:avLst/>
              <a:gdLst>
                <a:gd name="T0" fmla="*/ 53 w 53"/>
                <a:gd name="T1" fmla="*/ 0 h 31"/>
                <a:gd name="T2" fmla="*/ 0 w 53"/>
                <a:gd name="T3" fmla="*/ 31 h 31"/>
                <a:gd name="T4" fmla="*/ 53 w 53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31">
                  <a:moveTo>
                    <a:pt x="53" y="0"/>
                  </a:moveTo>
                  <a:cubicBezTo>
                    <a:pt x="35" y="11"/>
                    <a:pt x="18" y="21"/>
                    <a:pt x="0" y="31"/>
                  </a:cubicBezTo>
                  <a:cubicBezTo>
                    <a:pt x="18" y="21"/>
                    <a:pt x="35" y="11"/>
                    <a:pt x="53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87"/>
            <p:cNvSpPr>
              <a:spLocks noEditPoints="1"/>
            </p:cNvSpPr>
            <p:nvPr/>
          </p:nvSpPr>
          <p:spPr bwMode="auto">
            <a:xfrm>
              <a:off x="3926165" y="2978368"/>
              <a:ext cx="4125118" cy="1600468"/>
            </a:xfrm>
            <a:custGeom>
              <a:avLst/>
              <a:gdLst>
                <a:gd name="T0" fmla="*/ 729 w 1048"/>
                <a:gd name="T1" fmla="*/ 253 h 407"/>
                <a:gd name="T2" fmla="*/ 730 w 1048"/>
                <a:gd name="T3" fmla="*/ 247 h 407"/>
                <a:gd name="T4" fmla="*/ 738 w 1048"/>
                <a:gd name="T5" fmla="*/ 249 h 407"/>
                <a:gd name="T6" fmla="*/ 618 w 1048"/>
                <a:gd name="T7" fmla="*/ 248 h 407"/>
                <a:gd name="T8" fmla="*/ 589 w 1048"/>
                <a:gd name="T9" fmla="*/ 244 h 407"/>
                <a:gd name="T10" fmla="*/ 484 w 1048"/>
                <a:gd name="T11" fmla="*/ 239 h 407"/>
                <a:gd name="T12" fmla="*/ 514 w 1048"/>
                <a:gd name="T13" fmla="*/ 221 h 407"/>
                <a:gd name="T14" fmla="*/ 411 w 1048"/>
                <a:gd name="T15" fmla="*/ 236 h 407"/>
                <a:gd name="T16" fmla="*/ 554 w 1048"/>
                <a:gd name="T17" fmla="*/ 235 h 407"/>
                <a:gd name="T18" fmla="*/ 617 w 1048"/>
                <a:gd name="T19" fmla="*/ 224 h 407"/>
                <a:gd name="T20" fmla="*/ 631 w 1048"/>
                <a:gd name="T21" fmla="*/ 210 h 407"/>
                <a:gd name="T22" fmla="*/ 504 w 1048"/>
                <a:gd name="T23" fmla="*/ 238 h 407"/>
                <a:gd name="T24" fmla="*/ 439 w 1048"/>
                <a:gd name="T25" fmla="*/ 220 h 407"/>
                <a:gd name="T26" fmla="*/ 571 w 1048"/>
                <a:gd name="T27" fmla="*/ 215 h 407"/>
                <a:gd name="T28" fmla="*/ 572 w 1048"/>
                <a:gd name="T29" fmla="*/ 215 h 407"/>
                <a:gd name="T30" fmla="*/ 796 w 1048"/>
                <a:gd name="T31" fmla="*/ 196 h 407"/>
                <a:gd name="T32" fmla="*/ 703 w 1048"/>
                <a:gd name="T33" fmla="*/ 228 h 407"/>
                <a:gd name="T34" fmla="*/ 708 w 1048"/>
                <a:gd name="T35" fmla="*/ 221 h 407"/>
                <a:gd name="T36" fmla="*/ 715 w 1048"/>
                <a:gd name="T37" fmla="*/ 221 h 407"/>
                <a:gd name="T38" fmla="*/ 528 w 1048"/>
                <a:gd name="T39" fmla="*/ 204 h 407"/>
                <a:gd name="T40" fmla="*/ 465 w 1048"/>
                <a:gd name="T41" fmla="*/ 205 h 407"/>
                <a:gd name="T42" fmla="*/ 473 w 1048"/>
                <a:gd name="T43" fmla="*/ 201 h 407"/>
                <a:gd name="T44" fmla="*/ 605 w 1048"/>
                <a:gd name="T45" fmla="*/ 195 h 407"/>
                <a:gd name="T46" fmla="*/ 823 w 1048"/>
                <a:gd name="T47" fmla="*/ 196 h 407"/>
                <a:gd name="T48" fmla="*/ 734 w 1048"/>
                <a:gd name="T49" fmla="*/ 190 h 407"/>
                <a:gd name="T50" fmla="*/ 555 w 1048"/>
                <a:gd name="T51" fmla="*/ 184 h 407"/>
                <a:gd name="T52" fmla="*/ 496 w 1048"/>
                <a:gd name="T53" fmla="*/ 187 h 407"/>
                <a:gd name="T54" fmla="*/ 506 w 1048"/>
                <a:gd name="T55" fmla="*/ 181 h 407"/>
                <a:gd name="T56" fmla="*/ 631 w 1048"/>
                <a:gd name="T57" fmla="*/ 175 h 407"/>
                <a:gd name="T58" fmla="*/ 792 w 1048"/>
                <a:gd name="T59" fmla="*/ 172 h 407"/>
                <a:gd name="T60" fmla="*/ 802 w 1048"/>
                <a:gd name="T61" fmla="*/ 172 h 407"/>
                <a:gd name="T62" fmla="*/ 621 w 1048"/>
                <a:gd name="T63" fmla="*/ 153 h 407"/>
                <a:gd name="T64" fmla="*/ 522 w 1048"/>
                <a:gd name="T65" fmla="*/ 166 h 407"/>
                <a:gd name="T66" fmla="*/ 530 w 1048"/>
                <a:gd name="T67" fmla="*/ 167 h 407"/>
                <a:gd name="T68" fmla="*/ 530 w 1048"/>
                <a:gd name="T69" fmla="*/ 162 h 407"/>
                <a:gd name="T70" fmla="*/ 758 w 1048"/>
                <a:gd name="T71" fmla="*/ 155 h 407"/>
                <a:gd name="T72" fmla="*/ 766 w 1048"/>
                <a:gd name="T73" fmla="*/ 149 h 407"/>
                <a:gd name="T74" fmla="*/ 715 w 1048"/>
                <a:gd name="T75" fmla="*/ 182 h 407"/>
                <a:gd name="T76" fmla="*/ 720 w 1048"/>
                <a:gd name="T77" fmla="*/ 179 h 407"/>
                <a:gd name="T78" fmla="*/ 724 w 1048"/>
                <a:gd name="T79" fmla="*/ 177 h 407"/>
                <a:gd name="T80" fmla="*/ 729 w 1048"/>
                <a:gd name="T81" fmla="*/ 170 h 407"/>
                <a:gd name="T82" fmla="*/ 584 w 1048"/>
                <a:gd name="T83" fmla="*/ 132 h 407"/>
                <a:gd name="T84" fmla="*/ 555 w 1048"/>
                <a:gd name="T85" fmla="*/ 148 h 407"/>
                <a:gd name="T86" fmla="*/ 556 w 1048"/>
                <a:gd name="T87" fmla="*/ 147 h 407"/>
                <a:gd name="T88" fmla="*/ 564 w 1048"/>
                <a:gd name="T89" fmla="*/ 145 h 407"/>
                <a:gd name="T90" fmla="*/ 569 w 1048"/>
                <a:gd name="T91" fmla="*/ 139 h 407"/>
                <a:gd name="T92" fmla="*/ 732 w 1048"/>
                <a:gd name="T93" fmla="*/ 129 h 407"/>
                <a:gd name="T94" fmla="*/ 727 w 1048"/>
                <a:gd name="T95" fmla="*/ 136 h 407"/>
                <a:gd name="T96" fmla="*/ 735 w 1048"/>
                <a:gd name="T97" fmla="*/ 131 h 407"/>
                <a:gd name="T98" fmla="*/ 621 w 1048"/>
                <a:gd name="T99" fmla="*/ 155 h 407"/>
                <a:gd name="T100" fmla="*/ 629 w 1048"/>
                <a:gd name="T101" fmla="*/ 147 h 407"/>
                <a:gd name="T102" fmla="*/ 633 w 1048"/>
                <a:gd name="T103" fmla="*/ 148 h 407"/>
                <a:gd name="T104" fmla="*/ 591 w 1048"/>
                <a:gd name="T105" fmla="*/ 131 h 407"/>
                <a:gd name="T106" fmla="*/ 589 w 1048"/>
                <a:gd name="T107" fmla="*/ 128 h 407"/>
                <a:gd name="T108" fmla="*/ 597 w 1048"/>
                <a:gd name="T109" fmla="*/ 127 h 407"/>
                <a:gd name="T110" fmla="*/ 682 w 1048"/>
                <a:gd name="T111" fmla="*/ 116 h 407"/>
                <a:gd name="T112" fmla="*/ 692 w 1048"/>
                <a:gd name="T113" fmla="*/ 110 h 407"/>
                <a:gd name="T114" fmla="*/ 691 w 1048"/>
                <a:gd name="T115" fmla="*/ 111 h 407"/>
                <a:gd name="T116" fmla="*/ 622 w 1048"/>
                <a:gd name="T117" fmla="*/ 114 h 407"/>
                <a:gd name="T118" fmla="*/ 626 w 1048"/>
                <a:gd name="T119" fmla="*/ 107 h 407"/>
                <a:gd name="T120" fmla="*/ 622 w 1048"/>
                <a:gd name="T121" fmla="*/ 94 h 407"/>
                <a:gd name="T122" fmla="*/ 655 w 1048"/>
                <a:gd name="T123" fmla="*/ 88 h 407"/>
                <a:gd name="T124" fmla="*/ 1047 w 1048"/>
                <a:gd name="T125" fmla="*/ 251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8" h="407">
                  <a:moveTo>
                    <a:pt x="407" y="236"/>
                  </a:moveTo>
                  <a:cubicBezTo>
                    <a:pt x="407" y="236"/>
                    <a:pt x="407" y="236"/>
                    <a:pt x="407" y="236"/>
                  </a:cubicBezTo>
                  <a:moveTo>
                    <a:pt x="409" y="235"/>
                  </a:moveTo>
                  <a:cubicBezTo>
                    <a:pt x="408" y="235"/>
                    <a:pt x="408" y="235"/>
                    <a:pt x="408" y="235"/>
                  </a:cubicBezTo>
                  <a:cubicBezTo>
                    <a:pt x="408" y="235"/>
                    <a:pt x="408" y="235"/>
                    <a:pt x="408" y="235"/>
                  </a:cubicBezTo>
                  <a:cubicBezTo>
                    <a:pt x="408" y="236"/>
                    <a:pt x="408" y="236"/>
                    <a:pt x="408" y="236"/>
                  </a:cubicBezTo>
                  <a:cubicBezTo>
                    <a:pt x="408" y="236"/>
                    <a:pt x="408" y="236"/>
                    <a:pt x="408" y="236"/>
                  </a:cubicBezTo>
                  <a:cubicBezTo>
                    <a:pt x="408" y="236"/>
                    <a:pt x="408" y="236"/>
                    <a:pt x="408" y="236"/>
                  </a:cubicBezTo>
                  <a:cubicBezTo>
                    <a:pt x="408" y="236"/>
                    <a:pt x="408" y="236"/>
                    <a:pt x="408" y="236"/>
                  </a:cubicBezTo>
                  <a:cubicBezTo>
                    <a:pt x="409" y="237"/>
                    <a:pt x="409" y="237"/>
                    <a:pt x="409" y="237"/>
                  </a:cubicBezTo>
                  <a:cubicBezTo>
                    <a:pt x="410" y="236"/>
                    <a:pt x="410" y="236"/>
                    <a:pt x="410" y="236"/>
                  </a:cubicBezTo>
                  <a:cubicBezTo>
                    <a:pt x="410" y="236"/>
                    <a:pt x="410" y="236"/>
                    <a:pt x="410" y="236"/>
                  </a:cubicBezTo>
                  <a:cubicBezTo>
                    <a:pt x="410" y="236"/>
                    <a:pt x="410" y="236"/>
                    <a:pt x="410" y="236"/>
                  </a:cubicBezTo>
                  <a:cubicBezTo>
                    <a:pt x="409" y="235"/>
                    <a:pt x="409" y="235"/>
                    <a:pt x="409" y="235"/>
                  </a:cubicBezTo>
                  <a:cubicBezTo>
                    <a:pt x="409" y="235"/>
                    <a:pt x="409" y="235"/>
                    <a:pt x="409" y="235"/>
                  </a:cubicBezTo>
                  <a:moveTo>
                    <a:pt x="406" y="234"/>
                  </a:moveTo>
                  <a:cubicBezTo>
                    <a:pt x="406" y="234"/>
                    <a:pt x="406" y="234"/>
                    <a:pt x="406" y="234"/>
                  </a:cubicBezTo>
                  <a:cubicBezTo>
                    <a:pt x="405" y="234"/>
                    <a:pt x="405" y="234"/>
                    <a:pt x="405" y="234"/>
                  </a:cubicBezTo>
                  <a:cubicBezTo>
                    <a:pt x="405" y="234"/>
                    <a:pt x="405" y="234"/>
                    <a:pt x="405" y="234"/>
                  </a:cubicBezTo>
                  <a:cubicBezTo>
                    <a:pt x="405" y="235"/>
                    <a:pt x="405" y="235"/>
                    <a:pt x="405" y="235"/>
                  </a:cubicBezTo>
                  <a:cubicBezTo>
                    <a:pt x="406" y="235"/>
                    <a:pt x="406" y="235"/>
                    <a:pt x="406" y="235"/>
                  </a:cubicBezTo>
                  <a:cubicBezTo>
                    <a:pt x="406" y="235"/>
                    <a:pt x="406" y="235"/>
                    <a:pt x="406" y="235"/>
                  </a:cubicBezTo>
                  <a:cubicBezTo>
                    <a:pt x="406" y="235"/>
                    <a:pt x="406" y="235"/>
                    <a:pt x="406" y="235"/>
                  </a:cubicBezTo>
                  <a:cubicBezTo>
                    <a:pt x="407" y="235"/>
                    <a:pt x="407" y="235"/>
                    <a:pt x="407" y="235"/>
                  </a:cubicBezTo>
                  <a:cubicBezTo>
                    <a:pt x="407" y="234"/>
                    <a:pt x="407" y="234"/>
                    <a:pt x="407" y="234"/>
                  </a:cubicBezTo>
                  <a:cubicBezTo>
                    <a:pt x="407" y="234"/>
                    <a:pt x="407" y="234"/>
                    <a:pt x="407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6" y="234"/>
                    <a:pt x="406" y="234"/>
                  </a:cubicBezTo>
                  <a:moveTo>
                    <a:pt x="523" y="252"/>
                  </a:moveTo>
                  <a:cubicBezTo>
                    <a:pt x="523" y="252"/>
                    <a:pt x="523" y="252"/>
                    <a:pt x="523" y="252"/>
                  </a:cubicBezTo>
                  <a:cubicBezTo>
                    <a:pt x="522" y="252"/>
                    <a:pt x="521" y="252"/>
                    <a:pt x="521" y="252"/>
                  </a:cubicBezTo>
                  <a:cubicBezTo>
                    <a:pt x="520" y="252"/>
                    <a:pt x="520" y="251"/>
                    <a:pt x="519" y="251"/>
                  </a:cubicBezTo>
                  <a:cubicBezTo>
                    <a:pt x="519" y="251"/>
                    <a:pt x="518" y="250"/>
                    <a:pt x="518" y="250"/>
                  </a:cubicBezTo>
                  <a:cubicBezTo>
                    <a:pt x="517" y="249"/>
                    <a:pt x="517" y="249"/>
                    <a:pt x="517" y="249"/>
                  </a:cubicBezTo>
                  <a:cubicBezTo>
                    <a:pt x="518" y="248"/>
                    <a:pt x="518" y="248"/>
                    <a:pt x="518" y="248"/>
                  </a:cubicBezTo>
                  <a:cubicBezTo>
                    <a:pt x="518" y="248"/>
                    <a:pt x="518" y="248"/>
                    <a:pt x="519" y="247"/>
                  </a:cubicBezTo>
                  <a:cubicBezTo>
                    <a:pt x="519" y="247"/>
                    <a:pt x="520" y="247"/>
                    <a:pt x="520" y="247"/>
                  </a:cubicBezTo>
                  <a:cubicBezTo>
                    <a:pt x="520" y="247"/>
                    <a:pt x="521" y="246"/>
                    <a:pt x="521" y="246"/>
                  </a:cubicBezTo>
                  <a:cubicBezTo>
                    <a:pt x="521" y="246"/>
                    <a:pt x="521" y="247"/>
                    <a:pt x="522" y="247"/>
                  </a:cubicBezTo>
                  <a:cubicBezTo>
                    <a:pt x="522" y="247"/>
                    <a:pt x="523" y="247"/>
                    <a:pt x="523" y="247"/>
                  </a:cubicBezTo>
                  <a:cubicBezTo>
                    <a:pt x="524" y="247"/>
                    <a:pt x="524" y="247"/>
                    <a:pt x="525" y="248"/>
                  </a:cubicBezTo>
                  <a:cubicBezTo>
                    <a:pt x="525" y="248"/>
                    <a:pt x="526" y="248"/>
                    <a:pt x="526" y="249"/>
                  </a:cubicBezTo>
                  <a:cubicBezTo>
                    <a:pt x="527" y="250"/>
                    <a:pt x="527" y="250"/>
                    <a:pt x="527" y="250"/>
                  </a:cubicBezTo>
                  <a:cubicBezTo>
                    <a:pt x="527" y="251"/>
                    <a:pt x="527" y="251"/>
                    <a:pt x="527" y="251"/>
                  </a:cubicBezTo>
                  <a:cubicBezTo>
                    <a:pt x="526" y="251"/>
                    <a:pt x="526" y="251"/>
                    <a:pt x="525" y="251"/>
                  </a:cubicBezTo>
                  <a:cubicBezTo>
                    <a:pt x="525" y="252"/>
                    <a:pt x="524" y="252"/>
                    <a:pt x="524" y="252"/>
                  </a:cubicBezTo>
                  <a:cubicBezTo>
                    <a:pt x="524" y="252"/>
                    <a:pt x="523" y="252"/>
                    <a:pt x="523" y="252"/>
                  </a:cubicBezTo>
                  <a:moveTo>
                    <a:pt x="522" y="233"/>
                  </a:moveTo>
                  <a:cubicBezTo>
                    <a:pt x="521" y="233"/>
                    <a:pt x="521" y="233"/>
                    <a:pt x="520" y="233"/>
                  </a:cubicBezTo>
                  <a:cubicBezTo>
                    <a:pt x="511" y="239"/>
                    <a:pt x="506" y="242"/>
                    <a:pt x="496" y="248"/>
                  </a:cubicBezTo>
                  <a:cubicBezTo>
                    <a:pt x="495" y="248"/>
                    <a:pt x="495" y="249"/>
                    <a:pt x="496" y="250"/>
                  </a:cubicBezTo>
                  <a:cubicBezTo>
                    <a:pt x="507" y="256"/>
                    <a:pt x="512" y="259"/>
                    <a:pt x="523" y="266"/>
                  </a:cubicBezTo>
                  <a:cubicBezTo>
                    <a:pt x="523" y="266"/>
                    <a:pt x="524" y="266"/>
                    <a:pt x="525" y="266"/>
                  </a:cubicBezTo>
                  <a:cubicBezTo>
                    <a:pt x="525" y="266"/>
                    <a:pt x="526" y="266"/>
                    <a:pt x="526" y="266"/>
                  </a:cubicBezTo>
                  <a:cubicBezTo>
                    <a:pt x="536" y="260"/>
                    <a:pt x="541" y="257"/>
                    <a:pt x="551" y="252"/>
                  </a:cubicBezTo>
                  <a:cubicBezTo>
                    <a:pt x="552" y="251"/>
                    <a:pt x="552" y="250"/>
                    <a:pt x="551" y="249"/>
                  </a:cubicBezTo>
                  <a:cubicBezTo>
                    <a:pt x="540" y="243"/>
                    <a:pt x="535" y="240"/>
                    <a:pt x="524" y="234"/>
                  </a:cubicBezTo>
                  <a:cubicBezTo>
                    <a:pt x="523" y="233"/>
                    <a:pt x="523" y="233"/>
                    <a:pt x="522" y="233"/>
                  </a:cubicBezTo>
                  <a:moveTo>
                    <a:pt x="730" y="253"/>
                  </a:moveTo>
                  <a:cubicBezTo>
                    <a:pt x="730" y="253"/>
                    <a:pt x="730" y="253"/>
                    <a:pt x="730" y="253"/>
                  </a:cubicBezTo>
                  <a:cubicBezTo>
                    <a:pt x="730" y="253"/>
                    <a:pt x="729" y="253"/>
                    <a:pt x="729" y="253"/>
                  </a:cubicBezTo>
                  <a:cubicBezTo>
                    <a:pt x="728" y="252"/>
                    <a:pt x="728" y="252"/>
                    <a:pt x="727" y="252"/>
                  </a:cubicBezTo>
                  <a:cubicBezTo>
                    <a:pt x="727" y="252"/>
                    <a:pt x="726" y="251"/>
                    <a:pt x="726" y="251"/>
                  </a:cubicBezTo>
                  <a:cubicBezTo>
                    <a:pt x="726" y="250"/>
                    <a:pt x="726" y="250"/>
                    <a:pt x="726" y="250"/>
                  </a:cubicBezTo>
                  <a:cubicBezTo>
                    <a:pt x="726" y="250"/>
                    <a:pt x="726" y="250"/>
                    <a:pt x="726" y="250"/>
                  </a:cubicBezTo>
                  <a:cubicBezTo>
                    <a:pt x="727" y="249"/>
                    <a:pt x="727" y="249"/>
                    <a:pt x="727" y="249"/>
                  </a:cubicBezTo>
                  <a:cubicBezTo>
                    <a:pt x="727" y="249"/>
                    <a:pt x="727" y="249"/>
                    <a:pt x="727" y="249"/>
                  </a:cubicBezTo>
                  <a:cubicBezTo>
                    <a:pt x="728" y="249"/>
                    <a:pt x="728" y="249"/>
                    <a:pt x="728" y="249"/>
                  </a:cubicBezTo>
                  <a:cubicBezTo>
                    <a:pt x="728" y="248"/>
                    <a:pt x="728" y="248"/>
                    <a:pt x="728" y="248"/>
                  </a:cubicBezTo>
                  <a:cubicBezTo>
                    <a:pt x="728" y="248"/>
                    <a:pt x="728" y="248"/>
                    <a:pt x="728" y="248"/>
                  </a:cubicBezTo>
                  <a:cubicBezTo>
                    <a:pt x="729" y="248"/>
                    <a:pt x="729" y="248"/>
                    <a:pt x="729" y="248"/>
                  </a:cubicBezTo>
                  <a:cubicBezTo>
                    <a:pt x="729" y="248"/>
                    <a:pt x="729" y="248"/>
                    <a:pt x="729" y="248"/>
                  </a:cubicBezTo>
                  <a:cubicBezTo>
                    <a:pt x="729" y="249"/>
                    <a:pt x="729" y="249"/>
                    <a:pt x="729" y="249"/>
                  </a:cubicBezTo>
                  <a:cubicBezTo>
                    <a:pt x="729" y="249"/>
                    <a:pt x="729" y="249"/>
                    <a:pt x="729" y="249"/>
                  </a:cubicBezTo>
                  <a:cubicBezTo>
                    <a:pt x="729" y="249"/>
                    <a:pt x="729" y="249"/>
                    <a:pt x="729" y="249"/>
                  </a:cubicBezTo>
                  <a:cubicBezTo>
                    <a:pt x="729" y="249"/>
                    <a:pt x="729" y="249"/>
                    <a:pt x="729" y="249"/>
                  </a:cubicBezTo>
                  <a:cubicBezTo>
                    <a:pt x="729" y="249"/>
                    <a:pt x="729" y="249"/>
                    <a:pt x="729" y="249"/>
                  </a:cubicBezTo>
                  <a:cubicBezTo>
                    <a:pt x="729" y="249"/>
                    <a:pt x="729" y="249"/>
                    <a:pt x="729" y="249"/>
                  </a:cubicBezTo>
                  <a:cubicBezTo>
                    <a:pt x="729" y="249"/>
                    <a:pt x="729" y="249"/>
                    <a:pt x="729" y="249"/>
                  </a:cubicBezTo>
                  <a:cubicBezTo>
                    <a:pt x="729" y="249"/>
                    <a:pt x="729" y="249"/>
                    <a:pt x="729" y="249"/>
                  </a:cubicBezTo>
                  <a:cubicBezTo>
                    <a:pt x="728" y="249"/>
                    <a:pt x="728" y="249"/>
                    <a:pt x="728" y="249"/>
                  </a:cubicBezTo>
                  <a:cubicBezTo>
                    <a:pt x="728" y="249"/>
                    <a:pt x="728" y="249"/>
                    <a:pt x="728" y="249"/>
                  </a:cubicBezTo>
                  <a:cubicBezTo>
                    <a:pt x="727" y="250"/>
                    <a:pt x="727" y="250"/>
                    <a:pt x="727" y="250"/>
                  </a:cubicBezTo>
                  <a:cubicBezTo>
                    <a:pt x="727" y="250"/>
                    <a:pt x="727" y="250"/>
                    <a:pt x="727" y="250"/>
                  </a:cubicBezTo>
                  <a:cubicBezTo>
                    <a:pt x="728" y="251"/>
                    <a:pt x="728" y="251"/>
                    <a:pt x="728" y="251"/>
                  </a:cubicBezTo>
                  <a:cubicBezTo>
                    <a:pt x="728" y="251"/>
                    <a:pt x="728" y="251"/>
                    <a:pt x="728" y="251"/>
                  </a:cubicBezTo>
                  <a:cubicBezTo>
                    <a:pt x="729" y="252"/>
                    <a:pt x="729" y="252"/>
                    <a:pt x="729" y="252"/>
                  </a:cubicBezTo>
                  <a:cubicBezTo>
                    <a:pt x="730" y="252"/>
                    <a:pt x="730" y="252"/>
                    <a:pt x="730" y="252"/>
                  </a:cubicBezTo>
                  <a:cubicBezTo>
                    <a:pt x="731" y="252"/>
                    <a:pt x="731" y="252"/>
                    <a:pt x="731" y="252"/>
                  </a:cubicBezTo>
                  <a:cubicBezTo>
                    <a:pt x="731" y="252"/>
                    <a:pt x="731" y="252"/>
                    <a:pt x="731" y="252"/>
                  </a:cubicBezTo>
                  <a:cubicBezTo>
                    <a:pt x="732" y="251"/>
                    <a:pt x="732" y="251"/>
                    <a:pt x="732" y="251"/>
                  </a:cubicBezTo>
                  <a:cubicBezTo>
                    <a:pt x="732" y="251"/>
                    <a:pt x="732" y="251"/>
                    <a:pt x="732" y="251"/>
                  </a:cubicBezTo>
                  <a:cubicBezTo>
                    <a:pt x="732" y="251"/>
                    <a:pt x="732" y="251"/>
                    <a:pt x="732" y="251"/>
                  </a:cubicBezTo>
                  <a:cubicBezTo>
                    <a:pt x="732" y="251"/>
                    <a:pt x="732" y="251"/>
                    <a:pt x="732" y="251"/>
                  </a:cubicBezTo>
                  <a:cubicBezTo>
                    <a:pt x="732" y="251"/>
                    <a:pt x="732" y="251"/>
                    <a:pt x="732" y="251"/>
                  </a:cubicBezTo>
                  <a:cubicBezTo>
                    <a:pt x="732" y="251"/>
                    <a:pt x="732" y="251"/>
                    <a:pt x="732" y="251"/>
                  </a:cubicBezTo>
                  <a:cubicBezTo>
                    <a:pt x="733" y="251"/>
                    <a:pt x="733" y="251"/>
                    <a:pt x="733" y="251"/>
                  </a:cubicBezTo>
                  <a:cubicBezTo>
                    <a:pt x="733" y="251"/>
                    <a:pt x="733" y="251"/>
                    <a:pt x="733" y="251"/>
                  </a:cubicBezTo>
                  <a:cubicBezTo>
                    <a:pt x="733" y="251"/>
                    <a:pt x="733" y="251"/>
                    <a:pt x="733" y="251"/>
                  </a:cubicBezTo>
                  <a:cubicBezTo>
                    <a:pt x="733" y="251"/>
                    <a:pt x="733" y="251"/>
                    <a:pt x="733" y="251"/>
                  </a:cubicBezTo>
                  <a:cubicBezTo>
                    <a:pt x="733" y="251"/>
                    <a:pt x="733" y="251"/>
                    <a:pt x="733" y="251"/>
                  </a:cubicBezTo>
                  <a:cubicBezTo>
                    <a:pt x="733" y="251"/>
                    <a:pt x="733" y="251"/>
                    <a:pt x="733" y="251"/>
                  </a:cubicBezTo>
                  <a:cubicBezTo>
                    <a:pt x="733" y="251"/>
                    <a:pt x="733" y="251"/>
                    <a:pt x="733" y="251"/>
                  </a:cubicBezTo>
                  <a:cubicBezTo>
                    <a:pt x="733" y="252"/>
                    <a:pt x="733" y="252"/>
                    <a:pt x="733" y="252"/>
                  </a:cubicBezTo>
                  <a:cubicBezTo>
                    <a:pt x="733" y="252"/>
                    <a:pt x="733" y="252"/>
                    <a:pt x="733" y="252"/>
                  </a:cubicBezTo>
                  <a:cubicBezTo>
                    <a:pt x="732" y="252"/>
                    <a:pt x="732" y="252"/>
                    <a:pt x="732" y="252"/>
                  </a:cubicBezTo>
                  <a:cubicBezTo>
                    <a:pt x="732" y="252"/>
                    <a:pt x="732" y="253"/>
                    <a:pt x="731" y="253"/>
                  </a:cubicBezTo>
                  <a:cubicBezTo>
                    <a:pt x="731" y="253"/>
                    <a:pt x="731" y="253"/>
                    <a:pt x="730" y="253"/>
                  </a:cubicBezTo>
                  <a:moveTo>
                    <a:pt x="731" y="249"/>
                  </a:moveTo>
                  <a:cubicBezTo>
                    <a:pt x="730" y="249"/>
                    <a:pt x="730" y="249"/>
                    <a:pt x="730" y="249"/>
                  </a:cubicBezTo>
                  <a:cubicBezTo>
                    <a:pt x="730" y="249"/>
                    <a:pt x="730" y="249"/>
                    <a:pt x="730" y="249"/>
                  </a:cubicBezTo>
                  <a:cubicBezTo>
                    <a:pt x="730" y="249"/>
                    <a:pt x="730" y="249"/>
                    <a:pt x="730" y="249"/>
                  </a:cubicBezTo>
                  <a:cubicBezTo>
                    <a:pt x="730" y="249"/>
                    <a:pt x="730" y="249"/>
                    <a:pt x="730" y="249"/>
                  </a:cubicBezTo>
                  <a:cubicBezTo>
                    <a:pt x="730" y="249"/>
                    <a:pt x="730" y="249"/>
                    <a:pt x="730" y="249"/>
                  </a:cubicBezTo>
                  <a:cubicBezTo>
                    <a:pt x="730" y="248"/>
                    <a:pt x="730" y="248"/>
                    <a:pt x="730" y="248"/>
                  </a:cubicBezTo>
                  <a:cubicBezTo>
                    <a:pt x="730" y="248"/>
                    <a:pt x="730" y="248"/>
                    <a:pt x="730" y="248"/>
                  </a:cubicBezTo>
                  <a:cubicBezTo>
                    <a:pt x="730" y="248"/>
                    <a:pt x="730" y="248"/>
                    <a:pt x="730" y="248"/>
                  </a:cubicBezTo>
                  <a:cubicBezTo>
                    <a:pt x="730" y="248"/>
                    <a:pt x="730" y="248"/>
                    <a:pt x="730" y="248"/>
                  </a:cubicBezTo>
                  <a:cubicBezTo>
                    <a:pt x="730" y="248"/>
                    <a:pt x="730" y="248"/>
                    <a:pt x="730" y="248"/>
                  </a:cubicBezTo>
                  <a:cubicBezTo>
                    <a:pt x="730" y="248"/>
                    <a:pt x="730" y="248"/>
                    <a:pt x="730" y="248"/>
                  </a:cubicBezTo>
                  <a:cubicBezTo>
                    <a:pt x="730" y="247"/>
                    <a:pt x="730" y="247"/>
                    <a:pt x="730" y="247"/>
                  </a:cubicBezTo>
                  <a:cubicBezTo>
                    <a:pt x="730" y="247"/>
                    <a:pt x="730" y="247"/>
                    <a:pt x="730" y="247"/>
                  </a:cubicBezTo>
                  <a:cubicBezTo>
                    <a:pt x="730" y="247"/>
                    <a:pt x="730" y="247"/>
                    <a:pt x="730" y="247"/>
                  </a:cubicBezTo>
                  <a:cubicBezTo>
                    <a:pt x="731" y="247"/>
                    <a:pt x="731" y="247"/>
                    <a:pt x="731" y="247"/>
                  </a:cubicBezTo>
                  <a:cubicBezTo>
                    <a:pt x="731" y="248"/>
                    <a:pt x="731" y="248"/>
                    <a:pt x="731" y="248"/>
                  </a:cubicBezTo>
                  <a:cubicBezTo>
                    <a:pt x="732" y="247"/>
                    <a:pt x="732" y="247"/>
                    <a:pt x="732" y="247"/>
                  </a:cubicBezTo>
                  <a:cubicBezTo>
                    <a:pt x="732" y="247"/>
                    <a:pt x="732" y="247"/>
                    <a:pt x="732" y="247"/>
                  </a:cubicBezTo>
                  <a:cubicBezTo>
                    <a:pt x="732" y="247"/>
                    <a:pt x="732" y="247"/>
                    <a:pt x="732" y="247"/>
                  </a:cubicBezTo>
                  <a:cubicBezTo>
                    <a:pt x="733" y="248"/>
                    <a:pt x="733" y="248"/>
                    <a:pt x="733" y="248"/>
                  </a:cubicBezTo>
                  <a:cubicBezTo>
                    <a:pt x="733" y="248"/>
                    <a:pt x="733" y="248"/>
                    <a:pt x="733" y="248"/>
                  </a:cubicBezTo>
                  <a:cubicBezTo>
                    <a:pt x="733" y="248"/>
                    <a:pt x="733" y="248"/>
                    <a:pt x="733" y="248"/>
                  </a:cubicBezTo>
                  <a:cubicBezTo>
                    <a:pt x="733" y="248"/>
                    <a:pt x="733" y="248"/>
                    <a:pt x="733" y="248"/>
                  </a:cubicBezTo>
                  <a:cubicBezTo>
                    <a:pt x="732" y="248"/>
                    <a:pt x="732" y="248"/>
                    <a:pt x="732" y="248"/>
                  </a:cubicBezTo>
                  <a:cubicBezTo>
                    <a:pt x="733" y="249"/>
                    <a:pt x="733" y="249"/>
                    <a:pt x="734" y="249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735" y="249"/>
                    <a:pt x="735" y="249"/>
                    <a:pt x="735" y="249"/>
                  </a:cubicBezTo>
                  <a:cubicBezTo>
                    <a:pt x="735" y="249"/>
                    <a:pt x="735" y="249"/>
                    <a:pt x="735" y="249"/>
                  </a:cubicBezTo>
                  <a:cubicBezTo>
                    <a:pt x="735" y="249"/>
                    <a:pt x="735" y="249"/>
                    <a:pt x="735" y="249"/>
                  </a:cubicBezTo>
                  <a:cubicBezTo>
                    <a:pt x="735" y="249"/>
                    <a:pt x="735" y="249"/>
                    <a:pt x="735" y="249"/>
                  </a:cubicBezTo>
                  <a:cubicBezTo>
                    <a:pt x="735" y="249"/>
                    <a:pt x="735" y="249"/>
                    <a:pt x="735" y="249"/>
                  </a:cubicBezTo>
                  <a:cubicBezTo>
                    <a:pt x="736" y="249"/>
                    <a:pt x="736" y="249"/>
                    <a:pt x="736" y="249"/>
                  </a:cubicBezTo>
                  <a:cubicBezTo>
                    <a:pt x="736" y="249"/>
                    <a:pt x="736" y="249"/>
                    <a:pt x="736" y="249"/>
                  </a:cubicBezTo>
                  <a:cubicBezTo>
                    <a:pt x="736" y="249"/>
                    <a:pt x="736" y="249"/>
                    <a:pt x="736" y="249"/>
                  </a:cubicBezTo>
                  <a:cubicBezTo>
                    <a:pt x="736" y="250"/>
                    <a:pt x="736" y="250"/>
                    <a:pt x="736" y="250"/>
                  </a:cubicBezTo>
                  <a:cubicBezTo>
                    <a:pt x="736" y="250"/>
                    <a:pt x="736" y="250"/>
                    <a:pt x="736" y="250"/>
                  </a:cubicBezTo>
                  <a:cubicBezTo>
                    <a:pt x="736" y="250"/>
                    <a:pt x="736" y="250"/>
                    <a:pt x="736" y="250"/>
                  </a:cubicBezTo>
                  <a:cubicBezTo>
                    <a:pt x="736" y="250"/>
                    <a:pt x="736" y="250"/>
                    <a:pt x="736" y="250"/>
                  </a:cubicBezTo>
                  <a:cubicBezTo>
                    <a:pt x="736" y="250"/>
                    <a:pt x="736" y="250"/>
                    <a:pt x="736" y="250"/>
                  </a:cubicBezTo>
                  <a:cubicBezTo>
                    <a:pt x="736" y="250"/>
                    <a:pt x="736" y="250"/>
                    <a:pt x="736" y="250"/>
                  </a:cubicBezTo>
                  <a:cubicBezTo>
                    <a:pt x="735" y="251"/>
                    <a:pt x="735" y="251"/>
                    <a:pt x="735" y="251"/>
                  </a:cubicBezTo>
                  <a:cubicBezTo>
                    <a:pt x="735" y="251"/>
                    <a:pt x="735" y="251"/>
                    <a:pt x="735" y="251"/>
                  </a:cubicBezTo>
                  <a:cubicBezTo>
                    <a:pt x="734" y="250"/>
                    <a:pt x="734" y="250"/>
                    <a:pt x="734" y="250"/>
                  </a:cubicBezTo>
                  <a:cubicBezTo>
                    <a:pt x="733" y="250"/>
                    <a:pt x="733" y="250"/>
                    <a:pt x="733" y="250"/>
                  </a:cubicBezTo>
                  <a:cubicBezTo>
                    <a:pt x="732" y="250"/>
                    <a:pt x="732" y="249"/>
                    <a:pt x="731" y="249"/>
                  </a:cubicBezTo>
                  <a:cubicBezTo>
                    <a:pt x="731" y="249"/>
                    <a:pt x="731" y="249"/>
                    <a:pt x="731" y="249"/>
                  </a:cubicBezTo>
                  <a:cubicBezTo>
                    <a:pt x="731" y="249"/>
                    <a:pt x="731" y="249"/>
                    <a:pt x="731" y="249"/>
                  </a:cubicBezTo>
                  <a:moveTo>
                    <a:pt x="734" y="247"/>
                  </a:moveTo>
                  <a:cubicBezTo>
                    <a:pt x="734" y="247"/>
                    <a:pt x="734" y="247"/>
                    <a:pt x="734" y="247"/>
                  </a:cubicBezTo>
                  <a:cubicBezTo>
                    <a:pt x="734" y="246"/>
                    <a:pt x="734" y="246"/>
                    <a:pt x="734" y="246"/>
                  </a:cubicBezTo>
                  <a:cubicBezTo>
                    <a:pt x="735" y="246"/>
                    <a:pt x="735" y="246"/>
                    <a:pt x="735" y="246"/>
                  </a:cubicBezTo>
                  <a:cubicBezTo>
                    <a:pt x="735" y="246"/>
                    <a:pt x="735" y="246"/>
                    <a:pt x="735" y="246"/>
                  </a:cubicBezTo>
                  <a:cubicBezTo>
                    <a:pt x="735" y="246"/>
                    <a:pt x="735" y="246"/>
                    <a:pt x="735" y="246"/>
                  </a:cubicBezTo>
                  <a:cubicBezTo>
                    <a:pt x="735" y="246"/>
                    <a:pt x="735" y="246"/>
                    <a:pt x="735" y="246"/>
                  </a:cubicBezTo>
                  <a:cubicBezTo>
                    <a:pt x="735" y="246"/>
                    <a:pt x="735" y="246"/>
                    <a:pt x="735" y="246"/>
                  </a:cubicBezTo>
                  <a:cubicBezTo>
                    <a:pt x="735" y="246"/>
                    <a:pt x="735" y="246"/>
                    <a:pt x="735" y="246"/>
                  </a:cubicBezTo>
                  <a:cubicBezTo>
                    <a:pt x="735" y="246"/>
                    <a:pt x="735" y="246"/>
                    <a:pt x="735" y="246"/>
                  </a:cubicBezTo>
                  <a:cubicBezTo>
                    <a:pt x="735" y="246"/>
                    <a:pt x="735" y="246"/>
                    <a:pt x="735" y="246"/>
                  </a:cubicBezTo>
                  <a:cubicBezTo>
                    <a:pt x="736" y="246"/>
                    <a:pt x="736" y="246"/>
                    <a:pt x="736" y="246"/>
                  </a:cubicBezTo>
                  <a:cubicBezTo>
                    <a:pt x="736" y="246"/>
                    <a:pt x="736" y="246"/>
                    <a:pt x="736" y="246"/>
                  </a:cubicBezTo>
                  <a:cubicBezTo>
                    <a:pt x="736" y="246"/>
                    <a:pt x="736" y="246"/>
                    <a:pt x="736" y="246"/>
                  </a:cubicBezTo>
                  <a:cubicBezTo>
                    <a:pt x="736" y="246"/>
                    <a:pt x="736" y="246"/>
                    <a:pt x="736" y="246"/>
                  </a:cubicBezTo>
                  <a:cubicBezTo>
                    <a:pt x="736" y="246"/>
                    <a:pt x="736" y="246"/>
                    <a:pt x="736" y="246"/>
                  </a:cubicBezTo>
                  <a:cubicBezTo>
                    <a:pt x="736" y="246"/>
                    <a:pt x="736" y="246"/>
                    <a:pt x="736" y="246"/>
                  </a:cubicBezTo>
                  <a:cubicBezTo>
                    <a:pt x="736" y="246"/>
                    <a:pt x="736" y="246"/>
                    <a:pt x="736" y="246"/>
                  </a:cubicBezTo>
                  <a:cubicBezTo>
                    <a:pt x="736" y="246"/>
                    <a:pt x="736" y="246"/>
                    <a:pt x="736" y="246"/>
                  </a:cubicBezTo>
                  <a:cubicBezTo>
                    <a:pt x="736" y="246"/>
                    <a:pt x="736" y="246"/>
                    <a:pt x="736" y="246"/>
                  </a:cubicBezTo>
                  <a:cubicBezTo>
                    <a:pt x="736" y="247"/>
                    <a:pt x="736" y="247"/>
                    <a:pt x="736" y="247"/>
                  </a:cubicBezTo>
                  <a:cubicBezTo>
                    <a:pt x="736" y="247"/>
                    <a:pt x="736" y="247"/>
                    <a:pt x="736" y="247"/>
                  </a:cubicBezTo>
                  <a:cubicBezTo>
                    <a:pt x="735" y="247"/>
                    <a:pt x="735" y="247"/>
                    <a:pt x="735" y="247"/>
                  </a:cubicBezTo>
                  <a:cubicBezTo>
                    <a:pt x="735" y="247"/>
                    <a:pt x="735" y="247"/>
                    <a:pt x="735" y="247"/>
                  </a:cubicBezTo>
                  <a:cubicBezTo>
                    <a:pt x="736" y="247"/>
                    <a:pt x="736" y="247"/>
                    <a:pt x="736" y="247"/>
                  </a:cubicBezTo>
                  <a:cubicBezTo>
                    <a:pt x="737" y="248"/>
                    <a:pt x="737" y="248"/>
                    <a:pt x="738" y="249"/>
                  </a:cubicBezTo>
                  <a:cubicBezTo>
                    <a:pt x="738" y="249"/>
                    <a:pt x="738" y="249"/>
                    <a:pt x="738" y="249"/>
                  </a:cubicBezTo>
                  <a:cubicBezTo>
                    <a:pt x="738" y="249"/>
                    <a:pt x="738" y="249"/>
                    <a:pt x="738" y="249"/>
                  </a:cubicBezTo>
                  <a:cubicBezTo>
                    <a:pt x="738" y="249"/>
                    <a:pt x="738" y="249"/>
                    <a:pt x="738" y="249"/>
                  </a:cubicBezTo>
                  <a:cubicBezTo>
                    <a:pt x="738" y="249"/>
                    <a:pt x="738" y="249"/>
                    <a:pt x="738" y="249"/>
                  </a:cubicBezTo>
                  <a:cubicBezTo>
                    <a:pt x="737" y="249"/>
                    <a:pt x="737" y="249"/>
                    <a:pt x="737" y="249"/>
                  </a:cubicBezTo>
                  <a:cubicBezTo>
                    <a:pt x="737" y="249"/>
                    <a:pt x="737" y="249"/>
                    <a:pt x="737" y="249"/>
                  </a:cubicBezTo>
                  <a:cubicBezTo>
                    <a:pt x="737" y="249"/>
                    <a:pt x="737" y="249"/>
                    <a:pt x="737" y="249"/>
                  </a:cubicBezTo>
                  <a:cubicBezTo>
                    <a:pt x="737" y="249"/>
                    <a:pt x="737" y="249"/>
                    <a:pt x="737" y="249"/>
                  </a:cubicBezTo>
                  <a:cubicBezTo>
                    <a:pt x="735" y="248"/>
                    <a:pt x="735" y="248"/>
                    <a:pt x="733" y="247"/>
                  </a:cubicBezTo>
                  <a:cubicBezTo>
                    <a:pt x="733" y="247"/>
                    <a:pt x="733" y="247"/>
                    <a:pt x="733" y="247"/>
                  </a:cubicBezTo>
                  <a:cubicBezTo>
                    <a:pt x="733" y="247"/>
                    <a:pt x="733" y="247"/>
                    <a:pt x="733" y="247"/>
                  </a:cubicBezTo>
                  <a:cubicBezTo>
                    <a:pt x="733" y="247"/>
                    <a:pt x="733" y="247"/>
                    <a:pt x="733" y="247"/>
                  </a:cubicBezTo>
                  <a:cubicBezTo>
                    <a:pt x="733" y="247"/>
                    <a:pt x="733" y="247"/>
                    <a:pt x="733" y="247"/>
                  </a:cubicBezTo>
                  <a:cubicBezTo>
                    <a:pt x="734" y="247"/>
                    <a:pt x="734" y="247"/>
                    <a:pt x="734" y="247"/>
                  </a:cubicBezTo>
                  <a:cubicBezTo>
                    <a:pt x="734" y="247"/>
                    <a:pt x="734" y="247"/>
                    <a:pt x="734" y="247"/>
                  </a:cubicBezTo>
                  <a:cubicBezTo>
                    <a:pt x="734" y="247"/>
                    <a:pt x="734" y="247"/>
                    <a:pt x="734" y="247"/>
                  </a:cubicBezTo>
                  <a:cubicBezTo>
                    <a:pt x="734" y="247"/>
                    <a:pt x="734" y="247"/>
                    <a:pt x="734" y="247"/>
                  </a:cubicBezTo>
                  <a:cubicBezTo>
                    <a:pt x="734" y="247"/>
                    <a:pt x="734" y="247"/>
                    <a:pt x="734" y="247"/>
                  </a:cubicBezTo>
                  <a:moveTo>
                    <a:pt x="740" y="248"/>
                  </a:moveTo>
                  <a:cubicBezTo>
                    <a:pt x="740" y="248"/>
                    <a:pt x="740" y="248"/>
                    <a:pt x="740" y="248"/>
                  </a:cubicBezTo>
                  <a:cubicBezTo>
                    <a:pt x="738" y="246"/>
                    <a:pt x="736" y="246"/>
                    <a:pt x="734" y="244"/>
                  </a:cubicBezTo>
                  <a:cubicBezTo>
                    <a:pt x="734" y="244"/>
                    <a:pt x="734" y="244"/>
                    <a:pt x="734" y="244"/>
                  </a:cubicBezTo>
                  <a:cubicBezTo>
                    <a:pt x="734" y="244"/>
                    <a:pt x="734" y="244"/>
                    <a:pt x="734" y="244"/>
                  </a:cubicBezTo>
                  <a:cubicBezTo>
                    <a:pt x="734" y="244"/>
                    <a:pt x="734" y="244"/>
                    <a:pt x="734" y="244"/>
                  </a:cubicBezTo>
                  <a:cubicBezTo>
                    <a:pt x="735" y="244"/>
                    <a:pt x="735" y="244"/>
                    <a:pt x="735" y="244"/>
                  </a:cubicBezTo>
                  <a:cubicBezTo>
                    <a:pt x="735" y="244"/>
                    <a:pt x="735" y="244"/>
                    <a:pt x="735" y="244"/>
                  </a:cubicBezTo>
                  <a:cubicBezTo>
                    <a:pt x="735" y="244"/>
                    <a:pt x="735" y="244"/>
                    <a:pt x="735" y="244"/>
                  </a:cubicBezTo>
                  <a:cubicBezTo>
                    <a:pt x="735" y="244"/>
                    <a:pt x="735" y="244"/>
                    <a:pt x="735" y="244"/>
                  </a:cubicBezTo>
                  <a:cubicBezTo>
                    <a:pt x="735" y="244"/>
                    <a:pt x="735" y="244"/>
                    <a:pt x="735" y="244"/>
                  </a:cubicBezTo>
                  <a:cubicBezTo>
                    <a:pt x="737" y="245"/>
                    <a:pt x="739" y="246"/>
                    <a:pt x="741" y="247"/>
                  </a:cubicBezTo>
                  <a:cubicBezTo>
                    <a:pt x="741" y="247"/>
                    <a:pt x="741" y="247"/>
                    <a:pt x="741" y="247"/>
                  </a:cubicBezTo>
                  <a:cubicBezTo>
                    <a:pt x="741" y="247"/>
                    <a:pt x="741" y="247"/>
                    <a:pt x="741" y="247"/>
                  </a:cubicBezTo>
                  <a:cubicBezTo>
                    <a:pt x="741" y="247"/>
                    <a:pt x="741" y="247"/>
                    <a:pt x="741" y="247"/>
                  </a:cubicBezTo>
                  <a:cubicBezTo>
                    <a:pt x="740" y="247"/>
                    <a:pt x="740" y="247"/>
                    <a:pt x="740" y="247"/>
                  </a:cubicBezTo>
                  <a:cubicBezTo>
                    <a:pt x="740" y="248"/>
                    <a:pt x="740" y="248"/>
                    <a:pt x="740" y="248"/>
                  </a:cubicBezTo>
                  <a:cubicBezTo>
                    <a:pt x="740" y="248"/>
                    <a:pt x="740" y="248"/>
                    <a:pt x="740" y="248"/>
                  </a:cubicBezTo>
                  <a:cubicBezTo>
                    <a:pt x="740" y="248"/>
                    <a:pt x="740" y="248"/>
                    <a:pt x="740" y="248"/>
                  </a:cubicBezTo>
                  <a:moveTo>
                    <a:pt x="733" y="232"/>
                  </a:moveTo>
                  <a:cubicBezTo>
                    <a:pt x="732" y="232"/>
                    <a:pt x="731" y="232"/>
                    <a:pt x="731" y="233"/>
                  </a:cubicBezTo>
                  <a:cubicBezTo>
                    <a:pt x="721" y="238"/>
                    <a:pt x="716" y="241"/>
                    <a:pt x="706" y="247"/>
                  </a:cubicBezTo>
                  <a:cubicBezTo>
                    <a:pt x="705" y="248"/>
                    <a:pt x="705" y="249"/>
                    <a:pt x="706" y="249"/>
                  </a:cubicBezTo>
                  <a:cubicBezTo>
                    <a:pt x="717" y="255"/>
                    <a:pt x="722" y="259"/>
                    <a:pt x="733" y="265"/>
                  </a:cubicBezTo>
                  <a:cubicBezTo>
                    <a:pt x="734" y="265"/>
                    <a:pt x="734" y="265"/>
                    <a:pt x="735" y="265"/>
                  </a:cubicBezTo>
                  <a:cubicBezTo>
                    <a:pt x="736" y="265"/>
                    <a:pt x="736" y="265"/>
                    <a:pt x="737" y="265"/>
                  </a:cubicBezTo>
                  <a:cubicBezTo>
                    <a:pt x="746" y="259"/>
                    <a:pt x="751" y="256"/>
                    <a:pt x="761" y="251"/>
                  </a:cubicBezTo>
                  <a:cubicBezTo>
                    <a:pt x="762" y="250"/>
                    <a:pt x="762" y="249"/>
                    <a:pt x="761" y="249"/>
                  </a:cubicBezTo>
                  <a:cubicBezTo>
                    <a:pt x="750" y="242"/>
                    <a:pt x="745" y="239"/>
                    <a:pt x="734" y="233"/>
                  </a:cubicBezTo>
                  <a:cubicBezTo>
                    <a:pt x="734" y="232"/>
                    <a:pt x="733" y="232"/>
                    <a:pt x="733" y="232"/>
                  </a:cubicBezTo>
                  <a:moveTo>
                    <a:pt x="551" y="230"/>
                  </a:moveTo>
                  <a:cubicBezTo>
                    <a:pt x="551" y="230"/>
                    <a:pt x="551" y="230"/>
                    <a:pt x="551" y="230"/>
                  </a:cubicBezTo>
                  <a:cubicBezTo>
                    <a:pt x="550" y="230"/>
                    <a:pt x="550" y="230"/>
                    <a:pt x="550" y="230"/>
                  </a:cubicBezTo>
                  <a:cubicBezTo>
                    <a:pt x="550" y="231"/>
                    <a:pt x="550" y="231"/>
                    <a:pt x="550" y="231"/>
                  </a:cubicBezTo>
                  <a:cubicBezTo>
                    <a:pt x="551" y="231"/>
                    <a:pt x="551" y="231"/>
                    <a:pt x="552" y="232"/>
                  </a:cubicBezTo>
                  <a:cubicBezTo>
                    <a:pt x="553" y="232"/>
                    <a:pt x="553" y="232"/>
                    <a:pt x="553" y="232"/>
                  </a:cubicBezTo>
                  <a:cubicBezTo>
                    <a:pt x="553" y="231"/>
                    <a:pt x="553" y="231"/>
                    <a:pt x="553" y="231"/>
                  </a:cubicBezTo>
                  <a:cubicBezTo>
                    <a:pt x="553" y="231"/>
                    <a:pt x="553" y="231"/>
                    <a:pt x="553" y="231"/>
                  </a:cubicBezTo>
                  <a:cubicBezTo>
                    <a:pt x="553" y="231"/>
                    <a:pt x="553" y="231"/>
                    <a:pt x="553" y="231"/>
                  </a:cubicBezTo>
                  <a:cubicBezTo>
                    <a:pt x="553" y="230"/>
                    <a:pt x="553" y="230"/>
                    <a:pt x="553" y="230"/>
                  </a:cubicBezTo>
                  <a:cubicBezTo>
                    <a:pt x="552" y="230"/>
                    <a:pt x="552" y="230"/>
                    <a:pt x="552" y="230"/>
                  </a:cubicBezTo>
                  <a:cubicBezTo>
                    <a:pt x="551" y="230"/>
                    <a:pt x="551" y="230"/>
                    <a:pt x="551" y="230"/>
                  </a:cubicBezTo>
                  <a:moveTo>
                    <a:pt x="618" y="248"/>
                  </a:moveTo>
                  <a:cubicBezTo>
                    <a:pt x="618" y="248"/>
                    <a:pt x="618" y="248"/>
                    <a:pt x="618" y="248"/>
                  </a:cubicBezTo>
                  <a:cubicBezTo>
                    <a:pt x="617" y="247"/>
                    <a:pt x="617" y="247"/>
                    <a:pt x="617" y="247"/>
                  </a:cubicBezTo>
                  <a:cubicBezTo>
                    <a:pt x="616" y="246"/>
                    <a:pt x="616" y="246"/>
                    <a:pt x="616" y="246"/>
                  </a:cubicBezTo>
                  <a:cubicBezTo>
                    <a:pt x="616" y="246"/>
                    <a:pt x="616" y="246"/>
                    <a:pt x="616" y="246"/>
                  </a:cubicBezTo>
                  <a:cubicBezTo>
                    <a:pt x="615" y="246"/>
                    <a:pt x="615" y="246"/>
                    <a:pt x="615" y="246"/>
                  </a:cubicBezTo>
                  <a:cubicBezTo>
                    <a:pt x="616" y="246"/>
                    <a:pt x="616" y="246"/>
                    <a:pt x="616" y="246"/>
                  </a:cubicBezTo>
                  <a:cubicBezTo>
                    <a:pt x="616" y="245"/>
                    <a:pt x="616" y="245"/>
                    <a:pt x="616" y="245"/>
                  </a:cubicBezTo>
                  <a:cubicBezTo>
                    <a:pt x="616" y="245"/>
                    <a:pt x="616" y="245"/>
                    <a:pt x="616" y="245"/>
                  </a:cubicBezTo>
                  <a:cubicBezTo>
                    <a:pt x="616" y="245"/>
                    <a:pt x="616" y="245"/>
                    <a:pt x="616" y="245"/>
                  </a:cubicBezTo>
                  <a:cubicBezTo>
                    <a:pt x="617" y="245"/>
                    <a:pt x="617" y="245"/>
                    <a:pt x="617" y="245"/>
                  </a:cubicBezTo>
                  <a:cubicBezTo>
                    <a:pt x="617" y="245"/>
                    <a:pt x="617" y="245"/>
                    <a:pt x="617" y="245"/>
                  </a:cubicBezTo>
                  <a:cubicBezTo>
                    <a:pt x="617" y="246"/>
                    <a:pt x="617" y="246"/>
                    <a:pt x="617" y="246"/>
                  </a:cubicBezTo>
                  <a:cubicBezTo>
                    <a:pt x="618" y="246"/>
                    <a:pt x="618" y="246"/>
                    <a:pt x="618" y="246"/>
                  </a:cubicBezTo>
                  <a:cubicBezTo>
                    <a:pt x="618" y="246"/>
                    <a:pt x="618" y="246"/>
                    <a:pt x="618" y="246"/>
                  </a:cubicBezTo>
                  <a:cubicBezTo>
                    <a:pt x="618" y="246"/>
                    <a:pt x="618" y="246"/>
                    <a:pt x="618" y="246"/>
                  </a:cubicBezTo>
                  <a:cubicBezTo>
                    <a:pt x="618" y="247"/>
                    <a:pt x="618" y="247"/>
                    <a:pt x="618" y="247"/>
                  </a:cubicBezTo>
                  <a:cubicBezTo>
                    <a:pt x="618" y="247"/>
                    <a:pt x="618" y="247"/>
                    <a:pt x="618" y="247"/>
                  </a:cubicBezTo>
                  <a:cubicBezTo>
                    <a:pt x="618" y="247"/>
                    <a:pt x="618" y="247"/>
                    <a:pt x="618" y="247"/>
                  </a:cubicBezTo>
                  <a:cubicBezTo>
                    <a:pt x="618" y="248"/>
                    <a:pt x="618" y="248"/>
                    <a:pt x="618" y="248"/>
                  </a:cubicBezTo>
                  <a:cubicBezTo>
                    <a:pt x="618" y="248"/>
                    <a:pt x="618" y="248"/>
                    <a:pt x="618" y="248"/>
                  </a:cubicBezTo>
                  <a:cubicBezTo>
                    <a:pt x="618" y="248"/>
                    <a:pt x="618" y="248"/>
                    <a:pt x="618" y="248"/>
                  </a:cubicBezTo>
                  <a:cubicBezTo>
                    <a:pt x="618" y="248"/>
                    <a:pt x="618" y="248"/>
                    <a:pt x="618" y="248"/>
                  </a:cubicBezTo>
                  <a:cubicBezTo>
                    <a:pt x="618" y="248"/>
                    <a:pt x="618" y="248"/>
                    <a:pt x="618" y="248"/>
                  </a:cubicBezTo>
                  <a:moveTo>
                    <a:pt x="594" y="246"/>
                  </a:moveTo>
                  <a:cubicBezTo>
                    <a:pt x="593" y="246"/>
                    <a:pt x="593" y="246"/>
                    <a:pt x="593" y="246"/>
                  </a:cubicBezTo>
                  <a:cubicBezTo>
                    <a:pt x="593" y="246"/>
                    <a:pt x="593" y="246"/>
                    <a:pt x="593" y="246"/>
                  </a:cubicBezTo>
                  <a:cubicBezTo>
                    <a:pt x="592" y="246"/>
                    <a:pt x="592" y="246"/>
                    <a:pt x="592" y="246"/>
                  </a:cubicBezTo>
                  <a:cubicBezTo>
                    <a:pt x="592" y="245"/>
                    <a:pt x="592" y="245"/>
                    <a:pt x="592" y="245"/>
                  </a:cubicBezTo>
                  <a:cubicBezTo>
                    <a:pt x="592" y="245"/>
                    <a:pt x="592" y="245"/>
                    <a:pt x="592" y="245"/>
                  </a:cubicBezTo>
                  <a:cubicBezTo>
                    <a:pt x="593" y="245"/>
                    <a:pt x="593" y="245"/>
                    <a:pt x="593" y="245"/>
                  </a:cubicBezTo>
                  <a:cubicBezTo>
                    <a:pt x="593" y="245"/>
                    <a:pt x="593" y="245"/>
                    <a:pt x="593" y="245"/>
                  </a:cubicBezTo>
                  <a:cubicBezTo>
                    <a:pt x="593" y="245"/>
                    <a:pt x="593" y="245"/>
                    <a:pt x="593" y="245"/>
                  </a:cubicBezTo>
                  <a:cubicBezTo>
                    <a:pt x="594" y="245"/>
                    <a:pt x="594" y="245"/>
                    <a:pt x="594" y="245"/>
                  </a:cubicBezTo>
                  <a:cubicBezTo>
                    <a:pt x="594" y="245"/>
                    <a:pt x="594" y="245"/>
                    <a:pt x="594" y="245"/>
                  </a:cubicBezTo>
                  <a:cubicBezTo>
                    <a:pt x="594" y="245"/>
                    <a:pt x="594" y="245"/>
                    <a:pt x="594" y="245"/>
                  </a:cubicBezTo>
                  <a:cubicBezTo>
                    <a:pt x="595" y="245"/>
                    <a:pt x="595" y="245"/>
                    <a:pt x="595" y="245"/>
                  </a:cubicBezTo>
                  <a:cubicBezTo>
                    <a:pt x="595" y="246"/>
                    <a:pt x="595" y="246"/>
                    <a:pt x="595" y="246"/>
                  </a:cubicBezTo>
                  <a:cubicBezTo>
                    <a:pt x="594" y="246"/>
                    <a:pt x="594" y="246"/>
                    <a:pt x="594" y="246"/>
                  </a:cubicBezTo>
                  <a:cubicBezTo>
                    <a:pt x="594" y="246"/>
                    <a:pt x="594" y="246"/>
                    <a:pt x="594" y="246"/>
                  </a:cubicBezTo>
                  <a:cubicBezTo>
                    <a:pt x="594" y="246"/>
                    <a:pt x="594" y="246"/>
                    <a:pt x="594" y="246"/>
                  </a:cubicBezTo>
                  <a:moveTo>
                    <a:pt x="613" y="244"/>
                  </a:moveTo>
                  <a:cubicBezTo>
                    <a:pt x="613" y="244"/>
                    <a:pt x="613" y="244"/>
                    <a:pt x="613" y="244"/>
                  </a:cubicBezTo>
                  <a:cubicBezTo>
                    <a:pt x="613" y="244"/>
                    <a:pt x="613" y="244"/>
                    <a:pt x="613" y="244"/>
                  </a:cubicBezTo>
                  <a:cubicBezTo>
                    <a:pt x="612" y="244"/>
                    <a:pt x="612" y="244"/>
                    <a:pt x="612" y="244"/>
                  </a:cubicBezTo>
                  <a:cubicBezTo>
                    <a:pt x="612" y="244"/>
                    <a:pt x="612" y="244"/>
                    <a:pt x="612" y="244"/>
                  </a:cubicBezTo>
                  <a:cubicBezTo>
                    <a:pt x="612" y="244"/>
                    <a:pt x="612" y="244"/>
                    <a:pt x="612" y="244"/>
                  </a:cubicBezTo>
                  <a:cubicBezTo>
                    <a:pt x="612" y="243"/>
                    <a:pt x="612" y="243"/>
                    <a:pt x="612" y="243"/>
                  </a:cubicBezTo>
                  <a:cubicBezTo>
                    <a:pt x="613" y="243"/>
                    <a:pt x="613" y="243"/>
                    <a:pt x="613" y="243"/>
                  </a:cubicBezTo>
                  <a:cubicBezTo>
                    <a:pt x="613" y="243"/>
                    <a:pt x="613" y="243"/>
                    <a:pt x="613" y="243"/>
                  </a:cubicBezTo>
                  <a:cubicBezTo>
                    <a:pt x="613" y="243"/>
                    <a:pt x="613" y="243"/>
                    <a:pt x="613" y="243"/>
                  </a:cubicBezTo>
                  <a:cubicBezTo>
                    <a:pt x="614" y="243"/>
                    <a:pt x="614" y="243"/>
                    <a:pt x="614" y="243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613" y="244"/>
                    <a:pt x="613" y="244"/>
                    <a:pt x="613" y="244"/>
                  </a:cubicBezTo>
                  <a:moveTo>
                    <a:pt x="590" y="244"/>
                  </a:moveTo>
                  <a:cubicBezTo>
                    <a:pt x="590" y="244"/>
                    <a:pt x="590" y="244"/>
                    <a:pt x="590" y="244"/>
                  </a:cubicBezTo>
                  <a:cubicBezTo>
                    <a:pt x="589" y="244"/>
                    <a:pt x="589" y="244"/>
                    <a:pt x="589" y="244"/>
                  </a:cubicBezTo>
                  <a:cubicBezTo>
                    <a:pt x="589" y="244"/>
                    <a:pt x="589" y="244"/>
                    <a:pt x="589" y="244"/>
                  </a:cubicBezTo>
                  <a:cubicBezTo>
                    <a:pt x="589" y="243"/>
                    <a:pt x="589" y="243"/>
                    <a:pt x="589" y="243"/>
                  </a:cubicBezTo>
                  <a:cubicBezTo>
                    <a:pt x="589" y="243"/>
                    <a:pt x="589" y="243"/>
                    <a:pt x="589" y="243"/>
                  </a:cubicBezTo>
                  <a:cubicBezTo>
                    <a:pt x="589" y="243"/>
                    <a:pt x="589" y="243"/>
                    <a:pt x="589" y="243"/>
                  </a:cubicBezTo>
                  <a:cubicBezTo>
                    <a:pt x="590" y="243"/>
                    <a:pt x="590" y="243"/>
                    <a:pt x="590" y="243"/>
                  </a:cubicBezTo>
                  <a:cubicBezTo>
                    <a:pt x="590" y="243"/>
                    <a:pt x="590" y="243"/>
                    <a:pt x="590" y="243"/>
                  </a:cubicBezTo>
                  <a:cubicBezTo>
                    <a:pt x="590" y="243"/>
                    <a:pt x="590" y="243"/>
                    <a:pt x="590" y="243"/>
                  </a:cubicBezTo>
                  <a:cubicBezTo>
                    <a:pt x="591" y="243"/>
                    <a:pt x="591" y="243"/>
                    <a:pt x="591" y="243"/>
                  </a:cubicBezTo>
                  <a:cubicBezTo>
                    <a:pt x="591" y="243"/>
                    <a:pt x="591" y="243"/>
                    <a:pt x="591" y="243"/>
                  </a:cubicBezTo>
                  <a:cubicBezTo>
                    <a:pt x="591" y="243"/>
                    <a:pt x="591" y="243"/>
                    <a:pt x="591" y="243"/>
                  </a:cubicBezTo>
                  <a:cubicBezTo>
                    <a:pt x="591" y="244"/>
                    <a:pt x="591" y="244"/>
                    <a:pt x="591" y="244"/>
                  </a:cubicBezTo>
                  <a:cubicBezTo>
                    <a:pt x="591" y="244"/>
                    <a:pt x="591" y="244"/>
                    <a:pt x="591" y="244"/>
                  </a:cubicBezTo>
                  <a:cubicBezTo>
                    <a:pt x="590" y="244"/>
                    <a:pt x="590" y="244"/>
                    <a:pt x="590" y="244"/>
                  </a:cubicBezTo>
                  <a:cubicBezTo>
                    <a:pt x="590" y="244"/>
                    <a:pt x="590" y="244"/>
                    <a:pt x="590" y="244"/>
                  </a:cubicBezTo>
                  <a:moveTo>
                    <a:pt x="601" y="228"/>
                  </a:moveTo>
                  <a:cubicBezTo>
                    <a:pt x="601" y="228"/>
                    <a:pt x="600" y="228"/>
                    <a:pt x="600" y="228"/>
                  </a:cubicBezTo>
                  <a:cubicBezTo>
                    <a:pt x="590" y="234"/>
                    <a:pt x="585" y="237"/>
                    <a:pt x="575" y="242"/>
                  </a:cubicBezTo>
                  <a:cubicBezTo>
                    <a:pt x="574" y="243"/>
                    <a:pt x="574" y="244"/>
                    <a:pt x="575" y="244"/>
                  </a:cubicBezTo>
                  <a:cubicBezTo>
                    <a:pt x="586" y="251"/>
                    <a:pt x="591" y="254"/>
                    <a:pt x="602" y="260"/>
                  </a:cubicBezTo>
                  <a:cubicBezTo>
                    <a:pt x="603" y="260"/>
                    <a:pt x="603" y="261"/>
                    <a:pt x="604" y="261"/>
                  </a:cubicBezTo>
                  <a:cubicBezTo>
                    <a:pt x="605" y="261"/>
                    <a:pt x="605" y="260"/>
                    <a:pt x="606" y="260"/>
                  </a:cubicBezTo>
                  <a:cubicBezTo>
                    <a:pt x="615" y="255"/>
                    <a:pt x="620" y="252"/>
                    <a:pt x="630" y="246"/>
                  </a:cubicBezTo>
                  <a:cubicBezTo>
                    <a:pt x="631" y="245"/>
                    <a:pt x="631" y="245"/>
                    <a:pt x="630" y="244"/>
                  </a:cubicBezTo>
                  <a:cubicBezTo>
                    <a:pt x="619" y="238"/>
                    <a:pt x="614" y="234"/>
                    <a:pt x="603" y="228"/>
                  </a:cubicBezTo>
                  <a:cubicBezTo>
                    <a:pt x="603" y="228"/>
                    <a:pt x="602" y="228"/>
                    <a:pt x="601" y="228"/>
                  </a:cubicBezTo>
                  <a:moveTo>
                    <a:pt x="481" y="241"/>
                  </a:moveTo>
                  <a:cubicBezTo>
                    <a:pt x="480" y="241"/>
                    <a:pt x="480" y="241"/>
                    <a:pt x="480" y="241"/>
                  </a:cubicBezTo>
                  <a:cubicBezTo>
                    <a:pt x="479" y="240"/>
                    <a:pt x="479" y="240"/>
                    <a:pt x="479" y="240"/>
                  </a:cubicBezTo>
                  <a:cubicBezTo>
                    <a:pt x="479" y="239"/>
                    <a:pt x="479" y="239"/>
                    <a:pt x="479" y="239"/>
                  </a:cubicBezTo>
                  <a:cubicBezTo>
                    <a:pt x="478" y="239"/>
                    <a:pt x="478" y="239"/>
                    <a:pt x="478" y="239"/>
                  </a:cubicBezTo>
                  <a:cubicBezTo>
                    <a:pt x="479" y="238"/>
                    <a:pt x="479" y="238"/>
                    <a:pt x="479" y="238"/>
                  </a:cubicBezTo>
                  <a:cubicBezTo>
                    <a:pt x="479" y="237"/>
                    <a:pt x="479" y="237"/>
                    <a:pt x="479" y="237"/>
                  </a:cubicBezTo>
                  <a:cubicBezTo>
                    <a:pt x="480" y="237"/>
                    <a:pt x="480" y="237"/>
                    <a:pt x="480" y="237"/>
                  </a:cubicBezTo>
                  <a:cubicBezTo>
                    <a:pt x="481" y="237"/>
                    <a:pt x="481" y="237"/>
                    <a:pt x="481" y="237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5" y="238"/>
                    <a:pt x="485" y="238"/>
                    <a:pt x="485" y="238"/>
                  </a:cubicBezTo>
                  <a:cubicBezTo>
                    <a:pt x="485" y="239"/>
                    <a:pt x="485" y="239"/>
                    <a:pt x="485" y="239"/>
                  </a:cubicBezTo>
                  <a:cubicBezTo>
                    <a:pt x="486" y="239"/>
                    <a:pt x="486" y="239"/>
                    <a:pt x="486" y="239"/>
                  </a:cubicBezTo>
                  <a:cubicBezTo>
                    <a:pt x="487" y="240"/>
                    <a:pt x="487" y="240"/>
                    <a:pt x="487" y="240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42"/>
                    <a:pt x="486" y="242"/>
                    <a:pt x="486" y="242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4" y="243"/>
                    <a:pt x="484" y="243"/>
                    <a:pt x="484" y="243"/>
                  </a:cubicBezTo>
                  <a:cubicBezTo>
                    <a:pt x="484" y="242"/>
                    <a:pt x="484" y="242"/>
                    <a:pt x="484" y="242"/>
                  </a:cubicBezTo>
                  <a:cubicBezTo>
                    <a:pt x="484" y="242"/>
                    <a:pt x="484" y="242"/>
                    <a:pt x="484" y="242"/>
                  </a:cubicBezTo>
                  <a:cubicBezTo>
                    <a:pt x="483" y="242"/>
                    <a:pt x="483" y="242"/>
                    <a:pt x="483" y="242"/>
                  </a:cubicBezTo>
                  <a:cubicBezTo>
                    <a:pt x="483" y="242"/>
                    <a:pt x="483" y="242"/>
                    <a:pt x="483" y="242"/>
                  </a:cubicBezTo>
                  <a:cubicBezTo>
                    <a:pt x="483" y="242"/>
                    <a:pt x="483" y="242"/>
                    <a:pt x="483" y="242"/>
                  </a:cubicBezTo>
                  <a:cubicBezTo>
                    <a:pt x="483" y="242"/>
                    <a:pt x="483" y="242"/>
                    <a:pt x="483" y="242"/>
                  </a:cubicBezTo>
                  <a:cubicBezTo>
                    <a:pt x="483" y="242"/>
                    <a:pt x="483" y="242"/>
                    <a:pt x="483" y="242"/>
                  </a:cubicBezTo>
                  <a:cubicBezTo>
                    <a:pt x="484" y="242"/>
                    <a:pt x="484" y="242"/>
                    <a:pt x="484" y="242"/>
                  </a:cubicBezTo>
                  <a:cubicBezTo>
                    <a:pt x="484" y="242"/>
                    <a:pt x="484" y="242"/>
                    <a:pt x="484" y="242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4" y="240"/>
                    <a:pt x="484" y="240"/>
                    <a:pt x="484" y="240"/>
                  </a:cubicBezTo>
                  <a:cubicBezTo>
                    <a:pt x="483" y="240"/>
                    <a:pt x="483" y="240"/>
                    <a:pt x="483" y="240"/>
                  </a:cubicBezTo>
                  <a:cubicBezTo>
                    <a:pt x="482" y="241"/>
                    <a:pt x="482" y="241"/>
                    <a:pt x="482" y="241"/>
                  </a:cubicBezTo>
                  <a:cubicBezTo>
                    <a:pt x="481" y="241"/>
                    <a:pt x="481" y="241"/>
                    <a:pt x="481" y="241"/>
                  </a:cubicBezTo>
                  <a:moveTo>
                    <a:pt x="465" y="242"/>
                  </a:moveTo>
                  <a:cubicBezTo>
                    <a:pt x="464" y="242"/>
                    <a:pt x="464" y="242"/>
                    <a:pt x="463" y="242"/>
                  </a:cubicBezTo>
                  <a:cubicBezTo>
                    <a:pt x="463" y="241"/>
                    <a:pt x="462" y="241"/>
                    <a:pt x="462" y="241"/>
                  </a:cubicBezTo>
                  <a:cubicBezTo>
                    <a:pt x="461" y="241"/>
                    <a:pt x="461" y="241"/>
                    <a:pt x="460" y="241"/>
                  </a:cubicBezTo>
                  <a:cubicBezTo>
                    <a:pt x="460" y="240"/>
                    <a:pt x="459" y="240"/>
                    <a:pt x="459" y="240"/>
                  </a:cubicBezTo>
                  <a:cubicBezTo>
                    <a:pt x="459" y="240"/>
                    <a:pt x="458" y="239"/>
                    <a:pt x="458" y="239"/>
                  </a:cubicBezTo>
                  <a:cubicBezTo>
                    <a:pt x="457" y="238"/>
                    <a:pt x="457" y="238"/>
                    <a:pt x="457" y="238"/>
                  </a:cubicBezTo>
                  <a:cubicBezTo>
                    <a:pt x="456" y="238"/>
                    <a:pt x="456" y="238"/>
                    <a:pt x="456" y="238"/>
                  </a:cubicBezTo>
                  <a:cubicBezTo>
                    <a:pt x="455" y="237"/>
                    <a:pt x="455" y="237"/>
                    <a:pt x="455" y="237"/>
                  </a:cubicBezTo>
                  <a:cubicBezTo>
                    <a:pt x="455" y="237"/>
                    <a:pt x="455" y="237"/>
                    <a:pt x="455" y="237"/>
                  </a:cubicBezTo>
                  <a:cubicBezTo>
                    <a:pt x="456" y="236"/>
                    <a:pt x="456" y="236"/>
                    <a:pt x="456" y="236"/>
                  </a:cubicBezTo>
                  <a:cubicBezTo>
                    <a:pt x="456" y="236"/>
                    <a:pt x="456" y="236"/>
                    <a:pt x="456" y="236"/>
                  </a:cubicBezTo>
                  <a:cubicBezTo>
                    <a:pt x="456" y="236"/>
                    <a:pt x="456" y="236"/>
                    <a:pt x="456" y="236"/>
                  </a:cubicBezTo>
                  <a:cubicBezTo>
                    <a:pt x="456" y="236"/>
                    <a:pt x="456" y="236"/>
                    <a:pt x="456" y="236"/>
                  </a:cubicBezTo>
                  <a:cubicBezTo>
                    <a:pt x="456" y="236"/>
                    <a:pt x="456" y="236"/>
                    <a:pt x="456" y="236"/>
                  </a:cubicBezTo>
                  <a:cubicBezTo>
                    <a:pt x="457" y="236"/>
                    <a:pt x="457" y="236"/>
                    <a:pt x="457" y="236"/>
                  </a:cubicBezTo>
                  <a:cubicBezTo>
                    <a:pt x="457" y="236"/>
                    <a:pt x="457" y="236"/>
                    <a:pt x="457" y="236"/>
                  </a:cubicBezTo>
                  <a:cubicBezTo>
                    <a:pt x="457" y="237"/>
                    <a:pt x="458" y="237"/>
                    <a:pt x="458" y="238"/>
                  </a:cubicBezTo>
                  <a:cubicBezTo>
                    <a:pt x="459" y="238"/>
                    <a:pt x="460" y="239"/>
                    <a:pt x="460" y="239"/>
                  </a:cubicBezTo>
                  <a:cubicBezTo>
                    <a:pt x="461" y="240"/>
                    <a:pt x="462" y="240"/>
                    <a:pt x="463" y="240"/>
                  </a:cubicBezTo>
                  <a:cubicBezTo>
                    <a:pt x="464" y="241"/>
                    <a:pt x="465" y="241"/>
                    <a:pt x="466" y="241"/>
                  </a:cubicBezTo>
                  <a:cubicBezTo>
                    <a:pt x="466" y="241"/>
                    <a:pt x="466" y="241"/>
                    <a:pt x="466" y="241"/>
                  </a:cubicBezTo>
                  <a:cubicBezTo>
                    <a:pt x="466" y="241"/>
                    <a:pt x="466" y="241"/>
                    <a:pt x="466" y="241"/>
                  </a:cubicBezTo>
                  <a:cubicBezTo>
                    <a:pt x="466" y="242"/>
                    <a:pt x="466" y="242"/>
                    <a:pt x="466" y="242"/>
                  </a:cubicBezTo>
                  <a:cubicBezTo>
                    <a:pt x="465" y="242"/>
                    <a:pt x="465" y="242"/>
                    <a:pt x="465" y="242"/>
                  </a:cubicBezTo>
                  <a:cubicBezTo>
                    <a:pt x="465" y="242"/>
                    <a:pt x="465" y="242"/>
                    <a:pt x="465" y="242"/>
                  </a:cubicBezTo>
                  <a:cubicBezTo>
                    <a:pt x="465" y="242"/>
                    <a:pt x="465" y="242"/>
                    <a:pt x="465" y="242"/>
                  </a:cubicBezTo>
                  <a:cubicBezTo>
                    <a:pt x="465" y="242"/>
                    <a:pt x="465" y="242"/>
                    <a:pt x="465" y="242"/>
                  </a:cubicBezTo>
                  <a:cubicBezTo>
                    <a:pt x="465" y="242"/>
                    <a:pt x="465" y="242"/>
                    <a:pt x="465" y="242"/>
                  </a:cubicBezTo>
                  <a:moveTo>
                    <a:pt x="470" y="222"/>
                  </a:moveTo>
                  <a:cubicBezTo>
                    <a:pt x="469" y="222"/>
                    <a:pt x="469" y="223"/>
                    <a:pt x="468" y="223"/>
                  </a:cubicBezTo>
                  <a:cubicBezTo>
                    <a:pt x="459" y="228"/>
                    <a:pt x="454" y="231"/>
                    <a:pt x="444" y="237"/>
                  </a:cubicBezTo>
                  <a:cubicBezTo>
                    <a:pt x="443" y="237"/>
                    <a:pt x="443" y="238"/>
                    <a:pt x="444" y="239"/>
                  </a:cubicBezTo>
                  <a:cubicBezTo>
                    <a:pt x="455" y="245"/>
                    <a:pt x="460" y="249"/>
                    <a:pt x="471" y="255"/>
                  </a:cubicBezTo>
                  <a:cubicBezTo>
                    <a:pt x="472" y="255"/>
                    <a:pt x="472" y="255"/>
                    <a:pt x="473" y="255"/>
                  </a:cubicBezTo>
                  <a:cubicBezTo>
                    <a:pt x="474" y="255"/>
                    <a:pt x="474" y="255"/>
                    <a:pt x="475" y="255"/>
                  </a:cubicBezTo>
                  <a:cubicBezTo>
                    <a:pt x="484" y="249"/>
                    <a:pt x="489" y="247"/>
                    <a:pt x="499" y="241"/>
                  </a:cubicBezTo>
                  <a:cubicBezTo>
                    <a:pt x="500" y="240"/>
                    <a:pt x="500" y="239"/>
                    <a:pt x="499" y="239"/>
                  </a:cubicBezTo>
                  <a:cubicBezTo>
                    <a:pt x="488" y="232"/>
                    <a:pt x="483" y="229"/>
                    <a:pt x="472" y="223"/>
                  </a:cubicBezTo>
                  <a:cubicBezTo>
                    <a:pt x="471" y="223"/>
                    <a:pt x="471" y="222"/>
                    <a:pt x="470" y="222"/>
                  </a:cubicBezTo>
                  <a:moveTo>
                    <a:pt x="512" y="220"/>
                  </a:moveTo>
                  <a:cubicBezTo>
                    <a:pt x="511" y="220"/>
                    <a:pt x="511" y="220"/>
                    <a:pt x="511" y="220"/>
                  </a:cubicBezTo>
                  <a:cubicBezTo>
                    <a:pt x="511" y="220"/>
                    <a:pt x="511" y="220"/>
                    <a:pt x="511" y="220"/>
                  </a:cubicBezTo>
                  <a:cubicBezTo>
                    <a:pt x="511" y="221"/>
                    <a:pt x="511" y="221"/>
                    <a:pt x="511" y="221"/>
                  </a:cubicBezTo>
                  <a:cubicBezTo>
                    <a:pt x="511" y="221"/>
                    <a:pt x="511" y="221"/>
                    <a:pt x="511" y="221"/>
                  </a:cubicBezTo>
                  <a:cubicBezTo>
                    <a:pt x="511" y="222"/>
                    <a:pt x="511" y="222"/>
                    <a:pt x="511" y="222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3"/>
                    <a:pt x="513" y="223"/>
                    <a:pt x="514" y="223"/>
                  </a:cubicBezTo>
                  <a:cubicBezTo>
                    <a:pt x="515" y="223"/>
                    <a:pt x="515" y="223"/>
                    <a:pt x="515" y="223"/>
                  </a:cubicBezTo>
                  <a:cubicBezTo>
                    <a:pt x="515" y="224"/>
                    <a:pt x="515" y="224"/>
                    <a:pt x="515" y="224"/>
                  </a:cubicBezTo>
                  <a:cubicBezTo>
                    <a:pt x="516" y="223"/>
                    <a:pt x="516" y="223"/>
                    <a:pt x="516" y="223"/>
                  </a:cubicBezTo>
                  <a:cubicBezTo>
                    <a:pt x="516" y="223"/>
                    <a:pt x="516" y="223"/>
                    <a:pt x="516" y="223"/>
                  </a:cubicBezTo>
                  <a:cubicBezTo>
                    <a:pt x="516" y="223"/>
                    <a:pt x="516" y="223"/>
                    <a:pt x="516" y="223"/>
                  </a:cubicBezTo>
                  <a:cubicBezTo>
                    <a:pt x="516" y="223"/>
                    <a:pt x="516" y="223"/>
                    <a:pt x="516" y="223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15" y="222"/>
                    <a:pt x="515" y="222"/>
                    <a:pt x="515" y="222"/>
                  </a:cubicBezTo>
                  <a:cubicBezTo>
                    <a:pt x="514" y="221"/>
                    <a:pt x="514" y="221"/>
                    <a:pt x="514" y="221"/>
                  </a:cubicBezTo>
                  <a:cubicBezTo>
                    <a:pt x="513" y="221"/>
                    <a:pt x="513" y="221"/>
                    <a:pt x="513" y="221"/>
                  </a:cubicBezTo>
                  <a:cubicBezTo>
                    <a:pt x="513" y="221"/>
                    <a:pt x="513" y="221"/>
                    <a:pt x="513" y="221"/>
                  </a:cubicBezTo>
                  <a:cubicBezTo>
                    <a:pt x="512" y="220"/>
                    <a:pt x="512" y="220"/>
                    <a:pt x="512" y="220"/>
                  </a:cubicBezTo>
                  <a:cubicBezTo>
                    <a:pt x="512" y="220"/>
                    <a:pt x="512" y="220"/>
                    <a:pt x="512" y="220"/>
                  </a:cubicBezTo>
                  <a:moveTo>
                    <a:pt x="405" y="240"/>
                  </a:moveTo>
                  <a:cubicBezTo>
                    <a:pt x="405" y="240"/>
                    <a:pt x="405" y="240"/>
                    <a:pt x="405" y="240"/>
                  </a:cubicBezTo>
                  <a:cubicBezTo>
                    <a:pt x="403" y="238"/>
                    <a:pt x="402" y="238"/>
                    <a:pt x="400" y="237"/>
                  </a:cubicBezTo>
                  <a:cubicBezTo>
                    <a:pt x="400" y="237"/>
                    <a:pt x="400" y="237"/>
                    <a:pt x="400" y="237"/>
                  </a:cubicBezTo>
                  <a:cubicBezTo>
                    <a:pt x="400" y="236"/>
                    <a:pt x="400" y="236"/>
                    <a:pt x="400" y="236"/>
                  </a:cubicBezTo>
                  <a:cubicBezTo>
                    <a:pt x="401" y="236"/>
                    <a:pt x="401" y="235"/>
                    <a:pt x="402" y="235"/>
                  </a:cubicBezTo>
                  <a:cubicBezTo>
                    <a:pt x="402" y="235"/>
                    <a:pt x="402" y="235"/>
                    <a:pt x="402" y="235"/>
                  </a:cubicBezTo>
                  <a:cubicBezTo>
                    <a:pt x="402" y="235"/>
                    <a:pt x="402" y="235"/>
                    <a:pt x="402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3" y="236"/>
                    <a:pt x="402" y="236"/>
                    <a:pt x="402" y="236"/>
                  </a:cubicBezTo>
                  <a:cubicBezTo>
                    <a:pt x="402" y="237"/>
                    <a:pt x="402" y="237"/>
                    <a:pt x="403" y="237"/>
                  </a:cubicBezTo>
                  <a:cubicBezTo>
                    <a:pt x="404" y="237"/>
                    <a:pt x="404" y="237"/>
                    <a:pt x="405" y="236"/>
                  </a:cubicBezTo>
                  <a:cubicBezTo>
                    <a:pt x="405" y="236"/>
                    <a:pt x="405" y="236"/>
                    <a:pt x="405" y="236"/>
                  </a:cubicBezTo>
                  <a:cubicBezTo>
                    <a:pt x="405" y="236"/>
                    <a:pt x="405" y="236"/>
                    <a:pt x="405" y="236"/>
                  </a:cubicBezTo>
                  <a:cubicBezTo>
                    <a:pt x="405" y="237"/>
                    <a:pt x="405" y="237"/>
                    <a:pt x="405" y="237"/>
                  </a:cubicBezTo>
                  <a:cubicBezTo>
                    <a:pt x="405" y="237"/>
                    <a:pt x="405" y="237"/>
                    <a:pt x="405" y="237"/>
                  </a:cubicBezTo>
                  <a:cubicBezTo>
                    <a:pt x="405" y="237"/>
                    <a:pt x="405" y="237"/>
                    <a:pt x="405" y="237"/>
                  </a:cubicBezTo>
                  <a:cubicBezTo>
                    <a:pt x="406" y="237"/>
                    <a:pt x="406" y="237"/>
                    <a:pt x="406" y="237"/>
                  </a:cubicBezTo>
                  <a:cubicBezTo>
                    <a:pt x="406" y="237"/>
                    <a:pt x="406" y="237"/>
                    <a:pt x="406" y="237"/>
                  </a:cubicBezTo>
                  <a:cubicBezTo>
                    <a:pt x="406" y="237"/>
                    <a:pt x="406" y="237"/>
                    <a:pt x="406" y="237"/>
                  </a:cubicBezTo>
                  <a:cubicBezTo>
                    <a:pt x="405" y="237"/>
                    <a:pt x="405" y="238"/>
                    <a:pt x="404" y="238"/>
                  </a:cubicBezTo>
                  <a:cubicBezTo>
                    <a:pt x="405" y="238"/>
                    <a:pt x="405" y="239"/>
                    <a:pt x="406" y="239"/>
                  </a:cubicBezTo>
                  <a:cubicBezTo>
                    <a:pt x="406" y="239"/>
                    <a:pt x="406" y="239"/>
                    <a:pt x="406" y="239"/>
                  </a:cubicBezTo>
                  <a:cubicBezTo>
                    <a:pt x="406" y="239"/>
                    <a:pt x="406" y="239"/>
                    <a:pt x="406" y="239"/>
                  </a:cubicBezTo>
                  <a:cubicBezTo>
                    <a:pt x="406" y="239"/>
                    <a:pt x="406" y="239"/>
                    <a:pt x="406" y="239"/>
                  </a:cubicBezTo>
                  <a:cubicBezTo>
                    <a:pt x="406" y="239"/>
                    <a:pt x="406" y="239"/>
                    <a:pt x="406" y="239"/>
                  </a:cubicBezTo>
                  <a:cubicBezTo>
                    <a:pt x="405" y="240"/>
                    <a:pt x="405" y="240"/>
                    <a:pt x="405" y="240"/>
                  </a:cubicBezTo>
                  <a:cubicBezTo>
                    <a:pt x="405" y="240"/>
                    <a:pt x="405" y="240"/>
                    <a:pt x="405" y="240"/>
                  </a:cubicBezTo>
                  <a:cubicBezTo>
                    <a:pt x="405" y="240"/>
                    <a:pt x="405" y="240"/>
                    <a:pt x="405" y="240"/>
                  </a:cubicBezTo>
                  <a:moveTo>
                    <a:pt x="406" y="236"/>
                  </a:moveTo>
                  <a:cubicBezTo>
                    <a:pt x="406" y="236"/>
                    <a:pt x="406" y="236"/>
                    <a:pt x="406" y="236"/>
                  </a:cubicBezTo>
                  <a:cubicBezTo>
                    <a:pt x="405" y="236"/>
                    <a:pt x="405" y="236"/>
                    <a:pt x="405" y="236"/>
                  </a:cubicBezTo>
                  <a:cubicBezTo>
                    <a:pt x="405" y="235"/>
                    <a:pt x="405" y="235"/>
                    <a:pt x="405" y="235"/>
                  </a:cubicBezTo>
                  <a:cubicBezTo>
                    <a:pt x="404" y="235"/>
                    <a:pt x="404" y="235"/>
                    <a:pt x="404" y="235"/>
                  </a:cubicBezTo>
                  <a:cubicBezTo>
                    <a:pt x="404" y="234"/>
                    <a:pt x="404" y="234"/>
                    <a:pt x="404" y="234"/>
                  </a:cubicBezTo>
                  <a:cubicBezTo>
                    <a:pt x="404" y="234"/>
                    <a:pt x="404" y="234"/>
                    <a:pt x="404" y="234"/>
                  </a:cubicBezTo>
                  <a:cubicBezTo>
                    <a:pt x="405" y="233"/>
                    <a:pt x="405" y="233"/>
                    <a:pt x="405" y="233"/>
                  </a:cubicBezTo>
                  <a:cubicBezTo>
                    <a:pt x="406" y="233"/>
                    <a:pt x="406" y="233"/>
                    <a:pt x="406" y="233"/>
                  </a:cubicBezTo>
                  <a:cubicBezTo>
                    <a:pt x="406" y="233"/>
                    <a:pt x="406" y="233"/>
                    <a:pt x="406" y="233"/>
                  </a:cubicBezTo>
                  <a:cubicBezTo>
                    <a:pt x="407" y="233"/>
                    <a:pt x="407" y="233"/>
                    <a:pt x="407" y="233"/>
                  </a:cubicBezTo>
                  <a:cubicBezTo>
                    <a:pt x="408" y="233"/>
                    <a:pt x="408" y="233"/>
                    <a:pt x="408" y="233"/>
                  </a:cubicBezTo>
                  <a:cubicBezTo>
                    <a:pt x="408" y="234"/>
                    <a:pt x="408" y="234"/>
                    <a:pt x="408" y="234"/>
                  </a:cubicBezTo>
                  <a:cubicBezTo>
                    <a:pt x="408" y="234"/>
                    <a:pt x="408" y="234"/>
                    <a:pt x="408" y="234"/>
                  </a:cubicBezTo>
                  <a:cubicBezTo>
                    <a:pt x="408" y="234"/>
                    <a:pt x="408" y="234"/>
                    <a:pt x="408" y="234"/>
                  </a:cubicBezTo>
                  <a:cubicBezTo>
                    <a:pt x="408" y="235"/>
                    <a:pt x="408" y="235"/>
                    <a:pt x="408" y="235"/>
                  </a:cubicBezTo>
                  <a:cubicBezTo>
                    <a:pt x="409" y="235"/>
                    <a:pt x="409" y="235"/>
                    <a:pt x="409" y="235"/>
                  </a:cubicBezTo>
                  <a:cubicBezTo>
                    <a:pt x="409" y="235"/>
                    <a:pt x="409" y="235"/>
                    <a:pt x="409" y="235"/>
                  </a:cubicBezTo>
                  <a:cubicBezTo>
                    <a:pt x="410" y="235"/>
                    <a:pt x="410" y="235"/>
                    <a:pt x="410" y="235"/>
                  </a:cubicBezTo>
                  <a:cubicBezTo>
                    <a:pt x="411" y="235"/>
                    <a:pt x="411" y="235"/>
                    <a:pt x="411" y="235"/>
                  </a:cubicBezTo>
                  <a:cubicBezTo>
                    <a:pt x="411" y="235"/>
                    <a:pt x="411" y="235"/>
                    <a:pt x="411" y="235"/>
                  </a:cubicBezTo>
                  <a:cubicBezTo>
                    <a:pt x="411" y="236"/>
                    <a:pt x="411" y="236"/>
                    <a:pt x="411" y="236"/>
                  </a:cubicBezTo>
                  <a:cubicBezTo>
                    <a:pt x="411" y="236"/>
                    <a:pt x="411" y="236"/>
                    <a:pt x="411" y="236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09" y="237"/>
                    <a:pt x="409" y="237"/>
                    <a:pt x="409" y="237"/>
                  </a:cubicBezTo>
                  <a:cubicBezTo>
                    <a:pt x="409" y="237"/>
                    <a:pt x="409" y="237"/>
                    <a:pt x="409" y="237"/>
                  </a:cubicBezTo>
                  <a:cubicBezTo>
                    <a:pt x="408" y="237"/>
                    <a:pt x="408" y="237"/>
                    <a:pt x="408" y="237"/>
                  </a:cubicBezTo>
                  <a:cubicBezTo>
                    <a:pt x="407" y="237"/>
                    <a:pt x="407" y="237"/>
                    <a:pt x="407" y="237"/>
                  </a:cubicBezTo>
                  <a:cubicBezTo>
                    <a:pt x="407" y="237"/>
                    <a:pt x="407" y="237"/>
                    <a:pt x="407" y="237"/>
                  </a:cubicBezTo>
                  <a:cubicBezTo>
                    <a:pt x="407" y="236"/>
                    <a:pt x="407" y="236"/>
                    <a:pt x="407" y="236"/>
                  </a:cubicBezTo>
                  <a:cubicBezTo>
                    <a:pt x="407" y="236"/>
                    <a:pt x="407" y="236"/>
                    <a:pt x="407" y="236"/>
                  </a:cubicBezTo>
                  <a:cubicBezTo>
                    <a:pt x="407" y="236"/>
                    <a:pt x="407" y="236"/>
                    <a:pt x="407" y="236"/>
                  </a:cubicBezTo>
                  <a:cubicBezTo>
                    <a:pt x="406" y="236"/>
                    <a:pt x="406" y="236"/>
                    <a:pt x="406" y="236"/>
                  </a:cubicBezTo>
                  <a:moveTo>
                    <a:pt x="404" y="220"/>
                  </a:moveTo>
                  <a:cubicBezTo>
                    <a:pt x="403" y="220"/>
                    <a:pt x="403" y="220"/>
                    <a:pt x="402" y="220"/>
                  </a:cubicBezTo>
                  <a:cubicBezTo>
                    <a:pt x="393" y="226"/>
                    <a:pt x="388" y="228"/>
                    <a:pt x="378" y="234"/>
                  </a:cubicBezTo>
                  <a:cubicBezTo>
                    <a:pt x="377" y="235"/>
                    <a:pt x="377" y="236"/>
                    <a:pt x="378" y="236"/>
                  </a:cubicBezTo>
                  <a:cubicBezTo>
                    <a:pt x="389" y="243"/>
                    <a:pt x="394" y="246"/>
                    <a:pt x="405" y="252"/>
                  </a:cubicBezTo>
                  <a:cubicBezTo>
                    <a:pt x="406" y="253"/>
                    <a:pt x="407" y="253"/>
                    <a:pt x="407" y="253"/>
                  </a:cubicBezTo>
                  <a:cubicBezTo>
                    <a:pt x="408" y="253"/>
                    <a:pt x="408" y="253"/>
                    <a:pt x="409" y="252"/>
                  </a:cubicBezTo>
                  <a:cubicBezTo>
                    <a:pt x="419" y="247"/>
                    <a:pt x="423" y="244"/>
                    <a:pt x="433" y="238"/>
                  </a:cubicBezTo>
                  <a:cubicBezTo>
                    <a:pt x="434" y="238"/>
                    <a:pt x="434" y="237"/>
                    <a:pt x="433" y="236"/>
                  </a:cubicBezTo>
                  <a:cubicBezTo>
                    <a:pt x="422" y="230"/>
                    <a:pt x="417" y="226"/>
                    <a:pt x="406" y="220"/>
                  </a:cubicBezTo>
                  <a:cubicBezTo>
                    <a:pt x="405" y="220"/>
                    <a:pt x="405" y="220"/>
                    <a:pt x="404" y="220"/>
                  </a:cubicBezTo>
                  <a:moveTo>
                    <a:pt x="436" y="216"/>
                  </a:moveTo>
                  <a:cubicBezTo>
                    <a:pt x="436" y="216"/>
                    <a:pt x="436" y="216"/>
                    <a:pt x="436" y="216"/>
                  </a:cubicBezTo>
                  <a:cubicBezTo>
                    <a:pt x="436" y="217"/>
                    <a:pt x="436" y="217"/>
                    <a:pt x="436" y="217"/>
                  </a:cubicBezTo>
                  <a:cubicBezTo>
                    <a:pt x="436" y="217"/>
                    <a:pt x="436" y="217"/>
                    <a:pt x="436" y="217"/>
                  </a:cubicBezTo>
                  <a:cubicBezTo>
                    <a:pt x="436" y="217"/>
                    <a:pt x="436" y="217"/>
                    <a:pt x="436" y="217"/>
                  </a:cubicBezTo>
                  <a:cubicBezTo>
                    <a:pt x="436" y="217"/>
                    <a:pt x="436" y="217"/>
                    <a:pt x="436" y="217"/>
                  </a:cubicBezTo>
                  <a:cubicBezTo>
                    <a:pt x="437" y="218"/>
                    <a:pt x="437" y="218"/>
                    <a:pt x="437" y="218"/>
                  </a:cubicBezTo>
                  <a:cubicBezTo>
                    <a:pt x="437" y="218"/>
                    <a:pt x="437" y="218"/>
                    <a:pt x="437" y="218"/>
                  </a:cubicBezTo>
                  <a:cubicBezTo>
                    <a:pt x="437" y="218"/>
                    <a:pt x="437" y="218"/>
                    <a:pt x="437" y="218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38" y="216"/>
                    <a:pt x="438" y="216"/>
                    <a:pt x="438" y="216"/>
                  </a:cubicBezTo>
                  <a:cubicBezTo>
                    <a:pt x="437" y="216"/>
                    <a:pt x="437" y="216"/>
                    <a:pt x="437" y="216"/>
                  </a:cubicBezTo>
                  <a:cubicBezTo>
                    <a:pt x="436" y="216"/>
                    <a:pt x="436" y="216"/>
                    <a:pt x="436" y="216"/>
                  </a:cubicBezTo>
                  <a:moveTo>
                    <a:pt x="554" y="235"/>
                  </a:moveTo>
                  <a:cubicBezTo>
                    <a:pt x="554" y="234"/>
                    <a:pt x="554" y="234"/>
                    <a:pt x="554" y="234"/>
                  </a:cubicBezTo>
                  <a:cubicBezTo>
                    <a:pt x="552" y="233"/>
                    <a:pt x="550" y="232"/>
                    <a:pt x="548" y="231"/>
                  </a:cubicBezTo>
                  <a:cubicBezTo>
                    <a:pt x="548" y="231"/>
                    <a:pt x="548" y="231"/>
                    <a:pt x="548" y="231"/>
                  </a:cubicBezTo>
                  <a:cubicBezTo>
                    <a:pt x="548" y="230"/>
                    <a:pt x="548" y="230"/>
                    <a:pt x="548" y="230"/>
                  </a:cubicBezTo>
                  <a:cubicBezTo>
                    <a:pt x="549" y="230"/>
                    <a:pt x="549" y="230"/>
                    <a:pt x="549" y="230"/>
                  </a:cubicBezTo>
                  <a:cubicBezTo>
                    <a:pt x="550" y="229"/>
                    <a:pt x="550" y="229"/>
                    <a:pt x="550" y="229"/>
                  </a:cubicBezTo>
                  <a:cubicBezTo>
                    <a:pt x="550" y="229"/>
                    <a:pt x="550" y="229"/>
                    <a:pt x="550" y="229"/>
                  </a:cubicBezTo>
                  <a:cubicBezTo>
                    <a:pt x="551" y="229"/>
                    <a:pt x="551" y="229"/>
                    <a:pt x="551" y="229"/>
                  </a:cubicBezTo>
                  <a:cubicBezTo>
                    <a:pt x="552" y="229"/>
                    <a:pt x="552" y="229"/>
                    <a:pt x="552" y="229"/>
                  </a:cubicBezTo>
                  <a:cubicBezTo>
                    <a:pt x="553" y="229"/>
                    <a:pt x="553" y="229"/>
                    <a:pt x="553" y="229"/>
                  </a:cubicBezTo>
                  <a:cubicBezTo>
                    <a:pt x="554" y="229"/>
                    <a:pt x="554" y="229"/>
                    <a:pt x="554" y="229"/>
                  </a:cubicBezTo>
                  <a:cubicBezTo>
                    <a:pt x="554" y="230"/>
                    <a:pt x="554" y="230"/>
                    <a:pt x="555" y="230"/>
                  </a:cubicBezTo>
                  <a:cubicBezTo>
                    <a:pt x="555" y="231"/>
                    <a:pt x="555" y="231"/>
                    <a:pt x="555" y="231"/>
                  </a:cubicBezTo>
                  <a:cubicBezTo>
                    <a:pt x="555" y="232"/>
                    <a:pt x="555" y="232"/>
                    <a:pt x="555" y="232"/>
                  </a:cubicBezTo>
                  <a:cubicBezTo>
                    <a:pt x="554" y="232"/>
                    <a:pt x="554" y="232"/>
                    <a:pt x="554" y="232"/>
                  </a:cubicBezTo>
                  <a:cubicBezTo>
                    <a:pt x="553" y="233"/>
                    <a:pt x="553" y="233"/>
                    <a:pt x="553" y="233"/>
                  </a:cubicBezTo>
                  <a:cubicBezTo>
                    <a:pt x="554" y="233"/>
                    <a:pt x="554" y="233"/>
                    <a:pt x="555" y="234"/>
                  </a:cubicBezTo>
                  <a:cubicBezTo>
                    <a:pt x="555" y="234"/>
                    <a:pt x="555" y="234"/>
                    <a:pt x="555" y="234"/>
                  </a:cubicBezTo>
                  <a:cubicBezTo>
                    <a:pt x="555" y="234"/>
                    <a:pt x="555" y="234"/>
                    <a:pt x="555" y="234"/>
                  </a:cubicBezTo>
                  <a:cubicBezTo>
                    <a:pt x="555" y="234"/>
                    <a:pt x="555" y="234"/>
                    <a:pt x="555" y="234"/>
                  </a:cubicBezTo>
                  <a:cubicBezTo>
                    <a:pt x="555" y="234"/>
                    <a:pt x="555" y="234"/>
                    <a:pt x="555" y="234"/>
                  </a:cubicBezTo>
                  <a:cubicBezTo>
                    <a:pt x="555" y="234"/>
                    <a:pt x="555" y="234"/>
                    <a:pt x="555" y="234"/>
                  </a:cubicBezTo>
                  <a:cubicBezTo>
                    <a:pt x="554" y="235"/>
                    <a:pt x="554" y="235"/>
                    <a:pt x="554" y="235"/>
                  </a:cubicBezTo>
                  <a:cubicBezTo>
                    <a:pt x="554" y="235"/>
                    <a:pt x="554" y="235"/>
                    <a:pt x="554" y="235"/>
                  </a:cubicBezTo>
                  <a:moveTo>
                    <a:pt x="553" y="215"/>
                  </a:moveTo>
                  <a:cubicBezTo>
                    <a:pt x="552" y="215"/>
                    <a:pt x="552" y="215"/>
                    <a:pt x="551" y="216"/>
                  </a:cubicBezTo>
                  <a:cubicBezTo>
                    <a:pt x="541" y="221"/>
                    <a:pt x="537" y="224"/>
                    <a:pt x="527" y="230"/>
                  </a:cubicBezTo>
                  <a:cubicBezTo>
                    <a:pt x="526" y="230"/>
                    <a:pt x="526" y="231"/>
                    <a:pt x="527" y="232"/>
                  </a:cubicBezTo>
                  <a:cubicBezTo>
                    <a:pt x="538" y="238"/>
                    <a:pt x="543" y="241"/>
                    <a:pt x="554" y="248"/>
                  </a:cubicBezTo>
                  <a:cubicBezTo>
                    <a:pt x="554" y="248"/>
                    <a:pt x="555" y="248"/>
                    <a:pt x="556" y="248"/>
                  </a:cubicBezTo>
                  <a:cubicBezTo>
                    <a:pt x="556" y="248"/>
                    <a:pt x="557" y="248"/>
                    <a:pt x="557" y="248"/>
                  </a:cubicBezTo>
                  <a:cubicBezTo>
                    <a:pt x="567" y="242"/>
                    <a:pt x="572" y="239"/>
                    <a:pt x="582" y="234"/>
                  </a:cubicBezTo>
                  <a:cubicBezTo>
                    <a:pt x="583" y="233"/>
                    <a:pt x="583" y="232"/>
                    <a:pt x="582" y="232"/>
                  </a:cubicBezTo>
                  <a:cubicBezTo>
                    <a:pt x="571" y="225"/>
                    <a:pt x="566" y="222"/>
                    <a:pt x="555" y="216"/>
                  </a:cubicBezTo>
                  <a:cubicBezTo>
                    <a:pt x="554" y="215"/>
                    <a:pt x="554" y="215"/>
                    <a:pt x="553" y="215"/>
                  </a:cubicBezTo>
                  <a:moveTo>
                    <a:pt x="763" y="231"/>
                  </a:moveTo>
                  <a:cubicBezTo>
                    <a:pt x="765" y="230"/>
                    <a:pt x="766" y="229"/>
                    <a:pt x="768" y="228"/>
                  </a:cubicBezTo>
                  <a:cubicBezTo>
                    <a:pt x="768" y="228"/>
                    <a:pt x="768" y="228"/>
                    <a:pt x="768" y="228"/>
                  </a:cubicBezTo>
                  <a:cubicBezTo>
                    <a:pt x="769" y="228"/>
                    <a:pt x="769" y="228"/>
                    <a:pt x="769" y="228"/>
                  </a:cubicBezTo>
                  <a:cubicBezTo>
                    <a:pt x="769" y="228"/>
                    <a:pt x="769" y="228"/>
                    <a:pt x="769" y="228"/>
                  </a:cubicBezTo>
                  <a:cubicBezTo>
                    <a:pt x="769" y="228"/>
                    <a:pt x="769" y="228"/>
                    <a:pt x="769" y="228"/>
                  </a:cubicBezTo>
                  <a:cubicBezTo>
                    <a:pt x="769" y="228"/>
                    <a:pt x="769" y="228"/>
                    <a:pt x="769" y="228"/>
                  </a:cubicBezTo>
                  <a:cubicBezTo>
                    <a:pt x="770" y="228"/>
                    <a:pt x="770" y="228"/>
                    <a:pt x="770" y="228"/>
                  </a:cubicBezTo>
                  <a:cubicBezTo>
                    <a:pt x="770" y="228"/>
                    <a:pt x="770" y="228"/>
                    <a:pt x="770" y="228"/>
                  </a:cubicBezTo>
                  <a:cubicBezTo>
                    <a:pt x="770" y="229"/>
                    <a:pt x="770" y="229"/>
                    <a:pt x="770" y="229"/>
                  </a:cubicBezTo>
                  <a:cubicBezTo>
                    <a:pt x="767" y="230"/>
                    <a:pt x="766" y="231"/>
                    <a:pt x="764" y="232"/>
                  </a:cubicBezTo>
                  <a:cubicBezTo>
                    <a:pt x="764" y="232"/>
                    <a:pt x="764" y="232"/>
                    <a:pt x="764" y="232"/>
                  </a:cubicBezTo>
                  <a:cubicBezTo>
                    <a:pt x="765" y="232"/>
                    <a:pt x="765" y="232"/>
                    <a:pt x="765" y="232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4" y="233"/>
                    <a:pt x="762" y="233"/>
                    <a:pt x="761" y="233"/>
                  </a:cubicBezTo>
                  <a:cubicBezTo>
                    <a:pt x="761" y="233"/>
                    <a:pt x="761" y="233"/>
                    <a:pt x="761" y="233"/>
                  </a:cubicBezTo>
                  <a:cubicBezTo>
                    <a:pt x="760" y="233"/>
                    <a:pt x="761" y="231"/>
                    <a:pt x="761" y="231"/>
                  </a:cubicBezTo>
                  <a:cubicBezTo>
                    <a:pt x="761" y="231"/>
                    <a:pt x="761" y="231"/>
                    <a:pt x="761" y="231"/>
                  </a:cubicBezTo>
                  <a:cubicBezTo>
                    <a:pt x="761" y="231"/>
                    <a:pt x="761" y="231"/>
                    <a:pt x="761" y="231"/>
                  </a:cubicBezTo>
                  <a:cubicBezTo>
                    <a:pt x="761" y="231"/>
                    <a:pt x="761" y="231"/>
                    <a:pt x="761" y="231"/>
                  </a:cubicBezTo>
                  <a:cubicBezTo>
                    <a:pt x="762" y="231"/>
                    <a:pt x="762" y="231"/>
                    <a:pt x="762" y="231"/>
                  </a:cubicBezTo>
                  <a:cubicBezTo>
                    <a:pt x="762" y="231"/>
                    <a:pt x="762" y="231"/>
                    <a:pt x="762" y="231"/>
                  </a:cubicBezTo>
                  <a:cubicBezTo>
                    <a:pt x="763" y="231"/>
                    <a:pt x="763" y="231"/>
                    <a:pt x="763" y="231"/>
                  </a:cubicBezTo>
                  <a:moveTo>
                    <a:pt x="764" y="214"/>
                  </a:moveTo>
                  <a:cubicBezTo>
                    <a:pt x="763" y="214"/>
                    <a:pt x="763" y="214"/>
                    <a:pt x="762" y="215"/>
                  </a:cubicBezTo>
                  <a:cubicBezTo>
                    <a:pt x="752" y="220"/>
                    <a:pt x="747" y="223"/>
                    <a:pt x="737" y="229"/>
                  </a:cubicBezTo>
                  <a:cubicBezTo>
                    <a:pt x="736" y="230"/>
                    <a:pt x="737" y="230"/>
                    <a:pt x="738" y="231"/>
                  </a:cubicBezTo>
                  <a:cubicBezTo>
                    <a:pt x="748" y="237"/>
                    <a:pt x="754" y="241"/>
                    <a:pt x="764" y="247"/>
                  </a:cubicBezTo>
                  <a:cubicBezTo>
                    <a:pt x="765" y="247"/>
                    <a:pt x="766" y="247"/>
                    <a:pt x="766" y="247"/>
                  </a:cubicBezTo>
                  <a:cubicBezTo>
                    <a:pt x="767" y="247"/>
                    <a:pt x="767" y="247"/>
                    <a:pt x="768" y="247"/>
                  </a:cubicBezTo>
                  <a:cubicBezTo>
                    <a:pt x="778" y="241"/>
                    <a:pt x="783" y="238"/>
                    <a:pt x="793" y="232"/>
                  </a:cubicBezTo>
                  <a:cubicBezTo>
                    <a:pt x="794" y="232"/>
                    <a:pt x="794" y="231"/>
                    <a:pt x="793" y="230"/>
                  </a:cubicBezTo>
                  <a:cubicBezTo>
                    <a:pt x="782" y="224"/>
                    <a:pt x="777" y="221"/>
                    <a:pt x="766" y="215"/>
                  </a:cubicBezTo>
                  <a:cubicBezTo>
                    <a:pt x="765" y="214"/>
                    <a:pt x="765" y="214"/>
                    <a:pt x="764" y="214"/>
                  </a:cubicBezTo>
                  <a:moveTo>
                    <a:pt x="619" y="226"/>
                  </a:moveTo>
                  <a:cubicBezTo>
                    <a:pt x="618" y="226"/>
                    <a:pt x="618" y="226"/>
                    <a:pt x="618" y="226"/>
                  </a:cubicBezTo>
                  <a:cubicBezTo>
                    <a:pt x="618" y="226"/>
                    <a:pt x="618" y="226"/>
                    <a:pt x="618" y="226"/>
                  </a:cubicBezTo>
                  <a:cubicBezTo>
                    <a:pt x="618" y="226"/>
                    <a:pt x="618" y="226"/>
                    <a:pt x="618" y="226"/>
                  </a:cubicBezTo>
                  <a:cubicBezTo>
                    <a:pt x="617" y="226"/>
                    <a:pt x="617" y="226"/>
                    <a:pt x="617" y="226"/>
                  </a:cubicBezTo>
                  <a:cubicBezTo>
                    <a:pt x="617" y="226"/>
                    <a:pt x="617" y="226"/>
                    <a:pt x="617" y="226"/>
                  </a:cubicBezTo>
                  <a:cubicBezTo>
                    <a:pt x="617" y="225"/>
                    <a:pt x="617" y="225"/>
                    <a:pt x="617" y="225"/>
                  </a:cubicBezTo>
                  <a:cubicBezTo>
                    <a:pt x="617" y="225"/>
                    <a:pt x="617" y="225"/>
                    <a:pt x="617" y="224"/>
                  </a:cubicBezTo>
                  <a:cubicBezTo>
                    <a:pt x="617" y="224"/>
                    <a:pt x="617" y="224"/>
                    <a:pt x="617" y="224"/>
                  </a:cubicBezTo>
                  <a:cubicBezTo>
                    <a:pt x="617" y="224"/>
                    <a:pt x="617" y="224"/>
                    <a:pt x="617" y="224"/>
                  </a:cubicBezTo>
                  <a:cubicBezTo>
                    <a:pt x="617" y="224"/>
                    <a:pt x="617" y="224"/>
                    <a:pt x="617" y="224"/>
                  </a:cubicBezTo>
                  <a:cubicBezTo>
                    <a:pt x="617" y="224"/>
                    <a:pt x="617" y="224"/>
                    <a:pt x="617" y="224"/>
                  </a:cubicBezTo>
                  <a:cubicBezTo>
                    <a:pt x="617" y="224"/>
                    <a:pt x="617" y="224"/>
                    <a:pt x="617" y="224"/>
                  </a:cubicBezTo>
                  <a:cubicBezTo>
                    <a:pt x="617" y="224"/>
                    <a:pt x="617" y="224"/>
                    <a:pt x="617" y="224"/>
                  </a:cubicBezTo>
                  <a:cubicBezTo>
                    <a:pt x="617" y="224"/>
                    <a:pt x="617" y="224"/>
                    <a:pt x="617" y="224"/>
                  </a:cubicBezTo>
                  <a:cubicBezTo>
                    <a:pt x="618" y="224"/>
                    <a:pt x="618" y="224"/>
                    <a:pt x="618" y="224"/>
                  </a:cubicBezTo>
                  <a:cubicBezTo>
                    <a:pt x="618" y="224"/>
                    <a:pt x="618" y="225"/>
                    <a:pt x="618" y="225"/>
                  </a:cubicBezTo>
                  <a:cubicBezTo>
                    <a:pt x="619" y="226"/>
                    <a:pt x="619" y="226"/>
                    <a:pt x="619" y="226"/>
                  </a:cubicBezTo>
                  <a:cubicBezTo>
                    <a:pt x="619" y="226"/>
                    <a:pt x="619" y="226"/>
                    <a:pt x="619" y="226"/>
                  </a:cubicBezTo>
                  <a:cubicBezTo>
                    <a:pt x="620" y="226"/>
                    <a:pt x="620" y="226"/>
                    <a:pt x="620" y="226"/>
                  </a:cubicBezTo>
                  <a:cubicBezTo>
                    <a:pt x="619" y="226"/>
                    <a:pt x="619" y="226"/>
                    <a:pt x="619" y="226"/>
                  </a:cubicBezTo>
                  <a:cubicBezTo>
                    <a:pt x="619" y="226"/>
                    <a:pt x="619" y="226"/>
                    <a:pt x="619" y="226"/>
                  </a:cubicBezTo>
                  <a:cubicBezTo>
                    <a:pt x="619" y="226"/>
                    <a:pt x="619" y="226"/>
                    <a:pt x="619" y="226"/>
                  </a:cubicBezTo>
                  <a:cubicBezTo>
                    <a:pt x="619" y="226"/>
                    <a:pt x="619" y="226"/>
                    <a:pt x="619" y="226"/>
                  </a:cubicBezTo>
                  <a:moveTo>
                    <a:pt x="643" y="226"/>
                  </a:moveTo>
                  <a:cubicBezTo>
                    <a:pt x="643" y="226"/>
                    <a:pt x="643" y="226"/>
                    <a:pt x="643" y="226"/>
                  </a:cubicBezTo>
                  <a:cubicBezTo>
                    <a:pt x="642" y="226"/>
                    <a:pt x="642" y="226"/>
                    <a:pt x="642" y="226"/>
                  </a:cubicBezTo>
                  <a:cubicBezTo>
                    <a:pt x="642" y="226"/>
                    <a:pt x="642" y="226"/>
                    <a:pt x="642" y="226"/>
                  </a:cubicBezTo>
                  <a:cubicBezTo>
                    <a:pt x="642" y="226"/>
                    <a:pt x="642" y="226"/>
                    <a:pt x="642" y="226"/>
                  </a:cubicBezTo>
                  <a:cubicBezTo>
                    <a:pt x="641" y="225"/>
                    <a:pt x="641" y="225"/>
                    <a:pt x="641" y="225"/>
                  </a:cubicBezTo>
                  <a:cubicBezTo>
                    <a:pt x="641" y="225"/>
                    <a:pt x="641" y="225"/>
                    <a:pt x="641" y="225"/>
                  </a:cubicBezTo>
                  <a:cubicBezTo>
                    <a:pt x="641" y="225"/>
                    <a:pt x="641" y="225"/>
                    <a:pt x="641" y="224"/>
                  </a:cubicBezTo>
                  <a:cubicBezTo>
                    <a:pt x="641" y="224"/>
                    <a:pt x="641" y="224"/>
                    <a:pt x="641" y="224"/>
                  </a:cubicBezTo>
                  <a:cubicBezTo>
                    <a:pt x="641" y="224"/>
                    <a:pt x="641" y="224"/>
                    <a:pt x="641" y="224"/>
                  </a:cubicBezTo>
                  <a:cubicBezTo>
                    <a:pt x="641" y="224"/>
                    <a:pt x="641" y="224"/>
                    <a:pt x="641" y="224"/>
                  </a:cubicBezTo>
                  <a:cubicBezTo>
                    <a:pt x="641" y="224"/>
                    <a:pt x="641" y="224"/>
                    <a:pt x="641" y="224"/>
                  </a:cubicBezTo>
                  <a:cubicBezTo>
                    <a:pt x="641" y="224"/>
                    <a:pt x="641" y="224"/>
                    <a:pt x="641" y="224"/>
                  </a:cubicBezTo>
                  <a:cubicBezTo>
                    <a:pt x="642" y="224"/>
                    <a:pt x="642" y="224"/>
                    <a:pt x="642" y="224"/>
                  </a:cubicBezTo>
                  <a:cubicBezTo>
                    <a:pt x="642" y="224"/>
                    <a:pt x="642" y="224"/>
                    <a:pt x="642" y="224"/>
                  </a:cubicBezTo>
                  <a:cubicBezTo>
                    <a:pt x="642" y="224"/>
                    <a:pt x="642" y="224"/>
                    <a:pt x="642" y="224"/>
                  </a:cubicBezTo>
                  <a:cubicBezTo>
                    <a:pt x="642" y="224"/>
                    <a:pt x="642" y="224"/>
                    <a:pt x="643" y="225"/>
                  </a:cubicBezTo>
                  <a:cubicBezTo>
                    <a:pt x="644" y="225"/>
                    <a:pt x="644" y="225"/>
                    <a:pt x="644" y="225"/>
                  </a:cubicBezTo>
                  <a:cubicBezTo>
                    <a:pt x="644" y="226"/>
                    <a:pt x="644" y="226"/>
                    <a:pt x="644" y="226"/>
                  </a:cubicBezTo>
                  <a:cubicBezTo>
                    <a:pt x="644" y="226"/>
                    <a:pt x="644" y="226"/>
                    <a:pt x="644" y="226"/>
                  </a:cubicBezTo>
                  <a:cubicBezTo>
                    <a:pt x="644" y="226"/>
                    <a:pt x="644" y="226"/>
                    <a:pt x="644" y="226"/>
                  </a:cubicBezTo>
                  <a:cubicBezTo>
                    <a:pt x="643" y="226"/>
                    <a:pt x="643" y="226"/>
                    <a:pt x="643" y="226"/>
                  </a:cubicBezTo>
                  <a:cubicBezTo>
                    <a:pt x="643" y="226"/>
                    <a:pt x="643" y="226"/>
                    <a:pt x="643" y="226"/>
                  </a:cubicBezTo>
                  <a:cubicBezTo>
                    <a:pt x="643" y="226"/>
                    <a:pt x="643" y="226"/>
                    <a:pt x="643" y="226"/>
                  </a:cubicBezTo>
                  <a:moveTo>
                    <a:pt x="620" y="225"/>
                  </a:moveTo>
                  <a:cubicBezTo>
                    <a:pt x="620" y="225"/>
                    <a:pt x="620" y="225"/>
                    <a:pt x="620" y="225"/>
                  </a:cubicBezTo>
                  <a:cubicBezTo>
                    <a:pt x="620" y="225"/>
                    <a:pt x="620" y="225"/>
                    <a:pt x="620" y="225"/>
                  </a:cubicBezTo>
                  <a:cubicBezTo>
                    <a:pt x="620" y="225"/>
                    <a:pt x="620" y="225"/>
                    <a:pt x="620" y="225"/>
                  </a:cubicBezTo>
                  <a:cubicBezTo>
                    <a:pt x="619" y="225"/>
                    <a:pt x="619" y="225"/>
                    <a:pt x="619" y="225"/>
                  </a:cubicBezTo>
                  <a:cubicBezTo>
                    <a:pt x="619" y="224"/>
                    <a:pt x="619" y="224"/>
                    <a:pt x="619" y="224"/>
                  </a:cubicBezTo>
                  <a:cubicBezTo>
                    <a:pt x="619" y="224"/>
                    <a:pt x="619" y="224"/>
                    <a:pt x="619" y="224"/>
                  </a:cubicBezTo>
                  <a:cubicBezTo>
                    <a:pt x="619" y="224"/>
                    <a:pt x="619" y="224"/>
                    <a:pt x="619" y="223"/>
                  </a:cubicBezTo>
                  <a:cubicBezTo>
                    <a:pt x="619" y="223"/>
                    <a:pt x="619" y="223"/>
                    <a:pt x="619" y="223"/>
                  </a:cubicBezTo>
                  <a:cubicBezTo>
                    <a:pt x="619" y="223"/>
                    <a:pt x="619" y="223"/>
                    <a:pt x="619" y="223"/>
                  </a:cubicBezTo>
                  <a:cubicBezTo>
                    <a:pt x="619" y="223"/>
                    <a:pt x="619" y="223"/>
                    <a:pt x="619" y="223"/>
                  </a:cubicBezTo>
                  <a:cubicBezTo>
                    <a:pt x="619" y="223"/>
                    <a:pt x="619" y="223"/>
                    <a:pt x="619" y="223"/>
                  </a:cubicBezTo>
                  <a:cubicBezTo>
                    <a:pt x="619" y="223"/>
                    <a:pt x="619" y="223"/>
                    <a:pt x="619" y="223"/>
                  </a:cubicBezTo>
                  <a:cubicBezTo>
                    <a:pt x="619" y="223"/>
                    <a:pt x="619" y="223"/>
                    <a:pt x="619" y="223"/>
                  </a:cubicBezTo>
                  <a:cubicBezTo>
                    <a:pt x="619" y="223"/>
                    <a:pt x="619" y="223"/>
                    <a:pt x="619" y="223"/>
                  </a:cubicBezTo>
                  <a:cubicBezTo>
                    <a:pt x="619" y="223"/>
                    <a:pt x="619" y="223"/>
                    <a:pt x="619" y="223"/>
                  </a:cubicBezTo>
                  <a:cubicBezTo>
                    <a:pt x="620" y="223"/>
                    <a:pt x="620" y="223"/>
                    <a:pt x="620" y="224"/>
                  </a:cubicBezTo>
                  <a:cubicBezTo>
                    <a:pt x="621" y="224"/>
                    <a:pt x="621" y="224"/>
                    <a:pt x="621" y="224"/>
                  </a:cubicBezTo>
                  <a:cubicBezTo>
                    <a:pt x="621" y="225"/>
                    <a:pt x="621" y="225"/>
                    <a:pt x="621" y="225"/>
                  </a:cubicBezTo>
                  <a:cubicBezTo>
                    <a:pt x="621" y="225"/>
                    <a:pt x="621" y="225"/>
                    <a:pt x="621" y="225"/>
                  </a:cubicBezTo>
                  <a:cubicBezTo>
                    <a:pt x="621" y="225"/>
                    <a:pt x="621" y="225"/>
                    <a:pt x="621" y="225"/>
                  </a:cubicBezTo>
                  <a:cubicBezTo>
                    <a:pt x="621" y="225"/>
                    <a:pt x="621" y="225"/>
                    <a:pt x="621" y="225"/>
                  </a:cubicBezTo>
                  <a:cubicBezTo>
                    <a:pt x="621" y="225"/>
                    <a:pt x="621" y="225"/>
                    <a:pt x="621" y="225"/>
                  </a:cubicBezTo>
                  <a:cubicBezTo>
                    <a:pt x="620" y="225"/>
                    <a:pt x="620" y="225"/>
                    <a:pt x="620" y="225"/>
                  </a:cubicBezTo>
                  <a:moveTo>
                    <a:pt x="632" y="210"/>
                  </a:moveTo>
                  <a:cubicBezTo>
                    <a:pt x="632" y="210"/>
                    <a:pt x="631" y="210"/>
                    <a:pt x="631" y="210"/>
                  </a:cubicBezTo>
                  <a:cubicBezTo>
                    <a:pt x="621" y="216"/>
                    <a:pt x="616" y="219"/>
                    <a:pt x="606" y="224"/>
                  </a:cubicBezTo>
                  <a:cubicBezTo>
                    <a:pt x="605" y="225"/>
                    <a:pt x="605" y="226"/>
                    <a:pt x="606" y="226"/>
                  </a:cubicBezTo>
                  <a:cubicBezTo>
                    <a:pt x="617" y="233"/>
                    <a:pt x="622" y="236"/>
                    <a:pt x="633" y="242"/>
                  </a:cubicBezTo>
                  <a:cubicBezTo>
                    <a:pt x="634" y="242"/>
                    <a:pt x="634" y="243"/>
                    <a:pt x="635" y="243"/>
                  </a:cubicBezTo>
                  <a:cubicBezTo>
                    <a:pt x="636" y="243"/>
                    <a:pt x="636" y="243"/>
                    <a:pt x="637" y="242"/>
                  </a:cubicBezTo>
                  <a:cubicBezTo>
                    <a:pt x="646" y="237"/>
                    <a:pt x="651" y="234"/>
                    <a:pt x="661" y="228"/>
                  </a:cubicBezTo>
                  <a:cubicBezTo>
                    <a:pt x="662" y="227"/>
                    <a:pt x="662" y="227"/>
                    <a:pt x="661" y="226"/>
                  </a:cubicBezTo>
                  <a:cubicBezTo>
                    <a:pt x="650" y="220"/>
                    <a:pt x="645" y="216"/>
                    <a:pt x="634" y="210"/>
                  </a:cubicBezTo>
                  <a:cubicBezTo>
                    <a:pt x="634" y="210"/>
                    <a:pt x="633" y="210"/>
                    <a:pt x="632" y="210"/>
                  </a:cubicBezTo>
                  <a:moveTo>
                    <a:pt x="515" y="225"/>
                  </a:moveTo>
                  <a:cubicBezTo>
                    <a:pt x="515" y="225"/>
                    <a:pt x="514" y="225"/>
                    <a:pt x="514" y="224"/>
                  </a:cubicBezTo>
                  <a:cubicBezTo>
                    <a:pt x="514" y="224"/>
                    <a:pt x="513" y="224"/>
                    <a:pt x="513" y="224"/>
                  </a:cubicBezTo>
                  <a:cubicBezTo>
                    <a:pt x="512" y="224"/>
                    <a:pt x="512" y="224"/>
                    <a:pt x="511" y="223"/>
                  </a:cubicBezTo>
                  <a:cubicBezTo>
                    <a:pt x="511" y="223"/>
                    <a:pt x="510" y="223"/>
                    <a:pt x="510" y="222"/>
                  </a:cubicBezTo>
                  <a:cubicBezTo>
                    <a:pt x="509" y="221"/>
                    <a:pt x="509" y="221"/>
                    <a:pt x="509" y="221"/>
                  </a:cubicBezTo>
                  <a:cubicBezTo>
                    <a:pt x="509" y="221"/>
                    <a:pt x="509" y="221"/>
                    <a:pt x="509" y="221"/>
                  </a:cubicBezTo>
                  <a:cubicBezTo>
                    <a:pt x="509" y="220"/>
                    <a:pt x="509" y="220"/>
                    <a:pt x="510" y="220"/>
                  </a:cubicBezTo>
                  <a:cubicBezTo>
                    <a:pt x="510" y="219"/>
                    <a:pt x="511" y="219"/>
                    <a:pt x="511" y="219"/>
                  </a:cubicBezTo>
                  <a:cubicBezTo>
                    <a:pt x="511" y="219"/>
                    <a:pt x="512" y="219"/>
                    <a:pt x="512" y="219"/>
                  </a:cubicBezTo>
                  <a:cubicBezTo>
                    <a:pt x="512" y="219"/>
                    <a:pt x="512" y="219"/>
                    <a:pt x="513" y="219"/>
                  </a:cubicBezTo>
                  <a:cubicBezTo>
                    <a:pt x="513" y="219"/>
                    <a:pt x="514" y="220"/>
                    <a:pt x="514" y="220"/>
                  </a:cubicBezTo>
                  <a:cubicBezTo>
                    <a:pt x="515" y="220"/>
                    <a:pt x="515" y="220"/>
                    <a:pt x="516" y="221"/>
                  </a:cubicBezTo>
                  <a:cubicBezTo>
                    <a:pt x="516" y="221"/>
                    <a:pt x="517" y="221"/>
                    <a:pt x="517" y="222"/>
                  </a:cubicBezTo>
                  <a:cubicBezTo>
                    <a:pt x="517" y="222"/>
                    <a:pt x="518" y="222"/>
                    <a:pt x="518" y="222"/>
                  </a:cubicBezTo>
                  <a:cubicBezTo>
                    <a:pt x="518" y="223"/>
                    <a:pt x="518" y="223"/>
                    <a:pt x="518" y="223"/>
                  </a:cubicBezTo>
                  <a:cubicBezTo>
                    <a:pt x="518" y="224"/>
                    <a:pt x="517" y="224"/>
                    <a:pt x="517" y="224"/>
                  </a:cubicBezTo>
                  <a:cubicBezTo>
                    <a:pt x="516" y="224"/>
                    <a:pt x="516" y="224"/>
                    <a:pt x="516" y="224"/>
                  </a:cubicBezTo>
                  <a:cubicBezTo>
                    <a:pt x="515" y="225"/>
                    <a:pt x="515" y="225"/>
                    <a:pt x="515" y="225"/>
                  </a:cubicBezTo>
                  <a:moveTo>
                    <a:pt x="494" y="225"/>
                  </a:moveTo>
                  <a:cubicBezTo>
                    <a:pt x="494" y="225"/>
                    <a:pt x="494" y="225"/>
                    <a:pt x="494" y="225"/>
                  </a:cubicBezTo>
                  <a:cubicBezTo>
                    <a:pt x="494" y="225"/>
                    <a:pt x="494" y="225"/>
                    <a:pt x="494" y="225"/>
                  </a:cubicBezTo>
                  <a:cubicBezTo>
                    <a:pt x="494" y="224"/>
                    <a:pt x="493" y="224"/>
                    <a:pt x="492" y="223"/>
                  </a:cubicBezTo>
                  <a:cubicBezTo>
                    <a:pt x="492" y="223"/>
                    <a:pt x="491" y="222"/>
                    <a:pt x="490" y="222"/>
                  </a:cubicBezTo>
                  <a:cubicBezTo>
                    <a:pt x="490" y="221"/>
                    <a:pt x="489" y="221"/>
                    <a:pt x="488" y="221"/>
                  </a:cubicBezTo>
                  <a:cubicBezTo>
                    <a:pt x="487" y="220"/>
                    <a:pt x="486" y="220"/>
                    <a:pt x="485" y="220"/>
                  </a:cubicBezTo>
                  <a:cubicBezTo>
                    <a:pt x="485" y="220"/>
                    <a:pt x="485" y="220"/>
                    <a:pt x="485" y="220"/>
                  </a:cubicBezTo>
                  <a:cubicBezTo>
                    <a:pt x="485" y="220"/>
                    <a:pt x="485" y="220"/>
                    <a:pt x="485" y="220"/>
                  </a:cubicBezTo>
                  <a:cubicBezTo>
                    <a:pt x="485" y="219"/>
                    <a:pt x="485" y="219"/>
                    <a:pt x="485" y="219"/>
                  </a:cubicBezTo>
                  <a:cubicBezTo>
                    <a:pt x="485" y="219"/>
                    <a:pt x="485" y="219"/>
                    <a:pt x="485" y="219"/>
                  </a:cubicBezTo>
                  <a:cubicBezTo>
                    <a:pt x="486" y="219"/>
                    <a:pt x="486" y="219"/>
                    <a:pt x="486" y="219"/>
                  </a:cubicBezTo>
                  <a:cubicBezTo>
                    <a:pt x="486" y="219"/>
                    <a:pt x="486" y="219"/>
                    <a:pt x="486" y="219"/>
                  </a:cubicBezTo>
                  <a:cubicBezTo>
                    <a:pt x="486" y="219"/>
                    <a:pt x="486" y="219"/>
                    <a:pt x="486" y="219"/>
                  </a:cubicBezTo>
                  <a:cubicBezTo>
                    <a:pt x="486" y="219"/>
                    <a:pt x="486" y="219"/>
                    <a:pt x="486" y="219"/>
                  </a:cubicBezTo>
                  <a:cubicBezTo>
                    <a:pt x="487" y="219"/>
                    <a:pt x="488" y="220"/>
                    <a:pt x="489" y="220"/>
                  </a:cubicBezTo>
                  <a:cubicBezTo>
                    <a:pt x="490" y="220"/>
                    <a:pt x="491" y="221"/>
                    <a:pt x="492" y="221"/>
                  </a:cubicBezTo>
                  <a:cubicBezTo>
                    <a:pt x="492" y="221"/>
                    <a:pt x="492" y="222"/>
                    <a:pt x="493" y="222"/>
                  </a:cubicBezTo>
                  <a:cubicBezTo>
                    <a:pt x="494" y="223"/>
                    <a:pt x="494" y="223"/>
                    <a:pt x="494" y="223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95" y="224"/>
                    <a:pt x="495" y="224"/>
                    <a:pt x="495" y="224"/>
                  </a:cubicBezTo>
                  <a:cubicBezTo>
                    <a:pt x="495" y="224"/>
                    <a:pt x="495" y="224"/>
                    <a:pt x="495" y="224"/>
                  </a:cubicBezTo>
                  <a:cubicBezTo>
                    <a:pt x="495" y="225"/>
                    <a:pt x="495" y="225"/>
                    <a:pt x="495" y="225"/>
                  </a:cubicBezTo>
                  <a:cubicBezTo>
                    <a:pt x="495" y="225"/>
                    <a:pt x="495" y="225"/>
                    <a:pt x="495" y="225"/>
                  </a:cubicBezTo>
                  <a:cubicBezTo>
                    <a:pt x="495" y="225"/>
                    <a:pt x="495" y="225"/>
                    <a:pt x="495" y="225"/>
                  </a:cubicBezTo>
                  <a:cubicBezTo>
                    <a:pt x="494" y="225"/>
                    <a:pt x="494" y="225"/>
                    <a:pt x="494" y="225"/>
                  </a:cubicBezTo>
                  <a:cubicBezTo>
                    <a:pt x="494" y="225"/>
                    <a:pt x="494" y="225"/>
                    <a:pt x="494" y="225"/>
                  </a:cubicBezTo>
                  <a:moveTo>
                    <a:pt x="501" y="204"/>
                  </a:moveTo>
                  <a:cubicBezTo>
                    <a:pt x="500" y="204"/>
                    <a:pt x="500" y="205"/>
                    <a:pt x="499" y="205"/>
                  </a:cubicBezTo>
                  <a:cubicBezTo>
                    <a:pt x="490" y="211"/>
                    <a:pt x="485" y="213"/>
                    <a:pt x="475" y="219"/>
                  </a:cubicBezTo>
                  <a:cubicBezTo>
                    <a:pt x="474" y="220"/>
                    <a:pt x="474" y="221"/>
                    <a:pt x="475" y="221"/>
                  </a:cubicBezTo>
                  <a:cubicBezTo>
                    <a:pt x="486" y="228"/>
                    <a:pt x="491" y="231"/>
                    <a:pt x="502" y="237"/>
                  </a:cubicBezTo>
                  <a:cubicBezTo>
                    <a:pt x="503" y="237"/>
                    <a:pt x="503" y="238"/>
                    <a:pt x="504" y="238"/>
                  </a:cubicBezTo>
                  <a:cubicBezTo>
                    <a:pt x="505" y="238"/>
                    <a:pt x="505" y="237"/>
                    <a:pt x="506" y="237"/>
                  </a:cubicBezTo>
                  <a:cubicBezTo>
                    <a:pt x="515" y="232"/>
                    <a:pt x="520" y="229"/>
                    <a:pt x="530" y="223"/>
                  </a:cubicBezTo>
                  <a:cubicBezTo>
                    <a:pt x="531" y="222"/>
                    <a:pt x="531" y="222"/>
                    <a:pt x="530" y="221"/>
                  </a:cubicBezTo>
                  <a:cubicBezTo>
                    <a:pt x="519" y="215"/>
                    <a:pt x="514" y="211"/>
                    <a:pt x="503" y="205"/>
                  </a:cubicBezTo>
                  <a:cubicBezTo>
                    <a:pt x="502" y="205"/>
                    <a:pt x="502" y="204"/>
                    <a:pt x="501" y="204"/>
                  </a:cubicBezTo>
                  <a:moveTo>
                    <a:pt x="436" y="222"/>
                  </a:moveTo>
                  <a:cubicBezTo>
                    <a:pt x="436" y="222"/>
                    <a:pt x="436" y="222"/>
                    <a:pt x="436" y="222"/>
                  </a:cubicBezTo>
                  <a:cubicBezTo>
                    <a:pt x="434" y="221"/>
                    <a:pt x="433" y="220"/>
                    <a:pt x="431" y="219"/>
                  </a:cubicBezTo>
                  <a:cubicBezTo>
                    <a:pt x="430" y="219"/>
                    <a:pt x="430" y="219"/>
                    <a:pt x="430" y="219"/>
                  </a:cubicBezTo>
                  <a:cubicBezTo>
                    <a:pt x="431" y="219"/>
                    <a:pt x="431" y="219"/>
                    <a:pt x="431" y="219"/>
                  </a:cubicBezTo>
                  <a:cubicBezTo>
                    <a:pt x="431" y="218"/>
                    <a:pt x="432" y="218"/>
                    <a:pt x="433" y="217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4" y="218"/>
                    <a:pt x="434" y="218"/>
                    <a:pt x="434" y="218"/>
                  </a:cubicBezTo>
                  <a:cubicBezTo>
                    <a:pt x="434" y="218"/>
                    <a:pt x="434" y="218"/>
                    <a:pt x="434" y="218"/>
                  </a:cubicBezTo>
                  <a:cubicBezTo>
                    <a:pt x="434" y="218"/>
                    <a:pt x="434" y="218"/>
                    <a:pt x="434" y="218"/>
                  </a:cubicBezTo>
                  <a:cubicBezTo>
                    <a:pt x="434" y="218"/>
                    <a:pt x="434" y="218"/>
                    <a:pt x="434" y="218"/>
                  </a:cubicBezTo>
                  <a:cubicBezTo>
                    <a:pt x="433" y="218"/>
                    <a:pt x="433" y="218"/>
                    <a:pt x="432" y="219"/>
                  </a:cubicBezTo>
                  <a:cubicBezTo>
                    <a:pt x="433" y="219"/>
                    <a:pt x="433" y="219"/>
                    <a:pt x="434" y="220"/>
                  </a:cubicBezTo>
                  <a:cubicBezTo>
                    <a:pt x="434" y="219"/>
                    <a:pt x="435" y="219"/>
                    <a:pt x="435" y="219"/>
                  </a:cubicBezTo>
                  <a:cubicBezTo>
                    <a:pt x="435" y="219"/>
                    <a:pt x="435" y="219"/>
                    <a:pt x="435" y="219"/>
                  </a:cubicBezTo>
                  <a:cubicBezTo>
                    <a:pt x="435" y="219"/>
                    <a:pt x="435" y="219"/>
                    <a:pt x="435" y="219"/>
                  </a:cubicBezTo>
                  <a:cubicBezTo>
                    <a:pt x="436" y="219"/>
                    <a:pt x="436" y="219"/>
                    <a:pt x="436" y="219"/>
                  </a:cubicBezTo>
                  <a:cubicBezTo>
                    <a:pt x="436" y="219"/>
                    <a:pt x="436" y="219"/>
                    <a:pt x="436" y="219"/>
                  </a:cubicBezTo>
                  <a:cubicBezTo>
                    <a:pt x="436" y="219"/>
                    <a:pt x="436" y="219"/>
                    <a:pt x="436" y="219"/>
                  </a:cubicBezTo>
                  <a:cubicBezTo>
                    <a:pt x="436" y="219"/>
                    <a:pt x="436" y="219"/>
                    <a:pt x="436" y="219"/>
                  </a:cubicBezTo>
                  <a:cubicBezTo>
                    <a:pt x="436" y="219"/>
                    <a:pt x="436" y="219"/>
                    <a:pt x="436" y="219"/>
                  </a:cubicBezTo>
                  <a:cubicBezTo>
                    <a:pt x="436" y="219"/>
                    <a:pt x="436" y="219"/>
                    <a:pt x="436" y="219"/>
                  </a:cubicBezTo>
                  <a:cubicBezTo>
                    <a:pt x="435" y="220"/>
                    <a:pt x="435" y="220"/>
                    <a:pt x="435" y="220"/>
                  </a:cubicBezTo>
                  <a:cubicBezTo>
                    <a:pt x="435" y="221"/>
                    <a:pt x="436" y="221"/>
                    <a:pt x="437" y="221"/>
                  </a:cubicBezTo>
                  <a:cubicBezTo>
                    <a:pt x="437" y="221"/>
                    <a:pt x="437" y="221"/>
                    <a:pt x="437" y="221"/>
                  </a:cubicBezTo>
                  <a:cubicBezTo>
                    <a:pt x="437" y="222"/>
                    <a:pt x="437" y="222"/>
                    <a:pt x="437" y="222"/>
                  </a:cubicBezTo>
                  <a:cubicBezTo>
                    <a:pt x="437" y="222"/>
                    <a:pt x="437" y="222"/>
                    <a:pt x="437" y="222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6" y="222"/>
                    <a:pt x="436" y="222"/>
                    <a:pt x="436" y="222"/>
                  </a:cubicBezTo>
                  <a:moveTo>
                    <a:pt x="437" y="219"/>
                  </a:moveTo>
                  <a:cubicBezTo>
                    <a:pt x="436" y="218"/>
                    <a:pt x="436" y="218"/>
                    <a:pt x="436" y="218"/>
                  </a:cubicBezTo>
                  <a:cubicBezTo>
                    <a:pt x="435" y="218"/>
                    <a:pt x="435" y="218"/>
                    <a:pt x="435" y="218"/>
                  </a:cubicBezTo>
                  <a:cubicBezTo>
                    <a:pt x="435" y="217"/>
                    <a:pt x="435" y="217"/>
                    <a:pt x="435" y="217"/>
                  </a:cubicBezTo>
                  <a:cubicBezTo>
                    <a:pt x="434" y="217"/>
                    <a:pt x="434" y="217"/>
                    <a:pt x="434" y="217"/>
                  </a:cubicBezTo>
                  <a:cubicBezTo>
                    <a:pt x="435" y="216"/>
                    <a:pt x="435" y="216"/>
                    <a:pt x="435" y="216"/>
                  </a:cubicBezTo>
                  <a:cubicBezTo>
                    <a:pt x="435" y="216"/>
                    <a:pt x="435" y="216"/>
                    <a:pt x="435" y="216"/>
                  </a:cubicBezTo>
                  <a:cubicBezTo>
                    <a:pt x="436" y="216"/>
                    <a:pt x="436" y="216"/>
                    <a:pt x="436" y="216"/>
                  </a:cubicBezTo>
                  <a:cubicBezTo>
                    <a:pt x="437" y="215"/>
                    <a:pt x="437" y="215"/>
                    <a:pt x="437" y="215"/>
                  </a:cubicBezTo>
                  <a:cubicBezTo>
                    <a:pt x="437" y="215"/>
                    <a:pt x="437" y="215"/>
                    <a:pt x="437" y="215"/>
                  </a:cubicBezTo>
                  <a:cubicBezTo>
                    <a:pt x="438" y="216"/>
                    <a:pt x="438" y="216"/>
                    <a:pt x="438" y="216"/>
                  </a:cubicBezTo>
                  <a:cubicBezTo>
                    <a:pt x="439" y="216"/>
                    <a:pt x="439" y="216"/>
                    <a:pt x="439" y="216"/>
                  </a:cubicBezTo>
                  <a:cubicBezTo>
                    <a:pt x="440" y="216"/>
                    <a:pt x="440" y="216"/>
                    <a:pt x="440" y="216"/>
                  </a:cubicBezTo>
                  <a:cubicBezTo>
                    <a:pt x="440" y="217"/>
                    <a:pt x="440" y="217"/>
                    <a:pt x="440" y="217"/>
                  </a:cubicBezTo>
                  <a:cubicBezTo>
                    <a:pt x="441" y="217"/>
                    <a:pt x="441" y="217"/>
                    <a:pt x="441" y="217"/>
                  </a:cubicBezTo>
                  <a:cubicBezTo>
                    <a:pt x="441" y="218"/>
                    <a:pt x="441" y="218"/>
                    <a:pt x="441" y="218"/>
                  </a:cubicBezTo>
                  <a:cubicBezTo>
                    <a:pt x="441" y="218"/>
                    <a:pt x="441" y="218"/>
                    <a:pt x="441" y="218"/>
                  </a:cubicBezTo>
                  <a:cubicBezTo>
                    <a:pt x="441" y="219"/>
                    <a:pt x="441" y="219"/>
                    <a:pt x="441" y="219"/>
                  </a:cubicBezTo>
                  <a:cubicBezTo>
                    <a:pt x="440" y="220"/>
                    <a:pt x="440" y="220"/>
                    <a:pt x="440" y="220"/>
                  </a:cubicBezTo>
                  <a:cubicBezTo>
                    <a:pt x="440" y="220"/>
                    <a:pt x="440" y="220"/>
                    <a:pt x="440" y="220"/>
                  </a:cubicBezTo>
                  <a:cubicBezTo>
                    <a:pt x="440" y="220"/>
                    <a:pt x="440" y="220"/>
                    <a:pt x="440" y="220"/>
                  </a:cubicBezTo>
                  <a:cubicBezTo>
                    <a:pt x="439" y="220"/>
                    <a:pt x="439" y="220"/>
                    <a:pt x="439" y="220"/>
                  </a:cubicBezTo>
                  <a:cubicBezTo>
                    <a:pt x="439" y="220"/>
                    <a:pt x="439" y="220"/>
                    <a:pt x="439" y="220"/>
                  </a:cubicBezTo>
                  <a:cubicBezTo>
                    <a:pt x="439" y="220"/>
                    <a:pt x="439" y="220"/>
                    <a:pt x="439" y="220"/>
                  </a:cubicBezTo>
                  <a:cubicBezTo>
                    <a:pt x="439" y="220"/>
                    <a:pt x="439" y="220"/>
                    <a:pt x="439" y="220"/>
                  </a:cubicBezTo>
                  <a:cubicBezTo>
                    <a:pt x="439" y="220"/>
                    <a:pt x="439" y="220"/>
                    <a:pt x="439" y="220"/>
                  </a:cubicBezTo>
                  <a:cubicBezTo>
                    <a:pt x="438" y="220"/>
                    <a:pt x="438" y="220"/>
                    <a:pt x="438" y="220"/>
                  </a:cubicBezTo>
                  <a:cubicBezTo>
                    <a:pt x="438" y="219"/>
                    <a:pt x="438" y="219"/>
                    <a:pt x="438" y="219"/>
                  </a:cubicBezTo>
                  <a:cubicBezTo>
                    <a:pt x="438" y="219"/>
                    <a:pt x="438" y="219"/>
                    <a:pt x="438" y="219"/>
                  </a:cubicBezTo>
                  <a:cubicBezTo>
                    <a:pt x="439" y="219"/>
                    <a:pt x="439" y="219"/>
                    <a:pt x="439" y="219"/>
                  </a:cubicBezTo>
                  <a:cubicBezTo>
                    <a:pt x="439" y="219"/>
                    <a:pt x="439" y="219"/>
                    <a:pt x="439" y="219"/>
                  </a:cubicBezTo>
                  <a:cubicBezTo>
                    <a:pt x="439" y="219"/>
                    <a:pt x="439" y="219"/>
                    <a:pt x="439" y="219"/>
                  </a:cubicBezTo>
                  <a:cubicBezTo>
                    <a:pt x="440" y="219"/>
                    <a:pt x="440" y="219"/>
                    <a:pt x="440" y="219"/>
                  </a:cubicBezTo>
                  <a:cubicBezTo>
                    <a:pt x="440" y="219"/>
                    <a:pt x="440" y="219"/>
                    <a:pt x="440" y="219"/>
                  </a:cubicBezTo>
                  <a:cubicBezTo>
                    <a:pt x="440" y="218"/>
                    <a:pt x="440" y="218"/>
                    <a:pt x="440" y="218"/>
                  </a:cubicBezTo>
                  <a:cubicBezTo>
                    <a:pt x="440" y="218"/>
                    <a:pt x="440" y="218"/>
                    <a:pt x="440" y="218"/>
                  </a:cubicBezTo>
                  <a:cubicBezTo>
                    <a:pt x="439" y="217"/>
                    <a:pt x="439" y="217"/>
                    <a:pt x="439" y="217"/>
                  </a:cubicBezTo>
                  <a:cubicBezTo>
                    <a:pt x="439" y="218"/>
                    <a:pt x="439" y="218"/>
                    <a:pt x="439" y="218"/>
                  </a:cubicBezTo>
                  <a:cubicBezTo>
                    <a:pt x="439" y="218"/>
                    <a:pt x="439" y="218"/>
                    <a:pt x="439" y="218"/>
                  </a:cubicBezTo>
                  <a:cubicBezTo>
                    <a:pt x="438" y="218"/>
                    <a:pt x="438" y="218"/>
                    <a:pt x="438" y="218"/>
                  </a:cubicBezTo>
                  <a:cubicBezTo>
                    <a:pt x="437" y="219"/>
                    <a:pt x="437" y="219"/>
                    <a:pt x="437" y="219"/>
                  </a:cubicBezTo>
                  <a:moveTo>
                    <a:pt x="435" y="202"/>
                  </a:moveTo>
                  <a:cubicBezTo>
                    <a:pt x="434" y="202"/>
                    <a:pt x="434" y="202"/>
                    <a:pt x="433" y="202"/>
                  </a:cubicBezTo>
                  <a:cubicBezTo>
                    <a:pt x="424" y="208"/>
                    <a:pt x="419" y="211"/>
                    <a:pt x="409" y="216"/>
                  </a:cubicBezTo>
                  <a:cubicBezTo>
                    <a:pt x="408" y="217"/>
                    <a:pt x="408" y="218"/>
                    <a:pt x="409" y="218"/>
                  </a:cubicBezTo>
                  <a:cubicBezTo>
                    <a:pt x="420" y="225"/>
                    <a:pt x="425" y="228"/>
                    <a:pt x="436" y="234"/>
                  </a:cubicBezTo>
                  <a:cubicBezTo>
                    <a:pt x="437" y="235"/>
                    <a:pt x="437" y="235"/>
                    <a:pt x="438" y="235"/>
                  </a:cubicBezTo>
                  <a:cubicBezTo>
                    <a:pt x="439" y="235"/>
                    <a:pt x="439" y="235"/>
                    <a:pt x="440" y="234"/>
                  </a:cubicBezTo>
                  <a:cubicBezTo>
                    <a:pt x="450" y="229"/>
                    <a:pt x="454" y="226"/>
                    <a:pt x="464" y="220"/>
                  </a:cubicBezTo>
                  <a:cubicBezTo>
                    <a:pt x="465" y="220"/>
                    <a:pt x="465" y="219"/>
                    <a:pt x="464" y="218"/>
                  </a:cubicBezTo>
                  <a:cubicBezTo>
                    <a:pt x="453" y="212"/>
                    <a:pt x="448" y="209"/>
                    <a:pt x="437" y="202"/>
                  </a:cubicBezTo>
                  <a:cubicBezTo>
                    <a:pt x="436" y="202"/>
                    <a:pt x="436" y="202"/>
                    <a:pt x="435" y="202"/>
                  </a:cubicBezTo>
                  <a:moveTo>
                    <a:pt x="600" y="218"/>
                  </a:moveTo>
                  <a:cubicBezTo>
                    <a:pt x="600" y="218"/>
                    <a:pt x="600" y="218"/>
                    <a:pt x="600" y="218"/>
                  </a:cubicBezTo>
                  <a:cubicBezTo>
                    <a:pt x="600" y="217"/>
                    <a:pt x="600" y="217"/>
                    <a:pt x="600" y="217"/>
                  </a:cubicBezTo>
                  <a:cubicBezTo>
                    <a:pt x="597" y="215"/>
                    <a:pt x="595" y="214"/>
                    <a:pt x="592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2" y="212"/>
                    <a:pt x="592" y="212"/>
                    <a:pt x="592" y="212"/>
                  </a:cubicBezTo>
                  <a:cubicBezTo>
                    <a:pt x="592" y="212"/>
                    <a:pt x="592" y="211"/>
                    <a:pt x="593" y="211"/>
                  </a:cubicBezTo>
                  <a:cubicBezTo>
                    <a:pt x="593" y="211"/>
                    <a:pt x="593" y="211"/>
                    <a:pt x="593" y="211"/>
                  </a:cubicBezTo>
                  <a:cubicBezTo>
                    <a:pt x="593" y="211"/>
                    <a:pt x="593" y="211"/>
                    <a:pt x="593" y="211"/>
                  </a:cubicBezTo>
                  <a:cubicBezTo>
                    <a:pt x="593" y="211"/>
                    <a:pt x="593" y="211"/>
                    <a:pt x="593" y="211"/>
                  </a:cubicBezTo>
                  <a:cubicBezTo>
                    <a:pt x="594" y="211"/>
                    <a:pt x="594" y="211"/>
                    <a:pt x="594" y="211"/>
                  </a:cubicBezTo>
                  <a:cubicBezTo>
                    <a:pt x="594" y="212"/>
                    <a:pt x="594" y="212"/>
                    <a:pt x="594" y="212"/>
                  </a:cubicBezTo>
                  <a:cubicBezTo>
                    <a:pt x="594" y="212"/>
                    <a:pt x="594" y="212"/>
                    <a:pt x="594" y="212"/>
                  </a:cubicBezTo>
                  <a:cubicBezTo>
                    <a:pt x="593" y="212"/>
                    <a:pt x="593" y="212"/>
                    <a:pt x="593" y="212"/>
                  </a:cubicBezTo>
                  <a:cubicBezTo>
                    <a:pt x="596" y="214"/>
                    <a:pt x="598" y="215"/>
                    <a:pt x="601" y="216"/>
                  </a:cubicBezTo>
                  <a:cubicBezTo>
                    <a:pt x="601" y="216"/>
                    <a:pt x="601" y="216"/>
                    <a:pt x="601" y="216"/>
                  </a:cubicBezTo>
                  <a:cubicBezTo>
                    <a:pt x="601" y="216"/>
                    <a:pt x="601" y="216"/>
                    <a:pt x="601" y="216"/>
                  </a:cubicBezTo>
                  <a:cubicBezTo>
                    <a:pt x="602" y="216"/>
                    <a:pt x="602" y="216"/>
                    <a:pt x="602" y="216"/>
                  </a:cubicBezTo>
                  <a:cubicBezTo>
                    <a:pt x="602" y="216"/>
                    <a:pt x="602" y="216"/>
                    <a:pt x="602" y="216"/>
                  </a:cubicBezTo>
                  <a:cubicBezTo>
                    <a:pt x="602" y="216"/>
                    <a:pt x="602" y="216"/>
                    <a:pt x="602" y="216"/>
                  </a:cubicBezTo>
                  <a:cubicBezTo>
                    <a:pt x="602" y="216"/>
                    <a:pt x="602" y="216"/>
                    <a:pt x="602" y="216"/>
                  </a:cubicBezTo>
                  <a:cubicBezTo>
                    <a:pt x="602" y="217"/>
                    <a:pt x="602" y="217"/>
                    <a:pt x="602" y="217"/>
                  </a:cubicBezTo>
                  <a:cubicBezTo>
                    <a:pt x="602" y="217"/>
                    <a:pt x="601" y="217"/>
                    <a:pt x="601" y="217"/>
                  </a:cubicBezTo>
                  <a:cubicBezTo>
                    <a:pt x="601" y="218"/>
                    <a:pt x="601" y="218"/>
                    <a:pt x="601" y="218"/>
                  </a:cubicBezTo>
                  <a:cubicBezTo>
                    <a:pt x="600" y="218"/>
                    <a:pt x="600" y="218"/>
                    <a:pt x="600" y="218"/>
                  </a:cubicBezTo>
                  <a:moveTo>
                    <a:pt x="572" y="215"/>
                  </a:moveTo>
                  <a:cubicBezTo>
                    <a:pt x="572" y="215"/>
                    <a:pt x="572" y="215"/>
                    <a:pt x="572" y="215"/>
                  </a:cubicBezTo>
                  <a:cubicBezTo>
                    <a:pt x="572" y="215"/>
                    <a:pt x="572" y="215"/>
                    <a:pt x="572" y="215"/>
                  </a:cubicBezTo>
                  <a:cubicBezTo>
                    <a:pt x="571" y="215"/>
                    <a:pt x="571" y="215"/>
                    <a:pt x="571" y="215"/>
                  </a:cubicBezTo>
                  <a:cubicBezTo>
                    <a:pt x="571" y="214"/>
                    <a:pt x="571" y="214"/>
                    <a:pt x="571" y="214"/>
                  </a:cubicBezTo>
                  <a:cubicBezTo>
                    <a:pt x="571" y="214"/>
                    <a:pt x="571" y="214"/>
                    <a:pt x="571" y="214"/>
                  </a:cubicBezTo>
                  <a:cubicBezTo>
                    <a:pt x="571" y="214"/>
                    <a:pt x="571" y="214"/>
                    <a:pt x="571" y="214"/>
                  </a:cubicBezTo>
                  <a:cubicBezTo>
                    <a:pt x="572" y="214"/>
                    <a:pt x="572" y="214"/>
                    <a:pt x="572" y="214"/>
                  </a:cubicBezTo>
                  <a:cubicBezTo>
                    <a:pt x="571" y="214"/>
                    <a:pt x="571" y="213"/>
                    <a:pt x="571" y="213"/>
                  </a:cubicBezTo>
                  <a:cubicBezTo>
                    <a:pt x="570" y="213"/>
                    <a:pt x="570" y="213"/>
                    <a:pt x="570" y="213"/>
                  </a:cubicBezTo>
                  <a:cubicBezTo>
                    <a:pt x="570" y="213"/>
                    <a:pt x="569" y="212"/>
                    <a:pt x="569" y="212"/>
                  </a:cubicBezTo>
                  <a:cubicBezTo>
                    <a:pt x="569" y="212"/>
                    <a:pt x="569" y="212"/>
                    <a:pt x="569" y="212"/>
                  </a:cubicBezTo>
                  <a:cubicBezTo>
                    <a:pt x="569" y="211"/>
                    <a:pt x="569" y="211"/>
                    <a:pt x="569" y="211"/>
                  </a:cubicBezTo>
                  <a:cubicBezTo>
                    <a:pt x="569" y="211"/>
                    <a:pt x="569" y="211"/>
                    <a:pt x="569" y="211"/>
                  </a:cubicBezTo>
                  <a:cubicBezTo>
                    <a:pt x="570" y="211"/>
                    <a:pt x="570" y="211"/>
                    <a:pt x="570" y="211"/>
                  </a:cubicBezTo>
                  <a:cubicBezTo>
                    <a:pt x="570" y="211"/>
                    <a:pt x="570" y="211"/>
                    <a:pt x="570" y="211"/>
                  </a:cubicBezTo>
                  <a:cubicBezTo>
                    <a:pt x="570" y="211"/>
                    <a:pt x="570" y="211"/>
                    <a:pt x="570" y="211"/>
                  </a:cubicBezTo>
                  <a:cubicBezTo>
                    <a:pt x="570" y="211"/>
                    <a:pt x="570" y="211"/>
                    <a:pt x="570" y="211"/>
                  </a:cubicBezTo>
                  <a:cubicBezTo>
                    <a:pt x="570" y="211"/>
                    <a:pt x="570" y="211"/>
                    <a:pt x="570" y="211"/>
                  </a:cubicBezTo>
                  <a:cubicBezTo>
                    <a:pt x="570" y="211"/>
                    <a:pt x="570" y="211"/>
                    <a:pt x="570" y="211"/>
                  </a:cubicBezTo>
                  <a:cubicBezTo>
                    <a:pt x="571" y="211"/>
                    <a:pt x="571" y="211"/>
                    <a:pt x="571" y="211"/>
                  </a:cubicBezTo>
                  <a:cubicBezTo>
                    <a:pt x="571" y="211"/>
                    <a:pt x="571" y="211"/>
                    <a:pt x="571" y="211"/>
                  </a:cubicBezTo>
                  <a:cubicBezTo>
                    <a:pt x="571" y="211"/>
                    <a:pt x="571" y="211"/>
                    <a:pt x="571" y="211"/>
                  </a:cubicBezTo>
                  <a:cubicBezTo>
                    <a:pt x="571" y="211"/>
                    <a:pt x="571" y="211"/>
                    <a:pt x="571" y="211"/>
                  </a:cubicBezTo>
                  <a:cubicBezTo>
                    <a:pt x="571" y="211"/>
                    <a:pt x="571" y="211"/>
                    <a:pt x="571" y="211"/>
                  </a:cubicBezTo>
                  <a:cubicBezTo>
                    <a:pt x="570" y="211"/>
                    <a:pt x="570" y="211"/>
                    <a:pt x="570" y="211"/>
                  </a:cubicBezTo>
                  <a:cubicBezTo>
                    <a:pt x="570" y="212"/>
                    <a:pt x="570" y="212"/>
                    <a:pt x="570" y="212"/>
                  </a:cubicBezTo>
                  <a:cubicBezTo>
                    <a:pt x="571" y="212"/>
                    <a:pt x="571" y="212"/>
                    <a:pt x="571" y="212"/>
                  </a:cubicBezTo>
                  <a:cubicBezTo>
                    <a:pt x="571" y="212"/>
                    <a:pt x="571" y="212"/>
                    <a:pt x="571" y="212"/>
                  </a:cubicBezTo>
                  <a:cubicBezTo>
                    <a:pt x="572" y="213"/>
                    <a:pt x="572" y="213"/>
                    <a:pt x="572" y="213"/>
                  </a:cubicBezTo>
                  <a:cubicBezTo>
                    <a:pt x="573" y="213"/>
                    <a:pt x="573" y="213"/>
                    <a:pt x="573" y="213"/>
                  </a:cubicBezTo>
                  <a:cubicBezTo>
                    <a:pt x="573" y="213"/>
                    <a:pt x="573" y="213"/>
                    <a:pt x="573" y="213"/>
                  </a:cubicBezTo>
                  <a:cubicBezTo>
                    <a:pt x="573" y="214"/>
                    <a:pt x="573" y="214"/>
                    <a:pt x="573" y="214"/>
                  </a:cubicBezTo>
                  <a:cubicBezTo>
                    <a:pt x="573" y="214"/>
                    <a:pt x="573" y="214"/>
                    <a:pt x="573" y="214"/>
                  </a:cubicBezTo>
                  <a:cubicBezTo>
                    <a:pt x="573" y="214"/>
                    <a:pt x="573" y="214"/>
                    <a:pt x="573" y="214"/>
                  </a:cubicBezTo>
                  <a:cubicBezTo>
                    <a:pt x="574" y="214"/>
                    <a:pt x="574" y="214"/>
                    <a:pt x="574" y="214"/>
                  </a:cubicBezTo>
                  <a:cubicBezTo>
                    <a:pt x="575" y="214"/>
                    <a:pt x="575" y="214"/>
                    <a:pt x="575" y="214"/>
                  </a:cubicBezTo>
                  <a:cubicBezTo>
                    <a:pt x="575" y="215"/>
                    <a:pt x="575" y="215"/>
                    <a:pt x="575" y="215"/>
                  </a:cubicBezTo>
                  <a:cubicBezTo>
                    <a:pt x="576" y="215"/>
                    <a:pt x="576" y="215"/>
                    <a:pt x="576" y="215"/>
                  </a:cubicBezTo>
                  <a:cubicBezTo>
                    <a:pt x="577" y="215"/>
                    <a:pt x="577" y="215"/>
                    <a:pt x="577" y="215"/>
                  </a:cubicBezTo>
                  <a:cubicBezTo>
                    <a:pt x="577" y="216"/>
                    <a:pt x="577" y="216"/>
                    <a:pt x="577" y="216"/>
                  </a:cubicBezTo>
                  <a:cubicBezTo>
                    <a:pt x="578" y="216"/>
                    <a:pt x="578" y="216"/>
                    <a:pt x="578" y="216"/>
                  </a:cubicBezTo>
                  <a:cubicBezTo>
                    <a:pt x="578" y="216"/>
                    <a:pt x="578" y="216"/>
                    <a:pt x="578" y="216"/>
                  </a:cubicBezTo>
                  <a:cubicBezTo>
                    <a:pt x="578" y="215"/>
                    <a:pt x="578" y="215"/>
                    <a:pt x="578" y="215"/>
                  </a:cubicBezTo>
                  <a:cubicBezTo>
                    <a:pt x="578" y="215"/>
                    <a:pt x="578" y="215"/>
                    <a:pt x="578" y="215"/>
                  </a:cubicBezTo>
                  <a:cubicBezTo>
                    <a:pt x="578" y="215"/>
                    <a:pt x="578" y="215"/>
                    <a:pt x="578" y="215"/>
                  </a:cubicBezTo>
                  <a:cubicBezTo>
                    <a:pt x="579" y="216"/>
                    <a:pt x="579" y="216"/>
                    <a:pt x="579" y="216"/>
                  </a:cubicBezTo>
                  <a:cubicBezTo>
                    <a:pt x="579" y="216"/>
                    <a:pt x="579" y="216"/>
                    <a:pt x="579" y="216"/>
                  </a:cubicBezTo>
                  <a:cubicBezTo>
                    <a:pt x="579" y="216"/>
                    <a:pt x="579" y="216"/>
                    <a:pt x="579" y="216"/>
                  </a:cubicBezTo>
                  <a:cubicBezTo>
                    <a:pt x="579" y="216"/>
                    <a:pt x="579" y="216"/>
                    <a:pt x="579" y="216"/>
                  </a:cubicBezTo>
                  <a:cubicBezTo>
                    <a:pt x="579" y="216"/>
                    <a:pt x="579" y="216"/>
                    <a:pt x="579" y="216"/>
                  </a:cubicBezTo>
                  <a:cubicBezTo>
                    <a:pt x="579" y="216"/>
                    <a:pt x="579" y="216"/>
                    <a:pt x="579" y="216"/>
                  </a:cubicBezTo>
                  <a:cubicBezTo>
                    <a:pt x="579" y="216"/>
                    <a:pt x="579" y="216"/>
                    <a:pt x="579" y="216"/>
                  </a:cubicBezTo>
                  <a:cubicBezTo>
                    <a:pt x="579" y="216"/>
                    <a:pt x="579" y="216"/>
                    <a:pt x="579" y="216"/>
                  </a:cubicBezTo>
                  <a:cubicBezTo>
                    <a:pt x="578" y="217"/>
                    <a:pt x="578" y="217"/>
                    <a:pt x="578" y="217"/>
                  </a:cubicBezTo>
                  <a:cubicBezTo>
                    <a:pt x="577" y="217"/>
                    <a:pt x="577" y="217"/>
                    <a:pt x="577" y="217"/>
                  </a:cubicBezTo>
                  <a:cubicBezTo>
                    <a:pt x="576" y="216"/>
                    <a:pt x="576" y="216"/>
                    <a:pt x="576" y="216"/>
                  </a:cubicBezTo>
                  <a:cubicBezTo>
                    <a:pt x="576" y="216"/>
                    <a:pt x="576" y="216"/>
                    <a:pt x="575" y="216"/>
                  </a:cubicBezTo>
                  <a:cubicBezTo>
                    <a:pt x="574" y="215"/>
                    <a:pt x="574" y="215"/>
                    <a:pt x="574" y="215"/>
                  </a:cubicBezTo>
                  <a:cubicBezTo>
                    <a:pt x="574" y="215"/>
                    <a:pt x="574" y="215"/>
                    <a:pt x="574" y="215"/>
                  </a:cubicBezTo>
                  <a:cubicBezTo>
                    <a:pt x="573" y="215"/>
                    <a:pt x="573" y="215"/>
                    <a:pt x="573" y="215"/>
                  </a:cubicBezTo>
                  <a:cubicBezTo>
                    <a:pt x="573" y="215"/>
                    <a:pt x="573" y="215"/>
                    <a:pt x="573" y="215"/>
                  </a:cubicBezTo>
                  <a:cubicBezTo>
                    <a:pt x="572" y="215"/>
                    <a:pt x="572" y="215"/>
                    <a:pt x="572" y="215"/>
                  </a:cubicBezTo>
                  <a:cubicBezTo>
                    <a:pt x="572" y="215"/>
                    <a:pt x="572" y="215"/>
                    <a:pt x="572" y="215"/>
                  </a:cubicBezTo>
                  <a:cubicBezTo>
                    <a:pt x="572" y="215"/>
                    <a:pt x="572" y="215"/>
                    <a:pt x="572" y="215"/>
                  </a:cubicBezTo>
                  <a:moveTo>
                    <a:pt x="584" y="197"/>
                  </a:moveTo>
                  <a:cubicBezTo>
                    <a:pt x="583" y="197"/>
                    <a:pt x="583" y="197"/>
                    <a:pt x="582" y="198"/>
                  </a:cubicBezTo>
                  <a:cubicBezTo>
                    <a:pt x="572" y="203"/>
                    <a:pt x="568" y="206"/>
                    <a:pt x="558" y="212"/>
                  </a:cubicBezTo>
                  <a:cubicBezTo>
                    <a:pt x="557" y="212"/>
                    <a:pt x="557" y="213"/>
                    <a:pt x="558" y="214"/>
                  </a:cubicBezTo>
                  <a:cubicBezTo>
                    <a:pt x="569" y="220"/>
                    <a:pt x="574" y="223"/>
                    <a:pt x="585" y="230"/>
                  </a:cubicBezTo>
                  <a:cubicBezTo>
                    <a:pt x="585" y="230"/>
                    <a:pt x="586" y="230"/>
                    <a:pt x="587" y="230"/>
                  </a:cubicBezTo>
                  <a:cubicBezTo>
                    <a:pt x="587" y="230"/>
                    <a:pt x="588" y="230"/>
                    <a:pt x="588" y="230"/>
                  </a:cubicBezTo>
                  <a:cubicBezTo>
                    <a:pt x="598" y="224"/>
                    <a:pt x="603" y="221"/>
                    <a:pt x="613" y="216"/>
                  </a:cubicBezTo>
                  <a:cubicBezTo>
                    <a:pt x="614" y="215"/>
                    <a:pt x="614" y="214"/>
                    <a:pt x="613" y="214"/>
                  </a:cubicBezTo>
                  <a:cubicBezTo>
                    <a:pt x="602" y="207"/>
                    <a:pt x="597" y="204"/>
                    <a:pt x="586" y="198"/>
                  </a:cubicBezTo>
                  <a:cubicBezTo>
                    <a:pt x="585" y="197"/>
                    <a:pt x="585" y="197"/>
                    <a:pt x="584" y="197"/>
                  </a:cubicBezTo>
                  <a:moveTo>
                    <a:pt x="470" y="197"/>
                  </a:moveTo>
                  <a:cubicBezTo>
                    <a:pt x="469" y="197"/>
                    <a:pt x="469" y="197"/>
                    <a:pt x="469" y="197"/>
                  </a:cubicBezTo>
                  <a:cubicBezTo>
                    <a:pt x="469" y="197"/>
                    <a:pt x="469" y="197"/>
                    <a:pt x="469" y="197"/>
                  </a:cubicBezTo>
                  <a:cubicBezTo>
                    <a:pt x="469" y="198"/>
                    <a:pt x="469" y="198"/>
                    <a:pt x="469" y="198"/>
                  </a:cubicBezTo>
                  <a:cubicBezTo>
                    <a:pt x="469" y="198"/>
                    <a:pt x="469" y="198"/>
                    <a:pt x="469" y="198"/>
                  </a:cubicBezTo>
                  <a:cubicBezTo>
                    <a:pt x="470" y="198"/>
                    <a:pt x="470" y="198"/>
                    <a:pt x="470" y="198"/>
                  </a:cubicBezTo>
                  <a:cubicBezTo>
                    <a:pt x="470" y="199"/>
                    <a:pt x="470" y="199"/>
                    <a:pt x="470" y="199"/>
                  </a:cubicBezTo>
                  <a:cubicBezTo>
                    <a:pt x="471" y="199"/>
                    <a:pt x="471" y="199"/>
                    <a:pt x="471" y="199"/>
                  </a:cubicBezTo>
                  <a:cubicBezTo>
                    <a:pt x="472" y="200"/>
                    <a:pt x="472" y="200"/>
                    <a:pt x="472" y="200"/>
                  </a:cubicBezTo>
                  <a:cubicBezTo>
                    <a:pt x="473" y="200"/>
                    <a:pt x="473" y="200"/>
                    <a:pt x="473" y="200"/>
                  </a:cubicBezTo>
                  <a:cubicBezTo>
                    <a:pt x="473" y="200"/>
                    <a:pt x="473" y="200"/>
                    <a:pt x="473" y="200"/>
                  </a:cubicBezTo>
                  <a:cubicBezTo>
                    <a:pt x="473" y="199"/>
                    <a:pt x="473" y="199"/>
                    <a:pt x="473" y="199"/>
                  </a:cubicBezTo>
                  <a:cubicBezTo>
                    <a:pt x="473" y="199"/>
                    <a:pt x="473" y="199"/>
                    <a:pt x="473" y="199"/>
                  </a:cubicBezTo>
                  <a:cubicBezTo>
                    <a:pt x="473" y="199"/>
                    <a:pt x="473" y="199"/>
                    <a:pt x="473" y="199"/>
                  </a:cubicBezTo>
                  <a:cubicBezTo>
                    <a:pt x="473" y="199"/>
                    <a:pt x="473" y="199"/>
                    <a:pt x="473" y="199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472" y="198"/>
                    <a:pt x="472" y="198"/>
                    <a:pt x="472" y="198"/>
                  </a:cubicBezTo>
                  <a:cubicBezTo>
                    <a:pt x="471" y="198"/>
                    <a:pt x="471" y="198"/>
                    <a:pt x="471" y="198"/>
                  </a:cubicBezTo>
                  <a:cubicBezTo>
                    <a:pt x="471" y="197"/>
                    <a:pt x="471" y="197"/>
                    <a:pt x="471" y="197"/>
                  </a:cubicBezTo>
                  <a:cubicBezTo>
                    <a:pt x="470" y="197"/>
                    <a:pt x="470" y="197"/>
                    <a:pt x="470" y="197"/>
                  </a:cubicBezTo>
                  <a:cubicBezTo>
                    <a:pt x="470" y="197"/>
                    <a:pt x="470" y="197"/>
                    <a:pt x="470" y="197"/>
                  </a:cubicBezTo>
                  <a:moveTo>
                    <a:pt x="604" y="196"/>
                  </a:moveTo>
                  <a:cubicBezTo>
                    <a:pt x="604" y="196"/>
                    <a:pt x="604" y="196"/>
                    <a:pt x="604" y="196"/>
                  </a:cubicBezTo>
                  <a:moveTo>
                    <a:pt x="800" y="215"/>
                  </a:moveTo>
                  <a:cubicBezTo>
                    <a:pt x="799" y="215"/>
                    <a:pt x="797" y="215"/>
                    <a:pt x="797" y="215"/>
                  </a:cubicBezTo>
                  <a:cubicBezTo>
                    <a:pt x="797" y="214"/>
                    <a:pt x="797" y="214"/>
                    <a:pt x="797" y="214"/>
                  </a:cubicBezTo>
                  <a:cubicBezTo>
                    <a:pt x="797" y="214"/>
                    <a:pt x="797" y="214"/>
                    <a:pt x="797" y="214"/>
                  </a:cubicBezTo>
                  <a:cubicBezTo>
                    <a:pt x="797" y="214"/>
                    <a:pt x="797" y="214"/>
                    <a:pt x="797" y="214"/>
                  </a:cubicBezTo>
                  <a:cubicBezTo>
                    <a:pt x="797" y="214"/>
                    <a:pt x="797" y="214"/>
                    <a:pt x="797" y="214"/>
                  </a:cubicBezTo>
                  <a:cubicBezTo>
                    <a:pt x="797" y="214"/>
                    <a:pt x="797" y="214"/>
                    <a:pt x="797" y="214"/>
                  </a:cubicBezTo>
                  <a:cubicBezTo>
                    <a:pt x="797" y="214"/>
                    <a:pt x="797" y="214"/>
                    <a:pt x="797" y="214"/>
                  </a:cubicBezTo>
                  <a:cubicBezTo>
                    <a:pt x="795" y="212"/>
                    <a:pt x="794" y="211"/>
                    <a:pt x="791" y="210"/>
                  </a:cubicBezTo>
                  <a:cubicBezTo>
                    <a:pt x="791" y="210"/>
                    <a:pt x="791" y="210"/>
                    <a:pt x="791" y="210"/>
                  </a:cubicBezTo>
                  <a:cubicBezTo>
                    <a:pt x="791" y="210"/>
                    <a:pt x="791" y="210"/>
                    <a:pt x="791" y="210"/>
                  </a:cubicBezTo>
                  <a:cubicBezTo>
                    <a:pt x="791" y="210"/>
                    <a:pt x="791" y="210"/>
                    <a:pt x="791" y="210"/>
                  </a:cubicBezTo>
                  <a:cubicBezTo>
                    <a:pt x="792" y="209"/>
                    <a:pt x="792" y="209"/>
                    <a:pt x="792" y="209"/>
                  </a:cubicBezTo>
                  <a:cubicBezTo>
                    <a:pt x="792" y="209"/>
                    <a:pt x="792" y="209"/>
                    <a:pt x="792" y="209"/>
                  </a:cubicBezTo>
                  <a:cubicBezTo>
                    <a:pt x="792" y="209"/>
                    <a:pt x="792" y="209"/>
                    <a:pt x="792" y="209"/>
                  </a:cubicBezTo>
                  <a:cubicBezTo>
                    <a:pt x="792" y="209"/>
                    <a:pt x="792" y="209"/>
                    <a:pt x="792" y="209"/>
                  </a:cubicBezTo>
                  <a:cubicBezTo>
                    <a:pt x="792" y="209"/>
                    <a:pt x="792" y="209"/>
                    <a:pt x="792" y="209"/>
                  </a:cubicBezTo>
                  <a:cubicBezTo>
                    <a:pt x="795" y="211"/>
                    <a:pt x="796" y="211"/>
                    <a:pt x="799" y="213"/>
                  </a:cubicBezTo>
                  <a:cubicBezTo>
                    <a:pt x="799" y="213"/>
                    <a:pt x="799" y="213"/>
                    <a:pt x="799" y="213"/>
                  </a:cubicBezTo>
                  <a:cubicBezTo>
                    <a:pt x="799" y="212"/>
                    <a:pt x="799" y="212"/>
                    <a:pt x="799" y="212"/>
                  </a:cubicBezTo>
                  <a:cubicBezTo>
                    <a:pt x="800" y="212"/>
                    <a:pt x="800" y="212"/>
                    <a:pt x="800" y="212"/>
                  </a:cubicBezTo>
                  <a:cubicBezTo>
                    <a:pt x="800" y="212"/>
                    <a:pt x="800" y="212"/>
                    <a:pt x="800" y="212"/>
                  </a:cubicBezTo>
                  <a:cubicBezTo>
                    <a:pt x="800" y="213"/>
                    <a:pt x="800" y="213"/>
                    <a:pt x="800" y="213"/>
                  </a:cubicBezTo>
                  <a:cubicBezTo>
                    <a:pt x="800" y="213"/>
                    <a:pt x="800" y="213"/>
                    <a:pt x="800" y="213"/>
                  </a:cubicBezTo>
                  <a:cubicBezTo>
                    <a:pt x="800" y="213"/>
                    <a:pt x="801" y="215"/>
                    <a:pt x="801" y="215"/>
                  </a:cubicBezTo>
                  <a:cubicBezTo>
                    <a:pt x="801" y="215"/>
                    <a:pt x="801" y="215"/>
                    <a:pt x="800" y="215"/>
                  </a:cubicBezTo>
                  <a:moveTo>
                    <a:pt x="796" y="196"/>
                  </a:moveTo>
                  <a:cubicBezTo>
                    <a:pt x="795" y="196"/>
                    <a:pt x="794" y="196"/>
                    <a:pt x="794" y="196"/>
                  </a:cubicBezTo>
                  <a:cubicBezTo>
                    <a:pt x="784" y="202"/>
                    <a:pt x="779" y="205"/>
                    <a:pt x="769" y="211"/>
                  </a:cubicBezTo>
                  <a:cubicBezTo>
                    <a:pt x="768" y="211"/>
                    <a:pt x="768" y="212"/>
                    <a:pt x="769" y="213"/>
                  </a:cubicBezTo>
                  <a:cubicBezTo>
                    <a:pt x="780" y="219"/>
                    <a:pt x="785" y="222"/>
                    <a:pt x="796" y="229"/>
                  </a:cubicBezTo>
                  <a:cubicBezTo>
                    <a:pt x="796" y="229"/>
                    <a:pt x="797" y="229"/>
                    <a:pt x="798" y="229"/>
                  </a:cubicBezTo>
                  <a:cubicBezTo>
                    <a:pt x="798" y="229"/>
                    <a:pt x="799" y="229"/>
                    <a:pt x="799" y="229"/>
                  </a:cubicBezTo>
                  <a:cubicBezTo>
                    <a:pt x="809" y="223"/>
                    <a:pt x="814" y="220"/>
                    <a:pt x="824" y="214"/>
                  </a:cubicBezTo>
                  <a:cubicBezTo>
                    <a:pt x="825" y="213"/>
                    <a:pt x="825" y="213"/>
                    <a:pt x="824" y="212"/>
                  </a:cubicBezTo>
                  <a:cubicBezTo>
                    <a:pt x="814" y="206"/>
                    <a:pt x="808" y="203"/>
                    <a:pt x="797" y="196"/>
                  </a:cubicBezTo>
                  <a:cubicBezTo>
                    <a:pt x="797" y="196"/>
                    <a:pt x="796" y="196"/>
                    <a:pt x="796" y="196"/>
                  </a:cubicBezTo>
                  <a:moveTo>
                    <a:pt x="701" y="227"/>
                  </a:moveTo>
                  <a:cubicBezTo>
                    <a:pt x="700" y="227"/>
                    <a:pt x="700" y="227"/>
                    <a:pt x="700" y="227"/>
                  </a:cubicBezTo>
                  <a:cubicBezTo>
                    <a:pt x="699" y="226"/>
                    <a:pt x="699" y="226"/>
                    <a:pt x="699" y="226"/>
                  </a:cubicBezTo>
                  <a:cubicBezTo>
                    <a:pt x="699" y="226"/>
                    <a:pt x="699" y="226"/>
                    <a:pt x="699" y="226"/>
                  </a:cubicBezTo>
                  <a:cubicBezTo>
                    <a:pt x="699" y="225"/>
                    <a:pt x="699" y="225"/>
                    <a:pt x="699" y="225"/>
                  </a:cubicBezTo>
                  <a:cubicBezTo>
                    <a:pt x="699" y="225"/>
                    <a:pt x="699" y="225"/>
                    <a:pt x="699" y="225"/>
                  </a:cubicBezTo>
                  <a:cubicBezTo>
                    <a:pt x="700" y="224"/>
                    <a:pt x="700" y="224"/>
                    <a:pt x="700" y="224"/>
                  </a:cubicBezTo>
                  <a:cubicBezTo>
                    <a:pt x="700" y="224"/>
                    <a:pt x="700" y="224"/>
                    <a:pt x="700" y="224"/>
                  </a:cubicBezTo>
                  <a:cubicBezTo>
                    <a:pt x="700" y="224"/>
                    <a:pt x="700" y="224"/>
                    <a:pt x="700" y="224"/>
                  </a:cubicBezTo>
                  <a:cubicBezTo>
                    <a:pt x="701" y="224"/>
                    <a:pt x="701" y="224"/>
                    <a:pt x="701" y="224"/>
                  </a:cubicBezTo>
                  <a:cubicBezTo>
                    <a:pt x="701" y="224"/>
                    <a:pt x="701" y="224"/>
                    <a:pt x="701" y="224"/>
                  </a:cubicBezTo>
                  <a:cubicBezTo>
                    <a:pt x="701" y="224"/>
                    <a:pt x="701" y="224"/>
                    <a:pt x="701" y="224"/>
                  </a:cubicBezTo>
                  <a:cubicBezTo>
                    <a:pt x="701" y="224"/>
                    <a:pt x="701" y="224"/>
                    <a:pt x="701" y="224"/>
                  </a:cubicBezTo>
                  <a:cubicBezTo>
                    <a:pt x="701" y="224"/>
                    <a:pt x="701" y="224"/>
                    <a:pt x="701" y="224"/>
                  </a:cubicBezTo>
                  <a:cubicBezTo>
                    <a:pt x="702" y="224"/>
                    <a:pt x="702" y="224"/>
                    <a:pt x="702" y="224"/>
                  </a:cubicBezTo>
                  <a:cubicBezTo>
                    <a:pt x="702" y="224"/>
                    <a:pt x="702" y="224"/>
                    <a:pt x="702" y="224"/>
                  </a:cubicBezTo>
                  <a:cubicBezTo>
                    <a:pt x="702" y="224"/>
                    <a:pt x="702" y="224"/>
                    <a:pt x="702" y="224"/>
                  </a:cubicBezTo>
                  <a:cubicBezTo>
                    <a:pt x="702" y="224"/>
                    <a:pt x="702" y="224"/>
                    <a:pt x="702" y="224"/>
                  </a:cubicBezTo>
                  <a:cubicBezTo>
                    <a:pt x="702" y="225"/>
                    <a:pt x="702" y="225"/>
                    <a:pt x="702" y="225"/>
                  </a:cubicBezTo>
                  <a:cubicBezTo>
                    <a:pt x="702" y="225"/>
                    <a:pt x="702" y="225"/>
                    <a:pt x="702" y="225"/>
                  </a:cubicBezTo>
                  <a:cubicBezTo>
                    <a:pt x="701" y="225"/>
                    <a:pt x="701" y="225"/>
                    <a:pt x="701" y="225"/>
                  </a:cubicBezTo>
                  <a:cubicBezTo>
                    <a:pt x="701" y="225"/>
                    <a:pt x="701" y="225"/>
                    <a:pt x="701" y="225"/>
                  </a:cubicBezTo>
                  <a:cubicBezTo>
                    <a:pt x="700" y="225"/>
                    <a:pt x="700" y="225"/>
                    <a:pt x="700" y="225"/>
                  </a:cubicBezTo>
                  <a:cubicBezTo>
                    <a:pt x="700" y="225"/>
                    <a:pt x="700" y="225"/>
                    <a:pt x="700" y="225"/>
                  </a:cubicBezTo>
                  <a:cubicBezTo>
                    <a:pt x="700" y="225"/>
                    <a:pt x="700" y="225"/>
                    <a:pt x="700" y="225"/>
                  </a:cubicBezTo>
                  <a:cubicBezTo>
                    <a:pt x="700" y="226"/>
                    <a:pt x="700" y="226"/>
                    <a:pt x="700" y="226"/>
                  </a:cubicBezTo>
                  <a:cubicBezTo>
                    <a:pt x="700" y="226"/>
                    <a:pt x="700" y="226"/>
                    <a:pt x="700" y="226"/>
                  </a:cubicBezTo>
                  <a:cubicBezTo>
                    <a:pt x="701" y="226"/>
                    <a:pt x="701" y="226"/>
                    <a:pt x="701" y="226"/>
                  </a:cubicBezTo>
                  <a:cubicBezTo>
                    <a:pt x="701" y="226"/>
                    <a:pt x="701" y="226"/>
                    <a:pt x="701" y="226"/>
                  </a:cubicBezTo>
                  <a:cubicBezTo>
                    <a:pt x="702" y="226"/>
                    <a:pt x="702" y="226"/>
                    <a:pt x="702" y="226"/>
                  </a:cubicBezTo>
                  <a:cubicBezTo>
                    <a:pt x="702" y="226"/>
                    <a:pt x="702" y="226"/>
                    <a:pt x="702" y="226"/>
                  </a:cubicBezTo>
                  <a:cubicBezTo>
                    <a:pt x="703" y="225"/>
                    <a:pt x="703" y="225"/>
                    <a:pt x="703" y="225"/>
                  </a:cubicBezTo>
                  <a:cubicBezTo>
                    <a:pt x="704" y="225"/>
                    <a:pt x="704" y="225"/>
                    <a:pt x="704" y="225"/>
                  </a:cubicBezTo>
                  <a:cubicBezTo>
                    <a:pt x="704" y="226"/>
                    <a:pt x="704" y="226"/>
                    <a:pt x="704" y="226"/>
                  </a:cubicBezTo>
                  <a:cubicBezTo>
                    <a:pt x="705" y="226"/>
                    <a:pt x="705" y="226"/>
                    <a:pt x="705" y="226"/>
                  </a:cubicBezTo>
                  <a:cubicBezTo>
                    <a:pt x="706" y="226"/>
                    <a:pt x="706" y="226"/>
                    <a:pt x="706" y="226"/>
                  </a:cubicBezTo>
                  <a:cubicBezTo>
                    <a:pt x="706" y="227"/>
                    <a:pt x="706" y="227"/>
                    <a:pt x="706" y="227"/>
                  </a:cubicBezTo>
                  <a:cubicBezTo>
                    <a:pt x="705" y="227"/>
                    <a:pt x="705" y="227"/>
                    <a:pt x="705" y="227"/>
                  </a:cubicBezTo>
                  <a:cubicBezTo>
                    <a:pt x="705" y="228"/>
                    <a:pt x="705" y="228"/>
                    <a:pt x="705" y="228"/>
                  </a:cubicBezTo>
                  <a:cubicBezTo>
                    <a:pt x="704" y="228"/>
                    <a:pt x="704" y="228"/>
                    <a:pt x="704" y="228"/>
                  </a:cubicBezTo>
                  <a:cubicBezTo>
                    <a:pt x="704" y="228"/>
                    <a:pt x="704" y="228"/>
                    <a:pt x="704" y="228"/>
                  </a:cubicBezTo>
                  <a:cubicBezTo>
                    <a:pt x="703" y="228"/>
                    <a:pt x="703" y="228"/>
                    <a:pt x="703" y="228"/>
                  </a:cubicBezTo>
                  <a:cubicBezTo>
                    <a:pt x="703" y="228"/>
                    <a:pt x="703" y="228"/>
                    <a:pt x="703" y="228"/>
                  </a:cubicBezTo>
                  <a:cubicBezTo>
                    <a:pt x="703" y="228"/>
                    <a:pt x="703" y="228"/>
                    <a:pt x="703" y="228"/>
                  </a:cubicBezTo>
                  <a:cubicBezTo>
                    <a:pt x="703" y="228"/>
                    <a:pt x="703" y="228"/>
                    <a:pt x="703" y="228"/>
                  </a:cubicBezTo>
                  <a:cubicBezTo>
                    <a:pt x="702" y="228"/>
                    <a:pt x="702" y="228"/>
                    <a:pt x="702" y="228"/>
                  </a:cubicBezTo>
                  <a:cubicBezTo>
                    <a:pt x="702" y="228"/>
                    <a:pt x="702" y="228"/>
                    <a:pt x="702" y="228"/>
                  </a:cubicBezTo>
                  <a:cubicBezTo>
                    <a:pt x="702" y="228"/>
                    <a:pt x="702" y="228"/>
                    <a:pt x="702" y="228"/>
                  </a:cubicBezTo>
                  <a:cubicBezTo>
                    <a:pt x="702" y="228"/>
                    <a:pt x="702" y="228"/>
                    <a:pt x="702" y="228"/>
                  </a:cubicBezTo>
                  <a:cubicBezTo>
                    <a:pt x="702" y="228"/>
                    <a:pt x="702" y="228"/>
                    <a:pt x="702" y="228"/>
                  </a:cubicBezTo>
                  <a:cubicBezTo>
                    <a:pt x="703" y="228"/>
                    <a:pt x="703" y="228"/>
                    <a:pt x="703" y="228"/>
                  </a:cubicBezTo>
                  <a:cubicBezTo>
                    <a:pt x="703" y="228"/>
                    <a:pt x="703" y="228"/>
                    <a:pt x="703" y="228"/>
                  </a:cubicBezTo>
                  <a:cubicBezTo>
                    <a:pt x="704" y="227"/>
                    <a:pt x="704" y="227"/>
                    <a:pt x="704" y="227"/>
                  </a:cubicBezTo>
                  <a:cubicBezTo>
                    <a:pt x="704" y="227"/>
                    <a:pt x="704" y="227"/>
                    <a:pt x="704" y="227"/>
                  </a:cubicBezTo>
                  <a:cubicBezTo>
                    <a:pt x="704" y="227"/>
                    <a:pt x="704" y="227"/>
                    <a:pt x="704" y="227"/>
                  </a:cubicBezTo>
                  <a:cubicBezTo>
                    <a:pt x="704" y="227"/>
                    <a:pt x="704" y="227"/>
                    <a:pt x="704" y="227"/>
                  </a:cubicBezTo>
                  <a:cubicBezTo>
                    <a:pt x="704" y="227"/>
                    <a:pt x="704" y="227"/>
                    <a:pt x="704" y="227"/>
                  </a:cubicBezTo>
                  <a:cubicBezTo>
                    <a:pt x="704" y="226"/>
                    <a:pt x="704" y="226"/>
                    <a:pt x="704" y="226"/>
                  </a:cubicBezTo>
                  <a:cubicBezTo>
                    <a:pt x="703" y="226"/>
                    <a:pt x="703" y="226"/>
                    <a:pt x="703" y="226"/>
                  </a:cubicBezTo>
                  <a:cubicBezTo>
                    <a:pt x="703" y="227"/>
                    <a:pt x="703" y="227"/>
                    <a:pt x="703" y="227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701" y="227"/>
                    <a:pt x="701" y="227"/>
                    <a:pt x="701" y="227"/>
                  </a:cubicBezTo>
                  <a:cubicBezTo>
                    <a:pt x="701" y="227"/>
                    <a:pt x="701" y="227"/>
                    <a:pt x="701" y="227"/>
                  </a:cubicBezTo>
                  <a:moveTo>
                    <a:pt x="705" y="224"/>
                  </a:moveTo>
                  <a:cubicBezTo>
                    <a:pt x="705" y="223"/>
                    <a:pt x="705" y="223"/>
                    <a:pt x="705" y="223"/>
                  </a:cubicBezTo>
                  <a:cubicBezTo>
                    <a:pt x="705" y="223"/>
                    <a:pt x="705" y="223"/>
                    <a:pt x="705" y="223"/>
                  </a:cubicBezTo>
                  <a:cubicBezTo>
                    <a:pt x="706" y="222"/>
                    <a:pt x="706" y="222"/>
                    <a:pt x="706" y="222"/>
                  </a:cubicBezTo>
                  <a:cubicBezTo>
                    <a:pt x="707" y="222"/>
                    <a:pt x="707" y="222"/>
                    <a:pt x="707" y="222"/>
                  </a:cubicBezTo>
                  <a:cubicBezTo>
                    <a:pt x="707" y="223"/>
                    <a:pt x="707" y="223"/>
                    <a:pt x="707" y="223"/>
                  </a:cubicBezTo>
                  <a:cubicBezTo>
                    <a:pt x="708" y="223"/>
                    <a:pt x="708" y="223"/>
                    <a:pt x="708" y="223"/>
                  </a:cubicBezTo>
                  <a:cubicBezTo>
                    <a:pt x="709" y="224"/>
                    <a:pt x="710" y="224"/>
                    <a:pt x="710" y="224"/>
                  </a:cubicBezTo>
                  <a:cubicBezTo>
                    <a:pt x="711" y="224"/>
                    <a:pt x="711" y="224"/>
                    <a:pt x="711" y="224"/>
                  </a:cubicBezTo>
                  <a:cubicBezTo>
                    <a:pt x="711" y="225"/>
                    <a:pt x="711" y="225"/>
                    <a:pt x="711" y="225"/>
                  </a:cubicBezTo>
                  <a:cubicBezTo>
                    <a:pt x="710" y="225"/>
                    <a:pt x="710" y="225"/>
                    <a:pt x="710" y="225"/>
                  </a:cubicBezTo>
                  <a:cubicBezTo>
                    <a:pt x="710" y="225"/>
                    <a:pt x="710" y="225"/>
                    <a:pt x="710" y="225"/>
                  </a:cubicBezTo>
                  <a:cubicBezTo>
                    <a:pt x="710" y="225"/>
                    <a:pt x="710" y="225"/>
                    <a:pt x="710" y="225"/>
                  </a:cubicBezTo>
                  <a:cubicBezTo>
                    <a:pt x="710" y="225"/>
                    <a:pt x="710" y="225"/>
                    <a:pt x="710" y="225"/>
                  </a:cubicBezTo>
                  <a:cubicBezTo>
                    <a:pt x="710" y="225"/>
                    <a:pt x="710" y="225"/>
                    <a:pt x="710" y="225"/>
                  </a:cubicBezTo>
                  <a:cubicBezTo>
                    <a:pt x="710" y="225"/>
                    <a:pt x="710" y="225"/>
                    <a:pt x="710" y="225"/>
                  </a:cubicBezTo>
                  <a:cubicBezTo>
                    <a:pt x="709" y="224"/>
                    <a:pt x="708" y="224"/>
                    <a:pt x="707" y="224"/>
                  </a:cubicBezTo>
                  <a:cubicBezTo>
                    <a:pt x="707" y="223"/>
                    <a:pt x="707" y="223"/>
                    <a:pt x="707" y="223"/>
                  </a:cubicBezTo>
                  <a:cubicBezTo>
                    <a:pt x="707" y="223"/>
                    <a:pt x="707" y="223"/>
                    <a:pt x="707" y="223"/>
                  </a:cubicBezTo>
                  <a:cubicBezTo>
                    <a:pt x="706" y="223"/>
                    <a:pt x="706" y="223"/>
                    <a:pt x="706" y="223"/>
                  </a:cubicBezTo>
                  <a:cubicBezTo>
                    <a:pt x="706" y="223"/>
                    <a:pt x="706" y="223"/>
                    <a:pt x="706" y="223"/>
                  </a:cubicBezTo>
                  <a:cubicBezTo>
                    <a:pt x="706" y="224"/>
                    <a:pt x="706" y="224"/>
                    <a:pt x="706" y="224"/>
                  </a:cubicBezTo>
                  <a:cubicBezTo>
                    <a:pt x="706" y="224"/>
                    <a:pt x="706" y="224"/>
                    <a:pt x="706" y="224"/>
                  </a:cubicBezTo>
                  <a:cubicBezTo>
                    <a:pt x="707" y="225"/>
                    <a:pt x="707" y="225"/>
                    <a:pt x="708" y="226"/>
                  </a:cubicBezTo>
                  <a:cubicBezTo>
                    <a:pt x="708" y="226"/>
                    <a:pt x="708" y="226"/>
                    <a:pt x="708" y="226"/>
                  </a:cubicBezTo>
                  <a:cubicBezTo>
                    <a:pt x="708" y="226"/>
                    <a:pt x="708" y="226"/>
                    <a:pt x="708" y="226"/>
                  </a:cubicBezTo>
                  <a:cubicBezTo>
                    <a:pt x="708" y="226"/>
                    <a:pt x="708" y="226"/>
                    <a:pt x="708" y="226"/>
                  </a:cubicBezTo>
                  <a:cubicBezTo>
                    <a:pt x="708" y="226"/>
                    <a:pt x="708" y="226"/>
                    <a:pt x="708" y="226"/>
                  </a:cubicBezTo>
                  <a:cubicBezTo>
                    <a:pt x="708" y="226"/>
                    <a:pt x="708" y="226"/>
                    <a:pt x="708" y="226"/>
                  </a:cubicBezTo>
                  <a:cubicBezTo>
                    <a:pt x="707" y="226"/>
                    <a:pt x="707" y="226"/>
                    <a:pt x="707" y="226"/>
                  </a:cubicBezTo>
                  <a:cubicBezTo>
                    <a:pt x="707" y="226"/>
                    <a:pt x="707" y="226"/>
                    <a:pt x="707" y="226"/>
                  </a:cubicBezTo>
                  <a:cubicBezTo>
                    <a:pt x="707" y="226"/>
                    <a:pt x="707" y="226"/>
                    <a:pt x="707" y="226"/>
                  </a:cubicBezTo>
                  <a:cubicBezTo>
                    <a:pt x="705" y="225"/>
                    <a:pt x="704" y="224"/>
                    <a:pt x="702" y="223"/>
                  </a:cubicBezTo>
                  <a:cubicBezTo>
                    <a:pt x="702" y="223"/>
                    <a:pt x="702" y="223"/>
                    <a:pt x="702" y="223"/>
                  </a:cubicBezTo>
                  <a:cubicBezTo>
                    <a:pt x="702" y="223"/>
                    <a:pt x="702" y="223"/>
                    <a:pt x="702" y="223"/>
                  </a:cubicBezTo>
                  <a:cubicBezTo>
                    <a:pt x="702" y="223"/>
                    <a:pt x="702" y="223"/>
                    <a:pt x="702" y="223"/>
                  </a:cubicBezTo>
                  <a:cubicBezTo>
                    <a:pt x="702" y="223"/>
                    <a:pt x="702" y="223"/>
                    <a:pt x="702" y="223"/>
                  </a:cubicBezTo>
                  <a:cubicBezTo>
                    <a:pt x="702" y="223"/>
                    <a:pt x="702" y="223"/>
                    <a:pt x="702" y="223"/>
                  </a:cubicBezTo>
                  <a:cubicBezTo>
                    <a:pt x="702" y="222"/>
                    <a:pt x="702" y="222"/>
                    <a:pt x="702" y="222"/>
                  </a:cubicBezTo>
                  <a:cubicBezTo>
                    <a:pt x="703" y="222"/>
                    <a:pt x="703" y="222"/>
                    <a:pt x="703" y="222"/>
                  </a:cubicBezTo>
                  <a:cubicBezTo>
                    <a:pt x="703" y="222"/>
                    <a:pt x="703" y="222"/>
                    <a:pt x="703" y="222"/>
                  </a:cubicBezTo>
                  <a:cubicBezTo>
                    <a:pt x="703" y="223"/>
                    <a:pt x="704" y="223"/>
                    <a:pt x="705" y="224"/>
                  </a:cubicBezTo>
                  <a:moveTo>
                    <a:pt x="712" y="224"/>
                  </a:moveTo>
                  <a:cubicBezTo>
                    <a:pt x="711" y="224"/>
                    <a:pt x="711" y="224"/>
                    <a:pt x="711" y="224"/>
                  </a:cubicBezTo>
                  <a:cubicBezTo>
                    <a:pt x="710" y="223"/>
                    <a:pt x="709" y="222"/>
                    <a:pt x="708" y="222"/>
                  </a:cubicBezTo>
                  <a:cubicBezTo>
                    <a:pt x="708" y="222"/>
                    <a:pt x="708" y="222"/>
                    <a:pt x="708" y="222"/>
                  </a:cubicBezTo>
                  <a:cubicBezTo>
                    <a:pt x="708" y="221"/>
                    <a:pt x="708" y="221"/>
                    <a:pt x="708" y="221"/>
                  </a:cubicBezTo>
                  <a:cubicBezTo>
                    <a:pt x="708" y="221"/>
                    <a:pt x="708" y="221"/>
                    <a:pt x="708" y="221"/>
                  </a:cubicBezTo>
                  <a:cubicBezTo>
                    <a:pt x="708" y="221"/>
                    <a:pt x="708" y="221"/>
                    <a:pt x="708" y="221"/>
                  </a:cubicBezTo>
                  <a:cubicBezTo>
                    <a:pt x="708" y="221"/>
                    <a:pt x="708" y="221"/>
                    <a:pt x="708" y="221"/>
                  </a:cubicBezTo>
                  <a:cubicBezTo>
                    <a:pt x="708" y="221"/>
                    <a:pt x="708" y="221"/>
                    <a:pt x="708" y="221"/>
                  </a:cubicBezTo>
                  <a:cubicBezTo>
                    <a:pt x="709" y="221"/>
                    <a:pt x="709" y="221"/>
                    <a:pt x="709" y="221"/>
                  </a:cubicBezTo>
                  <a:cubicBezTo>
                    <a:pt x="709" y="221"/>
                    <a:pt x="709" y="221"/>
                    <a:pt x="709" y="221"/>
                  </a:cubicBezTo>
                  <a:cubicBezTo>
                    <a:pt x="710" y="222"/>
                    <a:pt x="711" y="222"/>
                    <a:pt x="712" y="223"/>
                  </a:cubicBezTo>
                  <a:cubicBezTo>
                    <a:pt x="713" y="223"/>
                    <a:pt x="713" y="223"/>
                    <a:pt x="713" y="223"/>
                  </a:cubicBezTo>
                  <a:cubicBezTo>
                    <a:pt x="712" y="223"/>
                    <a:pt x="712" y="223"/>
                    <a:pt x="712" y="223"/>
                  </a:cubicBezTo>
                  <a:cubicBezTo>
                    <a:pt x="712" y="224"/>
                    <a:pt x="712" y="224"/>
                    <a:pt x="712" y="224"/>
                  </a:cubicBezTo>
                  <a:cubicBezTo>
                    <a:pt x="712" y="224"/>
                    <a:pt x="712" y="224"/>
                    <a:pt x="712" y="224"/>
                  </a:cubicBezTo>
                  <a:cubicBezTo>
                    <a:pt x="712" y="224"/>
                    <a:pt x="712" y="224"/>
                    <a:pt x="712" y="224"/>
                  </a:cubicBezTo>
                  <a:cubicBezTo>
                    <a:pt x="712" y="224"/>
                    <a:pt x="712" y="224"/>
                    <a:pt x="712" y="224"/>
                  </a:cubicBezTo>
                  <a:cubicBezTo>
                    <a:pt x="712" y="224"/>
                    <a:pt x="712" y="224"/>
                    <a:pt x="712" y="224"/>
                  </a:cubicBezTo>
                  <a:moveTo>
                    <a:pt x="707" y="221"/>
                  </a:moveTo>
                  <a:cubicBezTo>
                    <a:pt x="706" y="221"/>
                    <a:pt x="706" y="221"/>
                    <a:pt x="706" y="221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06" y="220"/>
                    <a:pt x="706" y="220"/>
                    <a:pt x="706" y="220"/>
                  </a:cubicBezTo>
                  <a:cubicBezTo>
                    <a:pt x="707" y="220"/>
                    <a:pt x="707" y="220"/>
                    <a:pt x="707" y="220"/>
                  </a:cubicBezTo>
                  <a:cubicBezTo>
                    <a:pt x="708" y="220"/>
                    <a:pt x="708" y="220"/>
                    <a:pt x="708" y="220"/>
                  </a:cubicBezTo>
                  <a:cubicBezTo>
                    <a:pt x="708" y="221"/>
                    <a:pt x="708" y="221"/>
                    <a:pt x="708" y="221"/>
                  </a:cubicBezTo>
                  <a:cubicBezTo>
                    <a:pt x="708" y="221"/>
                    <a:pt x="708" y="221"/>
                    <a:pt x="708" y="221"/>
                  </a:cubicBezTo>
                  <a:cubicBezTo>
                    <a:pt x="707" y="221"/>
                    <a:pt x="707" y="221"/>
                    <a:pt x="707" y="221"/>
                  </a:cubicBezTo>
                  <a:moveTo>
                    <a:pt x="711" y="220"/>
                  </a:moveTo>
                  <a:cubicBezTo>
                    <a:pt x="711" y="219"/>
                    <a:pt x="712" y="219"/>
                    <a:pt x="712" y="219"/>
                  </a:cubicBezTo>
                  <a:cubicBezTo>
                    <a:pt x="711" y="218"/>
                    <a:pt x="711" y="218"/>
                    <a:pt x="711" y="218"/>
                  </a:cubicBezTo>
                  <a:cubicBezTo>
                    <a:pt x="711" y="218"/>
                    <a:pt x="711" y="218"/>
                    <a:pt x="711" y="218"/>
                  </a:cubicBezTo>
                  <a:cubicBezTo>
                    <a:pt x="711" y="218"/>
                    <a:pt x="711" y="218"/>
                    <a:pt x="711" y="218"/>
                  </a:cubicBezTo>
                  <a:cubicBezTo>
                    <a:pt x="711" y="218"/>
                    <a:pt x="711" y="218"/>
                    <a:pt x="711" y="218"/>
                  </a:cubicBezTo>
                  <a:cubicBezTo>
                    <a:pt x="712" y="218"/>
                    <a:pt x="712" y="218"/>
                    <a:pt x="712" y="218"/>
                  </a:cubicBezTo>
                  <a:cubicBezTo>
                    <a:pt x="712" y="218"/>
                    <a:pt x="712" y="218"/>
                    <a:pt x="712" y="218"/>
                  </a:cubicBezTo>
                  <a:cubicBezTo>
                    <a:pt x="712" y="218"/>
                    <a:pt x="712" y="218"/>
                    <a:pt x="712" y="218"/>
                  </a:cubicBezTo>
                  <a:cubicBezTo>
                    <a:pt x="712" y="218"/>
                    <a:pt x="712" y="218"/>
                    <a:pt x="712" y="218"/>
                  </a:cubicBezTo>
                  <a:cubicBezTo>
                    <a:pt x="712" y="218"/>
                    <a:pt x="712" y="218"/>
                    <a:pt x="712" y="218"/>
                  </a:cubicBezTo>
                  <a:cubicBezTo>
                    <a:pt x="713" y="218"/>
                    <a:pt x="713" y="218"/>
                    <a:pt x="713" y="218"/>
                  </a:cubicBezTo>
                  <a:cubicBezTo>
                    <a:pt x="714" y="218"/>
                    <a:pt x="714" y="218"/>
                    <a:pt x="714" y="218"/>
                  </a:cubicBezTo>
                  <a:cubicBezTo>
                    <a:pt x="714" y="218"/>
                    <a:pt x="714" y="218"/>
                    <a:pt x="714" y="218"/>
                  </a:cubicBezTo>
                  <a:cubicBezTo>
                    <a:pt x="714" y="218"/>
                    <a:pt x="714" y="218"/>
                    <a:pt x="714" y="218"/>
                  </a:cubicBezTo>
                  <a:cubicBezTo>
                    <a:pt x="714" y="218"/>
                    <a:pt x="714" y="218"/>
                    <a:pt x="714" y="218"/>
                  </a:cubicBezTo>
                  <a:cubicBezTo>
                    <a:pt x="714" y="218"/>
                    <a:pt x="714" y="218"/>
                    <a:pt x="714" y="218"/>
                  </a:cubicBezTo>
                  <a:cubicBezTo>
                    <a:pt x="715" y="218"/>
                    <a:pt x="715" y="218"/>
                    <a:pt x="715" y="218"/>
                  </a:cubicBezTo>
                  <a:cubicBezTo>
                    <a:pt x="715" y="218"/>
                    <a:pt x="715" y="218"/>
                    <a:pt x="715" y="218"/>
                  </a:cubicBezTo>
                  <a:cubicBezTo>
                    <a:pt x="714" y="219"/>
                    <a:pt x="714" y="219"/>
                    <a:pt x="714" y="219"/>
                  </a:cubicBezTo>
                  <a:cubicBezTo>
                    <a:pt x="715" y="219"/>
                    <a:pt x="715" y="220"/>
                    <a:pt x="716" y="220"/>
                  </a:cubicBezTo>
                  <a:cubicBezTo>
                    <a:pt x="716" y="220"/>
                    <a:pt x="716" y="220"/>
                    <a:pt x="716" y="220"/>
                  </a:cubicBezTo>
                  <a:cubicBezTo>
                    <a:pt x="717" y="220"/>
                    <a:pt x="717" y="220"/>
                    <a:pt x="717" y="220"/>
                  </a:cubicBezTo>
                  <a:cubicBezTo>
                    <a:pt x="717" y="220"/>
                    <a:pt x="717" y="220"/>
                    <a:pt x="717" y="220"/>
                  </a:cubicBezTo>
                  <a:cubicBezTo>
                    <a:pt x="717" y="220"/>
                    <a:pt x="717" y="220"/>
                    <a:pt x="717" y="220"/>
                  </a:cubicBezTo>
                  <a:cubicBezTo>
                    <a:pt x="717" y="220"/>
                    <a:pt x="717" y="220"/>
                    <a:pt x="717" y="220"/>
                  </a:cubicBezTo>
                  <a:cubicBezTo>
                    <a:pt x="717" y="220"/>
                    <a:pt x="717" y="220"/>
                    <a:pt x="717" y="220"/>
                  </a:cubicBezTo>
                  <a:cubicBezTo>
                    <a:pt x="717" y="220"/>
                    <a:pt x="717" y="220"/>
                    <a:pt x="717" y="220"/>
                  </a:cubicBezTo>
                  <a:cubicBezTo>
                    <a:pt x="717" y="220"/>
                    <a:pt x="717" y="220"/>
                    <a:pt x="717" y="220"/>
                  </a:cubicBezTo>
                  <a:cubicBezTo>
                    <a:pt x="717" y="220"/>
                    <a:pt x="717" y="220"/>
                    <a:pt x="717" y="220"/>
                  </a:cubicBezTo>
                  <a:cubicBezTo>
                    <a:pt x="717" y="220"/>
                    <a:pt x="717" y="220"/>
                    <a:pt x="717" y="220"/>
                  </a:cubicBezTo>
                  <a:cubicBezTo>
                    <a:pt x="718" y="220"/>
                    <a:pt x="718" y="220"/>
                    <a:pt x="718" y="220"/>
                  </a:cubicBezTo>
                  <a:cubicBezTo>
                    <a:pt x="718" y="220"/>
                    <a:pt x="718" y="220"/>
                    <a:pt x="718" y="220"/>
                  </a:cubicBezTo>
                  <a:cubicBezTo>
                    <a:pt x="718" y="220"/>
                    <a:pt x="718" y="220"/>
                    <a:pt x="718" y="220"/>
                  </a:cubicBezTo>
                  <a:cubicBezTo>
                    <a:pt x="718" y="220"/>
                    <a:pt x="718" y="220"/>
                    <a:pt x="718" y="220"/>
                  </a:cubicBezTo>
                  <a:cubicBezTo>
                    <a:pt x="717" y="221"/>
                    <a:pt x="717" y="221"/>
                    <a:pt x="717" y="221"/>
                  </a:cubicBezTo>
                  <a:cubicBezTo>
                    <a:pt x="717" y="221"/>
                    <a:pt x="717" y="221"/>
                    <a:pt x="717" y="221"/>
                  </a:cubicBezTo>
                  <a:cubicBezTo>
                    <a:pt x="717" y="221"/>
                    <a:pt x="717" y="221"/>
                    <a:pt x="717" y="221"/>
                  </a:cubicBezTo>
                  <a:cubicBezTo>
                    <a:pt x="716" y="221"/>
                    <a:pt x="716" y="221"/>
                    <a:pt x="716" y="221"/>
                  </a:cubicBezTo>
                  <a:cubicBezTo>
                    <a:pt x="715" y="221"/>
                    <a:pt x="715" y="221"/>
                    <a:pt x="715" y="221"/>
                  </a:cubicBezTo>
                  <a:cubicBezTo>
                    <a:pt x="715" y="221"/>
                    <a:pt x="715" y="221"/>
                    <a:pt x="715" y="221"/>
                  </a:cubicBezTo>
                  <a:cubicBezTo>
                    <a:pt x="714" y="220"/>
                    <a:pt x="714" y="220"/>
                    <a:pt x="713" y="219"/>
                  </a:cubicBezTo>
                  <a:cubicBezTo>
                    <a:pt x="712" y="220"/>
                    <a:pt x="712" y="220"/>
                    <a:pt x="712" y="220"/>
                  </a:cubicBezTo>
                  <a:cubicBezTo>
                    <a:pt x="713" y="221"/>
                    <a:pt x="713" y="221"/>
                    <a:pt x="715" y="222"/>
                  </a:cubicBezTo>
                  <a:cubicBezTo>
                    <a:pt x="715" y="222"/>
                    <a:pt x="715" y="222"/>
                    <a:pt x="715" y="222"/>
                  </a:cubicBezTo>
                  <a:cubicBezTo>
                    <a:pt x="715" y="222"/>
                    <a:pt x="715" y="222"/>
                    <a:pt x="715" y="222"/>
                  </a:cubicBezTo>
                  <a:cubicBezTo>
                    <a:pt x="714" y="222"/>
                    <a:pt x="714" y="222"/>
                    <a:pt x="714" y="222"/>
                  </a:cubicBezTo>
                  <a:cubicBezTo>
                    <a:pt x="714" y="222"/>
                    <a:pt x="714" y="222"/>
                    <a:pt x="714" y="222"/>
                  </a:cubicBezTo>
                  <a:cubicBezTo>
                    <a:pt x="714" y="223"/>
                    <a:pt x="714" y="223"/>
                    <a:pt x="714" y="223"/>
                  </a:cubicBezTo>
                  <a:cubicBezTo>
                    <a:pt x="714" y="223"/>
                    <a:pt x="714" y="223"/>
                    <a:pt x="714" y="223"/>
                  </a:cubicBezTo>
                  <a:cubicBezTo>
                    <a:pt x="714" y="223"/>
                    <a:pt x="714" y="223"/>
                    <a:pt x="714" y="223"/>
                  </a:cubicBezTo>
                  <a:cubicBezTo>
                    <a:pt x="714" y="223"/>
                    <a:pt x="714" y="223"/>
                    <a:pt x="714" y="223"/>
                  </a:cubicBezTo>
                  <a:cubicBezTo>
                    <a:pt x="712" y="222"/>
                    <a:pt x="712" y="222"/>
                    <a:pt x="711" y="221"/>
                  </a:cubicBezTo>
                  <a:cubicBezTo>
                    <a:pt x="710" y="221"/>
                    <a:pt x="710" y="221"/>
                    <a:pt x="710" y="221"/>
                  </a:cubicBezTo>
                  <a:cubicBezTo>
                    <a:pt x="710" y="221"/>
                    <a:pt x="710" y="221"/>
                    <a:pt x="710" y="221"/>
                  </a:cubicBezTo>
                  <a:cubicBezTo>
                    <a:pt x="710" y="221"/>
                    <a:pt x="710" y="221"/>
                    <a:pt x="710" y="221"/>
                  </a:cubicBezTo>
                  <a:cubicBezTo>
                    <a:pt x="709" y="221"/>
                    <a:pt x="709" y="221"/>
                    <a:pt x="709" y="221"/>
                  </a:cubicBezTo>
                  <a:cubicBezTo>
                    <a:pt x="709" y="221"/>
                    <a:pt x="709" y="221"/>
                    <a:pt x="709" y="221"/>
                  </a:cubicBezTo>
                  <a:cubicBezTo>
                    <a:pt x="709" y="221"/>
                    <a:pt x="709" y="221"/>
                    <a:pt x="709" y="221"/>
                  </a:cubicBezTo>
                  <a:cubicBezTo>
                    <a:pt x="709" y="221"/>
                    <a:pt x="709" y="221"/>
                    <a:pt x="709" y="221"/>
                  </a:cubicBezTo>
                  <a:cubicBezTo>
                    <a:pt x="710" y="220"/>
                    <a:pt x="710" y="220"/>
                    <a:pt x="710" y="220"/>
                  </a:cubicBezTo>
                  <a:cubicBezTo>
                    <a:pt x="709" y="220"/>
                    <a:pt x="709" y="220"/>
                    <a:pt x="709" y="220"/>
                  </a:cubicBezTo>
                  <a:cubicBezTo>
                    <a:pt x="709" y="220"/>
                    <a:pt x="709" y="220"/>
                    <a:pt x="709" y="220"/>
                  </a:cubicBezTo>
                  <a:cubicBezTo>
                    <a:pt x="709" y="219"/>
                    <a:pt x="709" y="219"/>
                    <a:pt x="709" y="219"/>
                  </a:cubicBezTo>
                  <a:cubicBezTo>
                    <a:pt x="709" y="219"/>
                    <a:pt x="709" y="219"/>
                    <a:pt x="709" y="219"/>
                  </a:cubicBezTo>
                  <a:cubicBezTo>
                    <a:pt x="709" y="219"/>
                    <a:pt x="709" y="219"/>
                    <a:pt x="709" y="219"/>
                  </a:cubicBezTo>
                  <a:cubicBezTo>
                    <a:pt x="709" y="218"/>
                    <a:pt x="709" y="218"/>
                    <a:pt x="709" y="218"/>
                  </a:cubicBezTo>
                  <a:cubicBezTo>
                    <a:pt x="710" y="218"/>
                    <a:pt x="710" y="218"/>
                    <a:pt x="710" y="218"/>
                  </a:cubicBezTo>
                  <a:cubicBezTo>
                    <a:pt x="710" y="218"/>
                    <a:pt x="710" y="218"/>
                    <a:pt x="710" y="218"/>
                  </a:cubicBezTo>
                  <a:cubicBezTo>
                    <a:pt x="710" y="218"/>
                    <a:pt x="710" y="218"/>
                    <a:pt x="710" y="218"/>
                  </a:cubicBezTo>
                  <a:cubicBezTo>
                    <a:pt x="710" y="218"/>
                    <a:pt x="710" y="218"/>
                    <a:pt x="710" y="218"/>
                  </a:cubicBezTo>
                  <a:cubicBezTo>
                    <a:pt x="710" y="218"/>
                    <a:pt x="710" y="218"/>
                    <a:pt x="710" y="218"/>
                  </a:cubicBezTo>
                  <a:cubicBezTo>
                    <a:pt x="711" y="219"/>
                    <a:pt x="711" y="219"/>
                    <a:pt x="711" y="219"/>
                  </a:cubicBezTo>
                  <a:cubicBezTo>
                    <a:pt x="711" y="219"/>
                    <a:pt x="711" y="219"/>
                    <a:pt x="711" y="219"/>
                  </a:cubicBezTo>
                  <a:cubicBezTo>
                    <a:pt x="711" y="219"/>
                    <a:pt x="711" y="219"/>
                    <a:pt x="711" y="219"/>
                  </a:cubicBezTo>
                  <a:cubicBezTo>
                    <a:pt x="711" y="219"/>
                    <a:pt x="711" y="219"/>
                    <a:pt x="711" y="219"/>
                  </a:cubicBezTo>
                  <a:cubicBezTo>
                    <a:pt x="711" y="219"/>
                    <a:pt x="711" y="219"/>
                    <a:pt x="711" y="219"/>
                  </a:cubicBezTo>
                  <a:cubicBezTo>
                    <a:pt x="710" y="219"/>
                    <a:pt x="710" y="219"/>
                    <a:pt x="710" y="219"/>
                  </a:cubicBezTo>
                  <a:cubicBezTo>
                    <a:pt x="710" y="219"/>
                    <a:pt x="710" y="219"/>
                    <a:pt x="710" y="219"/>
                  </a:cubicBezTo>
                  <a:cubicBezTo>
                    <a:pt x="710" y="219"/>
                    <a:pt x="710" y="219"/>
                    <a:pt x="710" y="219"/>
                  </a:cubicBezTo>
                  <a:cubicBezTo>
                    <a:pt x="710" y="219"/>
                    <a:pt x="710" y="219"/>
                    <a:pt x="710" y="219"/>
                  </a:cubicBezTo>
                  <a:cubicBezTo>
                    <a:pt x="710" y="219"/>
                    <a:pt x="710" y="219"/>
                    <a:pt x="710" y="219"/>
                  </a:cubicBezTo>
                  <a:cubicBezTo>
                    <a:pt x="710" y="219"/>
                    <a:pt x="710" y="219"/>
                    <a:pt x="710" y="219"/>
                  </a:cubicBezTo>
                  <a:cubicBezTo>
                    <a:pt x="710" y="220"/>
                    <a:pt x="710" y="220"/>
                    <a:pt x="710" y="220"/>
                  </a:cubicBezTo>
                  <a:cubicBezTo>
                    <a:pt x="711" y="220"/>
                    <a:pt x="711" y="220"/>
                    <a:pt x="711" y="220"/>
                  </a:cubicBezTo>
                  <a:moveTo>
                    <a:pt x="729" y="194"/>
                  </a:moveTo>
                  <a:cubicBezTo>
                    <a:pt x="728" y="194"/>
                    <a:pt x="727" y="194"/>
                    <a:pt x="727" y="195"/>
                  </a:cubicBezTo>
                  <a:cubicBezTo>
                    <a:pt x="704" y="208"/>
                    <a:pt x="682" y="221"/>
                    <a:pt x="659" y="234"/>
                  </a:cubicBezTo>
                  <a:cubicBezTo>
                    <a:pt x="658" y="235"/>
                    <a:pt x="658" y="236"/>
                    <a:pt x="659" y="236"/>
                  </a:cubicBezTo>
                  <a:cubicBezTo>
                    <a:pt x="670" y="242"/>
                    <a:pt x="675" y="246"/>
                    <a:pt x="686" y="252"/>
                  </a:cubicBezTo>
                  <a:cubicBezTo>
                    <a:pt x="686" y="252"/>
                    <a:pt x="687" y="252"/>
                    <a:pt x="688" y="252"/>
                  </a:cubicBezTo>
                  <a:cubicBezTo>
                    <a:pt x="688" y="252"/>
                    <a:pt x="689" y="252"/>
                    <a:pt x="689" y="252"/>
                  </a:cubicBezTo>
                  <a:cubicBezTo>
                    <a:pt x="712" y="239"/>
                    <a:pt x="735" y="226"/>
                    <a:pt x="757" y="213"/>
                  </a:cubicBezTo>
                  <a:cubicBezTo>
                    <a:pt x="758" y="212"/>
                    <a:pt x="758" y="211"/>
                    <a:pt x="757" y="210"/>
                  </a:cubicBezTo>
                  <a:cubicBezTo>
                    <a:pt x="747" y="204"/>
                    <a:pt x="741" y="201"/>
                    <a:pt x="730" y="195"/>
                  </a:cubicBezTo>
                  <a:cubicBezTo>
                    <a:pt x="730" y="194"/>
                    <a:pt x="729" y="194"/>
                    <a:pt x="729" y="194"/>
                  </a:cubicBezTo>
                  <a:moveTo>
                    <a:pt x="525" y="207"/>
                  </a:moveTo>
                  <a:cubicBezTo>
                    <a:pt x="524" y="207"/>
                    <a:pt x="524" y="207"/>
                    <a:pt x="524" y="207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6" y="206"/>
                    <a:pt x="527" y="205"/>
                    <a:pt x="528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5"/>
                    <a:pt x="530" y="205"/>
                    <a:pt x="530" y="205"/>
                  </a:cubicBezTo>
                  <a:cubicBezTo>
                    <a:pt x="529" y="205"/>
                    <a:pt x="529" y="205"/>
                    <a:pt x="529" y="205"/>
                  </a:cubicBezTo>
                  <a:cubicBezTo>
                    <a:pt x="528" y="206"/>
                    <a:pt x="527" y="206"/>
                    <a:pt x="525" y="207"/>
                  </a:cubicBezTo>
                  <a:cubicBezTo>
                    <a:pt x="525" y="207"/>
                    <a:pt x="525" y="207"/>
                    <a:pt x="525" y="207"/>
                  </a:cubicBezTo>
                  <a:moveTo>
                    <a:pt x="545" y="205"/>
                  </a:moveTo>
                  <a:cubicBezTo>
                    <a:pt x="545" y="205"/>
                    <a:pt x="545" y="205"/>
                    <a:pt x="545" y="205"/>
                  </a:cubicBezTo>
                  <a:cubicBezTo>
                    <a:pt x="544" y="204"/>
                    <a:pt x="544" y="204"/>
                    <a:pt x="544" y="204"/>
                  </a:cubicBezTo>
                  <a:cubicBezTo>
                    <a:pt x="544" y="204"/>
                    <a:pt x="544" y="204"/>
                    <a:pt x="544" y="204"/>
                  </a:cubicBezTo>
                  <a:cubicBezTo>
                    <a:pt x="545" y="204"/>
                    <a:pt x="546" y="203"/>
                    <a:pt x="546" y="203"/>
                  </a:cubicBezTo>
                  <a:cubicBezTo>
                    <a:pt x="547" y="203"/>
                    <a:pt x="547" y="203"/>
                    <a:pt x="547" y="203"/>
                  </a:cubicBezTo>
                  <a:cubicBezTo>
                    <a:pt x="547" y="203"/>
                    <a:pt x="547" y="203"/>
                    <a:pt x="547" y="203"/>
                  </a:cubicBezTo>
                  <a:cubicBezTo>
                    <a:pt x="547" y="203"/>
                    <a:pt x="547" y="203"/>
                    <a:pt x="547" y="203"/>
                  </a:cubicBezTo>
                  <a:cubicBezTo>
                    <a:pt x="547" y="203"/>
                    <a:pt x="547" y="203"/>
                    <a:pt x="547" y="203"/>
                  </a:cubicBezTo>
                  <a:cubicBezTo>
                    <a:pt x="548" y="203"/>
                    <a:pt x="548" y="203"/>
                    <a:pt x="548" y="203"/>
                  </a:cubicBezTo>
                  <a:cubicBezTo>
                    <a:pt x="547" y="204"/>
                    <a:pt x="547" y="204"/>
                    <a:pt x="547" y="204"/>
                  </a:cubicBezTo>
                  <a:cubicBezTo>
                    <a:pt x="547" y="204"/>
                    <a:pt x="546" y="204"/>
                    <a:pt x="545" y="205"/>
                  </a:cubicBezTo>
                  <a:cubicBezTo>
                    <a:pt x="545" y="205"/>
                    <a:pt x="545" y="205"/>
                    <a:pt x="545" y="205"/>
                  </a:cubicBezTo>
                  <a:moveTo>
                    <a:pt x="532" y="187"/>
                  </a:moveTo>
                  <a:cubicBezTo>
                    <a:pt x="531" y="187"/>
                    <a:pt x="531" y="187"/>
                    <a:pt x="530" y="187"/>
                  </a:cubicBezTo>
                  <a:cubicBezTo>
                    <a:pt x="521" y="193"/>
                    <a:pt x="516" y="195"/>
                    <a:pt x="506" y="201"/>
                  </a:cubicBezTo>
                  <a:cubicBezTo>
                    <a:pt x="505" y="202"/>
                    <a:pt x="505" y="203"/>
                    <a:pt x="506" y="203"/>
                  </a:cubicBezTo>
                  <a:cubicBezTo>
                    <a:pt x="517" y="210"/>
                    <a:pt x="522" y="213"/>
                    <a:pt x="533" y="219"/>
                  </a:cubicBezTo>
                  <a:cubicBezTo>
                    <a:pt x="533" y="220"/>
                    <a:pt x="534" y="220"/>
                    <a:pt x="535" y="220"/>
                  </a:cubicBezTo>
                  <a:cubicBezTo>
                    <a:pt x="535" y="220"/>
                    <a:pt x="536" y="220"/>
                    <a:pt x="536" y="219"/>
                  </a:cubicBezTo>
                  <a:cubicBezTo>
                    <a:pt x="546" y="214"/>
                    <a:pt x="551" y="211"/>
                    <a:pt x="561" y="205"/>
                  </a:cubicBezTo>
                  <a:cubicBezTo>
                    <a:pt x="562" y="205"/>
                    <a:pt x="562" y="204"/>
                    <a:pt x="561" y="203"/>
                  </a:cubicBezTo>
                  <a:cubicBezTo>
                    <a:pt x="550" y="197"/>
                    <a:pt x="545" y="193"/>
                    <a:pt x="534" y="187"/>
                  </a:cubicBezTo>
                  <a:cubicBezTo>
                    <a:pt x="533" y="187"/>
                    <a:pt x="533" y="187"/>
                    <a:pt x="532" y="187"/>
                  </a:cubicBezTo>
                  <a:moveTo>
                    <a:pt x="465" y="205"/>
                  </a:moveTo>
                  <a:cubicBezTo>
                    <a:pt x="463" y="204"/>
                    <a:pt x="462" y="203"/>
                    <a:pt x="460" y="202"/>
                  </a:cubicBezTo>
                  <a:cubicBezTo>
                    <a:pt x="459" y="202"/>
                    <a:pt x="459" y="202"/>
                    <a:pt x="459" y="202"/>
                  </a:cubicBezTo>
                  <a:cubicBezTo>
                    <a:pt x="460" y="202"/>
                    <a:pt x="460" y="202"/>
                    <a:pt x="460" y="202"/>
                  </a:cubicBezTo>
                  <a:cubicBezTo>
                    <a:pt x="461" y="201"/>
                    <a:pt x="461" y="201"/>
                    <a:pt x="462" y="201"/>
                  </a:cubicBezTo>
                  <a:cubicBezTo>
                    <a:pt x="462" y="201"/>
                    <a:pt x="462" y="201"/>
                    <a:pt x="462" y="201"/>
                  </a:cubicBezTo>
                  <a:cubicBezTo>
                    <a:pt x="462" y="201"/>
                    <a:pt x="462" y="201"/>
                    <a:pt x="462" y="201"/>
                  </a:cubicBezTo>
                  <a:cubicBezTo>
                    <a:pt x="462" y="201"/>
                    <a:pt x="462" y="201"/>
                    <a:pt x="462" y="201"/>
                  </a:cubicBezTo>
                  <a:cubicBezTo>
                    <a:pt x="463" y="201"/>
                    <a:pt x="463" y="201"/>
                    <a:pt x="463" y="201"/>
                  </a:cubicBezTo>
                  <a:cubicBezTo>
                    <a:pt x="463" y="201"/>
                    <a:pt x="463" y="201"/>
                    <a:pt x="463" y="201"/>
                  </a:cubicBezTo>
                  <a:cubicBezTo>
                    <a:pt x="463" y="201"/>
                    <a:pt x="463" y="201"/>
                    <a:pt x="463" y="201"/>
                  </a:cubicBezTo>
                  <a:cubicBezTo>
                    <a:pt x="463" y="201"/>
                    <a:pt x="463" y="201"/>
                    <a:pt x="463" y="201"/>
                  </a:cubicBezTo>
                  <a:cubicBezTo>
                    <a:pt x="463" y="201"/>
                    <a:pt x="463" y="201"/>
                    <a:pt x="463" y="201"/>
                  </a:cubicBezTo>
                  <a:cubicBezTo>
                    <a:pt x="462" y="201"/>
                    <a:pt x="462" y="202"/>
                    <a:pt x="461" y="202"/>
                  </a:cubicBezTo>
                  <a:cubicBezTo>
                    <a:pt x="462" y="202"/>
                    <a:pt x="462" y="203"/>
                    <a:pt x="463" y="203"/>
                  </a:cubicBezTo>
                  <a:cubicBezTo>
                    <a:pt x="463" y="203"/>
                    <a:pt x="464" y="202"/>
                    <a:pt x="464" y="202"/>
                  </a:cubicBezTo>
                  <a:cubicBezTo>
                    <a:pt x="464" y="202"/>
                    <a:pt x="464" y="202"/>
                    <a:pt x="464" y="202"/>
                  </a:cubicBezTo>
                  <a:cubicBezTo>
                    <a:pt x="464" y="202"/>
                    <a:pt x="464" y="202"/>
                    <a:pt x="464" y="202"/>
                  </a:cubicBezTo>
                  <a:cubicBezTo>
                    <a:pt x="465" y="202"/>
                    <a:pt x="465" y="202"/>
                    <a:pt x="465" y="202"/>
                  </a:cubicBezTo>
                  <a:cubicBezTo>
                    <a:pt x="465" y="202"/>
                    <a:pt x="465" y="202"/>
                    <a:pt x="465" y="202"/>
                  </a:cubicBezTo>
                  <a:cubicBezTo>
                    <a:pt x="465" y="202"/>
                    <a:pt x="465" y="202"/>
                    <a:pt x="465" y="202"/>
                  </a:cubicBezTo>
                  <a:cubicBezTo>
                    <a:pt x="465" y="202"/>
                    <a:pt x="465" y="202"/>
                    <a:pt x="465" y="202"/>
                  </a:cubicBezTo>
                  <a:cubicBezTo>
                    <a:pt x="465" y="202"/>
                    <a:pt x="465" y="202"/>
                    <a:pt x="465" y="202"/>
                  </a:cubicBezTo>
                  <a:cubicBezTo>
                    <a:pt x="465" y="203"/>
                    <a:pt x="465" y="203"/>
                    <a:pt x="465" y="203"/>
                  </a:cubicBezTo>
                  <a:cubicBezTo>
                    <a:pt x="465" y="203"/>
                    <a:pt x="464" y="203"/>
                    <a:pt x="464" y="203"/>
                  </a:cubicBezTo>
                  <a:cubicBezTo>
                    <a:pt x="464" y="204"/>
                    <a:pt x="465" y="204"/>
                    <a:pt x="466" y="205"/>
                  </a:cubicBezTo>
                  <a:cubicBezTo>
                    <a:pt x="466" y="205"/>
                    <a:pt x="466" y="205"/>
                    <a:pt x="466" y="205"/>
                  </a:cubicBezTo>
                  <a:cubicBezTo>
                    <a:pt x="466" y="205"/>
                    <a:pt x="466" y="205"/>
                    <a:pt x="466" y="205"/>
                  </a:cubicBezTo>
                  <a:cubicBezTo>
                    <a:pt x="466" y="205"/>
                    <a:pt x="466" y="205"/>
                    <a:pt x="466" y="205"/>
                  </a:cubicBezTo>
                  <a:cubicBezTo>
                    <a:pt x="465" y="205"/>
                    <a:pt x="465" y="205"/>
                    <a:pt x="465" y="205"/>
                  </a:cubicBezTo>
                  <a:cubicBezTo>
                    <a:pt x="465" y="205"/>
                    <a:pt x="465" y="205"/>
                    <a:pt x="465" y="205"/>
                  </a:cubicBezTo>
                  <a:cubicBezTo>
                    <a:pt x="465" y="205"/>
                    <a:pt x="465" y="205"/>
                    <a:pt x="465" y="205"/>
                  </a:cubicBezTo>
                  <a:cubicBezTo>
                    <a:pt x="465" y="205"/>
                    <a:pt x="465" y="205"/>
                    <a:pt x="465" y="205"/>
                  </a:cubicBezTo>
                  <a:cubicBezTo>
                    <a:pt x="465" y="205"/>
                    <a:pt x="465" y="205"/>
                    <a:pt x="465" y="205"/>
                  </a:cubicBezTo>
                  <a:moveTo>
                    <a:pt x="465" y="201"/>
                  </a:moveTo>
                  <a:cubicBezTo>
                    <a:pt x="464" y="201"/>
                    <a:pt x="464" y="201"/>
                    <a:pt x="464" y="201"/>
                  </a:cubicBezTo>
                  <a:cubicBezTo>
                    <a:pt x="464" y="201"/>
                    <a:pt x="464" y="201"/>
                    <a:pt x="464" y="201"/>
                  </a:cubicBezTo>
                  <a:cubicBezTo>
                    <a:pt x="464" y="201"/>
                    <a:pt x="464" y="201"/>
                    <a:pt x="464" y="201"/>
                  </a:cubicBezTo>
                  <a:cubicBezTo>
                    <a:pt x="464" y="200"/>
                    <a:pt x="464" y="200"/>
                    <a:pt x="464" y="200"/>
                  </a:cubicBezTo>
                  <a:cubicBezTo>
                    <a:pt x="464" y="200"/>
                    <a:pt x="464" y="200"/>
                    <a:pt x="464" y="200"/>
                  </a:cubicBezTo>
                  <a:cubicBezTo>
                    <a:pt x="464" y="200"/>
                    <a:pt x="464" y="200"/>
                    <a:pt x="464" y="200"/>
                  </a:cubicBezTo>
                  <a:cubicBezTo>
                    <a:pt x="464" y="200"/>
                    <a:pt x="464" y="200"/>
                    <a:pt x="464" y="199"/>
                  </a:cubicBezTo>
                  <a:cubicBezTo>
                    <a:pt x="464" y="199"/>
                    <a:pt x="464" y="199"/>
                    <a:pt x="464" y="199"/>
                  </a:cubicBezTo>
                  <a:cubicBezTo>
                    <a:pt x="464" y="199"/>
                    <a:pt x="464" y="199"/>
                    <a:pt x="464" y="199"/>
                  </a:cubicBezTo>
                  <a:cubicBezTo>
                    <a:pt x="464" y="199"/>
                    <a:pt x="464" y="199"/>
                    <a:pt x="464" y="199"/>
                  </a:cubicBezTo>
                  <a:cubicBezTo>
                    <a:pt x="465" y="199"/>
                    <a:pt x="465" y="199"/>
                    <a:pt x="465" y="199"/>
                  </a:cubicBezTo>
                  <a:cubicBezTo>
                    <a:pt x="465" y="199"/>
                    <a:pt x="465" y="199"/>
                    <a:pt x="465" y="199"/>
                  </a:cubicBezTo>
                  <a:cubicBezTo>
                    <a:pt x="465" y="199"/>
                    <a:pt x="465" y="199"/>
                    <a:pt x="465" y="199"/>
                  </a:cubicBezTo>
                  <a:cubicBezTo>
                    <a:pt x="465" y="199"/>
                    <a:pt x="465" y="199"/>
                    <a:pt x="465" y="199"/>
                  </a:cubicBezTo>
                  <a:cubicBezTo>
                    <a:pt x="465" y="199"/>
                    <a:pt x="465" y="199"/>
                    <a:pt x="465" y="199"/>
                  </a:cubicBezTo>
                  <a:cubicBezTo>
                    <a:pt x="467" y="200"/>
                    <a:pt x="468" y="200"/>
                    <a:pt x="470" y="201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1" y="202"/>
                    <a:pt x="471" y="202"/>
                    <a:pt x="471" y="202"/>
                  </a:cubicBezTo>
                  <a:cubicBezTo>
                    <a:pt x="470" y="202"/>
                    <a:pt x="470" y="202"/>
                    <a:pt x="469" y="203"/>
                  </a:cubicBezTo>
                  <a:cubicBezTo>
                    <a:pt x="469" y="203"/>
                    <a:pt x="469" y="203"/>
                    <a:pt x="469" y="203"/>
                  </a:cubicBezTo>
                  <a:cubicBezTo>
                    <a:pt x="468" y="203"/>
                    <a:pt x="468" y="203"/>
                    <a:pt x="468" y="203"/>
                  </a:cubicBezTo>
                  <a:cubicBezTo>
                    <a:pt x="468" y="203"/>
                    <a:pt x="468" y="203"/>
                    <a:pt x="468" y="203"/>
                  </a:cubicBezTo>
                  <a:cubicBezTo>
                    <a:pt x="468" y="203"/>
                    <a:pt x="468" y="203"/>
                    <a:pt x="468" y="203"/>
                  </a:cubicBezTo>
                  <a:cubicBezTo>
                    <a:pt x="468" y="203"/>
                    <a:pt x="468" y="203"/>
                    <a:pt x="468" y="203"/>
                  </a:cubicBezTo>
                  <a:cubicBezTo>
                    <a:pt x="468" y="203"/>
                    <a:pt x="468" y="203"/>
                    <a:pt x="468" y="203"/>
                  </a:cubicBezTo>
                  <a:cubicBezTo>
                    <a:pt x="468" y="203"/>
                    <a:pt x="468" y="203"/>
                    <a:pt x="468" y="203"/>
                  </a:cubicBezTo>
                  <a:cubicBezTo>
                    <a:pt x="468" y="203"/>
                    <a:pt x="468" y="203"/>
                    <a:pt x="468" y="203"/>
                  </a:cubicBezTo>
                  <a:cubicBezTo>
                    <a:pt x="468" y="202"/>
                    <a:pt x="468" y="202"/>
                    <a:pt x="469" y="202"/>
                  </a:cubicBezTo>
                  <a:cubicBezTo>
                    <a:pt x="467" y="201"/>
                    <a:pt x="467" y="201"/>
                    <a:pt x="465" y="200"/>
                  </a:cubicBezTo>
                  <a:cubicBezTo>
                    <a:pt x="465" y="201"/>
                    <a:pt x="465" y="201"/>
                    <a:pt x="465" y="201"/>
                  </a:cubicBezTo>
                  <a:cubicBezTo>
                    <a:pt x="465" y="201"/>
                    <a:pt x="465" y="201"/>
                    <a:pt x="465" y="201"/>
                  </a:cubicBezTo>
                  <a:cubicBezTo>
                    <a:pt x="465" y="201"/>
                    <a:pt x="465" y="201"/>
                    <a:pt x="465" y="201"/>
                  </a:cubicBezTo>
                  <a:moveTo>
                    <a:pt x="472" y="201"/>
                  </a:moveTo>
                  <a:cubicBezTo>
                    <a:pt x="472" y="201"/>
                    <a:pt x="472" y="201"/>
                    <a:pt x="472" y="201"/>
                  </a:cubicBezTo>
                  <a:cubicBezTo>
                    <a:pt x="471" y="200"/>
                    <a:pt x="471" y="200"/>
                    <a:pt x="471" y="200"/>
                  </a:cubicBezTo>
                  <a:cubicBezTo>
                    <a:pt x="470" y="200"/>
                    <a:pt x="470" y="200"/>
                    <a:pt x="469" y="199"/>
                  </a:cubicBezTo>
                  <a:cubicBezTo>
                    <a:pt x="469" y="199"/>
                    <a:pt x="469" y="199"/>
                    <a:pt x="468" y="199"/>
                  </a:cubicBezTo>
                  <a:cubicBezTo>
                    <a:pt x="468" y="198"/>
                    <a:pt x="468" y="198"/>
                    <a:pt x="468" y="198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469" y="196"/>
                    <a:pt x="469" y="196"/>
                    <a:pt x="469" y="196"/>
                  </a:cubicBezTo>
                  <a:cubicBezTo>
                    <a:pt x="470" y="196"/>
                    <a:pt x="470" y="196"/>
                    <a:pt x="470" y="196"/>
                  </a:cubicBezTo>
                  <a:cubicBezTo>
                    <a:pt x="470" y="196"/>
                    <a:pt x="470" y="196"/>
                    <a:pt x="470" y="196"/>
                  </a:cubicBezTo>
                  <a:cubicBezTo>
                    <a:pt x="471" y="196"/>
                    <a:pt x="471" y="197"/>
                    <a:pt x="472" y="197"/>
                  </a:cubicBezTo>
                  <a:cubicBezTo>
                    <a:pt x="472" y="197"/>
                    <a:pt x="472" y="197"/>
                    <a:pt x="473" y="197"/>
                  </a:cubicBezTo>
                  <a:cubicBezTo>
                    <a:pt x="473" y="198"/>
                    <a:pt x="474" y="198"/>
                    <a:pt x="474" y="198"/>
                  </a:cubicBezTo>
                  <a:cubicBezTo>
                    <a:pt x="475" y="199"/>
                    <a:pt x="475" y="199"/>
                    <a:pt x="475" y="199"/>
                  </a:cubicBezTo>
                  <a:cubicBezTo>
                    <a:pt x="475" y="200"/>
                    <a:pt x="475" y="200"/>
                    <a:pt x="475" y="200"/>
                  </a:cubicBezTo>
                  <a:cubicBezTo>
                    <a:pt x="474" y="200"/>
                    <a:pt x="474" y="200"/>
                    <a:pt x="474" y="200"/>
                  </a:cubicBezTo>
                  <a:cubicBezTo>
                    <a:pt x="473" y="201"/>
                    <a:pt x="473" y="201"/>
                    <a:pt x="473" y="201"/>
                  </a:cubicBezTo>
                  <a:cubicBezTo>
                    <a:pt x="473" y="201"/>
                    <a:pt x="473" y="201"/>
                    <a:pt x="472" y="201"/>
                  </a:cubicBezTo>
                  <a:moveTo>
                    <a:pt x="466" y="184"/>
                  </a:moveTo>
                  <a:cubicBezTo>
                    <a:pt x="465" y="184"/>
                    <a:pt x="465" y="184"/>
                    <a:pt x="464" y="184"/>
                  </a:cubicBezTo>
                  <a:cubicBezTo>
                    <a:pt x="455" y="190"/>
                    <a:pt x="450" y="193"/>
                    <a:pt x="440" y="198"/>
                  </a:cubicBezTo>
                  <a:cubicBezTo>
                    <a:pt x="439" y="199"/>
                    <a:pt x="439" y="200"/>
                    <a:pt x="440" y="200"/>
                  </a:cubicBezTo>
                  <a:cubicBezTo>
                    <a:pt x="451" y="207"/>
                    <a:pt x="456" y="210"/>
                    <a:pt x="467" y="216"/>
                  </a:cubicBezTo>
                  <a:cubicBezTo>
                    <a:pt x="468" y="217"/>
                    <a:pt x="468" y="217"/>
                    <a:pt x="469" y="217"/>
                  </a:cubicBezTo>
                  <a:cubicBezTo>
                    <a:pt x="470" y="217"/>
                    <a:pt x="470" y="217"/>
                    <a:pt x="471" y="217"/>
                  </a:cubicBezTo>
                  <a:cubicBezTo>
                    <a:pt x="480" y="211"/>
                    <a:pt x="485" y="208"/>
                    <a:pt x="495" y="202"/>
                  </a:cubicBezTo>
                  <a:cubicBezTo>
                    <a:pt x="496" y="202"/>
                    <a:pt x="496" y="201"/>
                    <a:pt x="495" y="200"/>
                  </a:cubicBezTo>
                  <a:cubicBezTo>
                    <a:pt x="484" y="194"/>
                    <a:pt x="479" y="191"/>
                    <a:pt x="468" y="184"/>
                  </a:cubicBezTo>
                  <a:cubicBezTo>
                    <a:pt x="467" y="184"/>
                    <a:pt x="467" y="184"/>
                    <a:pt x="466" y="184"/>
                  </a:cubicBezTo>
                  <a:moveTo>
                    <a:pt x="622" y="195"/>
                  </a:moveTo>
                  <a:cubicBezTo>
                    <a:pt x="622" y="195"/>
                    <a:pt x="622" y="195"/>
                    <a:pt x="622" y="195"/>
                  </a:cubicBezTo>
                  <a:cubicBezTo>
                    <a:pt x="622" y="195"/>
                    <a:pt x="622" y="195"/>
                    <a:pt x="622" y="195"/>
                  </a:cubicBezTo>
                  <a:cubicBezTo>
                    <a:pt x="622" y="195"/>
                    <a:pt x="622" y="195"/>
                    <a:pt x="622" y="195"/>
                  </a:cubicBezTo>
                  <a:cubicBezTo>
                    <a:pt x="622" y="195"/>
                    <a:pt x="622" y="195"/>
                    <a:pt x="622" y="195"/>
                  </a:cubicBezTo>
                  <a:cubicBezTo>
                    <a:pt x="622" y="195"/>
                    <a:pt x="622" y="195"/>
                    <a:pt x="622" y="195"/>
                  </a:cubicBezTo>
                  <a:cubicBezTo>
                    <a:pt x="622" y="194"/>
                    <a:pt x="623" y="194"/>
                    <a:pt x="623" y="194"/>
                  </a:cubicBezTo>
                  <a:cubicBezTo>
                    <a:pt x="623" y="194"/>
                    <a:pt x="623" y="194"/>
                    <a:pt x="623" y="194"/>
                  </a:cubicBezTo>
                  <a:cubicBezTo>
                    <a:pt x="623" y="194"/>
                    <a:pt x="623" y="194"/>
                    <a:pt x="623" y="194"/>
                  </a:cubicBezTo>
                  <a:cubicBezTo>
                    <a:pt x="624" y="194"/>
                    <a:pt x="624" y="194"/>
                    <a:pt x="624" y="194"/>
                  </a:cubicBezTo>
                  <a:cubicBezTo>
                    <a:pt x="624" y="194"/>
                    <a:pt x="624" y="194"/>
                    <a:pt x="624" y="194"/>
                  </a:cubicBezTo>
                  <a:cubicBezTo>
                    <a:pt x="627" y="196"/>
                    <a:pt x="629" y="197"/>
                    <a:pt x="632" y="199"/>
                  </a:cubicBezTo>
                  <a:cubicBezTo>
                    <a:pt x="632" y="199"/>
                    <a:pt x="632" y="199"/>
                    <a:pt x="632" y="199"/>
                  </a:cubicBezTo>
                  <a:cubicBezTo>
                    <a:pt x="633" y="199"/>
                    <a:pt x="633" y="199"/>
                    <a:pt x="633" y="199"/>
                  </a:cubicBezTo>
                  <a:cubicBezTo>
                    <a:pt x="632" y="199"/>
                    <a:pt x="632" y="199"/>
                    <a:pt x="632" y="199"/>
                  </a:cubicBezTo>
                  <a:cubicBezTo>
                    <a:pt x="632" y="199"/>
                    <a:pt x="632" y="199"/>
                    <a:pt x="632" y="199"/>
                  </a:cubicBezTo>
                  <a:cubicBezTo>
                    <a:pt x="632" y="200"/>
                    <a:pt x="631" y="200"/>
                    <a:pt x="631" y="200"/>
                  </a:cubicBezTo>
                  <a:cubicBezTo>
                    <a:pt x="631" y="200"/>
                    <a:pt x="631" y="200"/>
                    <a:pt x="631" y="200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30" y="199"/>
                    <a:pt x="630" y="199"/>
                    <a:pt x="630" y="199"/>
                  </a:cubicBezTo>
                  <a:cubicBezTo>
                    <a:pt x="631" y="199"/>
                    <a:pt x="631" y="199"/>
                    <a:pt x="631" y="199"/>
                  </a:cubicBezTo>
                  <a:cubicBezTo>
                    <a:pt x="628" y="197"/>
                    <a:pt x="626" y="196"/>
                    <a:pt x="623" y="195"/>
                  </a:cubicBezTo>
                  <a:cubicBezTo>
                    <a:pt x="623" y="195"/>
                    <a:pt x="623" y="195"/>
                    <a:pt x="623" y="195"/>
                  </a:cubicBezTo>
                  <a:cubicBezTo>
                    <a:pt x="622" y="195"/>
                    <a:pt x="622" y="195"/>
                    <a:pt x="622" y="195"/>
                  </a:cubicBezTo>
                  <a:moveTo>
                    <a:pt x="599" y="195"/>
                  </a:moveTo>
                  <a:cubicBezTo>
                    <a:pt x="599" y="195"/>
                    <a:pt x="599" y="195"/>
                    <a:pt x="599" y="195"/>
                  </a:cubicBezTo>
                  <a:cubicBezTo>
                    <a:pt x="599" y="194"/>
                    <a:pt x="599" y="194"/>
                    <a:pt x="599" y="194"/>
                  </a:cubicBezTo>
                  <a:cubicBezTo>
                    <a:pt x="598" y="194"/>
                    <a:pt x="598" y="194"/>
                    <a:pt x="598" y="194"/>
                  </a:cubicBezTo>
                  <a:cubicBezTo>
                    <a:pt x="598" y="194"/>
                    <a:pt x="598" y="194"/>
                    <a:pt x="598" y="194"/>
                  </a:cubicBezTo>
                  <a:cubicBezTo>
                    <a:pt x="598" y="194"/>
                    <a:pt x="598" y="194"/>
                    <a:pt x="598" y="194"/>
                  </a:cubicBezTo>
                  <a:cubicBezTo>
                    <a:pt x="598" y="194"/>
                    <a:pt x="598" y="194"/>
                    <a:pt x="598" y="194"/>
                  </a:cubicBezTo>
                  <a:cubicBezTo>
                    <a:pt x="598" y="194"/>
                    <a:pt x="598" y="194"/>
                    <a:pt x="598" y="194"/>
                  </a:cubicBezTo>
                  <a:cubicBezTo>
                    <a:pt x="599" y="194"/>
                    <a:pt x="599" y="194"/>
                    <a:pt x="599" y="194"/>
                  </a:cubicBezTo>
                  <a:cubicBezTo>
                    <a:pt x="599" y="193"/>
                    <a:pt x="599" y="193"/>
                    <a:pt x="599" y="193"/>
                  </a:cubicBezTo>
                  <a:cubicBezTo>
                    <a:pt x="600" y="193"/>
                    <a:pt x="600" y="193"/>
                    <a:pt x="600" y="193"/>
                  </a:cubicBezTo>
                  <a:cubicBezTo>
                    <a:pt x="601" y="194"/>
                    <a:pt x="601" y="194"/>
                    <a:pt x="601" y="194"/>
                  </a:cubicBezTo>
                  <a:cubicBezTo>
                    <a:pt x="601" y="194"/>
                    <a:pt x="602" y="194"/>
                    <a:pt x="602" y="194"/>
                  </a:cubicBezTo>
                  <a:cubicBezTo>
                    <a:pt x="602" y="194"/>
                    <a:pt x="603" y="195"/>
                    <a:pt x="603" y="195"/>
                  </a:cubicBezTo>
                  <a:cubicBezTo>
                    <a:pt x="603" y="195"/>
                    <a:pt x="603" y="195"/>
                    <a:pt x="603" y="195"/>
                  </a:cubicBezTo>
                  <a:cubicBezTo>
                    <a:pt x="604" y="195"/>
                    <a:pt x="604" y="195"/>
                    <a:pt x="604" y="195"/>
                  </a:cubicBezTo>
                  <a:cubicBezTo>
                    <a:pt x="604" y="195"/>
                    <a:pt x="604" y="195"/>
                    <a:pt x="604" y="195"/>
                  </a:cubicBezTo>
                  <a:cubicBezTo>
                    <a:pt x="605" y="195"/>
                    <a:pt x="605" y="195"/>
                    <a:pt x="605" y="195"/>
                  </a:cubicBezTo>
                  <a:cubicBezTo>
                    <a:pt x="605" y="195"/>
                    <a:pt x="605" y="195"/>
                    <a:pt x="605" y="195"/>
                  </a:cubicBezTo>
                  <a:cubicBezTo>
                    <a:pt x="605" y="195"/>
                    <a:pt x="605" y="195"/>
                    <a:pt x="605" y="195"/>
                  </a:cubicBezTo>
                  <a:cubicBezTo>
                    <a:pt x="605" y="195"/>
                    <a:pt x="605" y="195"/>
                    <a:pt x="605" y="195"/>
                  </a:cubicBezTo>
                  <a:cubicBezTo>
                    <a:pt x="605" y="195"/>
                    <a:pt x="605" y="195"/>
                    <a:pt x="605" y="195"/>
                  </a:cubicBezTo>
                  <a:cubicBezTo>
                    <a:pt x="606" y="195"/>
                    <a:pt x="606" y="195"/>
                    <a:pt x="606" y="195"/>
                  </a:cubicBezTo>
                  <a:cubicBezTo>
                    <a:pt x="606" y="196"/>
                    <a:pt x="606" y="196"/>
                    <a:pt x="606" y="196"/>
                  </a:cubicBezTo>
                  <a:cubicBezTo>
                    <a:pt x="606" y="196"/>
                    <a:pt x="606" y="196"/>
                    <a:pt x="606" y="196"/>
                  </a:cubicBezTo>
                  <a:cubicBezTo>
                    <a:pt x="606" y="196"/>
                    <a:pt x="606" y="196"/>
                    <a:pt x="606" y="196"/>
                  </a:cubicBezTo>
                  <a:cubicBezTo>
                    <a:pt x="606" y="196"/>
                    <a:pt x="606" y="196"/>
                    <a:pt x="606" y="196"/>
                  </a:cubicBezTo>
                  <a:cubicBezTo>
                    <a:pt x="606" y="196"/>
                    <a:pt x="606" y="196"/>
                    <a:pt x="606" y="196"/>
                  </a:cubicBezTo>
                  <a:cubicBezTo>
                    <a:pt x="606" y="197"/>
                    <a:pt x="606" y="197"/>
                    <a:pt x="606" y="197"/>
                  </a:cubicBezTo>
                  <a:cubicBezTo>
                    <a:pt x="606" y="197"/>
                    <a:pt x="606" y="197"/>
                    <a:pt x="606" y="197"/>
                  </a:cubicBezTo>
                  <a:cubicBezTo>
                    <a:pt x="607" y="197"/>
                    <a:pt x="607" y="197"/>
                    <a:pt x="607" y="197"/>
                  </a:cubicBezTo>
                  <a:cubicBezTo>
                    <a:pt x="608" y="198"/>
                    <a:pt x="608" y="198"/>
                    <a:pt x="608" y="198"/>
                  </a:cubicBezTo>
                  <a:cubicBezTo>
                    <a:pt x="609" y="198"/>
                    <a:pt x="609" y="198"/>
                    <a:pt x="609" y="198"/>
                  </a:cubicBezTo>
                  <a:cubicBezTo>
                    <a:pt x="608" y="199"/>
                    <a:pt x="608" y="199"/>
                    <a:pt x="608" y="199"/>
                  </a:cubicBezTo>
                  <a:cubicBezTo>
                    <a:pt x="608" y="199"/>
                    <a:pt x="608" y="199"/>
                    <a:pt x="608" y="199"/>
                  </a:cubicBezTo>
                  <a:cubicBezTo>
                    <a:pt x="608" y="199"/>
                    <a:pt x="608" y="199"/>
                    <a:pt x="608" y="199"/>
                  </a:cubicBezTo>
                  <a:cubicBezTo>
                    <a:pt x="607" y="200"/>
                    <a:pt x="607" y="200"/>
                    <a:pt x="607" y="200"/>
                  </a:cubicBezTo>
                  <a:cubicBezTo>
                    <a:pt x="607" y="200"/>
                    <a:pt x="607" y="200"/>
                    <a:pt x="607" y="200"/>
                  </a:cubicBezTo>
                  <a:cubicBezTo>
                    <a:pt x="607" y="200"/>
                    <a:pt x="607" y="200"/>
                    <a:pt x="607" y="200"/>
                  </a:cubicBezTo>
                  <a:cubicBezTo>
                    <a:pt x="607" y="199"/>
                    <a:pt x="607" y="199"/>
                    <a:pt x="607" y="199"/>
                  </a:cubicBezTo>
                  <a:cubicBezTo>
                    <a:pt x="607" y="199"/>
                    <a:pt x="607" y="199"/>
                    <a:pt x="607" y="199"/>
                  </a:cubicBezTo>
                  <a:cubicBezTo>
                    <a:pt x="607" y="199"/>
                    <a:pt x="607" y="199"/>
                    <a:pt x="607" y="199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7" y="199"/>
                    <a:pt x="607" y="199"/>
                    <a:pt x="607" y="199"/>
                  </a:cubicBezTo>
                  <a:cubicBezTo>
                    <a:pt x="607" y="199"/>
                    <a:pt x="607" y="199"/>
                    <a:pt x="607" y="199"/>
                  </a:cubicBezTo>
                  <a:cubicBezTo>
                    <a:pt x="607" y="199"/>
                    <a:pt x="607" y="199"/>
                    <a:pt x="607" y="199"/>
                  </a:cubicBezTo>
                  <a:cubicBezTo>
                    <a:pt x="607" y="199"/>
                    <a:pt x="607" y="199"/>
                    <a:pt x="607" y="199"/>
                  </a:cubicBezTo>
                  <a:cubicBezTo>
                    <a:pt x="607" y="198"/>
                    <a:pt x="607" y="198"/>
                    <a:pt x="607" y="198"/>
                  </a:cubicBezTo>
                  <a:cubicBezTo>
                    <a:pt x="606" y="198"/>
                    <a:pt x="606" y="198"/>
                    <a:pt x="606" y="198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05" y="197"/>
                    <a:pt x="605" y="197"/>
                    <a:pt x="605" y="197"/>
                  </a:cubicBezTo>
                  <a:cubicBezTo>
                    <a:pt x="604" y="197"/>
                    <a:pt x="604" y="197"/>
                    <a:pt x="604" y="197"/>
                  </a:cubicBezTo>
                  <a:cubicBezTo>
                    <a:pt x="604" y="196"/>
                    <a:pt x="604" y="196"/>
                    <a:pt x="604" y="196"/>
                  </a:cubicBezTo>
                  <a:cubicBezTo>
                    <a:pt x="604" y="196"/>
                    <a:pt x="604" y="196"/>
                    <a:pt x="604" y="196"/>
                  </a:cubicBezTo>
                  <a:cubicBezTo>
                    <a:pt x="604" y="196"/>
                    <a:pt x="604" y="196"/>
                    <a:pt x="604" y="196"/>
                  </a:cubicBezTo>
                  <a:cubicBezTo>
                    <a:pt x="603" y="196"/>
                    <a:pt x="603" y="196"/>
                    <a:pt x="603" y="196"/>
                  </a:cubicBezTo>
                  <a:cubicBezTo>
                    <a:pt x="603" y="196"/>
                    <a:pt x="603" y="196"/>
                    <a:pt x="603" y="196"/>
                  </a:cubicBezTo>
                  <a:cubicBezTo>
                    <a:pt x="602" y="195"/>
                    <a:pt x="602" y="195"/>
                    <a:pt x="602" y="195"/>
                  </a:cubicBezTo>
                  <a:cubicBezTo>
                    <a:pt x="601" y="195"/>
                    <a:pt x="601" y="195"/>
                    <a:pt x="601" y="195"/>
                  </a:cubicBezTo>
                  <a:cubicBezTo>
                    <a:pt x="600" y="195"/>
                    <a:pt x="600" y="195"/>
                    <a:pt x="600" y="195"/>
                  </a:cubicBezTo>
                  <a:cubicBezTo>
                    <a:pt x="600" y="194"/>
                    <a:pt x="600" y="194"/>
                    <a:pt x="600" y="194"/>
                  </a:cubicBezTo>
                  <a:cubicBezTo>
                    <a:pt x="600" y="194"/>
                    <a:pt x="600" y="194"/>
                    <a:pt x="600" y="194"/>
                  </a:cubicBezTo>
                  <a:cubicBezTo>
                    <a:pt x="599" y="195"/>
                    <a:pt x="599" y="195"/>
                    <a:pt x="599" y="195"/>
                  </a:cubicBezTo>
                  <a:cubicBezTo>
                    <a:pt x="599" y="195"/>
                    <a:pt x="599" y="195"/>
                    <a:pt x="599" y="195"/>
                  </a:cubicBezTo>
                  <a:cubicBezTo>
                    <a:pt x="599" y="195"/>
                    <a:pt x="599" y="195"/>
                    <a:pt x="599" y="195"/>
                  </a:cubicBezTo>
                  <a:cubicBezTo>
                    <a:pt x="599" y="195"/>
                    <a:pt x="599" y="195"/>
                    <a:pt x="599" y="195"/>
                  </a:cubicBezTo>
                  <a:moveTo>
                    <a:pt x="615" y="179"/>
                  </a:moveTo>
                  <a:cubicBezTo>
                    <a:pt x="614" y="179"/>
                    <a:pt x="614" y="179"/>
                    <a:pt x="613" y="180"/>
                  </a:cubicBezTo>
                  <a:cubicBezTo>
                    <a:pt x="604" y="185"/>
                    <a:pt x="599" y="188"/>
                    <a:pt x="589" y="194"/>
                  </a:cubicBezTo>
                  <a:cubicBezTo>
                    <a:pt x="588" y="194"/>
                    <a:pt x="588" y="195"/>
                    <a:pt x="589" y="196"/>
                  </a:cubicBezTo>
                  <a:cubicBezTo>
                    <a:pt x="600" y="202"/>
                    <a:pt x="605" y="206"/>
                    <a:pt x="616" y="212"/>
                  </a:cubicBezTo>
                  <a:cubicBezTo>
                    <a:pt x="616" y="212"/>
                    <a:pt x="617" y="212"/>
                    <a:pt x="618" y="212"/>
                  </a:cubicBezTo>
                  <a:cubicBezTo>
                    <a:pt x="618" y="212"/>
                    <a:pt x="619" y="212"/>
                    <a:pt x="619" y="212"/>
                  </a:cubicBezTo>
                  <a:cubicBezTo>
                    <a:pt x="629" y="206"/>
                    <a:pt x="634" y="203"/>
                    <a:pt x="644" y="198"/>
                  </a:cubicBezTo>
                  <a:cubicBezTo>
                    <a:pt x="645" y="197"/>
                    <a:pt x="645" y="196"/>
                    <a:pt x="644" y="196"/>
                  </a:cubicBezTo>
                  <a:cubicBezTo>
                    <a:pt x="633" y="189"/>
                    <a:pt x="628" y="186"/>
                    <a:pt x="617" y="180"/>
                  </a:cubicBezTo>
                  <a:cubicBezTo>
                    <a:pt x="616" y="179"/>
                    <a:pt x="616" y="179"/>
                    <a:pt x="615" y="179"/>
                  </a:cubicBezTo>
                  <a:moveTo>
                    <a:pt x="824" y="197"/>
                  </a:moveTo>
                  <a:cubicBezTo>
                    <a:pt x="824" y="197"/>
                    <a:pt x="824" y="197"/>
                    <a:pt x="824" y="197"/>
                  </a:cubicBezTo>
                  <a:cubicBezTo>
                    <a:pt x="824" y="197"/>
                    <a:pt x="824" y="197"/>
                    <a:pt x="824" y="197"/>
                  </a:cubicBezTo>
                  <a:cubicBezTo>
                    <a:pt x="823" y="197"/>
                    <a:pt x="823" y="197"/>
                    <a:pt x="823" y="197"/>
                  </a:cubicBezTo>
                  <a:cubicBezTo>
                    <a:pt x="823" y="196"/>
                    <a:pt x="823" y="196"/>
                    <a:pt x="823" y="196"/>
                  </a:cubicBezTo>
                  <a:cubicBezTo>
                    <a:pt x="823" y="196"/>
                    <a:pt x="823" y="196"/>
                    <a:pt x="823" y="196"/>
                  </a:cubicBezTo>
                  <a:cubicBezTo>
                    <a:pt x="823" y="196"/>
                    <a:pt x="823" y="196"/>
                    <a:pt x="823" y="196"/>
                  </a:cubicBezTo>
                  <a:cubicBezTo>
                    <a:pt x="823" y="196"/>
                    <a:pt x="823" y="196"/>
                    <a:pt x="823" y="196"/>
                  </a:cubicBezTo>
                  <a:cubicBezTo>
                    <a:pt x="825" y="195"/>
                    <a:pt x="826" y="194"/>
                    <a:pt x="829" y="193"/>
                  </a:cubicBezTo>
                  <a:cubicBezTo>
                    <a:pt x="828" y="193"/>
                    <a:pt x="828" y="193"/>
                    <a:pt x="828" y="193"/>
                  </a:cubicBezTo>
                  <a:cubicBezTo>
                    <a:pt x="828" y="192"/>
                    <a:pt x="828" y="192"/>
                    <a:pt x="828" y="192"/>
                  </a:cubicBezTo>
                  <a:cubicBezTo>
                    <a:pt x="828" y="192"/>
                    <a:pt x="828" y="192"/>
                    <a:pt x="828" y="192"/>
                  </a:cubicBezTo>
                  <a:cubicBezTo>
                    <a:pt x="828" y="192"/>
                    <a:pt x="828" y="192"/>
                    <a:pt x="828" y="192"/>
                  </a:cubicBezTo>
                  <a:cubicBezTo>
                    <a:pt x="828" y="192"/>
                    <a:pt x="828" y="192"/>
                    <a:pt x="828" y="192"/>
                  </a:cubicBezTo>
                  <a:cubicBezTo>
                    <a:pt x="828" y="192"/>
                    <a:pt x="828" y="192"/>
                    <a:pt x="828" y="192"/>
                  </a:cubicBezTo>
                  <a:cubicBezTo>
                    <a:pt x="828" y="192"/>
                    <a:pt x="830" y="191"/>
                    <a:pt x="831" y="191"/>
                  </a:cubicBezTo>
                  <a:cubicBezTo>
                    <a:pt x="832" y="191"/>
                    <a:pt x="832" y="191"/>
                    <a:pt x="832" y="191"/>
                  </a:cubicBezTo>
                  <a:cubicBezTo>
                    <a:pt x="832" y="192"/>
                    <a:pt x="832" y="194"/>
                    <a:pt x="832" y="194"/>
                  </a:cubicBezTo>
                  <a:cubicBezTo>
                    <a:pt x="832" y="194"/>
                    <a:pt x="832" y="194"/>
                    <a:pt x="832" y="194"/>
                  </a:cubicBezTo>
                  <a:cubicBezTo>
                    <a:pt x="832" y="194"/>
                    <a:pt x="832" y="194"/>
                    <a:pt x="832" y="194"/>
                  </a:cubicBezTo>
                  <a:cubicBezTo>
                    <a:pt x="831" y="194"/>
                    <a:pt x="831" y="194"/>
                    <a:pt x="831" y="194"/>
                  </a:cubicBezTo>
                  <a:cubicBezTo>
                    <a:pt x="831" y="194"/>
                    <a:pt x="831" y="194"/>
                    <a:pt x="831" y="194"/>
                  </a:cubicBezTo>
                  <a:cubicBezTo>
                    <a:pt x="830" y="194"/>
                    <a:pt x="830" y="194"/>
                    <a:pt x="830" y="194"/>
                  </a:cubicBezTo>
                  <a:cubicBezTo>
                    <a:pt x="830" y="193"/>
                    <a:pt x="830" y="193"/>
                    <a:pt x="830" y="193"/>
                  </a:cubicBezTo>
                  <a:cubicBezTo>
                    <a:pt x="828" y="195"/>
                    <a:pt x="826" y="195"/>
                    <a:pt x="824" y="197"/>
                  </a:cubicBezTo>
                  <a:cubicBezTo>
                    <a:pt x="824" y="197"/>
                    <a:pt x="824" y="197"/>
                    <a:pt x="824" y="197"/>
                  </a:cubicBezTo>
                  <a:moveTo>
                    <a:pt x="827" y="177"/>
                  </a:moveTo>
                  <a:cubicBezTo>
                    <a:pt x="827" y="177"/>
                    <a:pt x="826" y="177"/>
                    <a:pt x="826" y="178"/>
                  </a:cubicBezTo>
                  <a:cubicBezTo>
                    <a:pt x="816" y="184"/>
                    <a:pt x="810" y="186"/>
                    <a:pt x="800" y="192"/>
                  </a:cubicBezTo>
                  <a:cubicBezTo>
                    <a:pt x="799" y="193"/>
                    <a:pt x="800" y="194"/>
                    <a:pt x="801" y="194"/>
                  </a:cubicBezTo>
                  <a:cubicBezTo>
                    <a:pt x="811" y="201"/>
                    <a:pt x="817" y="204"/>
                    <a:pt x="827" y="210"/>
                  </a:cubicBezTo>
                  <a:cubicBezTo>
                    <a:pt x="828" y="210"/>
                    <a:pt x="829" y="211"/>
                    <a:pt x="829" y="211"/>
                  </a:cubicBezTo>
                  <a:cubicBezTo>
                    <a:pt x="830" y="211"/>
                    <a:pt x="830" y="210"/>
                    <a:pt x="831" y="210"/>
                  </a:cubicBezTo>
                  <a:cubicBezTo>
                    <a:pt x="841" y="204"/>
                    <a:pt x="846" y="201"/>
                    <a:pt x="856" y="195"/>
                  </a:cubicBezTo>
                  <a:cubicBezTo>
                    <a:pt x="857" y="195"/>
                    <a:pt x="857" y="194"/>
                    <a:pt x="856" y="193"/>
                  </a:cubicBezTo>
                  <a:cubicBezTo>
                    <a:pt x="845" y="187"/>
                    <a:pt x="840" y="184"/>
                    <a:pt x="829" y="178"/>
                  </a:cubicBezTo>
                  <a:cubicBezTo>
                    <a:pt x="829" y="177"/>
                    <a:pt x="828" y="177"/>
                    <a:pt x="827" y="177"/>
                  </a:cubicBezTo>
                  <a:moveTo>
                    <a:pt x="758" y="192"/>
                  </a:moveTo>
                  <a:cubicBezTo>
                    <a:pt x="758" y="192"/>
                    <a:pt x="758" y="192"/>
                    <a:pt x="758" y="192"/>
                  </a:cubicBezTo>
                  <a:cubicBezTo>
                    <a:pt x="758" y="192"/>
                    <a:pt x="758" y="192"/>
                    <a:pt x="758" y="192"/>
                  </a:cubicBezTo>
                  <a:cubicBezTo>
                    <a:pt x="758" y="191"/>
                    <a:pt x="758" y="191"/>
                    <a:pt x="758" y="191"/>
                  </a:cubicBezTo>
                  <a:cubicBezTo>
                    <a:pt x="758" y="191"/>
                    <a:pt x="757" y="190"/>
                    <a:pt x="757" y="189"/>
                  </a:cubicBezTo>
                  <a:cubicBezTo>
                    <a:pt x="757" y="189"/>
                    <a:pt x="757" y="189"/>
                    <a:pt x="758" y="189"/>
                  </a:cubicBezTo>
                  <a:cubicBezTo>
                    <a:pt x="759" y="189"/>
                    <a:pt x="761" y="190"/>
                    <a:pt x="761" y="190"/>
                  </a:cubicBezTo>
                  <a:cubicBezTo>
                    <a:pt x="761" y="190"/>
                    <a:pt x="761" y="190"/>
                    <a:pt x="761" y="190"/>
                  </a:cubicBezTo>
                  <a:cubicBezTo>
                    <a:pt x="761" y="190"/>
                    <a:pt x="761" y="190"/>
                    <a:pt x="761" y="190"/>
                  </a:cubicBezTo>
                  <a:cubicBezTo>
                    <a:pt x="761" y="190"/>
                    <a:pt x="761" y="190"/>
                    <a:pt x="761" y="190"/>
                  </a:cubicBezTo>
                  <a:cubicBezTo>
                    <a:pt x="761" y="190"/>
                    <a:pt x="761" y="190"/>
                    <a:pt x="761" y="190"/>
                  </a:cubicBezTo>
                  <a:cubicBezTo>
                    <a:pt x="761" y="190"/>
                    <a:pt x="761" y="190"/>
                    <a:pt x="761" y="190"/>
                  </a:cubicBezTo>
                  <a:cubicBezTo>
                    <a:pt x="761" y="191"/>
                    <a:pt x="761" y="191"/>
                    <a:pt x="761" y="191"/>
                  </a:cubicBezTo>
                  <a:cubicBezTo>
                    <a:pt x="763" y="192"/>
                    <a:pt x="764" y="193"/>
                    <a:pt x="767" y="194"/>
                  </a:cubicBezTo>
                  <a:cubicBezTo>
                    <a:pt x="767" y="194"/>
                    <a:pt x="767" y="194"/>
                    <a:pt x="767" y="194"/>
                  </a:cubicBezTo>
                  <a:cubicBezTo>
                    <a:pt x="767" y="194"/>
                    <a:pt x="767" y="194"/>
                    <a:pt x="767" y="194"/>
                  </a:cubicBezTo>
                  <a:cubicBezTo>
                    <a:pt x="767" y="194"/>
                    <a:pt x="767" y="194"/>
                    <a:pt x="767" y="194"/>
                  </a:cubicBezTo>
                  <a:cubicBezTo>
                    <a:pt x="766" y="195"/>
                    <a:pt x="766" y="195"/>
                    <a:pt x="766" y="195"/>
                  </a:cubicBezTo>
                  <a:cubicBezTo>
                    <a:pt x="766" y="195"/>
                    <a:pt x="766" y="195"/>
                    <a:pt x="766" y="195"/>
                  </a:cubicBezTo>
                  <a:cubicBezTo>
                    <a:pt x="766" y="195"/>
                    <a:pt x="766" y="195"/>
                    <a:pt x="766" y="195"/>
                  </a:cubicBezTo>
                  <a:cubicBezTo>
                    <a:pt x="766" y="195"/>
                    <a:pt x="766" y="195"/>
                    <a:pt x="766" y="195"/>
                  </a:cubicBezTo>
                  <a:cubicBezTo>
                    <a:pt x="766" y="195"/>
                    <a:pt x="766" y="195"/>
                    <a:pt x="766" y="195"/>
                  </a:cubicBezTo>
                  <a:cubicBezTo>
                    <a:pt x="763" y="193"/>
                    <a:pt x="762" y="193"/>
                    <a:pt x="759" y="191"/>
                  </a:cubicBezTo>
                  <a:cubicBezTo>
                    <a:pt x="759" y="191"/>
                    <a:pt x="759" y="191"/>
                    <a:pt x="759" y="191"/>
                  </a:cubicBezTo>
                  <a:cubicBezTo>
                    <a:pt x="759" y="192"/>
                    <a:pt x="759" y="192"/>
                    <a:pt x="759" y="192"/>
                  </a:cubicBezTo>
                  <a:cubicBezTo>
                    <a:pt x="758" y="192"/>
                    <a:pt x="758" y="192"/>
                    <a:pt x="758" y="192"/>
                  </a:cubicBezTo>
                  <a:moveTo>
                    <a:pt x="761" y="176"/>
                  </a:moveTo>
                  <a:cubicBezTo>
                    <a:pt x="760" y="176"/>
                    <a:pt x="760" y="176"/>
                    <a:pt x="759" y="176"/>
                  </a:cubicBezTo>
                  <a:cubicBezTo>
                    <a:pt x="749" y="182"/>
                    <a:pt x="744" y="185"/>
                    <a:pt x="734" y="190"/>
                  </a:cubicBezTo>
                  <a:cubicBezTo>
                    <a:pt x="733" y="191"/>
                    <a:pt x="733" y="192"/>
                    <a:pt x="734" y="193"/>
                  </a:cubicBezTo>
                  <a:cubicBezTo>
                    <a:pt x="745" y="199"/>
                    <a:pt x="750" y="202"/>
                    <a:pt x="761" y="208"/>
                  </a:cubicBezTo>
                  <a:cubicBezTo>
                    <a:pt x="762" y="209"/>
                    <a:pt x="762" y="209"/>
                    <a:pt x="763" y="209"/>
                  </a:cubicBezTo>
                  <a:cubicBezTo>
                    <a:pt x="764" y="209"/>
                    <a:pt x="764" y="209"/>
                    <a:pt x="765" y="208"/>
                  </a:cubicBezTo>
                  <a:cubicBezTo>
                    <a:pt x="775" y="203"/>
                    <a:pt x="780" y="200"/>
                    <a:pt x="790" y="194"/>
                  </a:cubicBezTo>
                  <a:cubicBezTo>
                    <a:pt x="791" y="193"/>
                    <a:pt x="791" y="192"/>
                    <a:pt x="790" y="192"/>
                  </a:cubicBezTo>
                  <a:cubicBezTo>
                    <a:pt x="779" y="185"/>
                    <a:pt x="774" y="182"/>
                    <a:pt x="763" y="176"/>
                  </a:cubicBezTo>
                  <a:cubicBezTo>
                    <a:pt x="762" y="176"/>
                    <a:pt x="762" y="176"/>
                    <a:pt x="761" y="176"/>
                  </a:cubicBezTo>
                  <a:moveTo>
                    <a:pt x="725" y="173"/>
                  </a:moveTo>
                  <a:cubicBezTo>
                    <a:pt x="724" y="173"/>
                    <a:pt x="724" y="173"/>
                    <a:pt x="724" y="173"/>
                  </a:cubicBezTo>
                  <a:cubicBezTo>
                    <a:pt x="724" y="173"/>
                    <a:pt x="724" y="173"/>
                    <a:pt x="724" y="173"/>
                  </a:cubicBezTo>
                  <a:cubicBezTo>
                    <a:pt x="724" y="173"/>
                    <a:pt x="724" y="173"/>
                    <a:pt x="724" y="173"/>
                  </a:cubicBezTo>
                  <a:cubicBezTo>
                    <a:pt x="724" y="173"/>
                    <a:pt x="724" y="173"/>
                    <a:pt x="724" y="173"/>
                  </a:cubicBezTo>
                  <a:cubicBezTo>
                    <a:pt x="724" y="174"/>
                    <a:pt x="724" y="174"/>
                    <a:pt x="724" y="174"/>
                  </a:cubicBezTo>
                  <a:cubicBezTo>
                    <a:pt x="725" y="173"/>
                    <a:pt x="725" y="173"/>
                    <a:pt x="726" y="173"/>
                  </a:cubicBezTo>
                  <a:cubicBezTo>
                    <a:pt x="725" y="173"/>
                    <a:pt x="725" y="173"/>
                    <a:pt x="725" y="173"/>
                  </a:cubicBezTo>
                  <a:moveTo>
                    <a:pt x="576" y="188"/>
                  </a:moveTo>
                  <a:cubicBezTo>
                    <a:pt x="575" y="188"/>
                    <a:pt x="575" y="188"/>
                    <a:pt x="575" y="188"/>
                  </a:cubicBezTo>
                  <a:cubicBezTo>
                    <a:pt x="575" y="188"/>
                    <a:pt x="575" y="188"/>
                    <a:pt x="575" y="188"/>
                  </a:cubicBezTo>
                  <a:cubicBezTo>
                    <a:pt x="575" y="187"/>
                    <a:pt x="575" y="187"/>
                    <a:pt x="575" y="187"/>
                  </a:cubicBezTo>
                  <a:cubicBezTo>
                    <a:pt x="576" y="187"/>
                    <a:pt x="577" y="186"/>
                    <a:pt x="579" y="185"/>
                  </a:cubicBezTo>
                  <a:cubicBezTo>
                    <a:pt x="579" y="185"/>
                    <a:pt x="579" y="185"/>
                    <a:pt x="579" y="185"/>
                  </a:cubicBezTo>
                  <a:cubicBezTo>
                    <a:pt x="579" y="185"/>
                    <a:pt x="579" y="185"/>
                    <a:pt x="579" y="185"/>
                  </a:cubicBezTo>
                  <a:cubicBezTo>
                    <a:pt x="580" y="186"/>
                    <a:pt x="580" y="186"/>
                    <a:pt x="580" y="186"/>
                  </a:cubicBezTo>
                  <a:cubicBezTo>
                    <a:pt x="580" y="186"/>
                    <a:pt x="580" y="186"/>
                    <a:pt x="580" y="186"/>
                  </a:cubicBezTo>
                  <a:cubicBezTo>
                    <a:pt x="578" y="187"/>
                    <a:pt x="577" y="187"/>
                    <a:pt x="576" y="188"/>
                  </a:cubicBezTo>
                  <a:cubicBezTo>
                    <a:pt x="576" y="188"/>
                    <a:pt x="576" y="188"/>
                    <a:pt x="576" y="188"/>
                  </a:cubicBezTo>
                  <a:moveTo>
                    <a:pt x="573" y="187"/>
                  </a:moveTo>
                  <a:cubicBezTo>
                    <a:pt x="573" y="187"/>
                    <a:pt x="573" y="187"/>
                    <a:pt x="573" y="187"/>
                  </a:cubicBezTo>
                  <a:cubicBezTo>
                    <a:pt x="573" y="186"/>
                    <a:pt x="573" y="186"/>
                    <a:pt x="573" y="186"/>
                  </a:cubicBezTo>
                  <a:cubicBezTo>
                    <a:pt x="573" y="186"/>
                    <a:pt x="573" y="186"/>
                    <a:pt x="573" y="186"/>
                  </a:cubicBezTo>
                  <a:cubicBezTo>
                    <a:pt x="574" y="185"/>
                    <a:pt x="575" y="185"/>
                    <a:pt x="576" y="184"/>
                  </a:cubicBezTo>
                  <a:cubicBezTo>
                    <a:pt x="577" y="184"/>
                    <a:pt x="577" y="184"/>
                    <a:pt x="577" y="184"/>
                  </a:cubicBezTo>
                  <a:cubicBezTo>
                    <a:pt x="577" y="184"/>
                    <a:pt x="577" y="184"/>
                    <a:pt x="577" y="184"/>
                  </a:cubicBezTo>
                  <a:cubicBezTo>
                    <a:pt x="577" y="184"/>
                    <a:pt x="577" y="184"/>
                    <a:pt x="577" y="184"/>
                  </a:cubicBezTo>
                  <a:cubicBezTo>
                    <a:pt x="577" y="185"/>
                    <a:pt x="577" y="185"/>
                    <a:pt x="577" y="185"/>
                  </a:cubicBezTo>
                  <a:cubicBezTo>
                    <a:pt x="576" y="185"/>
                    <a:pt x="575" y="186"/>
                    <a:pt x="574" y="187"/>
                  </a:cubicBezTo>
                  <a:cubicBezTo>
                    <a:pt x="573" y="187"/>
                    <a:pt x="573" y="187"/>
                    <a:pt x="573" y="187"/>
                  </a:cubicBezTo>
                  <a:moveTo>
                    <a:pt x="551" y="187"/>
                  </a:moveTo>
                  <a:cubicBezTo>
                    <a:pt x="551" y="187"/>
                    <a:pt x="551" y="187"/>
                    <a:pt x="551" y="187"/>
                  </a:cubicBezTo>
                  <a:cubicBezTo>
                    <a:pt x="551" y="187"/>
                    <a:pt x="551" y="187"/>
                    <a:pt x="551" y="187"/>
                  </a:cubicBezTo>
                  <a:cubicBezTo>
                    <a:pt x="551" y="187"/>
                    <a:pt x="551" y="187"/>
                    <a:pt x="551" y="187"/>
                  </a:cubicBezTo>
                  <a:cubicBezTo>
                    <a:pt x="550" y="187"/>
                    <a:pt x="550" y="187"/>
                    <a:pt x="550" y="187"/>
                  </a:cubicBezTo>
                  <a:cubicBezTo>
                    <a:pt x="550" y="186"/>
                    <a:pt x="550" y="186"/>
                    <a:pt x="550" y="186"/>
                  </a:cubicBezTo>
                  <a:cubicBezTo>
                    <a:pt x="550" y="186"/>
                    <a:pt x="550" y="186"/>
                    <a:pt x="550" y="186"/>
                  </a:cubicBezTo>
                  <a:cubicBezTo>
                    <a:pt x="550" y="186"/>
                    <a:pt x="550" y="186"/>
                    <a:pt x="550" y="186"/>
                  </a:cubicBezTo>
                  <a:cubicBezTo>
                    <a:pt x="551" y="186"/>
                    <a:pt x="551" y="186"/>
                    <a:pt x="552" y="185"/>
                  </a:cubicBezTo>
                  <a:cubicBezTo>
                    <a:pt x="551" y="185"/>
                    <a:pt x="551" y="185"/>
                    <a:pt x="550" y="184"/>
                  </a:cubicBezTo>
                  <a:cubicBezTo>
                    <a:pt x="550" y="184"/>
                    <a:pt x="550" y="184"/>
                    <a:pt x="550" y="184"/>
                  </a:cubicBezTo>
                  <a:cubicBezTo>
                    <a:pt x="550" y="184"/>
                    <a:pt x="550" y="184"/>
                    <a:pt x="550" y="184"/>
                  </a:cubicBezTo>
                  <a:cubicBezTo>
                    <a:pt x="550" y="184"/>
                    <a:pt x="550" y="184"/>
                    <a:pt x="550" y="184"/>
                  </a:cubicBezTo>
                  <a:cubicBezTo>
                    <a:pt x="550" y="184"/>
                    <a:pt x="550" y="184"/>
                    <a:pt x="550" y="184"/>
                  </a:cubicBezTo>
                  <a:cubicBezTo>
                    <a:pt x="551" y="184"/>
                    <a:pt x="551" y="184"/>
                    <a:pt x="551" y="184"/>
                  </a:cubicBezTo>
                  <a:cubicBezTo>
                    <a:pt x="551" y="184"/>
                    <a:pt x="551" y="184"/>
                    <a:pt x="551" y="184"/>
                  </a:cubicBezTo>
                  <a:cubicBezTo>
                    <a:pt x="551" y="184"/>
                    <a:pt x="551" y="184"/>
                    <a:pt x="551" y="184"/>
                  </a:cubicBezTo>
                  <a:cubicBezTo>
                    <a:pt x="551" y="184"/>
                    <a:pt x="551" y="184"/>
                    <a:pt x="551" y="184"/>
                  </a:cubicBezTo>
                  <a:cubicBezTo>
                    <a:pt x="552" y="184"/>
                    <a:pt x="552" y="184"/>
                    <a:pt x="553" y="185"/>
                  </a:cubicBezTo>
                  <a:cubicBezTo>
                    <a:pt x="553" y="185"/>
                    <a:pt x="554" y="184"/>
                    <a:pt x="554" y="184"/>
                  </a:cubicBezTo>
                  <a:cubicBezTo>
                    <a:pt x="554" y="184"/>
                    <a:pt x="554" y="184"/>
                    <a:pt x="554" y="184"/>
                  </a:cubicBezTo>
                  <a:cubicBezTo>
                    <a:pt x="555" y="184"/>
                    <a:pt x="555" y="184"/>
                    <a:pt x="555" y="184"/>
                  </a:cubicBezTo>
                  <a:cubicBezTo>
                    <a:pt x="555" y="184"/>
                    <a:pt x="555" y="184"/>
                    <a:pt x="555" y="184"/>
                  </a:cubicBezTo>
                  <a:cubicBezTo>
                    <a:pt x="555" y="184"/>
                    <a:pt x="555" y="184"/>
                    <a:pt x="555" y="184"/>
                  </a:cubicBezTo>
                  <a:cubicBezTo>
                    <a:pt x="555" y="184"/>
                    <a:pt x="555" y="184"/>
                    <a:pt x="555" y="184"/>
                  </a:cubicBezTo>
                  <a:cubicBezTo>
                    <a:pt x="555" y="184"/>
                    <a:pt x="555" y="184"/>
                    <a:pt x="555" y="184"/>
                  </a:cubicBezTo>
                  <a:cubicBezTo>
                    <a:pt x="555" y="185"/>
                    <a:pt x="555" y="185"/>
                    <a:pt x="555" y="185"/>
                  </a:cubicBezTo>
                  <a:cubicBezTo>
                    <a:pt x="555" y="185"/>
                    <a:pt x="555" y="185"/>
                    <a:pt x="555" y="185"/>
                  </a:cubicBezTo>
                  <a:cubicBezTo>
                    <a:pt x="555" y="185"/>
                    <a:pt x="554" y="185"/>
                    <a:pt x="554" y="185"/>
                  </a:cubicBezTo>
                  <a:cubicBezTo>
                    <a:pt x="555" y="186"/>
                    <a:pt x="555" y="186"/>
                    <a:pt x="556" y="187"/>
                  </a:cubicBezTo>
                  <a:cubicBezTo>
                    <a:pt x="556" y="187"/>
                    <a:pt x="556" y="187"/>
                    <a:pt x="556" y="187"/>
                  </a:cubicBezTo>
                  <a:cubicBezTo>
                    <a:pt x="556" y="187"/>
                    <a:pt x="556" y="187"/>
                    <a:pt x="556" y="187"/>
                  </a:cubicBezTo>
                  <a:cubicBezTo>
                    <a:pt x="556" y="187"/>
                    <a:pt x="556" y="187"/>
                    <a:pt x="556" y="187"/>
                  </a:cubicBezTo>
                  <a:cubicBezTo>
                    <a:pt x="555" y="187"/>
                    <a:pt x="555" y="187"/>
                    <a:pt x="555" y="187"/>
                  </a:cubicBezTo>
                  <a:cubicBezTo>
                    <a:pt x="555" y="187"/>
                    <a:pt x="555" y="187"/>
                    <a:pt x="555" y="187"/>
                  </a:cubicBezTo>
                  <a:cubicBezTo>
                    <a:pt x="555" y="187"/>
                    <a:pt x="555" y="187"/>
                    <a:pt x="555" y="187"/>
                  </a:cubicBezTo>
                  <a:cubicBezTo>
                    <a:pt x="555" y="187"/>
                    <a:pt x="555" y="187"/>
                    <a:pt x="555" y="187"/>
                  </a:cubicBezTo>
                  <a:cubicBezTo>
                    <a:pt x="555" y="187"/>
                    <a:pt x="555" y="187"/>
                    <a:pt x="555" y="187"/>
                  </a:cubicBezTo>
                  <a:cubicBezTo>
                    <a:pt x="554" y="187"/>
                    <a:pt x="554" y="186"/>
                    <a:pt x="553" y="186"/>
                  </a:cubicBezTo>
                  <a:cubicBezTo>
                    <a:pt x="552" y="186"/>
                    <a:pt x="552" y="187"/>
                    <a:pt x="551" y="187"/>
                  </a:cubicBezTo>
                  <a:cubicBezTo>
                    <a:pt x="551" y="187"/>
                    <a:pt x="551" y="187"/>
                    <a:pt x="551" y="187"/>
                  </a:cubicBezTo>
                  <a:moveTo>
                    <a:pt x="563" y="169"/>
                  </a:moveTo>
                  <a:cubicBezTo>
                    <a:pt x="562" y="169"/>
                    <a:pt x="562" y="169"/>
                    <a:pt x="561" y="169"/>
                  </a:cubicBezTo>
                  <a:cubicBezTo>
                    <a:pt x="552" y="175"/>
                    <a:pt x="547" y="178"/>
                    <a:pt x="537" y="183"/>
                  </a:cubicBezTo>
                  <a:cubicBezTo>
                    <a:pt x="536" y="184"/>
                    <a:pt x="536" y="185"/>
                    <a:pt x="537" y="185"/>
                  </a:cubicBezTo>
                  <a:cubicBezTo>
                    <a:pt x="548" y="192"/>
                    <a:pt x="553" y="195"/>
                    <a:pt x="564" y="201"/>
                  </a:cubicBezTo>
                  <a:cubicBezTo>
                    <a:pt x="564" y="202"/>
                    <a:pt x="565" y="202"/>
                    <a:pt x="566" y="202"/>
                  </a:cubicBezTo>
                  <a:cubicBezTo>
                    <a:pt x="566" y="202"/>
                    <a:pt x="567" y="202"/>
                    <a:pt x="567" y="201"/>
                  </a:cubicBezTo>
                  <a:cubicBezTo>
                    <a:pt x="577" y="196"/>
                    <a:pt x="582" y="193"/>
                    <a:pt x="592" y="187"/>
                  </a:cubicBezTo>
                  <a:cubicBezTo>
                    <a:pt x="593" y="187"/>
                    <a:pt x="593" y="186"/>
                    <a:pt x="592" y="185"/>
                  </a:cubicBezTo>
                  <a:cubicBezTo>
                    <a:pt x="581" y="179"/>
                    <a:pt x="576" y="175"/>
                    <a:pt x="565" y="169"/>
                  </a:cubicBezTo>
                  <a:cubicBezTo>
                    <a:pt x="564" y="169"/>
                    <a:pt x="564" y="169"/>
                    <a:pt x="563" y="169"/>
                  </a:cubicBezTo>
                  <a:moveTo>
                    <a:pt x="496" y="187"/>
                  </a:moveTo>
                  <a:cubicBezTo>
                    <a:pt x="494" y="186"/>
                    <a:pt x="493" y="185"/>
                    <a:pt x="491" y="184"/>
                  </a:cubicBezTo>
                  <a:cubicBezTo>
                    <a:pt x="491" y="184"/>
                    <a:pt x="491" y="184"/>
                    <a:pt x="491" y="184"/>
                  </a:cubicBezTo>
                  <a:cubicBezTo>
                    <a:pt x="491" y="184"/>
                    <a:pt x="491" y="184"/>
                    <a:pt x="491" y="184"/>
                  </a:cubicBezTo>
                  <a:cubicBezTo>
                    <a:pt x="492" y="183"/>
                    <a:pt x="492" y="183"/>
                    <a:pt x="493" y="183"/>
                  </a:cubicBezTo>
                  <a:cubicBezTo>
                    <a:pt x="493" y="183"/>
                    <a:pt x="493" y="183"/>
                    <a:pt x="493" y="183"/>
                  </a:cubicBezTo>
                  <a:cubicBezTo>
                    <a:pt x="493" y="183"/>
                    <a:pt x="493" y="183"/>
                    <a:pt x="493" y="183"/>
                  </a:cubicBezTo>
                  <a:cubicBezTo>
                    <a:pt x="493" y="183"/>
                    <a:pt x="493" y="183"/>
                    <a:pt x="493" y="183"/>
                  </a:cubicBezTo>
                  <a:cubicBezTo>
                    <a:pt x="494" y="183"/>
                    <a:pt x="494" y="183"/>
                    <a:pt x="494" y="183"/>
                  </a:cubicBezTo>
                  <a:cubicBezTo>
                    <a:pt x="494" y="183"/>
                    <a:pt x="494" y="183"/>
                    <a:pt x="494" y="183"/>
                  </a:cubicBezTo>
                  <a:cubicBezTo>
                    <a:pt x="494" y="183"/>
                    <a:pt x="494" y="183"/>
                    <a:pt x="494" y="183"/>
                  </a:cubicBezTo>
                  <a:cubicBezTo>
                    <a:pt x="494" y="183"/>
                    <a:pt x="494" y="183"/>
                    <a:pt x="494" y="183"/>
                  </a:cubicBezTo>
                  <a:cubicBezTo>
                    <a:pt x="494" y="183"/>
                    <a:pt x="494" y="183"/>
                    <a:pt x="494" y="183"/>
                  </a:cubicBezTo>
                  <a:cubicBezTo>
                    <a:pt x="493" y="183"/>
                    <a:pt x="493" y="184"/>
                    <a:pt x="492" y="184"/>
                  </a:cubicBezTo>
                  <a:cubicBezTo>
                    <a:pt x="493" y="184"/>
                    <a:pt x="493" y="185"/>
                    <a:pt x="494" y="185"/>
                  </a:cubicBezTo>
                  <a:cubicBezTo>
                    <a:pt x="495" y="185"/>
                    <a:pt x="495" y="184"/>
                    <a:pt x="495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5"/>
                    <a:pt x="496" y="185"/>
                    <a:pt x="496" y="185"/>
                  </a:cubicBezTo>
                  <a:cubicBezTo>
                    <a:pt x="496" y="185"/>
                    <a:pt x="495" y="185"/>
                    <a:pt x="495" y="185"/>
                  </a:cubicBezTo>
                  <a:cubicBezTo>
                    <a:pt x="496" y="186"/>
                    <a:pt x="496" y="186"/>
                    <a:pt x="497" y="187"/>
                  </a:cubicBezTo>
                  <a:cubicBezTo>
                    <a:pt x="497" y="187"/>
                    <a:pt x="497" y="187"/>
                    <a:pt x="497" y="187"/>
                  </a:cubicBezTo>
                  <a:cubicBezTo>
                    <a:pt x="497" y="187"/>
                    <a:pt x="497" y="187"/>
                    <a:pt x="497" y="187"/>
                  </a:cubicBezTo>
                  <a:cubicBezTo>
                    <a:pt x="497" y="187"/>
                    <a:pt x="497" y="187"/>
                    <a:pt x="497" y="187"/>
                  </a:cubicBezTo>
                  <a:cubicBezTo>
                    <a:pt x="497" y="187"/>
                    <a:pt x="497" y="187"/>
                    <a:pt x="497" y="187"/>
                  </a:cubicBezTo>
                  <a:cubicBezTo>
                    <a:pt x="496" y="187"/>
                    <a:pt x="496" y="187"/>
                    <a:pt x="496" y="187"/>
                  </a:cubicBezTo>
                  <a:cubicBezTo>
                    <a:pt x="496" y="187"/>
                    <a:pt x="496" y="187"/>
                    <a:pt x="496" y="187"/>
                  </a:cubicBezTo>
                  <a:cubicBezTo>
                    <a:pt x="496" y="187"/>
                    <a:pt x="496" y="187"/>
                    <a:pt x="496" y="187"/>
                  </a:cubicBezTo>
                  <a:cubicBezTo>
                    <a:pt x="496" y="187"/>
                    <a:pt x="496" y="187"/>
                    <a:pt x="496" y="187"/>
                  </a:cubicBezTo>
                  <a:moveTo>
                    <a:pt x="496" y="183"/>
                  </a:moveTo>
                  <a:cubicBezTo>
                    <a:pt x="496" y="183"/>
                    <a:pt x="496" y="183"/>
                    <a:pt x="496" y="183"/>
                  </a:cubicBezTo>
                  <a:cubicBezTo>
                    <a:pt x="495" y="183"/>
                    <a:pt x="495" y="183"/>
                    <a:pt x="495" y="183"/>
                  </a:cubicBezTo>
                  <a:cubicBezTo>
                    <a:pt x="495" y="183"/>
                    <a:pt x="495" y="183"/>
                    <a:pt x="495" y="183"/>
                  </a:cubicBezTo>
                  <a:cubicBezTo>
                    <a:pt x="495" y="182"/>
                    <a:pt x="495" y="182"/>
                    <a:pt x="495" y="182"/>
                  </a:cubicBezTo>
                  <a:cubicBezTo>
                    <a:pt x="495" y="182"/>
                    <a:pt x="495" y="182"/>
                    <a:pt x="495" y="182"/>
                  </a:cubicBezTo>
                  <a:cubicBezTo>
                    <a:pt x="495" y="182"/>
                    <a:pt x="495" y="182"/>
                    <a:pt x="495" y="182"/>
                  </a:cubicBezTo>
                  <a:cubicBezTo>
                    <a:pt x="495" y="182"/>
                    <a:pt x="495" y="182"/>
                    <a:pt x="495" y="181"/>
                  </a:cubicBezTo>
                  <a:cubicBezTo>
                    <a:pt x="495" y="181"/>
                    <a:pt x="495" y="181"/>
                    <a:pt x="495" y="181"/>
                  </a:cubicBezTo>
                  <a:cubicBezTo>
                    <a:pt x="495" y="181"/>
                    <a:pt x="495" y="181"/>
                    <a:pt x="495" y="181"/>
                  </a:cubicBezTo>
                  <a:cubicBezTo>
                    <a:pt x="496" y="181"/>
                    <a:pt x="496" y="181"/>
                    <a:pt x="496" y="181"/>
                  </a:cubicBezTo>
                  <a:cubicBezTo>
                    <a:pt x="496" y="181"/>
                    <a:pt x="496" y="181"/>
                    <a:pt x="496" y="181"/>
                  </a:cubicBezTo>
                  <a:cubicBezTo>
                    <a:pt x="496" y="181"/>
                    <a:pt x="496" y="181"/>
                    <a:pt x="496" y="181"/>
                  </a:cubicBezTo>
                  <a:cubicBezTo>
                    <a:pt x="496" y="181"/>
                    <a:pt x="496" y="181"/>
                    <a:pt x="496" y="181"/>
                  </a:cubicBezTo>
                  <a:cubicBezTo>
                    <a:pt x="496" y="181"/>
                    <a:pt x="496" y="181"/>
                    <a:pt x="496" y="181"/>
                  </a:cubicBezTo>
                  <a:cubicBezTo>
                    <a:pt x="496" y="181"/>
                    <a:pt x="496" y="181"/>
                    <a:pt x="496" y="181"/>
                  </a:cubicBezTo>
                  <a:cubicBezTo>
                    <a:pt x="498" y="182"/>
                    <a:pt x="499" y="182"/>
                    <a:pt x="501" y="183"/>
                  </a:cubicBezTo>
                  <a:cubicBezTo>
                    <a:pt x="502" y="183"/>
                    <a:pt x="502" y="183"/>
                    <a:pt x="502" y="183"/>
                  </a:cubicBezTo>
                  <a:cubicBezTo>
                    <a:pt x="502" y="183"/>
                    <a:pt x="502" y="183"/>
                    <a:pt x="502" y="183"/>
                  </a:cubicBezTo>
                  <a:cubicBezTo>
                    <a:pt x="502" y="183"/>
                    <a:pt x="502" y="183"/>
                    <a:pt x="502" y="183"/>
                  </a:cubicBezTo>
                  <a:cubicBezTo>
                    <a:pt x="502" y="183"/>
                    <a:pt x="502" y="183"/>
                    <a:pt x="502" y="183"/>
                  </a:cubicBezTo>
                  <a:cubicBezTo>
                    <a:pt x="502" y="183"/>
                    <a:pt x="502" y="183"/>
                    <a:pt x="502" y="183"/>
                  </a:cubicBezTo>
                  <a:cubicBezTo>
                    <a:pt x="502" y="183"/>
                    <a:pt x="502" y="183"/>
                    <a:pt x="502" y="183"/>
                  </a:cubicBezTo>
                  <a:cubicBezTo>
                    <a:pt x="503" y="183"/>
                    <a:pt x="503" y="183"/>
                    <a:pt x="503" y="183"/>
                  </a:cubicBezTo>
                  <a:cubicBezTo>
                    <a:pt x="503" y="183"/>
                    <a:pt x="503" y="183"/>
                    <a:pt x="503" y="183"/>
                  </a:cubicBezTo>
                  <a:cubicBezTo>
                    <a:pt x="503" y="184"/>
                    <a:pt x="503" y="184"/>
                    <a:pt x="503" y="184"/>
                  </a:cubicBezTo>
                  <a:cubicBezTo>
                    <a:pt x="501" y="184"/>
                    <a:pt x="501" y="184"/>
                    <a:pt x="500" y="185"/>
                  </a:cubicBezTo>
                  <a:cubicBezTo>
                    <a:pt x="500" y="185"/>
                    <a:pt x="500" y="185"/>
                    <a:pt x="500" y="185"/>
                  </a:cubicBezTo>
                  <a:cubicBezTo>
                    <a:pt x="500" y="185"/>
                    <a:pt x="500" y="185"/>
                    <a:pt x="500" y="185"/>
                  </a:cubicBezTo>
                  <a:cubicBezTo>
                    <a:pt x="499" y="185"/>
                    <a:pt x="499" y="185"/>
                    <a:pt x="499" y="185"/>
                  </a:cubicBezTo>
                  <a:cubicBezTo>
                    <a:pt x="499" y="185"/>
                    <a:pt x="499" y="185"/>
                    <a:pt x="499" y="185"/>
                  </a:cubicBezTo>
                  <a:cubicBezTo>
                    <a:pt x="499" y="185"/>
                    <a:pt x="499" y="185"/>
                    <a:pt x="499" y="185"/>
                  </a:cubicBezTo>
                  <a:cubicBezTo>
                    <a:pt x="499" y="185"/>
                    <a:pt x="499" y="185"/>
                    <a:pt x="499" y="185"/>
                  </a:cubicBezTo>
                  <a:cubicBezTo>
                    <a:pt x="499" y="185"/>
                    <a:pt x="499" y="185"/>
                    <a:pt x="499" y="185"/>
                  </a:cubicBezTo>
                  <a:cubicBezTo>
                    <a:pt x="499" y="185"/>
                    <a:pt x="499" y="185"/>
                    <a:pt x="499" y="185"/>
                  </a:cubicBezTo>
                  <a:cubicBezTo>
                    <a:pt x="499" y="184"/>
                    <a:pt x="499" y="184"/>
                    <a:pt x="500" y="184"/>
                  </a:cubicBezTo>
                  <a:cubicBezTo>
                    <a:pt x="498" y="183"/>
                    <a:pt x="498" y="183"/>
                    <a:pt x="496" y="182"/>
                  </a:cubicBezTo>
                  <a:cubicBezTo>
                    <a:pt x="496" y="183"/>
                    <a:pt x="496" y="183"/>
                    <a:pt x="496" y="183"/>
                  </a:cubicBezTo>
                  <a:cubicBezTo>
                    <a:pt x="496" y="183"/>
                    <a:pt x="496" y="183"/>
                    <a:pt x="496" y="183"/>
                  </a:cubicBezTo>
                  <a:cubicBezTo>
                    <a:pt x="496" y="183"/>
                    <a:pt x="496" y="183"/>
                    <a:pt x="496" y="183"/>
                  </a:cubicBezTo>
                  <a:moveTo>
                    <a:pt x="500" y="181"/>
                  </a:moveTo>
                  <a:cubicBezTo>
                    <a:pt x="500" y="180"/>
                    <a:pt x="500" y="180"/>
                    <a:pt x="500" y="180"/>
                  </a:cubicBezTo>
                  <a:cubicBezTo>
                    <a:pt x="499" y="180"/>
                    <a:pt x="499" y="180"/>
                    <a:pt x="499" y="180"/>
                  </a:cubicBezTo>
                  <a:cubicBezTo>
                    <a:pt x="499" y="180"/>
                    <a:pt x="499" y="180"/>
                    <a:pt x="499" y="180"/>
                  </a:cubicBezTo>
                  <a:cubicBezTo>
                    <a:pt x="499" y="180"/>
                    <a:pt x="499" y="180"/>
                    <a:pt x="499" y="180"/>
                  </a:cubicBezTo>
                  <a:cubicBezTo>
                    <a:pt x="499" y="180"/>
                    <a:pt x="499" y="180"/>
                    <a:pt x="499" y="180"/>
                  </a:cubicBezTo>
                  <a:cubicBezTo>
                    <a:pt x="499" y="180"/>
                    <a:pt x="499" y="180"/>
                    <a:pt x="499" y="180"/>
                  </a:cubicBezTo>
                  <a:cubicBezTo>
                    <a:pt x="499" y="180"/>
                    <a:pt x="499" y="179"/>
                    <a:pt x="499" y="179"/>
                  </a:cubicBezTo>
                  <a:cubicBezTo>
                    <a:pt x="499" y="179"/>
                    <a:pt x="499" y="179"/>
                    <a:pt x="499" y="179"/>
                  </a:cubicBezTo>
                  <a:cubicBezTo>
                    <a:pt x="499" y="179"/>
                    <a:pt x="499" y="179"/>
                    <a:pt x="499" y="179"/>
                  </a:cubicBezTo>
                  <a:cubicBezTo>
                    <a:pt x="500" y="179"/>
                    <a:pt x="500" y="179"/>
                    <a:pt x="500" y="179"/>
                  </a:cubicBezTo>
                  <a:cubicBezTo>
                    <a:pt x="500" y="179"/>
                    <a:pt x="500" y="179"/>
                    <a:pt x="500" y="179"/>
                  </a:cubicBezTo>
                  <a:cubicBezTo>
                    <a:pt x="500" y="179"/>
                    <a:pt x="500" y="179"/>
                    <a:pt x="500" y="179"/>
                  </a:cubicBezTo>
                  <a:cubicBezTo>
                    <a:pt x="500" y="178"/>
                    <a:pt x="500" y="178"/>
                    <a:pt x="500" y="178"/>
                  </a:cubicBezTo>
                  <a:cubicBezTo>
                    <a:pt x="500" y="178"/>
                    <a:pt x="500" y="178"/>
                    <a:pt x="500" y="178"/>
                  </a:cubicBezTo>
                  <a:cubicBezTo>
                    <a:pt x="500" y="178"/>
                    <a:pt x="500" y="178"/>
                    <a:pt x="500" y="178"/>
                  </a:cubicBezTo>
                  <a:cubicBezTo>
                    <a:pt x="502" y="180"/>
                    <a:pt x="503" y="180"/>
                    <a:pt x="505" y="181"/>
                  </a:cubicBezTo>
                  <a:cubicBezTo>
                    <a:pt x="506" y="181"/>
                    <a:pt x="506" y="181"/>
                    <a:pt x="506" y="181"/>
                  </a:cubicBezTo>
                  <a:cubicBezTo>
                    <a:pt x="506" y="181"/>
                    <a:pt x="506" y="181"/>
                    <a:pt x="506" y="181"/>
                  </a:cubicBezTo>
                  <a:cubicBezTo>
                    <a:pt x="506" y="181"/>
                    <a:pt x="506" y="181"/>
                    <a:pt x="506" y="181"/>
                  </a:cubicBezTo>
                  <a:cubicBezTo>
                    <a:pt x="506" y="181"/>
                    <a:pt x="506" y="181"/>
                    <a:pt x="506" y="181"/>
                  </a:cubicBezTo>
                  <a:cubicBezTo>
                    <a:pt x="506" y="181"/>
                    <a:pt x="506" y="181"/>
                    <a:pt x="506" y="181"/>
                  </a:cubicBezTo>
                  <a:cubicBezTo>
                    <a:pt x="507" y="181"/>
                    <a:pt x="507" y="181"/>
                    <a:pt x="507" y="181"/>
                  </a:cubicBezTo>
                  <a:cubicBezTo>
                    <a:pt x="507" y="181"/>
                    <a:pt x="507" y="181"/>
                    <a:pt x="507" y="181"/>
                  </a:cubicBezTo>
                  <a:cubicBezTo>
                    <a:pt x="507" y="181"/>
                    <a:pt x="507" y="181"/>
                    <a:pt x="507" y="181"/>
                  </a:cubicBezTo>
                  <a:cubicBezTo>
                    <a:pt x="507" y="181"/>
                    <a:pt x="507" y="181"/>
                    <a:pt x="507" y="181"/>
                  </a:cubicBezTo>
                  <a:cubicBezTo>
                    <a:pt x="505" y="182"/>
                    <a:pt x="505" y="182"/>
                    <a:pt x="504" y="183"/>
                  </a:cubicBezTo>
                  <a:cubicBezTo>
                    <a:pt x="504" y="183"/>
                    <a:pt x="504" y="183"/>
                    <a:pt x="504" y="183"/>
                  </a:cubicBezTo>
                  <a:cubicBezTo>
                    <a:pt x="504" y="183"/>
                    <a:pt x="504" y="183"/>
                    <a:pt x="504" y="183"/>
                  </a:cubicBezTo>
                  <a:cubicBezTo>
                    <a:pt x="503" y="183"/>
                    <a:pt x="503" y="183"/>
                    <a:pt x="503" y="183"/>
                  </a:cubicBezTo>
                  <a:cubicBezTo>
                    <a:pt x="503" y="183"/>
                    <a:pt x="503" y="183"/>
                    <a:pt x="503" y="183"/>
                  </a:cubicBezTo>
                  <a:cubicBezTo>
                    <a:pt x="503" y="183"/>
                    <a:pt x="503" y="183"/>
                    <a:pt x="503" y="183"/>
                  </a:cubicBezTo>
                  <a:cubicBezTo>
                    <a:pt x="503" y="182"/>
                    <a:pt x="503" y="182"/>
                    <a:pt x="503" y="182"/>
                  </a:cubicBezTo>
                  <a:cubicBezTo>
                    <a:pt x="503" y="182"/>
                    <a:pt x="503" y="182"/>
                    <a:pt x="503" y="182"/>
                  </a:cubicBezTo>
                  <a:cubicBezTo>
                    <a:pt x="503" y="182"/>
                    <a:pt x="503" y="182"/>
                    <a:pt x="503" y="182"/>
                  </a:cubicBezTo>
                  <a:cubicBezTo>
                    <a:pt x="503" y="182"/>
                    <a:pt x="504" y="182"/>
                    <a:pt x="504" y="182"/>
                  </a:cubicBezTo>
                  <a:cubicBezTo>
                    <a:pt x="502" y="181"/>
                    <a:pt x="502" y="180"/>
                    <a:pt x="500" y="180"/>
                  </a:cubicBezTo>
                  <a:cubicBezTo>
                    <a:pt x="500" y="180"/>
                    <a:pt x="500" y="180"/>
                    <a:pt x="500" y="180"/>
                  </a:cubicBezTo>
                  <a:cubicBezTo>
                    <a:pt x="500" y="180"/>
                    <a:pt x="500" y="180"/>
                    <a:pt x="500" y="180"/>
                  </a:cubicBezTo>
                  <a:cubicBezTo>
                    <a:pt x="500" y="181"/>
                    <a:pt x="500" y="181"/>
                    <a:pt x="500" y="181"/>
                  </a:cubicBezTo>
                  <a:moveTo>
                    <a:pt x="497" y="166"/>
                  </a:moveTo>
                  <a:cubicBezTo>
                    <a:pt x="496" y="166"/>
                    <a:pt x="496" y="166"/>
                    <a:pt x="495" y="166"/>
                  </a:cubicBezTo>
                  <a:cubicBezTo>
                    <a:pt x="486" y="172"/>
                    <a:pt x="481" y="175"/>
                    <a:pt x="471" y="180"/>
                  </a:cubicBezTo>
                  <a:cubicBezTo>
                    <a:pt x="470" y="181"/>
                    <a:pt x="470" y="182"/>
                    <a:pt x="471" y="182"/>
                  </a:cubicBezTo>
                  <a:cubicBezTo>
                    <a:pt x="482" y="189"/>
                    <a:pt x="487" y="192"/>
                    <a:pt x="498" y="199"/>
                  </a:cubicBezTo>
                  <a:cubicBezTo>
                    <a:pt x="499" y="199"/>
                    <a:pt x="499" y="199"/>
                    <a:pt x="500" y="199"/>
                  </a:cubicBezTo>
                  <a:cubicBezTo>
                    <a:pt x="501" y="199"/>
                    <a:pt x="501" y="199"/>
                    <a:pt x="502" y="199"/>
                  </a:cubicBezTo>
                  <a:cubicBezTo>
                    <a:pt x="511" y="193"/>
                    <a:pt x="516" y="190"/>
                    <a:pt x="526" y="184"/>
                  </a:cubicBezTo>
                  <a:cubicBezTo>
                    <a:pt x="527" y="184"/>
                    <a:pt x="527" y="183"/>
                    <a:pt x="526" y="182"/>
                  </a:cubicBezTo>
                  <a:cubicBezTo>
                    <a:pt x="515" y="176"/>
                    <a:pt x="510" y="173"/>
                    <a:pt x="499" y="166"/>
                  </a:cubicBezTo>
                  <a:cubicBezTo>
                    <a:pt x="498" y="166"/>
                    <a:pt x="498" y="166"/>
                    <a:pt x="497" y="166"/>
                  </a:cubicBezTo>
                  <a:moveTo>
                    <a:pt x="663" y="181"/>
                  </a:moveTo>
                  <a:cubicBezTo>
                    <a:pt x="663" y="181"/>
                    <a:pt x="663" y="181"/>
                    <a:pt x="663" y="181"/>
                  </a:cubicBezTo>
                  <a:cubicBezTo>
                    <a:pt x="658" y="179"/>
                    <a:pt x="656" y="179"/>
                    <a:pt x="652" y="177"/>
                  </a:cubicBezTo>
                  <a:cubicBezTo>
                    <a:pt x="651" y="177"/>
                    <a:pt x="651" y="177"/>
                    <a:pt x="651" y="177"/>
                  </a:cubicBezTo>
                  <a:cubicBezTo>
                    <a:pt x="651" y="177"/>
                    <a:pt x="651" y="177"/>
                    <a:pt x="651" y="177"/>
                  </a:cubicBezTo>
                  <a:cubicBezTo>
                    <a:pt x="651" y="177"/>
                    <a:pt x="651" y="177"/>
                    <a:pt x="651" y="177"/>
                  </a:cubicBezTo>
                  <a:cubicBezTo>
                    <a:pt x="652" y="177"/>
                    <a:pt x="652" y="177"/>
                    <a:pt x="652" y="177"/>
                  </a:cubicBezTo>
                  <a:cubicBezTo>
                    <a:pt x="652" y="177"/>
                    <a:pt x="652" y="177"/>
                    <a:pt x="652" y="177"/>
                  </a:cubicBezTo>
                  <a:cubicBezTo>
                    <a:pt x="652" y="177"/>
                    <a:pt x="652" y="177"/>
                    <a:pt x="652" y="177"/>
                  </a:cubicBezTo>
                  <a:cubicBezTo>
                    <a:pt x="652" y="177"/>
                    <a:pt x="652" y="177"/>
                    <a:pt x="652" y="177"/>
                  </a:cubicBezTo>
                  <a:cubicBezTo>
                    <a:pt x="653" y="177"/>
                    <a:pt x="653" y="177"/>
                    <a:pt x="653" y="177"/>
                  </a:cubicBezTo>
                  <a:cubicBezTo>
                    <a:pt x="657" y="178"/>
                    <a:pt x="659" y="179"/>
                    <a:pt x="664" y="180"/>
                  </a:cubicBezTo>
                  <a:cubicBezTo>
                    <a:pt x="664" y="180"/>
                    <a:pt x="664" y="180"/>
                    <a:pt x="664" y="180"/>
                  </a:cubicBezTo>
                  <a:cubicBezTo>
                    <a:pt x="664" y="180"/>
                    <a:pt x="664" y="180"/>
                    <a:pt x="664" y="180"/>
                  </a:cubicBezTo>
                  <a:cubicBezTo>
                    <a:pt x="664" y="180"/>
                    <a:pt x="664" y="180"/>
                    <a:pt x="664" y="180"/>
                  </a:cubicBezTo>
                  <a:cubicBezTo>
                    <a:pt x="664" y="181"/>
                    <a:pt x="664" y="181"/>
                    <a:pt x="664" y="181"/>
                  </a:cubicBezTo>
                  <a:cubicBezTo>
                    <a:pt x="664" y="181"/>
                    <a:pt x="664" y="181"/>
                    <a:pt x="664" y="181"/>
                  </a:cubicBezTo>
                  <a:cubicBezTo>
                    <a:pt x="663" y="181"/>
                    <a:pt x="663" y="181"/>
                    <a:pt x="663" y="181"/>
                  </a:cubicBezTo>
                  <a:cubicBezTo>
                    <a:pt x="663" y="181"/>
                    <a:pt x="663" y="181"/>
                    <a:pt x="663" y="181"/>
                  </a:cubicBezTo>
                  <a:moveTo>
                    <a:pt x="639" y="182"/>
                  </a:moveTo>
                  <a:cubicBezTo>
                    <a:pt x="639" y="181"/>
                    <a:pt x="639" y="181"/>
                    <a:pt x="639" y="181"/>
                  </a:cubicBezTo>
                  <a:cubicBezTo>
                    <a:pt x="635" y="179"/>
                    <a:pt x="633" y="178"/>
                    <a:pt x="630" y="176"/>
                  </a:cubicBezTo>
                  <a:cubicBezTo>
                    <a:pt x="629" y="176"/>
                    <a:pt x="629" y="176"/>
                    <a:pt x="629" y="176"/>
                  </a:cubicBezTo>
                  <a:cubicBezTo>
                    <a:pt x="629" y="176"/>
                    <a:pt x="629" y="176"/>
                    <a:pt x="629" y="176"/>
                  </a:cubicBezTo>
                  <a:cubicBezTo>
                    <a:pt x="630" y="176"/>
                    <a:pt x="630" y="176"/>
                    <a:pt x="630" y="176"/>
                  </a:cubicBezTo>
                  <a:cubicBezTo>
                    <a:pt x="630" y="176"/>
                    <a:pt x="630" y="176"/>
                    <a:pt x="630" y="176"/>
                  </a:cubicBezTo>
                  <a:cubicBezTo>
                    <a:pt x="630" y="176"/>
                    <a:pt x="630" y="176"/>
                    <a:pt x="630" y="176"/>
                  </a:cubicBezTo>
                  <a:cubicBezTo>
                    <a:pt x="630" y="175"/>
                    <a:pt x="630" y="175"/>
                    <a:pt x="630" y="175"/>
                  </a:cubicBezTo>
                  <a:cubicBezTo>
                    <a:pt x="631" y="175"/>
                    <a:pt x="631" y="175"/>
                    <a:pt x="631" y="175"/>
                  </a:cubicBezTo>
                  <a:cubicBezTo>
                    <a:pt x="631" y="175"/>
                    <a:pt x="631" y="175"/>
                    <a:pt x="631" y="175"/>
                  </a:cubicBezTo>
                  <a:cubicBezTo>
                    <a:pt x="634" y="178"/>
                    <a:pt x="636" y="179"/>
                    <a:pt x="640" y="181"/>
                  </a:cubicBezTo>
                  <a:cubicBezTo>
                    <a:pt x="640" y="181"/>
                    <a:pt x="640" y="181"/>
                    <a:pt x="640" y="181"/>
                  </a:cubicBezTo>
                  <a:cubicBezTo>
                    <a:pt x="640" y="181"/>
                    <a:pt x="640" y="181"/>
                    <a:pt x="640" y="181"/>
                  </a:cubicBezTo>
                  <a:cubicBezTo>
                    <a:pt x="640" y="181"/>
                    <a:pt x="640" y="181"/>
                    <a:pt x="640" y="181"/>
                  </a:cubicBezTo>
                  <a:cubicBezTo>
                    <a:pt x="639" y="181"/>
                    <a:pt x="639" y="181"/>
                    <a:pt x="639" y="181"/>
                  </a:cubicBezTo>
                  <a:cubicBezTo>
                    <a:pt x="639" y="181"/>
                    <a:pt x="639" y="181"/>
                    <a:pt x="639" y="181"/>
                  </a:cubicBezTo>
                  <a:cubicBezTo>
                    <a:pt x="639" y="182"/>
                    <a:pt x="639" y="182"/>
                    <a:pt x="639" y="182"/>
                  </a:cubicBezTo>
                  <a:cubicBezTo>
                    <a:pt x="639" y="182"/>
                    <a:pt x="639" y="182"/>
                    <a:pt x="639" y="182"/>
                  </a:cubicBezTo>
                  <a:moveTo>
                    <a:pt x="646" y="161"/>
                  </a:moveTo>
                  <a:cubicBezTo>
                    <a:pt x="646" y="161"/>
                    <a:pt x="645" y="161"/>
                    <a:pt x="645" y="162"/>
                  </a:cubicBezTo>
                  <a:cubicBezTo>
                    <a:pt x="635" y="167"/>
                    <a:pt x="630" y="170"/>
                    <a:pt x="620" y="176"/>
                  </a:cubicBezTo>
                  <a:cubicBezTo>
                    <a:pt x="619" y="176"/>
                    <a:pt x="619" y="177"/>
                    <a:pt x="620" y="178"/>
                  </a:cubicBezTo>
                  <a:cubicBezTo>
                    <a:pt x="631" y="184"/>
                    <a:pt x="636" y="187"/>
                    <a:pt x="647" y="194"/>
                  </a:cubicBezTo>
                  <a:cubicBezTo>
                    <a:pt x="647" y="194"/>
                    <a:pt x="648" y="194"/>
                    <a:pt x="649" y="194"/>
                  </a:cubicBezTo>
                  <a:cubicBezTo>
                    <a:pt x="649" y="194"/>
                    <a:pt x="650" y="194"/>
                    <a:pt x="650" y="194"/>
                  </a:cubicBezTo>
                  <a:cubicBezTo>
                    <a:pt x="660" y="188"/>
                    <a:pt x="665" y="185"/>
                    <a:pt x="675" y="180"/>
                  </a:cubicBezTo>
                  <a:cubicBezTo>
                    <a:pt x="676" y="179"/>
                    <a:pt x="676" y="178"/>
                    <a:pt x="675" y="177"/>
                  </a:cubicBezTo>
                  <a:cubicBezTo>
                    <a:pt x="664" y="171"/>
                    <a:pt x="659" y="168"/>
                    <a:pt x="648" y="162"/>
                  </a:cubicBezTo>
                  <a:cubicBezTo>
                    <a:pt x="648" y="161"/>
                    <a:pt x="647" y="161"/>
                    <a:pt x="646" y="161"/>
                  </a:cubicBezTo>
                  <a:moveTo>
                    <a:pt x="790" y="178"/>
                  </a:moveTo>
                  <a:cubicBezTo>
                    <a:pt x="790" y="178"/>
                    <a:pt x="790" y="178"/>
                    <a:pt x="790" y="178"/>
                  </a:cubicBezTo>
                  <a:cubicBezTo>
                    <a:pt x="788" y="177"/>
                    <a:pt x="787" y="176"/>
                    <a:pt x="785" y="175"/>
                  </a:cubicBezTo>
                  <a:cubicBezTo>
                    <a:pt x="785" y="175"/>
                    <a:pt x="785" y="175"/>
                    <a:pt x="785" y="175"/>
                  </a:cubicBezTo>
                  <a:cubicBezTo>
                    <a:pt x="785" y="175"/>
                    <a:pt x="785" y="175"/>
                    <a:pt x="785" y="175"/>
                  </a:cubicBezTo>
                  <a:cubicBezTo>
                    <a:pt x="786" y="174"/>
                    <a:pt x="787" y="174"/>
                    <a:pt x="788" y="173"/>
                  </a:cubicBezTo>
                  <a:cubicBezTo>
                    <a:pt x="788" y="173"/>
                    <a:pt x="788" y="173"/>
                    <a:pt x="788" y="173"/>
                  </a:cubicBezTo>
                  <a:cubicBezTo>
                    <a:pt x="788" y="173"/>
                    <a:pt x="788" y="173"/>
                    <a:pt x="788" y="173"/>
                  </a:cubicBezTo>
                  <a:cubicBezTo>
                    <a:pt x="788" y="173"/>
                    <a:pt x="788" y="173"/>
                    <a:pt x="788" y="173"/>
                  </a:cubicBezTo>
                  <a:cubicBezTo>
                    <a:pt x="788" y="174"/>
                    <a:pt x="788" y="174"/>
                    <a:pt x="788" y="174"/>
                  </a:cubicBezTo>
                  <a:cubicBezTo>
                    <a:pt x="788" y="174"/>
                    <a:pt x="788" y="174"/>
                    <a:pt x="788" y="174"/>
                  </a:cubicBezTo>
                  <a:cubicBezTo>
                    <a:pt x="788" y="174"/>
                    <a:pt x="788" y="174"/>
                    <a:pt x="788" y="174"/>
                  </a:cubicBezTo>
                  <a:cubicBezTo>
                    <a:pt x="789" y="174"/>
                    <a:pt x="789" y="174"/>
                    <a:pt x="789" y="174"/>
                  </a:cubicBezTo>
                  <a:cubicBezTo>
                    <a:pt x="788" y="174"/>
                    <a:pt x="788" y="174"/>
                    <a:pt x="788" y="174"/>
                  </a:cubicBezTo>
                  <a:cubicBezTo>
                    <a:pt x="788" y="174"/>
                    <a:pt x="787" y="175"/>
                    <a:pt x="787" y="175"/>
                  </a:cubicBezTo>
                  <a:cubicBezTo>
                    <a:pt x="787" y="175"/>
                    <a:pt x="787" y="175"/>
                    <a:pt x="788" y="176"/>
                  </a:cubicBezTo>
                  <a:cubicBezTo>
                    <a:pt x="789" y="175"/>
                    <a:pt x="789" y="175"/>
                    <a:pt x="790" y="175"/>
                  </a:cubicBezTo>
                  <a:cubicBezTo>
                    <a:pt x="790" y="175"/>
                    <a:pt x="790" y="175"/>
                    <a:pt x="790" y="175"/>
                  </a:cubicBezTo>
                  <a:cubicBezTo>
                    <a:pt x="790" y="175"/>
                    <a:pt x="790" y="175"/>
                    <a:pt x="790" y="175"/>
                  </a:cubicBezTo>
                  <a:cubicBezTo>
                    <a:pt x="790" y="175"/>
                    <a:pt x="790" y="175"/>
                    <a:pt x="790" y="175"/>
                  </a:cubicBezTo>
                  <a:cubicBezTo>
                    <a:pt x="790" y="175"/>
                    <a:pt x="790" y="175"/>
                    <a:pt x="790" y="175"/>
                  </a:cubicBezTo>
                  <a:cubicBezTo>
                    <a:pt x="790" y="175"/>
                    <a:pt x="790" y="175"/>
                    <a:pt x="790" y="175"/>
                  </a:cubicBezTo>
                  <a:cubicBezTo>
                    <a:pt x="790" y="175"/>
                    <a:pt x="790" y="175"/>
                    <a:pt x="790" y="175"/>
                  </a:cubicBezTo>
                  <a:cubicBezTo>
                    <a:pt x="790" y="175"/>
                    <a:pt x="790" y="175"/>
                    <a:pt x="790" y="175"/>
                  </a:cubicBezTo>
                  <a:cubicBezTo>
                    <a:pt x="790" y="175"/>
                    <a:pt x="790" y="175"/>
                    <a:pt x="790" y="175"/>
                  </a:cubicBezTo>
                  <a:cubicBezTo>
                    <a:pt x="790" y="176"/>
                    <a:pt x="789" y="176"/>
                    <a:pt x="789" y="176"/>
                  </a:cubicBezTo>
                  <a:cubicBezTo>
                    <a:pt x="789" y="177"/>
                    <a:pt x="790" y="177"/>
                    <a:pt x="790" y="177"/>
                  </a:cubicBezTo>
                  <a:cubicBezTo>
                    <a:pt x="791" y="177"/>
                    <a:pt x="791" y="177"/>
                    <a:pt x="792" y="176"/>
                  </a:cubicBezTo>
                  <a:cubicBezTo>
                    <a:pt x="792" y="176"/>
                    <a:pt x="792" y="176"/>
                    <a:pt x="792" y="176"/>
                  </a:cubicBezTo>
                  <a:cubicBezTo>
                    <a:pt x="792" y="176"/>
                    <a:pt x="792" y="176"/>
                    <a:pt x="792" y="176"/>
                  </a:cubicBezTo>
                  <a:cubicBezTo>
                    <a:pt x="793" y="176"/>
                    <a:pt x="793" y="176"/>
                    <a:pt x="793" y="176"/>
                  </a:cubicBezTo>
                  <a:cubicBezTo>
                    <a:pt x="793" y="176"/>
                    <a:pt x="793" y="176"/>
                    <a:pt x="793" y="176"/>
                  </a:cubicBezTo>
                  <a:cubicBezTo>
                    <a:pt x="793" y="176"/>
                    <a:pt x="793" y="176"/>
                    <a:pt x="793" y="176"/>
                  </a:cubicBezTo>
                  <a:cubicBezTo>
                    <a:pt x="793" y="176"/>
                    <a:pt x="793" y="176"/>
                    <a:pt x="793" y="176"/>
                  </a:cubicBezTo>
                  <a:cubicBezTo>
                    <a:pt x="793" y="177"/>
                    <a:pt x="793" y="177"/>
                    <a:pt x="793" y="177"/>
                  </a:cubicBezTo>
                  <a:cubicBezTo>
                    <a:pt x="793" y="177"/>
                    <a:pt x="793" y="177"/>
                    <a:pt x="793" y="177"/>
                  </a:cubicBezTo>
                  <a:cubicBezTo>
                    <a:pt x="792" y="177"/>
                    <a:pt x="792" y="177"/>
                    <a:pt x="790" y="178"/>
                  </a:cubicBezTo>
                  <a:cubicBezTo>
                    <a:pt x="790" y="178"/>
                    <a:pt x="790" y="178"/>
                    <a:pt x="790" y="178"/>
                  </a:cubicBezTo>
                  <a:moveTo>
                    <a:pt x="791" y="173"/>
                  </a:moveTo>
                  <a:cubicBezTo>
                    <a:pt x="792" y="173"/>
                    <a:pt x="792" y="173"/>
                    <a:pt x="792" y="173"/>
                  </a:cubicBezTo>
                  <a:cubicBezTo>
                    <a:pt x="792" y="172"/>
                    <a:pt x="792" y="172"/>
                    <a:pt x="792" y="172"/>
                  </a:cubicBezTo>
                  <a:cubicBezTo>
                    <a:pt x="793" y="172"/>
                    <a:pt x="793" y="172"/>
                    <a:pt x="793" y="172"/>
                  </a:cubicBezTo>
                  <a:cubicBezTo>
                    <a:pt x="794" y="172"/>
                    <a:pt x="794" y="172"/>
                    <a:pt x="794" y="172"/>
                  </a:cubicBezTo>
                  <a:cubicBezTo>
                    <a:pt x="794" y="172"/>
                    <a:pt x="794" y="172"/>
                    <a:pt x="794" y="172"/>
                  </a:cubicBezTo>
                  <a:cubicBezTo>
                    <a:pt x="795" y="173"/>
                    <a:pt x="795" y="173"/>
                    <a:pt x="795" y="173"/>
                  </a:cubicBezTo>
                  <a:cubicBezTo>
                    <a:pt x="796" y="173"/>
                    <a:pt x="796" y="173"/>
                    <a:pt x="797" y="174"/>
                  </a:cubicBezTo>
                  <a:cubicBezTo>
                    <a:pt x="797" y="174"/>
                    <a:pt x="797" y="174"/>
                    <a:pt x="797" y="174"/>
                  </a:cubicBezTo>
                  <a:cubicBezTo>
                    <a:pt x="797" y="174"/>
                    <a:pt x="797" y="174"/>
                    <a:pt x="797" y="174"/>
                  </a:cubicBezTo>
                  <a:cubicBezTo>
                    <a:pt x="797" y="174"/>
                    <a:pt x="797" y="174"/>
                    <a:pt x="797" y="174"/>
                  </a:cubicBezTo>
                  <a:cubicBezTo>
                    <a:pt x="797" y="174"/>
                    <a:pt x="797" y="174"/>
                    <a:pt x="797" y="174"/>
                  </a:cubicBezTo>
                  <a:cubicBezTo>
                    <a:pt x="797" y="174"/>
                    <a:pt x="797" y="174"/>
                    <a:pt x="797" y="174"/>
                  </a:cubicBezTo>
                  <a:cubicBezTo>
                    <a:pt x="797" y="175"/>
                    <a:pt x="797" y="175"/>
                    <a:pt x="797" y="175"/>
                  </a:cubicBezTo>
                  <a:cubicBezTo>
                    <a:pt x="796" y="175"/>
                    <a:pt x="796" y="175"/>
                    <a:pt x="796" y="175"/>
                  </a:cubicBezTo>
                  <a:cubicBezTo>
                    <a:pt x="796" y="175"/>
                    <a:pt x="796" y="175"/>
                    <a:pt x="796" y="175"/>
                  </a:cubicBezTo>
                  <a:cubicBezTo>
                    <a:pt x="795" y="174"/>
                    <a:pt x="795" y="174"/>
                    <a:pt x="794" y="173"/>
                  </a:cubicBezTo>
                  <a:cubicBezTo>
                    <a:pt x="794" y="173"/>
                    <a:pt x="794" y="173"/>
                    <a:pt x="794" y="173"/>
                  </a:cubicBezTo>
                  <a:cubicBezTo>
                    <a:pt x="793" y="173"/>
                    <a:pt x="793" y="173"/>
                    <a:pt x="793" y="173"/>
                  </a:cubicBezTo>
                  <a:cubicBezTo>
                    <a:pt x="793" y="173"/>
                    <a:pt x="793" y="173"/>
                    <a:pt x="793" y="173"/>
                  </a:cubicBezTo>
                  <a:cubicBezTo>
                    <a:pt x="793" y="173"/>
                    <a:pt x="793" y="173"/>
                    <a:pt x="793" y="173"/>
                  </a:cubicBezTo>
                  <a:cubicBezTo>
                    <a:pt x="792" y="173"/>
                    <a:pt x="792" y="173"/>
                    <a:pt x="792" y="173"/>
                  </a:cubicBezTo>
                  <a:cubicBezTo>
                    <a:pt x="792" y="174"/>
                    <a:pt x="792" y="174"/>
                    <a:pt x="792" y="174"/>
                  </a:cubicBezTo>
                  <a:cubicBezTo>
                    <a:pt x="793" y="174"/>
                    <a:pt x="794" y="175"/>
                    <a:pt x="795" y="175"/>
                  </a:cubicBezTo>
                  <a:cubicBezTo>
                    <a:pt x="795" y="175"/>
                    <a:pt x="795" y="175"/>
                    <a:pt x="795" y="175"/>
                  </a:cubicBezTo>
                  <a:cubicBezTo>
                    <a:pt x="795" y="175"/>
                    <a:pt x="795" y="175"/>
                    <a:pt x="795" y="175"/>
                  </a:cubicBezTo>
                  <a:cubicBezTo>
                    <a:pt x="795" y="176"/>
                    <a:pt x="795" y="176"/>
                    <a:pt x="795" y="176"/>
                  </a:cubicBezTo>
                  <a:cubicBezTo>
                    <a:pt x="795" y="176"/>
                    <a:pt x="795" y="176"/>
                    <a:pt x="795" y="176"/>
                  </a:cubicBezTo>
                  <a:cubicBezTo>
                    <a:pt x="794" y="176"/>
                    <a:pt x="794" y="176"/>
                    <a:pt x="794" y="176"/>
                  </a:cubicBezTo>
                  <a:cubicBezTo>
                    <a:pt x="794" y="176"/>
                    <a:pt x="794" y="176"/>
                    <a:pt x="794" y="176"/>
                  </a:cubicBezTo>
                  <a:cubicBezTo>
                    <a:pt x="794" y="176"/>
                    <a:pt x="794" y="176"/>
                    <a:pt x="794" y="176"/>
                  </a:cubicBezTo>
                  <a:cubicBezTo>
                    <a:pt x="794" y="176"/>
                    <a:pt x="794" y="176"/>
                    <a:pt x="794" y="176"/>
                  </a:cubicBezTo>
                  <a:cubicBezTo>
                    <a:pt x="792" y="175"/>
                    <a:pt x="792" y="175"/>
                    <a:pt x="790" y="174"/>
                  </a:cubicBezTo>
                  <a:cubicBezTo>
                    <a:pt x="790" y="174"/>
                    <a:pt x="790" y="174"/>
                    <a:pt x="790" y="174"/>
                  </a:cubicBezTo>
                  <a:cubicBezTo>
                    <a:pt x="790" y="174"/>
                    <a:pt x="790" y="174"/>
                    <a:pt x="790" y="174"/>
                  </a:cubicBezTo>
                  <a:cubicBezTo>
                    <a:pt x="790" y="174"/>
                    <a:pt x="790" y="174"/>
                    <a:pt x="790" y="174"/>
                  </a:cubicBezTo>
                  <a:cubicBezTo>
                    <a:pt x="790" y="173"/>
                    <a:pt x="790" y="173"/>
                    <a:pt x="790" y="173"/>
                  </a:cubicBezTo>
                  <a:cubicBezTo>
                    <a:pt x="791" y="173"/>
                    <a:pt x="791" y="173"/>
                    <a:pt x="791" y="173"/>
                  </a:cubicBezTo>
                  <a:cubicBezTo>
                    <a:pt x="791" y="173"/>
                    <a:pt x="791" y="173"/>
                    <a:pt x="791" y="173"/>
                  </a:cubicBezTo>
                  <a:cubicBezTo>
                    <a:pt x="791" y="173"/>
                    <a:pt x="791" y="173"/>
                    <a:pt x="791" y="173"/>
                  </a:cubicBezTo>
                  <a:cubicBezTo>
                    <a:pt x="791" y="173"/>
                    <a:pt x="791" y="173"/>
                    <a:pt x="791" y="173"/>
                  </a:cubicBezTo>
                  <a:cubicBezTo>
                    <a:pt x="791" y="173"/>
                    <a:pt x="791" y="173"/>
                    <a:pt x="791" y="173"/>
                  </a:cubicBezTo>
                  <a:moveTo>
                    <a:pt x="798" y="173"/>
                  </a:moveTo>
                  <a:cubicBezTo>
                    <a:pt x="797" y="173"/>
                    <a:pt x="797" y="173"/>
                    <a:pt x="797" y="173"/>
                  </a:cubicBezTo>
                  <a:cubicBezTo>
                    <a:pt x="796" y="172"/>
                    <a:pt x="796" y="172"/>
                    <a:pt x="796" y="172"/>
                  </a:cubicBezTo>
                  <a:cubicBezTo>
                    <a:pt x="795" y="172"/>
                    <a:pt x="795" y="172"/>
                    <a:pt x="795" y="172"/>
                  </a:cubicBezTo>
                  <a:cubicBezTo>
                    <a:pt x="795" y="171"/>
                    <a:pt x="795" y="171"/>
                    <a:pt x="795" y="171"/>
                  </a:cubicBezTo>
                  <a:cubicBezTo>
                    <a:pt x="795" y="171"/>
                    <a:pt x="795" y="171"/>
                    <a:pt x="795" y="171"/>
                  </a:cubicBezTo>
                  <a:cubicBezTo>
                    <a:pt x="796" y="170"/>
                    <a:pt x="796" y="170"/>
                    <a:pt x="796" y="170"/>
                  </a:cubicBezTo>
                  <a:cubicBezTo>
                    <a:pt x="796" y="170"/>
                    <a:pt x="796" y="170"/>
                    <a:pt x="796" y="170"/>
                  </a:cubicBezTo>
                  <a:cubicBezTo>
                    <a:pt x="797" y="170"/>
                    <a:pt x="797" y="170"/>
                    <a:pt x="797" y="170"/>
                  </a:cubicBezTo>
                  <a:cubicBezTo>
                    <a:pt x="796" y="170"/>
                    <a:pt x="796" y="169"/>
                    <a:pt x="795" y="169"/>
                  </a:cubicBezTo>
                  <a:cubicBezTo>
                    <a:pt x="795" y="169"/>
                    <a:pt x="795" y="169"/>
                    <a:pt x="795" y="169"/>
                  </a:cubicBezTo>
                  <a:cubicBezTo>
                    <a:pt x="795" y="169"/>
                    <a:pt x="795" y="169"/>
                    <a:pt x="795" y="169"/>
                  </a:cubicBezTo>
                  <a:cubicBezTo>
                    <a:pt x="795" y="169"/>
                    <a:pt x="795" y="169"/>
                    <a:pt x="795" y="169"/>
                  </a:cubicBezTo>
                  <a:cubicBezTo>
                    <a:pt x="795" y="168"/>
                    <a:pt x="795" y="168"/>
                    <a:pt x="795" y="168"/>
                  </a:cubicBezTo>
                  <a:cubicBezTo>
                    <a:pt x="796" y="168"/>
                    <a:pt x="796" y="168"/>
                    <a:pt x="796" y="168"/>
                  </a:cubicBezTo>
                  <a:cubicBezTo>
                    <a:pt x="796" y="168"/>
                    <a:pt x="796" y="168"/>
                    <a:pt x="796" y="168"/>
                  </a:cubicBezTo>
                  <a:cubicBezTo>
                    <a:pt x="796" y="168"/>
                    <a:pt x="796" y="168"/>
                    <a:pt x="796" y="168"/>
                  </a:cubicBezTo>
                  <a:cubicBezTo>
                    <a:pt x="796" y="168"/>
                    <a:pt x="796" y="168"/>
                    <a:pt x="796" y="168"/>
                  </a:cubicBezTo>
                  <a:cubicBezTo>
                    <a:pt x="798" y="170"/>
                    <a:pt x="799" y="170"/>
                    <a:pt x="802" y="171"/>
                  </a:cubicBezTo>
                  <a:cubicBezTo>
                    <a:pt x="802" y="171"/>
                    <a:pt x="802" y="171"/>
                    <a:pt x="802" y="171"/>
                  </a:cubicBezTo>
                  <a:cubicBezTo>
                    <a:pt x="802" y="172"/>
                    <a:pt x="802" y="172"/>
                    <a:pt x="802" y="172"/>
                  </a:cubicBezTo>
                  <a:cubicBezTo>
                    <a:pt x="802" y="172"/>
                    <a:pt x="802" y="172"/>
                    <a:pt x="802" y="172"/>
                  </a:cubicBezTo>
                  <a:cubicBezTo>
                    <a:pt x="801" y="172"/>
                    <a:pt x="801" y="172"/>
                    <a:pt x="801" y="172"/>
                  </a:cubicBezTo>
                  <a:cubicBezTo>
                    <a:pt x="801" y="172"/>
                    <a:pt x="801" y="172"/>
                    <a:pt x="801" y="172"/>
                  </a:cubicBezTo>
                  <a:cubicBezTo>
                    <a:pt x="801" y="172"/>
                    <a:pt x="801" y="172"/>
                    <a:pt x="801" y="172"/>
                  </a:cubicBezTo>
                  <a:cubicBezTo>
                    <a:pt x="801" y="172"/>
                    <a:pt x="801" y="172"/>
                    <a:pt x="801" y="172"/>
                  </a:cubicBezTo>
                  <a:cubicBezTo>
                    <a:pt x="801" y="172"/>
                    <a:pt x="801" y="172"/>
                    <a:pt x="801" y="172"/>
                  </a:cubicBezTo>
                  <a:cubicBezTo>
                    <a:pt x="800" y="172"/>
                    <a:pt x="800" y="172"/>
                    <a:pt x="800" y="172"/>
                  </a:cubicBezTo>
                  <a:cubicBezTo>
                    <a:pt x="800" y="172"/>
                    <a:pt x="800" y="172"/>
                    <a:pt x="800" y="172"/>
                  </a:cubicBezTo>
                  <a:cubicBezTo>
                    <a:pt x="800" y="173"/>
                    <a:pt x="800" y="173"/>
                    <a:pt x="800" y="173"/>
                  </a:cubicBezTo>
                  <a:cubicBezTo>
                    <a:pt x="799" y="173"/>
                    <a:pt x="799" y="173"/>
                    <a:pt x="799" y="173"/>
                  </a:cubicBezTo>
                  <a:cubicBezTo>
                    <a:pt x="798" y="173"/>
                    <a:pt x="798" y="173"/>
                    <a:pt x="798" y="173"/>
                  </a:cubicBezTo>
                  <a:moveTo>
                    <a:pt x="793" y="157"/>
                  </a:moveTo>
                  <a:cubicBezTo>
                    <a:pt x="792" y="157"/>
                    <a:pt x="791" y="157"/>
                    <a:pt x="791" y="157"/>
                  </a:cubicBezTo>
                  <a:cubicBezTo>
                    <a:pt x="781" y="163"/>
                    <a:pt x="776" y="166"/>
                    <a:pt x="766" y="172"/>
                  </a:cubicBezTo>
                  <a:cubicBezTo>
                    <a:pt x="765" y="173"/>
                    <a:pt x="765" y="174"/>
                    <a:pt x="766" y="174"/>
                  </a:cubicBezTo>
                  <a:cubicBezTo>
                    <a:pt x="777" y="180"/>
                    <a:pt x="782" y="184"/>
                    <a:pt x="793" y="190"/>
                  </a:cubicBezTo>
                  <a:cubicBezTo>
                    <a:pt x="793" y="190"/>
                    <a:pt x="794" y="190"/>
                    <a:pt x="795" y="190"/>
                  </a:cubicBezTo>
                  <a:cubicBezTo>
                    <a:pt x="795" y="190"/>
                    <a:pt x="796" y="190"/>
                    <a:pt x="796" y="190"/>
                  </a:cubicBezTo>
                  <a:cubicBezTo>
                    <a:pt x="806" y="184"/>
                    <a:pt x="811" y="181"/>
                    <a:pt x="822" y="175"/>
                  </a:cubicBezTo>
                  <a:cubicBezTo>
                    <a:pt x="822" y="175"/>
                    <a:pt x="822" y="174"/>
                    <a:pt x="821" y="173"/>
                  </a:cubicBezTo>
                  <a:cubicBezTo>
                    <a:pt x="811" y="167"/>
                    <a:pt x="805" y="164"/>
                    <a:pt x="795" y="158"/>
                  </a:cubicBezTo>
                  <a:cubicBezTo>
                    <a:pt x="794" y="157"/>
                    <a:pt x="793" y="157"/>
                    <a:pt x="793" y="157"/>
                  </a:cubicBezTo>
                  <a:moveTo>
                    <a:pt x="759" y="156"/>
                  </a:moveTo>
                  <a:cubicBezTo>
                    <a:pt x="759" y="156"/>
                    <a:pt x="759" y="156"/>
                    <a:pt x="759" y="156"/>
                  </a:cubicBezTo>
                  <a:cubicBezTo>
                    <a:pt x="758" y="157"/>
                    <a:pt x="758" y="157"/>
                    <a:pt x="758" y="157"/>
                  </a:cubicBezTo>
                  <a:cubicBezTo>
                    <a:pt x="758" y="157"/>
                    <a:pt x="758" y="157"/>
                    <a:pt x="758" y="157"/>
                  </a:cubicBezTo>
                  <a:cubicBezTo>
                    <a:pt x="758" y="157"/>
                    <a:pt x="758" y="157"/>
                    <a:pt x="758" y="157"/>
                  </a:cubicBezTo>
                  <a:cubicBezTo>
                    <a:pt x="758" y="157"/>
                    <a:pt x="758" y="157"/>
                    <a:pt x="758" y="157"/>
                  </a:cubicBezTo>
                  <a:cubicBezTo>
                    <a:pt x="758" y="157"/>
                    <a:pt x="758" y="157"/>
                    <a:pt x="758" y="157"/>
                  </a:cubicBezTo>
                  <a:cubicBezTo>
                    <a:pt x="759" y="157"/>
                    <a:pt x="759" y="157"/>
                    <a:pt x="759" y="157"/>
                  </a:cubicBezTo>
                  <a:cubicBezTo>
                    <a:pt x="760" y="157"/>
                    <a:pt x="760" y="157"/>
                    <a:pt x="760" y="157"/>
                  </a:cubicBezTo>
                  <a:cubicBezTo>
                    <a:pt x="760" y="157"/>
                    <a:pt x="760" y="157"/>
                    <a:pt x="760" y="157"/>
                  </a:cubicBezTo>
                  <a:cubicBezTo>
                    <a:pt x="760" y="156"/>
                    <a:pt x="760" y="156"/>
                    <a:pt x="760" y="156"/>
                  </a:cubicBezTo>
                  <a:cubicBezTo>
                    <a:pt x="760" y="156"/>
                    <a:pt x="760" y="156"/>
                    <a:pt x="760" y="156"/>
                  </a:cubicBezTo>
                  <a:cubicBezTo>
                    <a:pt x="760" y="156"/>
                    <a:pt x="760" y="156"/>
                    <a:pt x="760" y="156"/>
                  </a:cubicBezTo>
                  <a:cubicBezTo>
                    <a:pt x="759" y="156"/>
                    <a:pt x="759" y="156"/>
                    <a:pt x="759" y="156"/>
                  </a:cubicBezTo>
                  <a:moveTo>
                    <a:pt x="751" y="156"/>
                  </a:moveTo>
                  <a:cubicBezTo>
                    <a:pt x="750" y="156"/>
                    <a:pt x="750" y="156"/>
                    <a:pt x="750" y="156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50" y="157"/>
                    <a:pt x="751" y="157"/>
                    <a:pt x="752" y="157"/>
                  </a:cubicBezTo>
                  <a:cubicBezTo>
                    <a:pt x="752" y="157"/>
                    <a:pt x="752" y="157"/>
                    <a:pt x="752" y="157"/>
                  </a:cubicBezTo>
                  <a:cubicBezTo>
                    <a:pt x="752" y="157"/>
                    <a:pt x="752" y="157"/>
                    <a:pt x="752" y="157"/>
                  </a:cubicBezTo>
                  <a:cubicBezTo>
                    <a:pt x="752" y="157"/>
                    <a:pt x="752" y="157"/>
                    <a:pt x="752" y="157"/>
                  </a:cubicBezTo>
                  <a:cubicBezTo>
                    <a:pt x="752" y="156"/>
                    <a:pt x="752" y="156"/>
                    <a:pt x="752" y="156"/>
                  </a:cubicBezTo>
                  <a:cubicBezTo>
                    <a:pt x="752" y="156"/>
                    <a:pt x="752" y="156"/>
                    <a:pt x="752" y="156"/>
                  </a:cubicBezTo>
                  <a:cubicBezTo>
                    <a:pt x="751" y="156"/>
                    <a:pt x="751" y="156"/>
                    <a:pt x="751" y="156"/>
                  </a:cubicBezTo>
                  <a:cubicBezTo>
                    <a:pt x="751" y="156"/>
                    <a:pt x="751" y="156"/>
                    <a:pt x="751" y="156"/>
                  </a:cubicBezTo>
                  <a:moveTo>
                    <a:pt x="756" y="154"/>
                  </a:moveTo>
                  <a:cubicBezTo>
                    <a:pt x="755" y="154"/>
                    <a:pt x="755" y="154"/>
                    <a:pt x="755" y="154"/>
                  </a:cubicBezTo>
                  <a:cubicBezTo>
                    <a:pt x="755" y="155"/>
                    <a:pt x="755" y="155"/>
                    <a:pt x="755" y="155"/>
                  </a:cubicBezTo>
                  <a:cubicBezTo>
                    <a:pt x="755" y="155"/>
                    <a:pt x="755" y="155"/>
                    <a:pt x="755" y="155"/>
                  </a:cubicBezTo>
                  <a:cubicBezTo>
                    <a:pt x="755" y="155"/>
                    <a:pt x="755" y="155"/>
                    <a:pt x="755" y="155"/>
                  </a:cubicBezTo>
                  <a:cubicBezTo>
                    <a:pt x="756" y="155"/>
                    <a:pt x="756" y="155"/>
                    <a:pt x="756" y="155"/>
                  </a:cubicBezTo>
                  <a:cubicBezTo>
                    <a:pt x="756" y="155"/>
                    <a:pt x="756" y="155"/>
                    <a:pt x="756" y="155"/>
                  </a:cubicBezTo>
                  <a:cubicBezTo>
                    <a:pt x="757" y="155"/>
                    <a:pt x="757" y="155"/>
                    <a:pt x="757" y="155"/>
                  </a:cubicBezTo>
                  <a:cubicBezTo>
                    <a:pt x="757" y="155"/>
                    <a:pt x="757" y="155"/>
                    <a:pt x="757" y="155"/>
                  </a:cubicBezTo>
                  <a:cubicBezTo>
                    <a:pt x="757" y="155"/>
                    <a:pt x="757" y="155"/>
                    <a:pt x="757" y="155"/>
                  </a:cubicBezTo>
                  <a:cubicBezTo>
                    <a:pt x="757" y="155"/>
                    <a:pt x="757" y="155"/>
                    <a:pt x="757" y="155"/>
                  </a:cubicBezTo>
                  <a:cubicBezTo>
                    <a:pt x="757" y="154"/>
                    <a:pt x="757" y="154"/>
                    <a:pt x="757" y="154"/>
                  </a:cubicBezTo>
                  <a:cubicBezTo>
                    <a:pt x="756" y="154"/>
                    <a:pt x="756" y="154"/>
                    <a:pt x="756" y="154"/>
                  </a:cubicBezTo>
                  <a:moveTo>
                    <a:pt x="621" y="153"/>
                  </a:moveTo>
                  <a:cubicBezTo>
                    <a:pt x="621" y="153"/>
                    <a:pt x="621" y="153"/>
                    <a:pt x="621" y="153"/>
                  </a:cubicBezTo>
                  <a:cubicBezTo>
                    <a:pt x="620" y="153"/>
                    <a:pt x="620" y="153"/>
                    <a:pt x="620" y="153"/>
                  </a:cubicBezTo>
                  <a:cubicBezTo>
                    <a:pt x="620" y="153"/>
                    <a:pt x="620" y="153"/>
                    <a:pt x="620" y="153"/>
                  </a:cubicBezTo>
                  <a:cubicBezTo>
                    <a:pt x="620" y="154"/>
                    <a:pt x="621" y="154"/>
                    <a:pt x="621" y="154"/>
                  </a:cubicBezTo>
                  <a:cubicBezTo>
                    <a:pt x="622" y="154"/>
                    <a:pt x="622" y="154"/>
                    <a:pt x="622" y="154"/>
                  </a:cubicBezTo>
                  <a:cubicBezTo>
                    <a:pt x="622" y="154"/>
                    <a:pt x="622" y="154"/>
                    <a:pt x="622" y="154"/>
                  </a:cubicBezTo>
                  <a:cubicBezTo>
                    <a:pt x="623" y="153"/>
                    <a:pt x="623" y="153"/>
                    <a:pt x="623" y="153"/>
                  </a:cubicBezTo>
                  <a:cubicBezTo>
                    <a:pt x="622" y="153"/>
                    <a:pt x="622" y="153"/>
                    <a:pt x="622" y="153"/>
                  </a:cubicBezTo>
                  <a:cubicBezTo>
                    <a:pt x="622" y="153"/>
                    <a:pt x="622" y="153"/>
                    <a:pt x="622" y="153"/>
                  </a:cubicBezTo>
                  <a:cubicBezTo>
                    <a:pt x="622" y="153"/>
                    <a:pt x="622" y="153"/>
                    <a:pt x="622" y="153"/>
                  </a:cubicBezTo>
                  <a:cubicBezTo>
                    <a:pt x="621" y="153"/>
                    <a:pt x="621" y="153"/>
                    <a:pt x="621" y="153"/>
                  </a:cubicBezTo>
                  <a:moveTo>
                    <a:pt x="619" y="151"/>
                  </a:moveTo>
                  <a:cubicBezTo>
                    <a:pt x="619" y="151"/>
                    <a:pt x="619" y="151"/>
                    <a:pt x="619" y="151"/>
                  </a:cubicBezTo>
                  <a:cubicBezTo>
                    <a:pt x="618" y="152"/>
                    <a:pt x="618" y="152"/>
                    <a:pt x="618" y="152"/>
                  </a:cubicBezTo>
                  <a:cubicBezTo>
                    <a:pt x="618" y="152"/>
                    <a:pt x="618" y="152"/>
                    <a:pt x="618" y="152"/>
                  </a:cubicBezTo>
                  <a:cubicBezTo>
                    <a:pt x="618" y="152"/>
                    <a:pt x="618" y="152"/>
                    <a:pt x="619" y="153"/>
                  </a:cubicBezTo>
                  <a:cubicBezTo>
                    <a:pt x="620" y="152"/>
                    <a:pt x="620" y="152"/>
                    <a:pt x="620" y="152"/>
                  </a:cubicBezTo>
                  <a:cubicBezTo>
                    <a:pt x="620" y="152"/>
                    <a:pt x="620" y="152"/>
                    <a:pt x="620" y="152"/>
                  </a:cubicBezTo>
                  <a:cubicBezTo>
                    <a:pt x="620" y="152"/>
                    <a:pt x="620" y="152"/>
                    <a:pt x="620" y="152"/>
                  </a:cubicBezTo>
                  <a:cubicBezTo>
                    <a:pt x="620" y="152"/>
                    <a:pt x="620" y="152"/>
                    <a:pt x="620" y="152"/>
                  </a:cubicBezTo>
                  <a:cubicBezTo>
                    <a:pt x="620" y="152"/>
                    <a:pt x="620" y="152"/>
                    <a:pt x="620" y="152"/>
                  </a:cubicBezTo>
                  <a:cubicBezTo>
                    <a:pt x="619" y="151"/>
                    <a:pt x="619" y="151"/>
                    <a:pt x="619" y="151"/>
                  </a:cubicBezTo>
                  <a:cubicBezTo>
                    <a:pt x="619" y="151"/>
                    <a:pt x="619" y="151"/>
                    <a:pt x="619" y="151"/>
                  </a:cubicBezTo>
                  <a:moveTo>
                    <a:pt x="760" y="151"/>
                  </a:moveTo>
                  <a:cubicBezTo>
                    <a:pt x="759" y="151"/>
                    <a:pt x="759" y="151"/>
                    <a:pt x="759" y="151"/>
                  </a:cubicBezTo>
                  <a:cubicBezTo>
                    <a:pt x="758" y="151"/>
                    <a:pt x="758" y="151"/>
                    <a:pt x="758" y="151"/>
                  </a:cubicBezTo>
                  <a:cubicBezTo>
                    <a:pt x="758" y="152"/>
                    <a:pt x="758" y="152"/>
                    <a:pt x="758" y="152"/>
                  </a:cubicBezTo>
                  <a:cubicBezTo>
                    <a:pt x="759" y="152"/>
                    <a:pt x="760" y="153"/>
                    <a:pt x="762" y="154"/>
                  </a:cubicBezTo>
                  <a:cubicBezTo>
                    <a:pt x="762" y="153"/>
                    <a:pt x="762" y="153"/>
                    <a:pt x="762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2"/>
                    <a:pt x="763" y="152"/>
                    <a:pt x="763" y="152"/>
                  </a:cubicBezTo>
                  <a:cubicBezTo>
                    <a:pt x="763" y="152"/>
                    <a:pt x="763" y="152"/>
                    <a:pt x="763" y="152"/>
                  </a:cubicBezTo>
                  <a:cubicBezTo>
                    <a:pt x="762" y="151"/>
                    <a:pt x="762" y="151"/>
                    <a:pt x="762" y="151"/>
                  </a:cubicBezTo>
                  <a:cubicBezTo>
                    <a:pt x="761" y="151"/>
                    <a:pt x="761" y="151"/>
                    <a:pt x="761" y="151"/>
                  </a:cubicBezTo>
                  <a:cubicBezTo>
                    <a:pt x="760" y="151"/>
                    <a:pt x="760" y="151"/>
                    <a:pt x="760" y="151"/>
                  </a:cubicBezTo>
                  <a:moveTo>
                    <a:pt x="626" y="151"/>
                  </a:moveTo>
                  <a:cubicBezTo>
                    <a:pt x="626" y="151"/>
                    <a:pt x="626" y="151"/>
                    <a:pt x="626" y="151"/>
                  </a:cubicBezTo>
                  <a:cubicBezTo>
                    <a:pt x="625" y="151"/>
                    <a:pt x="625" y="151"/>
                    <a:pt x="625" y="151"/>
                  </a:cubicBezTo>
                  <a:cubicBezTo>
                    <a:pt x="625" y="151"/>
                    <a:pt x="625" y="151"/>
                    <a:pt x="625" y="151"/>
                  </a:cubicBezTo>
                  <a:cubicBezTo>
                    <a:pt x="625" y="151"/>
                    <a:pt x="625" y="151"/>
                    <a:pt x="625" y="151"/>
                  </a:cubicBezTo>
                  <a:cubicBezTo>
                    <a:pt x="625" y="152"/>
                    <a:pt x="625" y="152"/>
                    <a:pt x="625" y="152"/>
                  </a:cubicBezTo>
                  <a:cubicBezTo>
                    <a:pt x="626" y="152"/>
                    <a:pt x="626" y="152"/>
                    <a:pt x="626" y="152"/>
                  </a:cubicBezTo>
                  <a:cubicBezTo>
                    <a:pt x="626" y="152"/>
                    <a:pt x="626" y="152"/>
                    <a:pt x="626" y="152"/>
                  </a:cubicBezTo>
                  <a:cubicBezTo>
                    <a:pt x="627" y="151"/>
                    <a:pt x="627" y="151"/>
                    <a:pt x="627" y="151"/>
                  </a:cubicBezTo>
                  <a:cubicBezTo>
                    <a:pt x="627" y="151"/>
                    <a:pt x="627" y="151"/>
                    <a:pt x="627" y="151"/>
                  </a:cubicBezTo>
                  <a:cubicBezTo>
                    <a:pt x="626" y="151"/>
                    <a:pt x="626" y="151"/>
                    <a:pt x="626" y="151"/>
                  </a:cubicBezTo>
                  <a:moveTo>
                    <a:pt x="551" y="150"/>
                  </a:moveTo>
                  <a:cubicBezTo>
                    <a:pt x="550" y="150"/>
                    <a:pt x="550" y="150"/>
                    <a:pt x="550" y="150"/>
                  </a:cubicBezTo>
                  <a:cubicBezTo>
                    <a:pt x="550" y="150"/>
                    <a:pt x="550" y="150"/>
                    <a:pt x="550" y="150"/>
                  </a:cubicBezTo>
                  <a:cubicBezTo>
                    <a:pt x="550" y="150"/>
                    <a:pt x="550" y="150"/>
                    <a:pt x="550" y="150"/>
                  </a:cubicBezTo>
                  <a:cubicBezTo>
                    <a:pt x="549" y="150"/>
                    <a:pt x="549" y="150"/>
                    <a:pt x="549" y="150"/>
                  </a:cubicBezTo>
                  <a:cubicBezTo>
                    <a:pt x="550" y="151"/>
                    <a:pt x="550" y="151"/>
                    <a:pt x="551" y="152"/>
                  </a:cubicBezTo>
                  <a:cubicBezTo>
                    <a:pt x="551" y="151"/>
                    <a:pt x="551" y="151"/>
                    <a:pt x="551" y="151"/>
                  </a:cubicBezTo>
                  <a:cubicBezTo>
                    <a:pt x="552" y="151"/>
                    <a:pt x="552" y="151"/>
                    <a:pt x="552" y="151"/>
                  </a:cubicBezTo>
                  <a:cubicBezTo>
                    <a:pt x="552" y="151"/>
                    <a:pt x="552" y="151"/>
                    <a:pt x="552" y="151"/>
                  </a:cubicBezTo>
                  <a:cubicBezTo>
                    <a:pt x="552" y="150"/>
                    <a:pt x="552" y="150"/>
                    <a:pt x="552" y="150"/>
                  </a:cubicBezTo>
                  <a:cubicBezTo>
                    <a:pt x="551" y="150"/>
                    <a:pt x="551" y="150"/>
                    <a:pt x="551" y="150"/>
                  </a:cubicBezTo>
                  <a:cubicBezTo>
                    <a:pt x="551" y="150"/>
                    <a:pt x="551" y="150"/>
                    <a:pt x="551" y="150"/>
                  </a:cubicBezTo>
                  <a:moveTo>
                    <a:pt x="527" y="169"/>
                  </a:moveTo>
                  <a:cubicBezTo>
                    <a:pt x="527" y="169"/>
                    <a:pt x="527" y="169"/>
                    <a:pt x="527" y="169"/>
                  </a:cubicBezTo>
                  <a:cubicBezTo>
                    <a:pt x="525" y="168"/>
                    <a:pt x="524" y="168"/>
                    <a:pt x="522" y="166"/>
                  </a:cubicBezTo>
                  <a:cubicBezTo>
                    <a:pt x="521" y="166"/>
                    <a:pt x="521" y="166"/>
                    <a:pt x="521" y="166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3" y="165"/>
                    <a:pt x="523" y="165"/>
                    <a:pt x="524" y="165"/>
                  </a:cubicBezTo>
                  <a:cubicBezTo>
                    <a:pt x="524" y="165"/>
                    <a:pt x="524" y="165"/>
                    <a:pt x="524" y="165"/>
                  </a:cubicBezTo>
                  <a:cubicBezTo>
                    <a:pt x="524" y="165"/>
                    <a:pt x="524" y="165"/>
                    <a:pt x="524" y="165"/>
                  </a:cubicBezTo>
                  <a:cubicBezTo>
                    <a:pt x="524" y="165"/>
                    <a:pt x="524" y="165"/>
                    <a:pt x="524" y="165"/>
                  </a:cubicBezTo>
                  <a:cubicBezTo>
                    <a:pt x="525" y="165"/>
                    <a:pt x="525" y="165"/>
                    <a:pt x="525" y="165"/>
                  </a:cubicBezTo>
                  <a:cubicBezTo>
                    <a:pt x="525" y="165"/>
                    <a:pt x="525" y="165"/>
                    <a:pt x="525" y="165"/>
                  </a:cubicBezTo>
                  <a:cubicBezTo>
                    <a:pt x="525" y="165"/>
                    <a:pt x="525" y="165"/>
                    <a:pt x="525" y="165"/>
                  </a:cubicBezTo>
                  <a:cubicBezTo>
                    <a:pt x="525" y="165"/>
                    <a:pt x="525" y="165"/>
                    <a:pt x="525" y="165"/>
                  </a:cubicBezTo>
                  <a:cubicBezTo>
                    <a:pt x="525" y="165"/>
                    <a:pt x="525" y="165"/>
                    <a:pt x="525" y="165"/>
                  </a:cubicBezTo>
                  <a:cubicBezTo>
                    <a:pt x="524" y="166"/>
                    <a:pt x="524" y="166"/>
                    <a:pt x="523" y="166"/>
                  </a:cubicBezTo>
                  <a:cubicBezTo>
                    <a:pt x="524" y="167"/>
                    <a:pt x="524" y="167"/>
                    <a:pt x="525" y="167"/>
                  </a:cubicBezTo>
                  <a:cubicBezTo>
                    <a:pt x="525" y="167"/>
                    <a:pt x="526" y="167"/>
                    <a:pt x="526" y="166"/>
                  </a:cubicBezTo>
                  <a:cubicBezTo>
                    <a:pt x="526" y="166"/>
                    <a:pt x="526" y="166"/>
                    <a:pt x="526" y="166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27" y="167"/>
                    <a:pt x="526" y="167"/>
                    <a:pt x="526" y="168"/>
                  </a:cubicBezTo>
                  <a:cubicBezTo>
                    <a:pt x="527" y="168"/>
                    <a:pt x="527" y="168"/>
                    <a:pt x="528" y="169"/>
                  </a:cubicBezTo>
                  <a:cubicBezTo>
                    <a:pt x="528" y="169"/>
                    <a:pt x="528" y="169"/>
                    <a:pt x="528" y="169"/>
                  </a:cubicBezTo>
                  <a:cubicBezTo>
                    <a:pt x="528" y="169"/>
                    <a:pt x="528" y="169"/>
                    <a:pt x="528" y="169"/>
                  </a:cubicBezTo>
                  <a:cubicBezTo>
                    <a:pt x="528" y="169"/>
                    <a:pt x="528" y="169"/>
                    <a:pt x="528" y="169"/>
                  </a:cubicBezTo>
                  <a:cubicBezTo>
                    <a:pt x="527" y="169"/>
                    <a:pt x="527" y="169"/>
                    <a:pt x="527" y="169"/>
                  </a:cubicBezTo>
                  <a:cubicBezTo>
                    <a:pt x="527" y="169"/>
                    <a:pt x="527" y="169"/>
                    <a:pt x="527" y="169"/>
                  </a:cubicBezTo>
                  <a:cubicBezTo>
                    <a:pt x="527" y="169"/>
                    <a:pt x="527" y="169"/>
                    <a:pt x="527" y="169"/>
                  </a:cubicBezTo>
                  <a:cubicBezTo>
                    <a:pt x="527" y="169"/>
                    <a:pt x="527" y="169"/>
                    <a:pt x="527" y="169"/>
                  </a:cubicBezTo>
                  <a:moveTo>
                    <a:pt x="527" y="165"/>
                  </a:moveTo>
                  <a:cubicBezTo>
                    <a:pt x="527" y="165"/>
                    <a:pt x="527" y="165"/>
                    <a:pt x="527" y="165"/>
                  </a:cubicBezTo>
                  <a:cubicBezTo>
                    <a:pt x="526" y="165"/>
                    <a:pt x="526" y="165"/>
                    <a:pt x="526" y="165"/>
                  </a:cubicBezTo>
                  <a:cubicBezTo>
                    <a:pt x="526" y="165"/>
                    <a:pt x="526" y="165"/>
                    <a:pt x="526" y="165"/>
                  </a:cubicBezTo>
                  <a:cubicBezTo>
                    <a:pt x="526" y="165"/>
                    <a:pt x="526" y="165"/>
                    <a:pt x="526" y="165"/>
                  </a:cubicBezTo>
                  <a:cubicBezTo>
                    <a:pt x="526" y="165"/>
                    <a:pt x="526" y="165"/>
                    <a:pt x="526" y="165"/>
                  </a:cubicBezTo>
                  <a:cubicBezTo>
                    <a:pt x="526" y="164"/>
                    <a:pt x="526" y="164"/>
                    <a:pt x="526" y="164"/>
                  </a:cubicBezTo>
                  <a:cubicBezTo>
                    <a:pt x="526" y="164"/>
                    <a:pt x="526" y="164"/>
                    <a:pt x="526" y="163"/>
                  </a:cubicBezTo>
                  <a:cubicBezTo>
                    <a:pt x="526" y="163"/>
                    <a:pt x="526" y="163"/>
                    <a:pt x="526" y="163"/>
                  </a:cubicBezTo>
                  <a:cubicBezTo>
                    <a:pt x="526" y="163"/>
                    <a:pt x="526" y="163"/>
                    <a:pt x="526" y="163"/>
                  </a:cubicBezTo>
                  <a:cubicBezTo>
                    <a:pt x="526" y="163"/>
                    <a:pt x="526" y="163"/>
                    <a:pt x="526" y="163"/>
                  </a:cubicBezTo>
                  <a:cubicBezTo>
                    <a:pt x="527" y="163"/>
                    <a:pt x="527" y="163"/>
                    <a:pt x="527" y="163"/>
                  </a:cubicBezTo>
                  <a:cubicBezTo>
                    <a:pt x="527" y="163"/>
                    <a:pt x="527" y="163"/>
                    <a:pt x="527" y="163"/>
                  </a:cubicBezTo>
                  <a:cubicBezTo>
                    <a:pt x="527" y="163"/>
                    <a:pt x="527" y="163"/>
                    <a:pt x="527" y="163"/>
                  </a:cubicBezTo>
                  <a:cubicBezTo>
                    <a:pt x="527" y="163"/>
                    <a:pt x="527" y="163"/>
                    <a:pt x="527" y="163"/>
                  </a:cubicBezTo>
                  <a:cubicBezTo>
                    <a:pt x="527" y="163"/>
                    <a:pt x="527" y="163"/>
                    <a:pt x="527" y="163"/>
                  </a:cubicBezTo>
                  <a:cubicBezTo>
                    <a:pt x="529" y="164"/>
                    <a:pt x="530" y="165"/>
                    <a:pt x="532" y="166"/>
                  </a:cubicBezTo>
                  <a:cubicBezTo>
                    <a:pt x="533" y="165"/>
                    <a:pt x="533" y="165"/>
                    <a:pt x="533" y="165"/>
                  </a:cubicBezTo>
                  <a:cubicBezTo>
                    <a:pt x="533" y="165"/>
                    <a:pt x="533" y="165"/>
                    <a:pt x="533" y="165"/>
                  </a:cubicBezTo>
                  <a:cubicBezTo>
                    <a:pt x="533" y="165"/>
                    <a:pt x="533" y="165"/>
                    <a:pt x="533" y="165"/>
                  </a:cubicBezTo>
                  <a:cubicBezTo>
                    <a:pt x="533" y="165"/>
                    <a:pt x="533" y="165"/>
                    <a:pt x="533" y="165"/>
                  </a:cubicBezTo>
                  <a:cubicBezTo>
                    <a:pt x="533" y="165"/>
                    <a:pt x="533" y="165"/>
                    <a:pt x="533" y="165"/>
                  </a:cubicBezTo>
                  <a:cubicBezTo>
                    <a:pt x="533" y="165"/>
                    <a:pt x="533" y="165"/>
                    <a:pt x="533" y="165"/>
                  </a:cubicBezTo>
                  <a:cubicBezTo>
                    <a:pt x="533" y="166"/>
                    <a:pt x="533" y="166"/>
                    <a:pt x="533" y="166"/>
                  </a:cubicBezTo>
                  <a:cubicBezTo>
                    <a:pt x="534" y="166"/>
                    <a:pt x="534" y="166"/>
                    <a:pt x="534" y="166"/>
                  </a:cubicBezTo>
                  <a:cubicBezTo>
                    <a:pt x="533" y="166"/>
                    <a:pt x="533" y="166"/>
                    <a:pt x="533" y="166"/>
                  </a:cubicBezTo>
                  <a:cubicBezTo>
                    <a:pt x="532" y="166"/>
                    <a:pt x="532" y="167"/>
                    <a:pt x="531" y="167"/>
                  </a:cubicBezTo>
                  <a:cubicBezTo>
                    <a:pt x="531" y="167"/>
                    <a:pt x="531" y="167"/>
                    <a:pt x="531" y="167"/>
                  </a:cubicBezTo>
                  <a:cubicBezTo>
                    <a:pt x="531" y="167"/>
                    <a:pt x="531" y="167"/>
                    <a:pt x="531" y="167"/>
                  </a:cubicBezTo>
                  <a:cubicBezTo>
                    <a:pt x="530" y="167"/>
                    <a:pt x="530" y="167"/>
                    <a:pt x="530" y="167"/>
                  </a:cubicBezTo>
                  <a:cubicBezTo>
                    <a:pt x="530" y="167"/>
                    <a:pt x="530" y="167"/>
                    <a:pt x="530" y="167"/>
                  </a:cubicBezTo>
                  <a:cubicBezTo>
                    <a:pt x="530" y="167"/>
                    <a:pt x="530" y="167"/>
                    <a:pt x="530" y="167"/>
                  </a:cubicBezTo>
                  <a:cubicBezTo>
                    <a:pt x="530" y="167"/>
                    <a:pt x="530" y="167"/>
                    <a:pt x="530" y="167"/>
                  </a:cubicBezTo>
                  <a:cubicBezTo>
                    <a:pt x="530" y="167"/>
                    <a:pt x="530" y="167"/>
                    <a:pt x="530" y="167"/>
                  </a:cubicBezTo>
                  <a:cubicBezTo>
                    <a:pt x="530" y="167"/>
                    <a:pt x="530" y="167"/>
                    <a:pt x="530" y="167"/>
                  </a:cubicBezTo>
                  <a:cubicBezTo>
                    <a:pt x="530" y="167"/>
                    <a:pt x="530" y="166"/>
                    <a:pt x="531" y="166"/>
                  </a:cubicBezTo>
                  <a:cubicBezTo>
                    <a:pt x="529" y="165"/>
                    <a:pt x="529" y="165"/>
                    <a:pt x="527" y="164"/>
                  </a:cubicBezTo>
                  <a:cubicBezTo>
                    <a:pt x="527" y="165"/>
                    <a:pt x="527" y="165"/>
                    <a:pt x="527" y="165"/>
                  </a:cubicBezTo>
                  <a:cubicBezTo>
                    <a:pt x="527" y="165"/>
                    <a:pt x="527" y="165"/>
                    <a:pt x="527" y="165"/>
                  </a:cubicBezTo>
                  <a:cubicBezTo>
                    <a:pt x="527" y="165"/>
                    <a:pt x="527" y="165"/>
                    <a:pt x="527" y="165"/>
                  </a:cubicBezTo>
                  <a:moveTo>
                    <a:pt x="530" y="163"/>
                  </a:moveTo>
                  <a:cubicBezTo>
                    <a:pt x="530" y="163"/>
                    <a:pt x="530" y="163"/>
                    <a:pt x="530" y="163"/>
                  </a:cubicBezTo>
                  <a:cubicBezTo>
                    <a:pt x="530" y="162"/>
                    <a:pt x="530" y="162"/>
                    <a:pt x="530" y="162"/>
                  </a:cubicBezTo>
                  <a:cubicBezTo>
                    <a:pt x="530" y="162"/>
                    <a:pt x="530" y="162"/>
                    <a:pt x="530" y="162"/>
                  </a:cubicBezTo>
                  <a:cubicBezTo>
                    <a:pt x="530" y="162"/>
                    <a:pt x="530" y="162"/>
                    <a:pt x="530" y="162"/>
                  </a:cubicBezTo>
                  <a:cubicBezTo>
                    <a:pt x="529" y="162"/>
                    <a:pt x="529" y="162"/>
                    <a:pt x="529" y="162"/>
                  </a:cubicBezTo>
                  <a:cubicBezTo>
                    <a:pt x="529" y="162"/>
                    <a:pt x="529" y="162"/>
                    <a:pt x="529" y="162"/>
                  </a:cubicBezTo>
                  <a:cubicBezTo>
                    <a:pt x="529" y="162"/>
                    <a:pt x="529" y="162"/>
                    <a:pt x="529" y="162"/>
                  </a:cubicBezTo>
                  <a:cubicBezTo>
                    <a:pt x="529" y="162"/>
                    <a:pt x="529" y="162"/>
                    <a:pt x="529" y="162"/>
                  </a:cubicBezTo>
                  <a:cubicBezTo>
                    <a:pt x="530" y="162"/>
                    <a:pt x="530" y="162"/>
                    <a:pt x="530" y="162"/>
                  </a:cubicBezTo>
                  <a:cubicBezTo>
                    <a:pt x="530" y="161"/>
                    <a:pt x="530" y="161"/>
                    <a:pt x="530" y="161"/>
                  </a:cubicBezTo>
                  <a:cubicBezTo>
                    <a:pt x="530" y="161"/>
                    <a:pt x="530" y="161"/>
                    <a:pt x="530" y="161"/>
                  </a:cubicBezTo>
                  <a:cubicBezTo>
                    <a:pt x="531" y="161"/>
                    <a:pt x="531" y="161"/>
                    <a:pt x="531" y="161"/>
                  </a:cubicBezTo>
                  <a:cubicBezTo>
                    <a:pt x="532" y="160"/>
                    <a:pt x="532" y="160"/>
                    <a:pt x="532" y="160"/>
                  </a:cubicBezTo>
                  <a:cubicBezTo>
                    <a:pt x="533" y="161"/>
                    <a:pt x="533" y="161"/>
                    <a:pt x="533" y="161"/>
                  </a:cubicBezTo>
                  <a:cubicBezTo>
                    <a:pt x="533" y="161"/>
                    <a:pt x="533" y="161"/>
                    <a:pt x="533" y="161"/>
                  </a:cubicBezTo>
                  <a:cubicBezTo>
                    <a:pt x="534" y="161"/>
                    <a:pt x="534" y="161"/>
                    <a:pt x="534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4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3"/>
                    <a:pt x="536" y="163"/>
                    <a:pt x="537" y="163"/>
                  </a:cubicBezTo>
                  <a:cubicBezTo>
                    <a:pt x="537" y="163"/>
                    <a:pt x="537" y="163"/>
                    <a:pt x="537" y="163"/>
                  </a:cubicBezTo>
                  <a:cubicBezTo>
                    <a:pt x="537" y="163"/>
                    <a:pt x="537" y="163"/>
                    <a:pt x="537" y="163"/>
                  </a:cubicBezTo>
                  <a:cubicBezTo>
                    <a:pt x="537" y="163"/>
                    <a:pt x="537" y="163"/>
                    <a:pt x="537" y="163"/>
                  </a:cubicBezTo>
                  <a:cubicBezTo>
                    <a:pt x="537" y="163"/>
                    <a:pt x="537" y="163"/>
                    <a:pt x="537" y="163"/>
                  </a:cubicBezTo>
                  <a:cubicBezTo>
                    <a:pt x="537" y="163"/>
                    <a:pt x="537" y="163"/>
                    <a:pt x="537" y="163"/>
                  </a:cubicBezTo>
                  <a:cubicBezTo>
                    <a:pt x="538" y="163"/>
                    <a:pt x="538" y="163"/>
                    <a:pt x="538" y="163"/>
                  </a:cubicBezTo>
                  <a:cubicBezTo>
                    <a:pt x="538" y="163"/>
                    <a:pt x="538" y="163"/>
                    <a:pt x="538" y="163"/>
                  </a:cubicBezTo>
                  <a:cubicBezTo>
                    <a:pt x="538" y="163"/>
                    <a:pt x="538" y="163"/>
                    <a:pt x="538" y="163"/>
                  </a:cubicBezTo>
                  <a:cubicBezTo>
                    <a:pt x="536" y="164"/>
                    <a:pt x="536" y="164"/>
                    <a:pt x="535" y="165"/>
                  </a:cubicBezTo>
                  <a:cubicBezTo>
                    <a:pt x="534" y="165"/>
                    <a:pt x="534" y="165"/>
                    <a:pt x="534" y="165"/>
                  </a:cubicBezTo>
                  <a:cubicBezTo>
                    <a:pt x="534" y="165"/>
                    <a:pt x="534" y="165"/>
                    <a:pt x="534" y="165"/>
                  </a:cubicBezTo>
                  <a:cubicBezTo>
                    <a:pt x="534" y="165"/>
                    <a:pt x="534" y="165"/>
                    <a:pt x="534" y="165"/>
                  </a:cubicBezTo>
                  <a:cubicBezTo>
                    <a:pt x="534" y="165"/>
                    <a:pt x="534" y="165"/>
                    <a:pt x="534" y="165"/>
                  </a:cubicBezTo>
                  <a:cubicBezTo>
                    <a:pt x="534" y="165"/>
                    <a:pt x="534" y="165"/>
                    <a:pt x="534" y="165"/>
                  </a:cubicBezTo>
                  <a:cubicBezTo>
                    <a:pt x="533" y="165"/>
                    <a:pt x="533" y="165"/>
                    <a:pt x="533" y="165"/>
                  </a:cubicBezTo>
                  <a:cubicBezTo>
                    <a:pt x="533" y="164"/>
                    <a:pt x="533" y="164"/>
                    <a:pt x="533" y="164"/>
                  </a:cubicBezTo>
                  <a:cubicBezTo>
                    <a:pt x="533" y="164"/>
                    <a:pt x="533" y="164"/>
                    <a:pt x="533" y="164"/>
                  </a:cubicBezTo>
                  <a:cubicBezTo>
                    <a:pt x="533" y="164"/>
                    <a:pt x="533" y="164"/>
                    <a:pt x="533" y="163"/>
                  </a:cubicBezTo>
                  <a:cubicBezTo>
                    <a:pt x="533" y="163"/>
                    <a:pt x="533" y="163"/>
                    <a:pt x="533" y="163"/>
                  </a:cubicBezTo>
                  <a:cubicBezTo>
                    <a:pt x="533" y="162"/>
                    <a:pt x="533" y="162"/>
                    <a:pt x="533" y="162"/>
                  </a:cubicBezTo>
                  <a:cubicBezTo>
                    <a:pt x="533" y="162"/>
                    <a:pt x="533" y="162"/>
                    <a:pt x="533" y="162"/>
                  </a:cubicBezTo>
                  <a:cubicBezTo>
                    <a:pt x="532" y="162"/>
                    <a:pt x="532" y="162"/>
                    <a:pt x="532" y="162"/>
                  </a:cubicBezTo>
                  <a:cubicBezTo>
                    <a:pt x="532" y="162"/>
                    <a:pt x="532" y="162"/>
                    <a:pt x="532" y="162"/>
                  </a:cubicBezTo>
                  <a:cubicBezTo>
                    <a:pt x="532" y="162"/>
                    <a:pt x="532" y="162"/>
                    <a:pt x="532" y="162"/>
                  </a:cubicBezTo>
                  <a:cubicBezTo>
                    <a:pt x="531" y="162"/>
                    <a:pt x="531" y="162"/>
                    <a:pt x="531" y="162"/>
                  </a:cubicBezTo>
                  <a:cubicBezTo>
                    <a:pt x="531" y="162"/>
                    <a:pt x="531" y="162"/>
                    <a:pt x="531" y="162"/>
                  </a:cubicBezTo>
                  <a:cubicBezTo>
                    <a:pt x="531" y="162"/>
                    <a:pt x="531" y="162"/>
                    <a:pt x="531" y="162"/>
                  </a:cubicBezTo>
                  <a:cubicBezTo>
                    <a:pt x="531" y="162"/>
                    <a:pt x="531" y="162"/>
                    <a:pt x="531" y="162"/>
                  </a:cubicBezTo>
                  <a:cubicBezTo>
                    <a:pt x="530" y="162"/>
                    <a:pt x="530" y="162"/>
                    <a:pt x="530" y="162"/>
                  </a:cubicBezTo>
                  <a:cubicBezTo>
                    <a:pt x="530" y="163"/>
                    <a:pt x="530" y="163"/>
                    <a:pt x="530" y="163"/>
                  </a:cubicBezTo>
                  <a:cubicBezTo>
                    <a:pt x="530" y="163"/>
                    <a:pt x="530" y="163"/>
                    <a:pt x="530" y="163"/>
                  </a:cubicBezTo>
                  <a:moveTo>
                    <a:pt x="528" y="148"/>
                  </a:moveTo>
                  <a:cubicBezTo>
                    <a:pt x="528" y="148"/>
                    <a:pt x="527" y="148"/>
                    <a:pt x="527" y="148"/>
                  </a:cubicBezTo>
                  <a:cubicBezTo>
                    <a:pt x="517" y="154"/>
                    <a:pt x="512" y="157"/>
                    <a:pt x="502" y="162"/>
                  </a:cubicBezTo>
                  <a:cubicBezTo>
                    <a:pt x="501" y="163"/>
                    <a:pt x="501" y="164"/>
                    <a:pt x="502" y="165"/>
                  </a:cubicBezTo>
                  <a:cubicBezTo>
                    <a:pt x="513" y="171"/>
                    <a:pt x="518" y="174"/>
                    <a:pt x="529" y="181"/>
                  </a:cubicBezTo>
                  <a:cubicBezTo>
                    <a:pt x="530" y="181"/>
                    <a:pt x="530" y="181"/>
                    <a:pt x="531" y="181"/>
                  </a:cubicBezTo>
                  <a:cubicBezTo>
                    <a:pt x="532" y="181"/>
                    <a:pt x="532" y="181"/>
                    <a:pt x="533" y="181"/>
                  </a:cubicBezTo>
                  <a:cubicBezTo>
                    <a:pt x="543" y="175"/>
                    <a:pt x="547" y="172"/>
                    <a:pt x="557" y="167"/>
                  </a:cubicBezTo>
                  <a:cubicBezTo>
                    <a:pt x="558" y="166"/>
                    <a:pt x="558" y="165"/>
                    <a:pt x="557" y="164"/>
                  </a:cubicBezTo>
                  <a:cubicBezTo>
                    <a:pt x="546" y="158"/>
                    <a:pt x="541" y="155"/>
                    <a:pt x="530" y="148"/>
                  </a:cubicBezTo>
                  <a:cubicBezTo>
                    <a:pt x="530" y="148"/>
                    <a:pt x="529" y="148"/>
                    <a:pt x="528" y="148"/>
                  </a:cubicBezTo>
                  <a:moveTo>
                    <a:pt x="753" y="160"/>
                  </a:moveTo>
                  <a:cubicBezTo>
                    <a:pt x="751" y="158"/>
                    <a:pt x="750" y="158"/>
                    <a:pt x="748" y="157"/>
                  </a:cubicBezTo>
                  <a:cubicBezTo>
                    <a:pt x="748" y="156"/>
                    <a:pt x="748" y="156"/>
                    <a:pt x="748" y="156"/>
                  </a:cubicBezTo>
                  <a:cubicBezTo>
                    <a:pt x="748" y="156"/>
                    <a:pt x="748" y="156"/>
                    <a:pt x="748" y="156"/>
                  </a:cubicBezTo>
                  <a:cubicBezTo>
                    <a:pt x="749" y="156"/>
                    <a:pt x="749" y="156"/>
                    <a:pt x="749" y="156"/>
                  </a:cubicBezTo>
                  <a:cubicBezTo>
                    <a:pt x="750" y="155"/>
                    <a:pt x="750" y="155"/>
                    <a:pt x="750" y="155"/>
                  </a:cubicBezTo>
                  <a:cubicBezTo>
                    <a:pt x="750" y="155"/>
                    <a:pt x="750" y="155"/>
                    <a:pt x="750" y="155"/>
                  </a:cubicBezTo>
                  <a:cubicBezTo>
                    <a:pt x="751" y="155"/>
                    <a:pt x="751" y="155"/>
                    <a:pt x="751" y="155"/>
                  </a:cubicBezTo>
                  <a:cubicBezTo>
                    <a:pt x="752" y="155"/>
                    <a:pt x="752" y="155"/>
                    <a:pt x="752" y="155"/>
                  </a:cubicBezTo>
                  <a:cubicBezTo>
                    <a:pt x="752" y="155"/>
                    <a:pt x="752" y="155"/>
                    <a:pt x="752" y="155"/>
                  </a:cubicBezTo>
                  <a:cubicBezTo>
                    <a:pt x="753" y="155"/>
                    <a:pt x="753" y="155"/>
                    <a:pt x="753" y="155"/>
                  </a:cubicBezTo>
                  <a:cubicBezTo>
                    <a:pt x="754" y="156"/>
                    <a:pt x="754" y="156"/>
                    <a:pt x="754" y="156"/>
                  </a:cubicBezTo>
                  <a:cubicBezTo>
                    <a:pt x="754" y="156"/>
                    <a:pt x="754" y="156"/>
                    <a:pt x="754" y="156"/>
                  </a:cubicBezTo>
                  <a:cubicBezTo>
                    <a:pt x="754" y="157"/>
                    <a:pt x="754" y="157"/>
                    <a:pt x="754" y="157"/>
                  </a:cubicBezTo>
                  <a:cubicBezTo>
                    <a:pt x="753" y="158"/>
                    <a:pt x="753" y="158"/>
                    <a:pt x="753" y="158"/>
                  </a:cubicBezTo>
                  <a:cubicBezTo>
                    <a:pt x="752" y="158"/>
                    <a:pt x="752" y="158"/>
                    <a:pt x="752" y="158"/>
                  </a:cubicBezTo>
                  <a:cubicBezTo>
                    <a:pt x="753" y="158"/>
                    <a:pt x="753" y="159"/>
                    <a:pt x="754" y="159"/>
                  </a:cubicBezTo>
                  <a:cubicBezTo>
                    <a:pt x="754" y="159"/>
                    <a:pt x="754" y="159"/>
                    <a:pt x="754" y="159"/>
                  </a:cubicBezTo>
                  <a:cubicBezTo>
                    <a:pt x="754" y="159"/>
                    <a:pt x="754" y="159"/>
                    <a:pt x="754" y="159"/>
                  </a:cubicBezTo>
                  <a:cubicBezTo>
                    <a:pt x="754" y="159"/>
                    <a:pt x="754" y="159"/>
                    <a:pt x="754" y="159"/>
                  </a:cubicBezTo>
                  <a:cubicBezTo>
                    <a:pt x="754" y="159"/>
                    <a:pt x="754" y="159"/>
                    <a:pt x="754" y="159"/>
                  </a:cubicBezTo>
                  <a:cubicBezTo>
                    <a:pt x="754" y="159"/>
                    <a:pt x="754" y="159"/>
                    <a:pt x="754" y="159"/>
                  </a:cubicBezTo>
                  <a:cubicBezTo>
                    <a:pt x="753" y="160"/>
                    <a:pt x="753" y="160"/>
                    <a:pt x="753" y="160"/>
                  </a:cubicBezTo>
                  <a:cubicBezTo>
                    <a:pt x="753" y="160"/>
                    <a:pt x="753" y="160"/>
                    <a:pt x="753" y="160"/>
                  </a:cubicBezTo>
                  <a:cubicBezTo>
                    <a:pt x="753" y="160"/>
                    <a:pt x="753" y="160"/>
                    <a:pt x="753" y="160"/>
                  </a:cubicBezTo>
                  <a:moveTo>
                    <a:pt x="757" y="157"/>
                  </a:moveTo>
                  <a:cubicBezTo>
                    <a:pt x="756" y="157"/>
                    <a:pt x="756" y="157"/>
                    <a:pt x="756" y="157"/>
                  </a:cubicBezTo>
                  <a:cubicBezTo>
                    <a:pt x="756" y="156"/>
                    <a:pt x="756" y="156"/>
                    <a:pt x="756" y="156"/>
                  </a:cubicBezTo>
                  <a:cubicBezTo>
                    <a:pt x="756" y="156"/>
                    <a:pt x="756" y="156"/>
                    <a:pt x="756" y="156"/>
                  </a:cubicBezTo>
                  <a:cubicBezTo>
                    <a:pt x="755" y="156"/>
                    <a:pt x="755" y="156"/>
                    <a:pt x="755" y="156"/>
                  </a:cubicBezTo>
                  <a:cubicBezTo>
                    <a:pt x="755" y="156"/>
                    <a:pt x="755" y="156"/>
                    <a:pt x="755" y="156"/>
                  </a:cubicBezTo>
                  <a:cubicBezTo>
                    <a:pt x="754" y="155"/>
                    <a:pt x="754" y="155"/>
                    <a:pt x="754" y="155"/>
                  </a:cubicBezTo>
                  <a:cubicBezTo>
                    <a:pt x="754" y="155"/>
                    <a:pt x="754" y="155"/>
                    <a:pt x="754" y="155"/>
                  </a:cubicBezTo>
                  <a:cubicBezTo>
                    <a:pt x="754" y="154"/>
                    <a:pt x="754" y="154"/>
                    <a:pt x="754" y="154"/>
                  </a:cubicBezTo>
                  <a:cubicBezTo>
                    <a:pt x="755" y="154"/>
                    <a:pt x="755" y="154"/>
                    <a:pt x="755" y="154"/>
                  </a:cubicBezTo>
                  <a:cubicBezTo>
                    <a:pt x="755" y="154"/>
                    <a:pt x="755" y="154"/>
                    <a:pt x="755" y="154"/>
                  </a:cubicBezTo>
                  <a:cubicBezTo>
                    <a:pt x="755" y="154"/>
                    <a:pt x="755" y="154"/>
                    <a:pt x="755" y="154"/>
                  </a:cubicBezTo>
                  <a:cubicBezTo>
                    <a:pt x="756" y="153"/>
                    <a:pt x="756" y="153"/>
                    <a:pt x="757" y="153"/>
                  </a:cubicBezTo>
                  <a:cubicBezTo>
                    <a:pt x="757" y="153"/>
                    <a:pt x="757" y="153"/>
                    <a:pt x="757" y="153"/>
                  </a:cubicBezTo>
                  <a:cubicBezTo>
                    <a:pt x="757" y="153"/>
                    <a:pt x="757" y="153"/>
                    <a:pt x="757" y="153"/>
                  </a:cubicBezTo>
                  <a:cubicBezTo>
                    <a:pt x="757" y="153"/>
                    <a:pt x="757" y="153"/>
                    <a:pt x="757" y="153"/>
                  </a:cubicBezTo>
                  <a:cubicBezTo>
                    <a:pt x="757" y="153"/>
                    <a:pt x="757" y="153"/>
                    <a:pt x="757" y="153"/>
                  </a:cubicBezTo>
                  <a:cubicBezTo>
                    <a:pt x="757" y="154"/>
                    <a:pt x="757" y="154"/>
                    <a:pt x="757" y="154"/>
                  </a:cubicBezTo>
                  <a:cubicBezTo>
                    <a:pt x="757" y="154"/>
                    <a:pt x="757" y="154"/>
                    <a:pt x="757" y="154"/>
                  </a:cubicBezTo>
                  <a:cubicBezTo>
                    <a:pt x="758" y="154"/>
                    <a:pt x="758" y="154"/>
                    <a:pt x="758" y="154"/>
                  </a:cubicBezTo>
                  <a:cubicBezTo>
                    <a:pt x="758" y="154"/>
                    <a:pt x="758" y="154"/>
                    <a:pt x="758" y="154"/>
                  </a:cubicBezTo>
                  <a:cubicBezTo>
                    <a:pt x="758" y="155"/>
                    <a:pt x="758" y="155"/>
                    <a:pt x="758" y="155"/>
                  </a:cubicBezTo>
                  <a:cubicBezTo>
                    <a:pt x="758" y="155"/>
                    <a:pt x="758" y="155"/>
                    <a:pt x="758" y="155"/>
                  </a:cubicBezTo>
                  <a:cubicBezTo>
                    <a:pt x="757" y="156"/>
                    <a:pt x="757" y="156"/>
                    <a:pt x="757" y="156"/>
                  </a:cubicBezTo>
                  <a:cubicBezTo>
                    <a:pt x="757" y="156"/>
                    <a:pt x="757" y="156"/>
                    <a:pt x="757" y="156"/>
                  </a:cubicBezTo>
                  <a:cubicBezTo>
                    <a:pt x="757" y="156"/>
                    <a:pt x="757" y="156"/>
                    <a:pt x="757" y="156"/>
                  </a:cubicBezTo>
                  <a:cubicBezTo>
                    <a:pt x="757" y="156"/>
                    <a:pt x="757" y="156"/>
                    <a:pt x="757" y="156"/>
                  </a:cubicBezTo>
                  <a:cubicBezTo>
                    <a:pt x="757" y="156"/>
                    <a:pt x="757" y="156"/>
                    <a:pt x="757" y="156"/>
                  </a:cubicBezTo>
                  <a:cubicBezTo>
                    <a:pt x="757" y="156"/>
                    <a:pt x="757" y="156"/>
                    <a:pt x="757" y="156"/>
                  </a:cubicBezTo>
                  <a:cubicBezTo>
                    <a:pt x="758" y="156"/>
                    <a:pt x="758" y="156"/>
                    <a:pt x="758" y="156"/>
                  </a:cubicBezTo>
                  <a:cubicBezTo>
                    <a:pt x="758" y="156"/>
                    <a:pt x="758" y="156"/>
                    <a:pt x="758" y="156"/>
                  </a:cubicBezTo>
                  <a:cubicBezTo>
                    <a:pt x="759" y="155"/>
                    <a:pt x="759" y="155"/>
                    <a:pt x="759" y="155"/>
                  </a:cubicBezTo>
                  <a:cubicBezTo>
                    <a:pt x="760" y="155"/>
                    <a:pt x="760" y="155"/>
                    <a:pt x="760" y="155"/>
                  </a:cubicBezTo>
                  <a:cubicBezTo>
                    <a:pt x="760" y="155"/>
                    <a:pt x="760" y="155"/>
                    <a:pt x="760" y="155"/>
                  </a:cubicBezTo>
                  <a:cubicBezTo>
                    <a:pt x="761" y="155"/>
                    <a:pt x="761" y="155"/>
                    <a:pt x="761" y="155"/>
                  </a:cubicBezTo>
                  <a:cubicBezTo>
                    <a:pt x="761" y="156"/>
                    <a:pt x="761" y="156"/>
                    <a:pt x="761" y="156"/>
                  </a:cubicBezTo>
                  <a:cubicBezTo>
                    <a:pt x="761" y="156"/>
                    <a:pt x="761" y="156"/>
                    <a:pt x="761" y="156"/>
                  </a:cubicBezTo>
                  <a:cubicBezTo>
                    <a:pt x="761" y="157"/>
                    <a:pt x="761" y="157"/>
                    <a:pt x="761" y="157"/>
                  </a:cubicBezTo>
                  <a:cubicBezTo>
                    <a:pt x="760" y="157"/>
                    <a:pt x="760" y="157"/>
                    <a:pt x="760" y="157"/>
                  </a:cubicBezTo>
                  <a:cubicBezTo>
                    <a:pt x="760" y="158"/>
                    <a:pt x="760" y="158"/>
                    <a:pt x="760" y="158"/>
                  </a:cubicBezTo>
                  <a:cubicBezTo>
                    <a:pt x="759" y="158"/>
                    <a:pt x="759" y="158"/>
                    <a:pt x="759" y="158"/>
                  </a:cubicBezTo>
                  <a:cubicBezTo>
                    <a:pt x="758" y="158"/>
                    <a:pt x="758" y="158"/>
                    <a:pt x="758" y="158"/>
                  </a:cubicBezTo>
                  <a:cubicBezTo>
                    <a:pt x="758" y="158"/>
                    <a:pt x="758" y="158"/>
                    <a:pt x="758" y="158"/>
                  </a:cubicBezTo>
                  <a:cubicBezTo>
                    <a:pt x="757" y="157"/>
                    <a:pt x="757" y="157"/>
                    <a:pt x="757" y="157"/>
                  </a:cubicBezTo>
                  <a:cubicBezTo>
                    <a:pt x="757" y="157"/>
                    <a:pt x="757" y="157"/>
                    <a:pt x="757" y="157"/>
                  </a:cubicBezTo>
                  <a:cubicBezTo>
                    <a:pt x="757" y="157"/>
                    <a:pt x="757" y="157"/>
                    <a:pt x="757" y="157"/>
                  </a:cubicBezTo>
                  <a:cubicBezTo>
                    <a:pt x="757" y="157"/>
                    <a:pt x="757" y="157"/>
                    <a:pt x="757" y="157"/>
                  </a:cubicBezTo>
                  <a:cubicBezTo>
                    <a:pt x="757" y="157"/>
                    <a:pt x="757" y="157"/>
                    <a:pt x="757" y="157"/>
                  </a:cubicBezTo>
                  <a:moveTo>
                    <a:pt x="761" y="155"/>
                  </a:moveTo>
                  <a:cubicBezTo>
                    <a:pt x="761" y="155"/>
                    <a:pt x="761" y="155"/>
                    <a:pt x="761" y="155"/>
                  </a:cubicBezTo>
                  <a:cubicBezTo>
                    <a:pt x="759" y="154"/>
                    <a:pt x="758" y="153"/>
                    <a:pt x="756" y="152"/>
                  </a:cubicBezTo>
                  <a:cubicBezTo>
                    <a:pt x="756" y="152"/>
                    <a:pt x="756" y="152"/>
                    <a:pt x="756" y="152"/>
                  </a:cubicBezTo>
                  <a:cubicBezTo>
                    <a:pt x="756" y="152"/>
                    <a:pt x="756" y="152"/>
                    <a:pt x="756" y="152"/>
                  </a:cubicBezTo>
                  <a:cubicBezTo>
                    <a:pt x="757" y="151"/>
                    <a:pt x="757" y="151"/>
                    <a:pt x="758" y="151"/>
                  </a:cubicBezTo>
                  <a:cubicBezTo>
                    <a:pt x="758" y="150"/>
                    <a:pt x="759" y="150"/>
                    <a:pt x="759" y="150"/>
                  </a:cubicBezTo>
                  <a:cubicBezTo>
                    <a:pt x="759" y="150"/>
                    <a:pt x="760" y="150"/>
                    <a:pt x="760" y="150"/>
                  </a:cubicBezTo>
                  <a:cubicBezTo>
                    <a:pt x="760" y="150"/>
                    <a:pt x="760" y="150"/>
                    <a:pt x="760" y="150"/>
                  </a:cubicBezTo>
                  <a:cubicBezTo>
                    <a:pt x="761" y="150"/>
                    <a:pt x="761" y="150"/>
                    <a:pt x="762" y="150"/>
                  </a:cubicBezTo>
                  <a:cubicBezTo>
                    <a:pt x="762" y="150"/>
                    <a:pt x="762" y="151"/>
                    <a:pt x="763" y="151"/>
                  </a:cubicBezTo>
                  <a:cubicBezTo>
                    <a:pt x="763" y="151"/>
                    <a:pt x="764" y="151"/>
                    <a:pt x="764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4" y="153"/>
                    <a:pt x="764" y="153"/>
                  </a:cubicBezTo>
                  <a:cubicBezTo>
                    <a:pt x="764" y="153"/>
                    <a:pt x="763" y="154"/>
                    <a:pt x="763" y="154"/>
                  </a:cubicBezTo>
                  <a:cubicBezTo>
                    <a:pt x="762" y="154"/>
                    <a:pt x="762" y="154"/>
                    <a:pt x="762" y="155"/>
                  </a:cubicBezTo>
                  <a:cubicBezTo>
                    <a:pt x="761" y="155"/>
                    <a:pt x="761" y="155"/>
                    <a:pt x="761" y="155"/>
                  </a:cubicBezTo>
                  <a:moveTo>
                    <a:pt x="764" y="149"/>
                  </a:moveTo>
                  <a:cubicBezTo>
                    <a:pt x="764" y="149"/>
                    <a:pt x="764" y="149"/>
                    <a:pt x="764" y="149"/>
                  </a:cubicBezTo>
                  <a:cubicBezTo>
                    <a:pt x="764" y="148"/>
                    <a:pt x="764" y="148"/>
                    <a:pt x="764" y="148"/>
                  </a:cubicBezTo>
                  <a:cubicBezTo>
                    <a:pt x="765" y="148"/>
                    <a:pt x="765" y="148"/>
                    <a:pt x="765" y="148"/>
                  </a:cubicBezTo>
                  <a:cubicBezTo>
                    <a:pt x="766" y="148"/>
                    <a:pt x="766" y="148"/>
                    <a:pt x="766" y="148"/>
                  </a:cubicBezTo>
                  <a:cubicBezTo>
                    <a:pt x="767" y="148"/>
                    <a:pt x="767" y="148"/>
                    <a:pt x="767" y="148"/>
                  </a:cubicBezTo>
                  <a:cubicBezTo>
                    <a:pt x="767" y="149"/>
                    <a:pt x="767" y="149"/>
                    <a:pt x="767" y="149"/>
                  </a:cubicBezTo>
                  <a:cubicBezTo>
                    <a:pt x="768" y="149"/>
                    <a:pt x="769" y="149"/>
                    <a:pt x="770" y="150"/>
                  </a:cubicBezTo>
                  <a:cubicBezTo>
                    <a:pt x="770" y="150"/>
                    <a:pt x="770" y="150"/>
                    <a:pt x="770" y="150"/>
                  </a:cubicBezTo>
                  <a:cubicBezTo>
                    <a:pt x="770" y="150"/>
                    <a:pt x="770" y="150"/>
                    <a:pt x="770" y="150"/>
                  </a:cubicBezTo>
                  <a:cubicBezTo>
                    <a:pt x="770" y="150"/>
                    <a:pt x="770" y="150"/>
                    <a:pt x="770" y="150"/>
                  </a:cubicBezTo>
                  <a:cubicBezTo>
                    <a:pt x="769" y="150"/>
                    <a:pt x="769" y="150"/>
                    <a:pt x="769" y="150"/>
                  </a:cubicBezTo>
                  <a:cubicBezTo>
                    <a:pt x="769" y="150"/>
                    <a:pt x="769" y="150"/>
                    <a:pt x="769" y="150"/>
                  </a:cubicBezTo>
                  <a:cubicBezTo>
                    <a:pt x="769" y="150"/>
                    <a:pt x="769" y="150"/>
                    <a:pt x="769" y="150"/>
                  </a:cubicBezTo>
                  <a:cubicBezTo>
                    <a:pt x="769" y="151"/>
                    <a:pt x="769" y="151"/>
                    <a:pt x="769" y="151"/>
                  </a:cubicBezTo>
                  <a:cubicBezTo>
                    <a:pt x="769" y="150"/>
                    <a:pt x="769" y="150"/>
                    <a:pt x="769" y="150"/>
                  </a:cubicBezTo>
                  <a:cubicBezTo>
                    <a:pt x="768" y="150"/>
                    <a:pt x="767" y="150"/>
                    <a:pt x="767" y="149"/>
                  </a:cubicBezTo>
                  <a:cubicBezTo>
                    <a:pt x="766" y="149"/>
                    <a:pt x="766" y="149"/>
                    <a:pt x="766" y="149"/>
                  </a:cubicBezTo>
                  <a:cubicBezTo>
                    <a:pt x="766" y="149"/>
                    <a:pt x="766" y="149"/>
                    <a:pt x="766" y="149"/>
                  </a:cubicBezTo>
                  <a:cubicBezTo>
                    <a:pt x="765" y="149"/>
                    <a:pt x="765" y="149"/>
                    <a:pt x="765" y="149"/>
                  </a:cubicBezTo>
                  <a:cubicBezTo>
                    <a:pt x="765" y="149"/>
                    <a:pt x="765" y="149"/>
                    <a:pt x="765" y="149"/>
                  </a:cubicBezTo>
                  <a:cubicBezTo>
                    <a:pt x="765" y="149"/>
                    <a:pt x="765" y="149"/>
                    <a:pt x="765" y="149"/>
                  </a:cubicBezTo>
                  <a:cubicBezTo>
                    <a:pt x="765" y="150"/>
                    <a:pt x="765" y="150"/>
                    <a:pt x="765" y="150"/>
                  </a:cubicBezTo>
                  <a:cubicBezTo>
                    <a:pt x="766" y="150"/>
                    <a:pt x="766" y="151"/>
                    <a:pt x="767" y="151"/>
                  </a:cubicBezTo>
                  <a:cubicBezTo>
                    <a:pt x="767" y="151"/>
                    <a:pt x="767" y="151"/>
                    <a:pt x="767" y="151"/>
                  </a:cubicBezTo>
                  <a:cubicBezTo>
                    <a:pt x="767" y="151"/>
                    <a:pt x="767" y="151"/>
                    <a:pt x="767" y="151"/>
                  </a:cubicBezTo>
                  <a:cubicBezTo>
                    <a:pt x="767" y="152"/>
                    <a:pt x="767" y="152"/>
                    <a:pt x="767" y="152"/>
                  </a:cubicBezTo>
                  <a:cubicBezTo>
                    <a:pt x="767" y="152"/>
                    <a:pt x="767" y="152"/>
                    <a:pt x="767" y="152"/>
                  </a:cubicBezTo>
                  <a:cubicBezTo>
                    <a:pt x="767" y="152"/>
                    <a:pt x="767" y="152"/>
                    <a:pt x="767" y="152"/>
                  </a:cubicBezTo>
                  <a:cubicBezTo>
                    <a:pt x="767" y="152"/>
                    <a:pt x="767" y="152"/>
                    <a:pt x="767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5" y="151"/>
                    <a:pt x="764" y="151"/>
                    <a:pt x="763" y="150"/>
                  </a:cubicBezTo>
                  <a:cubicBezTo>
                    <a:pt x="763" y="150"/>
                    <a:pt x="763" y="150"/>
                    <a:pt x="763" y="150"/>
                  </a:cubicBezTo>
                  <a:cubicBezTo>
                    <a:pt x="763" y="150"/>
                    <a:pt x="763" y="150"/>
                    <a:pt x="763" y="150"/>
                  </a:cubicBezTo>
                  <a:cubicBezTo>
                    <a:pt x="763" y="149"/>
                    <a:pt x="763" y="149"/>
                    <a:pt x="763" y="149"/>
                  </a:cubicBezTo>
                  <a:cubicBezTo>
                    <a:pt x="763" y="149"/>
                    <a:pt x="763" y="149"/>
                    <a:pt x="763" y="149"/>
                  </a:cubicBezTo>
                  <a:cubicBezTo>
                    <a:pt x="763" y="149"/>
                    <a:pt x="763" y="149"/>
                    <a:pt x="763" y="149"/>
                  </a:cubicBezTo>
                  <a:cubicBezTo>
                    <a:pt x="763" y="149"/>
                    <a:pt x="763" y="149"/>
                    <a:pt x="763" y="149"/>
                  </a:cubicBezTo>
                  <a:cubicBezTo>
                    <a:pt x="763" y="149"/>
                    <a:pt x="763" y="149"/>
                    <a:pt x="763" y="149"/>
                  </a:cubicBezTo>
                  <a:cubicBezTo>
                    <a:pt x="763" y="149"/>
                    <a:pt x="763" y="149"/>
                    <a:pt x="763" y="149"/>
                  </a:cubicBezTo>
                  <a:cubicBezTo>
                    <a:pt x="764" y="149"/>
                    <a:pt x="764" y="149"/>
                    <a:pt x="764" y="149"/>
                  </a:cubicBezTo>
                  <a:moveTo>
                    <a:pt x="758" y="137"/>
                  </a:moveTo>
                  <a:cubicBezTo>
                    <a:pt x="757" y="137"/>
                    <a:pt x="757" y="137"/>
                    <a:pt x="756" y="137"/>
                  </a:cubicBezTo>
                  <a:cubicBezTo>
                    <a:pt x="746" y="143"/>
                    <a:pt x="741" y="146"/>
                    <a:pt x="731" y="152"/>
                  </a:cubicBezTo>
                  <a:cubicBezTo>
                    <a:pt x="730" y="152"/>
                    <a:pt x="730" y="153"/>
                    <a:pt x="731" y="154"/>
                  </a:cubicBezTo>
                  <a:cubicBezTo>
                    <a:pt x="742" y="160"/>
                    <a:pt x="747" y="163"/>
                    <a:pt x="758" y="170"/>
                  </a:cubicBezTo>
                  <a:cubicBezTo>
                    <a:pt x="759" y="170"/>
                    <a:pt x="759" y="170"/>
                    <a:pt x="760" y="170"/>
                  </a:cubicBezTo>
                  <a:cubicBezTo>
                    <a:pt x="761" y="170"/>
                    <a:pt x="761" y="170"/>
                    <a:pt x="762" y="170"/>
                  </a:cubicBezTo>
                  <a:cubicBezTo>
                    <a:pt x="772" y="164"/>
                    <a:pt x="777" y="161"/>
                    <a:pt x="787" y="155"/>
                  </a:cubicBezTo>
                  <a:cubicBezTo>
                    <a:pt x="788" y="155"/>
                    <a:pt x="788" y="154"/>
                    <a:pt x="787" y="153"/>
                  </a:cubicBezTo>
                  <a:cubicBezTo>
                    <a:pt x="776" y="147"/>
                    <a:pt x="771" y="144"/>
                    <a:pt x="760" y="137"/>
                  </a:cubicBezTo>
                  <a:cubicBezTo>
                    <a:pt x="759" y="137"/>
                    <a:pt x="759" y="137"/>
                    <a:pt x="758" y="137"/>
                  </a:cubicBezTo>
                  <a:moveTo>
                    <a:pt x="726" y="136"/>
                  </a:moveTo>
                  <a:cubicBezTo>
                    <a:pt x="725" y="136"/>
                    <a:pt x="725" y="136"/>
                    <a:pt x="725" y="136"/>
                  </a:cubicBezTo>
                  <a:cubicBezTo>
                    <a:pt x="724" y="137"/>
                    <a:pt x="724" y="137"/>
                    <a:pt x="724" y="137"/>
                  </a:cubicBezTo>
                  <a:cubicBezTo>
                    <a:pt x="724" y="137"/>
                    <a:pt x="724" y="137"/>
                    <a:pt x="724" y="137"/>
                  </a:cubicBezTo>
                  <a:cubicBezTo>
                    <a:pt x="724" y="137"/>
                    <a:pt x="724" y="137"/>
                    <a:pt x="724" y="137"/>
                  </a:cubicBezTo>
                  <a:cubicBezTo>
                    <a:pt x="724" y="137"/>
                    <a:pt x="724" y="137"/>
                    <a:pt x="724" y="137"/>
                  </a:cubicBezTo>
                  <a:cubicBezTo>
                    <a:pt x="725" y="137"/>
                    <a:pt x="725" y="137"/>
                    <a:pt x="725" y="137"/>
                  </a:cubicBezTo>
                  <a:cubicBezTo>
                    <a:pt x="725" y="137"/>
                    <a:pt x="725" y="137"/>
                    <a:pt x="725" y="137"/>
                  </a:cubicBezTo>
                  <a:cubicBezTo>
                    <a:pt x="726" y="137"/>
                    <a:pt x="726" y="137"/>
                    <a:pt x="726" y="137"/>
                  </a:cubicBezTo>
                  <a:cubicBezTo>
                    <a:pt x="726" y="137"/>
                    <a:pt x="726" y="137"/>
                    <a:pt x="726" y="137"/>
                  </a:cubicBezTo>
                  <a:cubicBezTo>
                    <a:pt x="726" y="137"/>
                    <a:pt x="726" y="137"/>
                    <a:pt x="726" y="137"/>
                  </a:cubicBezTo>
                  <a:cubicBezTo>
                    <a:pt x="726" y="136"/>
                    <a:pt x="726" y="136"/>
                    <a:pt x="726" y="136"/>
                  </a:cubicBezTo>
                  <a:cubicBezTo>
                    <a:pt x="726" y="136"/>
                    <a:pt x="726" y="136"/>
                    <a:pt x="726" y="136"/>
                  </a:cubicBezTo>
                  <a:cubicBezTo>
                    <a:pt x="726" y="136"/>
                    <a:pt x="726" y="136"/>
                    <a:pt x="726" y="136"/>
                  </a:cubicBezTo>
                  <a:moveTo>
                    <a:pt x="717" y="136"/>
                  </a:moveTo>
                  <a:cubicBezTo>
                    <a:pt x="717" y="136"/>
                    <a:pt x="717" y="136"/>
                    <a:pt x="717" y="136"/>
                  </a:cubicBezTo>
                  <a:cubicBezTo>
                    <a:pt x="716" y="136"/>
                    <a:pt x="716" y="136"/>
                    <a:pt x="716" y="136"/>
                  </a:cubicBezTo>
                  <a:cubicBezTo>
                    <a:pt x="716" y="137"/>
                    <a:pt x="716" y="137"/>
                    <a:pt x="716" y="137"/>
                  </a:cubicBezTo>
                  <a:cubicBezTo>
                    <a:pt x="717" y="137"/>
                    <a:pt x="717" y="137"/>
                    <a:pt x="718" y="138"/>
                  </a:cubicBezTo>
                  <a:cubicBezTo>
                    <a:pt x="718" y="137"/>
                    <a:pt x="718" y="137"/>
                    <a:pt x="718" y="137"/>
                  </a:cubicBezTo>
                  <a:cubicBezTo>
                    <a:pt x="718" y="137"/>
                    <a:pt x="718" y="137"/>
                    <a:pt x="718" y="137"/>
                  </a:cubicBezTo>
                  <a:cubicBezTo>
                    <a:pt x="719" y="137"/>
                    <a:pt x="719" y="137"/>
                    <a:pt x="719" y="137"/>
                  </a:cubicBezTo>
                  <a:cubicBezTo>
                    <a:pt x="718" y="137"/>
                    <a:pt x="718" y="137"/>
                    <a:pt x="718" y="137"/>
                  </a:cubicBezTo>
                  <a:cubicBezTo>
                    <a:pt x="718" y="136"/>
                    <a:pt x="718" y="136"/>
                    <a:pt x="718" y="136"/>
                  </a:cubicBezTo>
                  <a:cubicBezTo>
                    <a:pt x="717" y="136"/>
                    <a:pt x="717" y="136"/>
                    <a:pt x="717" y="136"/>
                  </a:cubicBezTo>
                  <a:cubicBezTo>
                    <a:pt x="717" y="136"/>
                    <a:pt x="717" y="136"/>
                    <a:pt x="717" y="136"/>
                  </a:cubicBezTo>
                  <a:moveTo>
                    <a:pt x="715" y="182"/>
                  </a:moveTo>
                  <a:cubicBezTo>
                    <a:pt x="715" y="182"/>
                    <a:pt x="715" y="182"/>
                    <a:pt x="715" y="182"/>
                  </a:cubicBezTo>
                  <a:cubicBezTo>
                    <a:pt x="713" y="181"/>
                    <a:pt x="712" y="180"/>
                    <a:pt x="710" y="179"/>
                  </a:cubicBezTo>
                  <a:cubicBezTo>
                    <a:pt x="710" y="179"/>
                    <a:pt x="710" y="179"/>
                    <a:pt x="710" y="179"/>
                  </a:cubicBezTo>
                  <a:cubicBezTo>
                    <a:pt x="710" y="179"/>
                    <a:pt x="710" y="179"/>
                    <a:pt x="710" y="179"/>
                  </a:cubicBezTo>
                  <a:cubicBezTo>
                    <a:pt x="711" y="178"/>
                    <a:pt x="711" y="178"/>
                    <a:pt x="712" y="177"/>
                  </a:cubicBezTo>
                  <a:cubicBezTo>
                    <a:pt x="712" y="177"/>
                    <a:pt x="712" y="177"/>
                    <a:pt x="712" y="177"/>
                  </a:cubicBezTo>
                  <a:cubicBezTo>
                    <a:pt x="712" y="177"/>
                    <a:pt x="712" y="177"/>
                    <a:pt x="712" y="177"/>
                  </a:cubicBezTo>
                  <a:cubicBezTo>
                    <a:pt x="713" y="177"/>
                    <a:pt x="713" y="177"/>
                    <a:pt x="713" y="177"/>
                  </a:cubicBezTo>
                  <a:cubicBezTo>
                    <a:pt x="713" y="177"/>
                    <a:pt x="713" y="177"/>
                    <a:pt x="713" y="177"/>
                  </a:cubicBezTo>
                  <a:cubicBezTo>
                    <a:pt x="713" y="177"/>
                    <a:pt x="713" y="177"/>
                    <a:pt x="713" y="177"/>
                  </a:cubicBezTo>
                  <a:cubicBezTo>
                    <a:pt x="713" y="177"/>
                    <a:pt x="713" y="177"/>
                    <a:pt x="713" y="177"/>
                  </a:cubicBezTo>
                  <a:cubicBezTo>
                    <a:pt x="713" y="177"/>
                    <a:pt x="713" y="177"/>
                    <a:pt x="713" y="177"/>
                  </a:cubicBezTo>
                  <a:cubicBezTo>
                    <a:pt x="713" y="178"/>
                    <a:pt x="713" y="178"/>
                    <a:pt x="713" y="178"/>
                  </a:cubicBezTo>
                  <a:cubicBezTo>
                    <a:pt x="712" y="178"/>
                    <a:pt x="712" y="178"/>
                    <a:pt x="711" y="179"/>
                  </a:cubicBezTo>
                  <a:cubicBezTo>
                    <a:pt x="712" y="179"/>
                    <a:pt x="712" y="179"/>
                    <a:pt x="713" y="179"/>
                  </a:cubicBezTo>
                  <a:cubicBezTo>
                    <a:pt x="713" y="179"/>
                    <a:pt x="714" y="179"/>
                    <a:pt x="714" y="178"/>
                  </a:cubicBezTo>
                  <a:cubicBezTo>
                    <a:pt x="714" y="178"/>
                    <a:pt x="714" y="178"/>
                    <a:pt x="714" y="178"/>
                  </a:cubicBezTo>
                  <a:cubicBezTo>
                    <a:pt x="714" y="178"/>
                    <a:pt x="714" y="178"/>
                    <a:pt x="714" y="178"/>
                  </a:cubicBezTo>
                  <a:cubicBezTo>
                    <a:pt x="715" y="179"/>
                    <a:pt x="715" y="179"/>
                    <a:pt x="715" y="179"/>
                  </a:cubicBezTo>
                  <a:cubicBezTo>
                    <a:pt x="715" y="179"/>
                    <a:pt x="715" y="179"/>
                    <a:pt x="715" y="179"/>
                  </a:cubicBezTo>
                  <a:cubicBezTo>
                    <a:pt x="715" y="179"/>
                    <a:pt x="715" y="179"/>
                    <a:pt x="715" y="179"/>
                  </a:cubicBezTo>
                  <a:cubicBezTo>
                    <a:pt x="715" y="179"/>
                    <a:pt x="715" y="179"/>
                    <a:pt x="715" y="179"/>
                  </a:cubicBezTo>
                  <a:cubicBezTo>
                    <a:pt x="715" y="179"/>
                    <a:pt x="715" y="179"/>
                    <a:pt x="715" y="179"/>
                  </a:cubicBezTo>
                  <a:cubicBezTo>
                    <a:pt x="715" y="179"/>
                    <a:pt x="715" y="179"/>
                    <a:pt x="715" y="179"/>
                  </a:cubicBezTo>
                  <a:cubicBezTo>
                    <a:pt x="714" y="179"/>
                    <a:pt x="714" y="180"/>
                    <a:pt x="713" y="180"/>
                  </a:cubicBezTo>
                  <a:cubicBezTo>
                    <a:pt x="714" y="180"/>
                    <a:pt x="714" y="180"/>
                    <a:pt x="715" y="181"/>
                  </a:cubicBezTo>
                  <a:cubicBezTo>
                    <a:pt x="716" y="180"/>
                    <a:pt x="716" y="180"/>
                    <a:pt x="717" y="180"/>
                  </a:cubicBezTo>
                  <a:cubicBezTo>
                    <a:pt x="717" y="180"/>
                    <a:pt x="717" y="180"/>
                    <a:pt x="717" y="180"/>
                  </a:cubicBezTo>
                  <a:cubicBezTo>
                    <a:pt x="717" y="180"/>
                    <a:pt x="717" y="180"/>
                    <a:pt x="717" y="180"/>
                  </a:cubicBezTo>
                  <a:cubicBezTo>
                    <a:pt x="717" y="180"/>
                    <a:pt x="717" y="180"/>
                    <a:pt x="717" y="180"/>
                  </a:cubicBezTo>
                  <a:cubicBezTo>
                    <a:pt x="717" y="180"/>
                    <a:pt x="717" y="180"/>
                    <a:pt x="717" y="180"/>
                  </a:cubicBezTo>
                  <a:cubicBezTo>
                    <a:pt x="718" y="180"/>
                    <a:pt x="718" y="180"/>
                    <a:pt x="718" y="180"/>
                  </a:cubicBezTo>
                  <a:cubicBezTo>
                    <a:pt x="718" y="180"/>
                    <a:pt x="718" y="180"/>
                    <a:pt x="718" y="180"/>
                  </a:cubicBezTo>
                  <a:cubicBezTo>
                    <a:pt x="718" y="180"/>
                    <a:pt x="718" y="180"/>
                    <a:pt x="718" y="180"/>
                  </a:cubicBezTo>
                  <a:cubicBezTo>
                    <a:pt x="718" y="180"/>
                    <a:pt x="718" y="180"/>
                    <a:pt x="718" y="180"/>
                  </a:cubicBezTo>
                  <a:cubicBezTo>
                    <a:pt x="717" y="181"/>
                    <a:pt x="716" y="181"/>
                    <a:pt x="715" y="182"/>
                  </a:cubicBezTo>
                  <a:cubicBezTo>
                    <a:pt x="715" y="182"/>
                    <a:pt x="715" y="182"/>
                    <a:pt x="715" y="182"/>
                  </a:cubicBezTo>
                  <a:moveTo>
                    <a:pt x="716" y="177"/>
                  </a:moveTo>
                  <a:cubicBezTo>
                    <a:pt x="716" y="176"/>
                    <a:pt x="716" y="176"/>
                    <a:pt x="716" y="176"/>
                  </a:cubicBezTo>
                  <a:cubicBezTo>
                    <a:pt x="717" y="176"/>
                    <a:pt x="717" y="176"/>
                    <a:pt x="717" y="176"/>
                  </a:cubicBezTo>
                  <a:cubicBezTo>
                    <a:pt x="717" y="176"/>
                    <a:pt x="717" y="176"/>
                    <a:pt x="717" y="176"/>
                  </a:cubicBezTo>
                  <a:cubicBezTo>
                    <a:pt x="718" y="176"/>
                    <a:pt x="718" y="176"/>
                    <a:pt x="718" y="176"/>
                  </a:cubicBezTo>
                  <a:cubicBezTo>
                    <a:pt x="719" y="176"/>
                    <a:pt x="719" y="176"/>
                    <a:pt x="719" y="176"/>
                  </a:cubicBezTo>
                  <a:cubicBezTo>
                    <a:pt x="720" y="176"/>
                    <a:pt x="720" y="176"/>
                    <a:pt x="720" y="176"/>
                  </a:cubicBezTo>
                  <a:cubicBezTo>
                    <a:pt x="721" y="177"/>
                    <a:pt x="721" y="177"/>
                    <a:pt x="722" y="178"/>
                  </a:cubicBezTo>
                  <a:cubicBezTo>
                    <a:pt x="722" y="178"/>
                    <a:pt x="722" y="178"/>
                    <a:pt x="722" y="178"/>
                  </a:cubicBezTo>
                  <a:cubicBezTo>
                    <a:pt x="722" y="178"/>
                    <a:pt x="722" y="178"/>
                    <a:pt x="722" y="178"/>
                  </a:cubicBezTo>
                  <a:cubicBezTo>
                    <a:pt x="722" y="178"/>
                    <a:pt x="722" y="178"/>
                    <a:pt x="722" y="178"/>
                  </a:cubicBezTo>
                  <a:cubicBezTo>
                    <a:pt x="722" y="178"/>
                    <a:pt x="722" y="178"/>
                    <a:pt x="722" y="178"/>
                  </a:cubicBezTo>
                  <a:cubicBezTo>
                    <a:pt x="721" y="178"/>
                    <a:pt x="721" y="178"/>
                    <a:pt x="721" y="178"/>
                  </a:cubicBezTo>
                  <a:cubicBezTo>
                    <a:pt x="721" y="178"/>
                    <a:pt x="721" y="178"/>
                    <a:pt x="721" y="178"/>
                  </a:cubicBezTo>
                  <a:cubicBezTo>
                    <a:pt x="721" y="178"/>
                    <a:pt x="721" y="178"/>
                    <a:pt x="721" y="178"/>
                  </a:cubicBezTo>
                  <a:cubicBezTo>
                    <a:pt x="721" y="178"/>
                    <a:pt x="721" y="178"/>
                    <a:pt x="721" y="178"/>
                  </a:cubicBezTo>
                  <a:cubicBezTo>
                    <a:pt x="720" y="178"/>
                    <a:pt x="720" y="177"/>
                    <a:pt x="719" y="177"/>
                  </a:cubicBezTo>
                  <a:cubicBezTo>
                    <a:pt x="718" y="177"/>
                    <a:pt x="718" y="177"/>
                    <a:pt x="718" y="177"/>
                  </a:cubicBezTo>
                  <a:cubicBezTo>
                    <a:pt x="718" y="177"/>
                    <a:pt x="718" y="177"/>
                    <a:pt x="718" y="177"/>
                  </a:cubicBezTo>
                  <a:cubicBezTo>
                    <a:pt x="718" y="177"/>
                    <a:pt x="718" y="177"/>
                    <a:pt x="718" y="177"/>
                  </a:cubicBezTo>
                  <a:cubicBezTo>
                    <a:pt x="717" y="177"/>
                    <a:pt x="717" y="177"/>
                    <a:pt x="717" y="177"/>
                  </a:cubicBezTo>
                  <a:cubicBezTo>
                    <a:pt x="717" y="177"/>
                    <a:pt x="717" y="177"/>
                    <a:pt x="717" y="177"/>
                  </a:cubicBezTo>
                  <a:cubicBezTo>
                    <a:pt x="717" y="177"/>
                    <a:pt x="717" y="177"/>
                    <a:pt x="717" y="177"/>
                  </a:cubicBezTo>
                  <a:cubicBezTo>
                    <a:pt x="718" y="178"/>
                    <a:pt x="719" y="178"/>
                    <a:pt x="720" y="179"/>
                  </a:cubicBezTo>
                  <a:cubicBezTo>
                    <a:pt x="720" y="179"/>
                    <a:pt x="720" y="179"/>
                    <a:pt x="720" y="179"/>
                  </a:cubicBezTo>
                  <a:cubicBezTo>
                    <a:pt x="720" y="179"/>
                    <a:pt x="720" y="179"/>
                    <a:pt x="720" y="179"/>
                  </a:cubicBezTo>
                  <a:cubicBezTo>
                    <a:pt x="719" y="179"/>
                    <a:pt x="719" y="179"/>
                    <a:pt x="719" y="179"/>
                  </a:cubicBezTo>
                  <a:cubicBezTo>
                    <a:pt x="719" y="179"/>
                    <a:pt x="719" y="179"/>
                    <a:pt x="719" y="179"/>
                  </a:cubicBezTo>
                  <a:cubicBezTo>
                    <a:pt x="719" y="179"/>
                    <a:pt x="719" y="179"/>
                    <a:pt x="719" y="179"/>
                  </a:cubicBezTo>
                  <a:cubicBezTo>
                    <a:pt x="719" y="180"/>
                    <a:pt x="719" y="180"/>
                    <a:pt x="719" y="180"/>
                  </a:cubicBezTo>
                  <a:cubicBezTo>
                    <a:pt x="719" y="180"/>
                    <a:pt x="719" y="180"/>
                    <a:pt x="719" y="180"/>
                  </a:cubicBezTo>
                  <a:cubicBezTo>
                    <a:pt x="719" y="180"/>
                    <a:pt x="719" y="180"/>
                    <a:pt x="719" y="180"/>
                  </a:cubicBezTo>
                  <a:cubicBezTo>
                    <a:pt x="717" y="179"/>
                    <a:pt x="716" y="178"/>
                    <a:pt x="715" y="177"/>
                  </a:cubicBezTo>
                  <a:cubicBezTo>
                    <a:pt x="715" y="177"/>
                    <a:pt x="715" y="177"/>
                    <a:pt x="715" y="177"/>
                  </a:cubicBezTo>
                  <a:cubicBezTo>
                    <a:pt x="715" y="177"/>
                    <a:pt x="715" y="177"/>
                    <a:pt x="715" y="177"/>
                  </a:cubicBezTo>
                  <a:cubicBezTo>
                    <a:pt x="715" y="177"/>
                    <a:pt x="715" y="177"/>
                    <a:pt x="715" y="177"/>
                  </a:cubicBezTo>
                  <a:cubicBezTo>
                    <a:pt x="715" y="177"/>
                    <a:pt x="715" y="177"/>
                    <a:pt x="715" y="177"/>
                  </a:cubicBezTo>
                  <a:cubicBezTo>
                    <a:pt x="715" y="177"/>
                    <a:pt x="715" y="177"/>
                    <a:pt x="715" y="177"/>
                  </a:cubicBezTo>
                  <a:cubicBezTo>
                    <a:pt x="715" y="177"/>
                    <a:pt x="715" y="177"/>
                    <a:pt x="715" y="177"/>
                  </a:cubicBezTo>
                  <a:cubicBezTo>
                    <a:pt x="716" y="177"/>
                    <a:pt x="716" y="177"/>
                    <a:pt x="716" y="177"/>
                  </a:cubicBezTo>
                  <a:cubicBezTo>
                    <a:pt x="716" y="177"/>
                    <a:pt x="716" y="177"/>
                    <a:pt x="716" y="177"/>
                  </a:cubicBezTo>
                  <a:cubicBezTo>
                    <a:pt x="716" y="177"/>
                    <a:pt x="716" y="177"/>
                    <a:pt x="716" y="177"/>
                  </a:cubicBezTo>
                  <a:moveTo>
                    <a:pt x="719" y="175"/>
                  </a:moveTo>
                  <a:cubicBezTo>
                    <a:pt x="719" y="175"/>
                    <a:pt x="719" y="175"/>
                    <a:pt x="719" y="175"/>
                  </a:cubicBezTo>
                  <a:cubicBezTo>
                    <a:pt x="719" y="175"/>
                    <a:pt x="719" y="175"/>
                    <a:pt x="719" y="175"/>
                  </a:cubicBezTo>
                  <a:cubicBezTo>
                    <a:pt x="719" y="175"/>
                    <a:pt x="719" y="175"/>
                    <a:pt x="719" y="175"/>
                  </a:cubicBezTo>
                  <a:cubicBezTo>
                    <a:pt x="719" y="175"/>
                    <a:pt x="719" y="175"/>
                    <a:pt x="719" y="175"/>
                  </a:cubicBezTo>
                  <a:cubicBezTo>
                    <a:pt x="719" y="175"/>
                    <a:pt x="719" y="175"/>
                    <a:pt x="719" y="175"/>
                  </a:cubicBezTo>
                  <a:cubicBezTo>
                    <a:pt x="719" y="175"/>
                    <a:pt x="719" y="175"/>
                    <a:pt x="719" y="175"/>
                  </a:cubicBezTo>
                  <a:cubicBezTo>
                    <a:pt x="718" y="174"/>
                    <a:pt x="718" y="174"/>
                    <a:pt x="718" y="174"/>
                  </a:cubicBezTo>
                  <a:cubicBezTo>
                    <a:pt x="718" y="174"/>
                    <a:pt x="718" y="174"/>
                    <a:pt x="718" y="174"/>
                  </a:cubicBezTo>
                  <a:cubicBezTo>
                    <a:pt x="718" y="174"/>
                    <a:pt x="718" y="174"/>
                    <a:pt x="718" y="174"/>
                  </a:cubicBezTo>
                  <a:cubicBezTo>
                    <a:pt x="718" y="174"/>
                    <a:pt x="718" y="174"/>
                    <a:pt x="718" y="174"/>
                  </a:cubicBezTo>
                  <a:cubicBezTo>
                    <a:pt x="719" y="174"/>
                    <a:pt x="719" y="174"/>
                    <a:pt x="719" y="174"/>
                  </a:cubicBezTo>
                  <a:cubicBezTo>
                    <a:pt x="719" y="174"/>
                    <a:pt x="719" y="174"/>
                    <a:pt x="719" y="174"/>
                  </a:cubicBezTo>
                  <a:cubicBezTo>
                    <a:pt x="719" y="174"/>
                    <a:pt x="719" y="174"/>
                    <a:pt x="719" y="174"/>
                  </a:cubicBezTo>
                  <a:cubicBezTo>
                    <a:pt x="719" y="174"/>
                    <a:pt x="719" y="174"/>
                    <a:pt x="719" y="174"/>
                  </a:cubicBezTo>
                  <a:cubicBezTo>
                    <a:pt x="719" y="174"/>
                    <a:pt x="719" y="174"/>
                    <a:pt x="719" y="174"/>
                  </a:cubicBezTo>
                  <a:cubicBezTo>
                    <a:pt x="720" y="174"/>
                    <a:pt x="720" y="174"/>
                    <a:pt x="720" y="174"/>
                  </a:cubicBezTo>
                  <a:cubicBezTo>
                    <a:pt x="721" y="174"/>
                    <a:pt x="721" y="174"/>
                    <a:pt x="721" y="174"/>
                  </a:cubicBezTo>
                  <a:cubicBezTo>
                    <a:pt x="721" y="174"/>
                    <a:pt x="721" y="174"/>
                    <a:pt x="721" y="174"/>
                  </a:cubicBezTo>
                  <a:cubicBezTo>
                    <a:pt x="721" y="174"/>
                    <a:pt x="721" y="174"/>
                    <a:pt x="721" y="174"/>
                  </a:cubicBezTo>
                  <a:cubicBezTo>
                    <a:pt x="721" y="174"/>
                    <a:pt x="721" y="174"/>
                    <a:pt x="721" y="174"/>
                  </a:cubicBezTo>
                  <a:cubicBezTo>
                    <a:pt x="721" y="174"/>
                    <a:pt x="721" y="174"/>
                    <a:pt x="721" y="174"/>
                  </a:cubicBezTo>
                  <a:cubicBezTo>
                    <a:pt x="722" y="174"/>
                    <a:pt x="722" y="174"/>
                    <a:pt x="722" y="174"/>
                  </a:cubicBezTo>
                  <a:cubicBezTo>
                    <a:pt x="722" y="174"/>
                    <a:pt x="722" y="174"/>
                    <a:pt x="722" y="174"/>
                  </a:cubicBezTo>
                  <a:cubicBezTo>
                    <a:pt x="721" y="175"/>
                    <a:pt x="721" y="175"/>
                    <a:pt x="721" y="175"/>
                  </a:cubicBezTo>
                  <a:cubicBezTo>
                    <a:pt x="722" y="175"/>
                    <a:pt x="722" y="175"/>
                    <a:pt x="723" y="176"/>
                  </a:cubicBezTo>
                  <a:cubicBezTo>
                    <a:pt x="723" y="176"/>
                    <a:pt x="723" y="176"/>
                    <a:pt x="723" y="176"/>
                  </a:cubicBezTo>
                  <a:cubicBezTo>
                    <a:pt x="724" y="176"/>
                    <a:pt x="724" y="176"/>
                    <a:pt x="724" y="176"/>
                  </a:cubicBezTo>
                  <a:cubicBezTo>
                    <a:pt x="724" y="176"/>
                    <a:pt x="724" y="176"/>
                    <a:pt x="724" y="176"/>
                  </a:cubicBezTo>
                  <a:cubicBezTo>
                    <a:pt x="724" y="176"/>
                    <a:pt x="724" y="176"/>
                    <a:pt x="724" y="176"/>
                  </a:cubicBezTo>
                  <a:cubicBezTo>
                    <a:pt x="724" y="176"/>
                    <a:pt x="724" y="176"/>
                    <a:pt x="724" y="176"/>
                  </a:cubicBezTo>
                  <a:cubicBezTo>
                    <a:pt x="724" y="176"/>
                    <a:pt x="724" y="176"/>
                    <a:pt x="724" y="176"/>
                  </a:cubicBezTo>
                  <a:cubicBezTo>
                    <a:pt x="724" y="175"/>
                    <a:pt x="724" y="175"/>
                    <a:pt x="724" y="175"/>
                  </a:cubicBezTo>
                  <a:cubicBezTo>
                    <a:pt x="724" y="176"/>
                    <a:pt x="724" y="176"/>
                    <a:pt x="724" y="176"/>
                  </a:cubicBezTo>
                  <a:cubicBezTo>
                    <a:pt x="724" y="176"/>
                    <a:pt x="724" y="176"/>
                    <a:pt x="724" y="176"/>
                  </a:cubicBezTo>
                  <a:cubicBezTo>
                    <a:pt x="725" y="176"/>
                    <a:pt x="725" y="176"/>
                    <a:pt x="725" y="176"/>
                  </a:cubicBezTo>
                  <a:cubicBezTo>
                    <a:pt x="725" y="176"/>
                    <a:pt x="725" y="176"/>
                    <a:pt x="725" y="176"/>
                  </a:cubicBezTo>
                  <a:cubicBezTo>
                    <a:pt x="725" y="176"/>
                    <a:pt x="725" y="176"/>
                    <a:pt x="725" y="176"/>
                  </a:cubicBezTo>
                  <a:cubicBezTo>
                    <a:pt x="725" y="176"/>
                    <a:pt x="725" y="176"/>
                    <a:pt x="725" y="176"/>
                  </a:cubicBezTo>
                  <a:cubicBezTo>
                    <a:pt x="725" y="176"/>
                    <a:pt x="725" y="176"/>
                    <a:pt x="725" y="176"/>
                  </a:cubicBezTo>
                  <a:cubicBezTo>
                    <a:pt x="725" y="176"/>
                    <a:pt x="725" y="176"/>
                    <a:pt x="725" y="176"/>
                  </a:cubicBezTo>
                  <a:cubicBezTo>
                    <a:pt x="724" y="176"/>
                    <a:pt x="724" y="176"/>
                    <a:pt x="724" y="176"/>
                  </a:cubicBezTo>
                  <a:cubicBezTo>
                    <a:pt x="724" y="177"/>
                    <a:pt x="724" y="177"/>
                    <a:pt x="724" y="177"/>
                  </a:cubicBezTo>
                  <a:cubicBezTo>
                    <a:pt x="723" y="177"/>
                    <a:pt x="723" y="177"/>
                    <a:pt x="723" y="177"/>
                  </a:cubicBezTo>
                  <a:cubicBezTo>
                    <a:pt x="723" y="177"/>
                    <a:pt x="723" y="177"/>
                    <a:pt x="723" y="177"/>
                  </a:cubicBezTo>
                  <a:cubicBezTo>
                    <a:pt x="722" y="176"/>
                    <a:pt x="722" y="176"/>
                    <a:pt x="722" y="176"/>
                  </a:cubicBezTo>
                  <a:cubicBezTo>
                    <a:pt x="721" y="176"/>
                    <a:pt x="721" y="176"/>
                    <a:pt x="720" y="175"/>
                  </a:cubicBezTo>
                  <a:cubicBezTo>
                    <a:pt x="720" y="175"/>
                    <a:pt x="720" y="175"/>
                    <a:pt x="720" y="175"/>
                  </a:cubicBezTo>
                  <a:cubicBezTo>
                    <a:pt x="719" y="175"/>
                    <a:pt x="719" y="175"/>
                    <a:pt x="719" y="175"/>
                  </a:cubicBezTo>
                  <a:moveTo>
                    <a:pt x="726" y="175"/>
                  </a:moveTo>
                  <a:cubicBezTo>
                    <a:pt x="725" y="175"/>
                    <a:pt x="725" y="175"/>
                    <a:pt x="725" y="175"/>
                  </a:cubicBezTo>
                  <a:cubicBezTo>
                    <a:pt x="723" y="175"/>
                    <a:pt x="723" y="175"/>
                    <a:pt x="723" y="175"/>
                  </a:cubicBezTo>
                  <a:cubicBezTo>
                    <a:pt x="723" y="174"/>
                    <a:pt x="723" y="174"/>
                    <a:pt x="723" y="174"/>
                  </a:cubicBezTo>
                  <a:cubicBezTo>
                    <a:pt x="722" y="173"/>
                    <a:pt x="722" y="173"/>
                    <a:pt x="722" y="173"/>
                  </a:cubicBezTo>
                  <a:cubicBezTo>
                    <a:pt x="723" y="173"/>
                    <a:pt x="723" y="173"/>
                    <a:pt x="723" y="173"/>
                  </a:cubicBezTo>
                  <a:cubicBezTo>
                    <a:pt x="723" y="172"/>
                    <a:pt x="723" y="172"/>
                    <a:pt x="723" y="172"/>
                  </a:cubicBezTo>
                  <a:cubicBezTo>
                    <a:pt x="724" y="172"/>
                    <a:pt x="724" y="172"/>
                    <a:pt x="724" y="172"/>
                  </a:cubicBezTo>
                  <a:cubicBezTo>
                    <a:pt x="725" y="172"/>
                    <a:pt x="725" y="172"/>
                    <a:pt x="725" y="172"/>
                  </a:cubicBezTo>
                  <a:cubicBezTo>
                    <a:pt x="726" y="172"/>
                    <a:pt x="726" y="172"/>
                    <a:pt x="726" y="172"/>
                  </a:cubicBezTo>
                  <a:cubicBezTo>
                    <a:pt x="727" y="172"/>
                    <a:pt x="727" y="172"/>
                    <a:pt x="727" y="172"/>
                  </a:cubicBezTo>
                  <a:cubicBezTo>
                    <a:pt x="727" y="172"/>
                    <a:pt x="727" y="172"/>
                    <a:pt x="727" y="172"/>
                  </a:cubicBezTo>
                  <a:cubicBezTo>
                    <a:pt x="727" y="173"/>
                    <a:pt x="727" y="173"/>
                    <a:pt x="727" y="173"/>
                  </a:cubicBezTo>
                  <a:cubicBezTo>
                    <a:pt x="727" y="173"/>
                    <a:pt x="727" y="173"/>
                    <a:pt x="727" y="173"/>
                  </a:cubicBezTo>
                  <a:cubicBezTo>
                    <a:pt x="726" y="173"/>
                    <a:pt x="726" y="174"/>
                    <a:pt x="725" y="174"/>
                  </a:cubicBezTo>
                  <a:cubicBezTo>
                    <a:pt x="725" y="174"/>
                    <a:pt x="725" y="174"/>
                    <a:pt x="725" y="174"/>
                  </a:cubicBezTo>
                  <a:cubicBezTo>
                    <a:pt x="726" y="174"/>
                    <a:pt x="726" y="174"/>
                    <a:pt x="726" y="174"/>
                  </a:cubicBezTo>
                  <a:cubicBezTo>
                    <a:pt x="726" y="174"/>
                    <a:pt x="726" y="174"/>
                    <a:pt x="726" y="174"/>
                  </a:cubicBezTo>
                  <a:cubicBezTo>
                    <a:pt x="727" y="174"/>
                    <a:pt x="727" y="174"/>
                    <a:pt x="727" y="174"/>
                  </a:cubicBezTo>
                  <a:cubicBezTo>
                    <a:pt x="727" y="174"/>
                    <a:pt x="727" y="174"/>
                    <a:pt x="727" y="174"/>
                  </a:cubicBezTo>
                  <a:cubicBezTo>
                    <a:pt x="727" y="174"/>
                    <a:pt x="727" y="174"/>
                    <a:pt x="727" y="174"/>
                  </a:cubicBezTo>
                  <a:cubicBezTo>
                    <a:pt x="728" y="173"/>
                    <a:pt x="728" y="173"/>
                    <a:pt x="728" y="173"/>
                  </a:cubicBezTo>
                  <a:cubicBezTo>
                    <a:pt x="728" y="173"/>
                    <a:pt x="728" y="173"/>
                    <a:pt x="728" y="173"/>
                  </a:cubicBezTo>
                  <a:cubicBezTo>
                    <a:pt x="728" y="173"/>
                    <a:pt x="728" y="173"/>
                    <a:pt x="728" y="173"/>
                  </a:cubicBezTo>
                  <a:cubicBezTo>
                    <a:pt x="728" y="173"/>
                    <a:pt x="728" y="173"/>
                    <a:pt x="728" y="173"/>
                  </a:cubicBezTo>
                  <a:cubicBezTo>
                    <a:pt x="728" y="173"/>
                    <a:pt x="728" y="173"/>
                    <a:pt x="728" y="173"/>
                  </a:cubicBezTo>
                  <a:cubicBezTo>
                    <a:pt x="728" y="173"/>
                    <a:pt x="728" y="173"/>
                    <a:pt x="728" y="173"/>
                  </a:cubicBezTo>
                  <a:cubicBezTo>
                    <a:pt x="728" y="174"/>
                    <a:pt x="728" y="174"/>
                    <a:pt x="728" y="174"/>
                  </a:cubicBezTo>
                  <a:cubicBezTo>
                    <a:pt x="728" y="174"/>
                    <a:pt x="728" y="174"/>
                    <a:pt x="728" y="174"/>
                  </a:cubicBezTo>
                  <a:cubicBezTo>
                    <a:pt x="728" y="174"/>
                    <a:pt x="728" y="174"/>
                    <a:pt x="728" y="174"/>
                  </a:cubicBezTo>
                  <a:cubicBezTo>
                    <a:pt x="728" y="174"/>
                    <a:pt x="728" y="174"/>
                    <a:pt x="728" y="174"/>
                  </a:cubicBezTo>
                  <a:cubicBezTo>
                    <a:pt x="728" y="174"/>
                    <a:pt x="728" y="174"/>
                    <a:pt x="728" y="174"/>
                  </a:cubicBezTo>
                  <a:cubicBezTo>
                    <a:pt x="728" y="174"/>
                    <a:pt x="728" y="174"/>
                    <a:pt x="728" y="174"/>
                  </a:cubicBezTo>
                  <a:cubicBezTo>
                    <a:pt x="728" y="174"/>
                    <a:pt x="728" y="174"/>
                    <a:pt x="728" y="174"/>
                  </a:cubicBezTo>
                  <a:cubicBezTo>
                    <a:pt x="727" y="175"/>
                    <a:pt x="727" y="175"/>
                    <a:pt x="727" y="175"/>
                  </a:cubicBezTo>
                  <a:cubicBezTo>
                    <a:pt x="726" y="175"/>
                    <a:pt x="726" y="175"/>
                    <a:pt x="726" y="175"/>
                  </a:cubicBezTo>
                  <a:cubicBezTo>
                    <a:pt x="726" y="175"/>
                    <a:pt x="726" y="175"/>
                    <a:pt x="726" y="175"/>
                  </a:cubicBezTo>
                  <a:moveTo>
                    <a:pt x="727" y="171"/>
                  </a:moveTo>
                  <a:cubicBezTo>
                    <a:pt x="727" y="170"/>
                    <a:pt x="727" y="170"/>
                    <a:pt x="727" y="170"/>
                  </a:cubicBezTo>
                  <a:cubicBezTo>
                    <a:pt x="727" y="170"/>
                    <a:pt x="727" y="170"/>
                    <a:pt x="727" y="170"/>
                  </a:cubicBezTo>
                  <a:cubicBezTo>
                    <a:pt x="727" y="170"/>
                    <a:pt x="727" y="170"/>
                    <a:pt x="727" y="170"/>
                  </a:cubicBezTo>
                  <a:cubicBezTo>
                    <a:pt x="727" y="170"/>
                    <a:pt x="727" y="170"/>
                    <a:pt x="727" y="170"/>
                  </a:cubicBezTo>
                  <a:cubicBezTo>
                    <a:pt x="727" y="170"/>
                    <a:pt x="727" y="170"/>
                    <a:pt x="727" y="170"/>
                  </a:cubicBezTo>
                  <a:cubicBezTo>
                    <a:pt x="728" y="170"/>
                    <a:pt x="728" y="170"/>
                    <a:pt x="728" y="170"/>
                  </a:cubicBezTo>
                  <a:cubicBezTo>
                    <a:pt x="728" y="170"/>
                    <a:pt x="728" y="170"/>
                    <a:pt x="728" y="170"/>
                  </a:cubicBezTo>
                  <a:cubicBezTo>
                    <a:pt x="728" y="170"/>
                    <a:pt x="728" y="170"/>
                    <a:pt x="728" y="170"/>
                  </a:cubicBezTo>
                  <a:cubicBezTo>
                    <a:pt x="728" y="170"/>
                    <a:pt x="728" y="170"/>
                    <a:pt x="728" y="170"/>
                  </a:cubicBezTo>
                  <a:cubicBezTo>
                    <a:pt x="728" y="170"/>
                    <a:pt x="728" y="170"/>
                    <a:pt x="728" y="170"/>
                  </a:cubicBezTo>
                  <a:cubicBezTo>
                    <a:pt x="728" y="170"/>
                    <a:pt x="728" y="170"/>
                    <a:pt x="728" y="170"/>
                  </a:cubicBezTo>
                  <a:cubicBezTo>
                    <a:pt x="728" y="170"/>
                    <a:pt x="728" y="170"/>
                    <a:pt x="728" y="170"/>
                  </a:cubicBezTo>
                  <a:cubicBezTo>
                    <a:pt x="729" y="170"/>
                    <a:pt x="729" y="170"/>
                    <a:pt x="729" y="170"/>
                  </a:cubicBezTo>
                  <a:cubicBezTo>
                    <a:pt x="729" y="170"/>
                    <a:pt x="729" y="170"/>
                    <a:pt x="729" y="170"/>
                  </a:cubicBezTo>
                  <a:cubicBezTo>
                    <a:pt x="729" y="170"/>
                    <a:pt x="729" y="170"/>
                    <a:pt x="729" y="170"/>
                  </a:cubicBezTo>
                  <a:cubicBezTo>
                    <a:pt x="729" y="170"/>
                    <a:pt x="729" y="170"/>
                    <a:pt x="729" y="170"/>
                  </a:cubicBezTo>
                  <a:cubicBezTo>
                    <a:pt x="729" y="170"/>
                    <a:pt x="729" y="170"/>
                    <a:pt x="729" y="170"/>
                  </a:cubicBezTo>
                  <a:cubicBezTo>
                    <a:pt x="729" y="170"/>
                    <a:pt x="729" y="170"/>
                    <a:pt x="729" y="170"/>
                  </a:cubicBezTo>
                  <a:cubicBezTo>
                    <a:pt x="728" y="170"/>
                    <a:pt x="728" y="170"/>
                    <a:pt x="728" y="170"/>
                  </a:cubicBezTo>
                  <a:cubicBezTo>
                    <a:pt x="728" y="170"/>
                    <a:pt x="728" y="170"/>
                    <a:pt x="728" y="170"/>
                  </a:cubicBezTo>
                  <a:cubicBezTo>
                    <a:pt x="728" y="171"/>
                    <a:pt x="728" y="171"/>
                    <a:pt x="728" y="171"/>
                  </a:cubicBezTo>
                  <a:cubicBezTo>
                    <a:pt x="728" y="171"/>
                    <a:pt x="728" y="171"/>
                    <a:pt x="728" y="171"/>
                  </a:cubicBezTo>
                  <a:cubicBezTo>
                    <a:pt x="728" y="171"/>
                    <a:pt x="728" y="171"/>
                    <a:pt x="728" y="171"/>
                  </a:cubicBezTo>
                  <a:cubicBezTo>
                    <a:pt x="728" y="171"/>
                    <a:pt x="728" y="171"/>
                    <a:pt x="728" y="171"/>
                  </a:cubicBezTo>
                  <a:cubicBezTo>
                    <a:pt x="729" y="172"/>
                    <a:pt x="730" y="172"/>
                    <a:pt x="731" y="173"/>
                  </a:cubicBezTo>
                  <a:cubicBezTo>
                    <a:pt x="731" y="173"/>
                    <a:pt x="731" y="173"/>
                    <a:pt x="731" y="173"/>
                  </a:cubicBezTo>
                  <a:cubicBezTo>
                    <a:pt x="731" y="173"/>
                    <a:pt x="731" y="173"/>
                    <a:pt x="731" y="173"/>
                  </a:cubicBezTo>
                  <a:cubicBezTo>
                    <a:pt x="730" y="173"/>
                    <a:pt x="730" y="173"/>
                    <a:pt x="730" y="173"/>
                  </a:cubicBezTo>
                  <a:cubicBezTo>
                    <a:pt x="730" y="173"/>
                    <a:pt x="730" y="173"/>
                    <a:pt x="730" y="173"/>
                  </a:cubicBezTo>
                  <a:cubicBezTo>
                    <a:pt x="730" y="173"/>
                    <a:pt x="730" y="173"/>
                    <a:pt x="730" y="173"/>
                  </a:cubicBezTo>
                  <a:cubicBezTo>
                    <a:pt x="730" y="173"/>
                    <a:pt x="730" y="173"/>
                    <a:pt x="730" y="173"/>
                  </a:cubicBezTo>
                  <a:cubicBezTo>
                    <a:pt x="730" y="173"/>
                    <a:pt x="730" y="173"/>
                    <a:pt x="730" y="173"/>
                  </a:cubicBezTo>
                  <a:cubicBezTo>
                    <a:pt x="730" y="173"/>
                    <a:pt x="730" y="173"/>
                    <a:pt x="730" y="173"/>
                  </a:cubicBezTo>
                  <a:cubicBezTo>
                    <a:pt x="728" y="172"/>
                    <a:pt x="727" y="172"/>
                    <a:pt x="726" y="171"/>
                  </a:cubicBezTo>
                  <a:cubicBezTo>
                    <a:pt x="726" y="171"/>
                    <a:pt x="726" y="171"/>
                    <a:pt x="726" y="171"/>
                  </a:cubicBezTo>
                  <a:cubicBezTo>
                    <a:pt x="726" y="171"/>
                    <a:pt x="726" y="171"/>
                    <a:pt x="726" y="171"/>
                  </a:cubicBezTo>
                  <a:cubicBezTo>
                    <a:pt x="726" y="171"/>
                    <a:pt x="726" y="171"/>
                    <a:pt x="726" y="171"/>
                  </a:cubicBezTo>
                  <a:cubicBezTo>
                    <a:pt x="726" y="171"/>
                    <a:pt x="726" y="171"/>
                    <a:pt x="726" y="171"/>
                  </a:cubicBezTo>
                  <a:cubicBezTo>
                    <a:pt x="726" y="171"/>
                    <a:pt x="726" y="171"/>
                    <a:pt x="726" y="171"/>
                  </a:cubicBezTo>
                  <a:cubicBezTo>
                    <a:pt x="726" y="170"/>
                    <a:pt x="726" y="170"/>
                    <a:pt x="726" y="170"/>
                  </a:cubicBezTo>
                  <a:cubicBezTo>
                    <a:pt x="727" y="170"/>
                    <a:pt x="727" y="170"/>
                    <a:pt x="727" y="170"/>
                  </a:cubicBezTo>
                  <a:cubicBezTo>
                    <a:pt x="727" y="170"/>
                    <a:pt x="727" y="170"/>
                    <a:pt x="727" y="170"/>
                  </a:cubicBezTo>
                  <a:cubicBezTo>
                    <a:pt x="727" y="171"/>
                    <a:pt x="727" y="171"/>
                    <a:pt x="727" y="171"/>
                  </a:cubicBezTo>
                  <a:moveTo>
                    <a:pt x="692" y="135"/>
                  </a:moveTo>
                  <a:cubicBezTo>
                    <a:pt x="691" y="135"/>
                    <a:pt x="690" y="135"/>
                    <a:pt x="690" y="135"/>
                  </a:cubicBezTo>
                  <a:cubicBezTo>
                    <a:pt x="675" y="144"/>
                    <a:pt x="667" y="149"/>
                    <a:pt x="652" y="158"/>
                  </a:cubicBezTo>
                  <a:cubicBezTo>
                    <a:pt x="651" y="158"/>
                    <a:pt x="651" y="159"/>
                    <a:pt x="652" y="160"/>
                  </a:cubicBezTo>
                  <a:cubicBezTo>
                    <a:pt x="665" y="167"/>
                    <a:pt x="671" y="171"/>
                    <a:pt x="685" y="179"/>
                  </a:cubicBezTo>
                  <a:cubicBezTo>
                    <a:pt x="669" y="188"/>
                    <a:pt x="653" y="197"/>
                    <a:pt x="638" y="206"/>
                  </a:cubicBezTo>
                  <a:cubicBezTo>
                    <a:pt x="637" y="207"/>
                    <a:pt x="637" y="207"/>
                    <a:pt x="638" y="208"/>
                  </a:cubicBezTo>
                  <a:cubicBezTo>
                    <a:pt x="649" y="214"/>
                    <a:pt x="654" y="218"/>
                    <a:pt x="665" y="224"/>
                  </a:cubicBezTo>
                  <a:cubicBezTo>
                    <a:pt x="665" y="224"/>
                    <a:pt x="666" y="224"/>
                    <a:pt x="666" y="224"/>
                  </a:cubicBezTo>
                  <a:cubicBezTo>
                    <a:pt x="667" y="224"/>
                    <a:pt x="668" y="224"/>
                    <a:pt x="668" y="224"/>
                  </a:cubicBezTo>
                  <a:cubicBezTo>
                    <a:pt x="697" y="207"/>
                    <a:pt x="726" y="190"/>
                    <a:pt x="755" y="173"/>
                  </a:cubicBezTo>
                  <a:cubicBezTo>
                    <a:pt x="756" y="173"/>
                    <a:pt x="756" y="172"/>
                    <a:pt x="755" y="171"/>
                  </a:cubicBezTo>
                  <a:cubicBezTo>
                    <a:pt x="735" y="159"/>
                    <a:pt x="714" y="147"/>
                    <a:pt x="694" y="135"/>
                  </a:cubicBezTo>
                  <a:cubicBezTo>
                    <a:pt x="693" y="135"/>
                    <a:pt x="692" y="135"/>
                    <a:pt x="692" y="135"/>
                  </a:cubicBezTo>
                  <a:moveTo>
                    <a:pt x="722" y="135"/>
                  </a:moveTo>
                  <a:cubicBezTo>
                    <a:pt x="721" y="135"/>
                    <a:pt x="721" y="135"/>
                    <a:pt x="721" y="135"/>
                  </a:cubicBezTo>
                  <a:cubicBezTo>
                    <a:pt x="721" y="135"/>
                    <a:pt x="721" y="135"/>
                    <a:pt x="721" y="135"/>
                  </a:cubicBezTo>
                  <a:cubicBezTo>
                    <a:pt x="721" y="135"/>
                    <a:pt x="721" y="135"/>
                    <a:pt x="721" y="135"/>
                  </a:cubicBezTo>
                  <a:cubicBezTo>
                    <a:pt x="721" y="135"/>
                    <a:pt x="721" y="135"/>
                    <a:pt x="721" y="135"/>
                  </a:cubicBezTo>
                  <a:cubicBezTo>
                    <a:pt x="722" y="135"/>
                    <a:pt x="722" y="135"/>
                    <a:pt x="722" y="135"/>
                  </a:cubicBezTo>
                  <a:cubicBezTo>
                    <a:pt x="722" y="136"/>
                    <a:pt x="722" y="136"/>
                    <a:pt x="722" y="136"/>
                  </a:cubicBezTo>
                  <a:cubicBezTo>
                    <a:pt x="723" y="135"/>
                    <a:pt x="723" y="135"/>
                    <a:pt x="723" y="135"/>
                  </a:cubicBezTo>
                  <a:cubicBezTo>
                    <a:pt x="723" y="135"/>
                    <a:pt x="723" y="135"/>
                    <a:pt x="723" y="135"/>
                  </a:cubicBezTo>
                  <a:cubicBezTo>
                    <a:pt x="723" y="135"/>
                    <a:pt x="723" y="135"/>
                    <a:pt x="723" y="135"/>
                  </a:cubicBezTo>
                  <a:cubicBezTo>
                    <a:pt x="723" y="135"/>
                    <a:pt x="723" y="135"/>
                    <a:pt x="723" y="135"/>
                  </a:cubicBezTo>
                  <a:cubicBezTo>
                    <a:pt x="723" y="135"/>
                    <a:pt x="723" y="135"/>
                    <a:pt x="723" y="135"/>
                  </a:cubicBezTo>
                  <a:cubicBezTo>
                    <a:pt x="722" y="135"/>
                    <a:pt x="722" y="135"/>
                    <a:pt x="722" y="135"/>
                  </a:cubicBezTo>
                  <a:moveTo>
                    <a:pt x="582" y="131"/>
                  </a:moveTo>
                  <a:cubicBezTo>
                    <a:pt x="582" y="132"/>
                    <a:pt x="582" y="132"/>
                    <a:pt x="582" y="132"/>
                  </a:cubicBezTo>
                  <a:cubicBezTo>
                    <a:pt x="581" y="132"/>
                    <a:pt x="581" y="132"/>
                    <a:pt x="581" y="132"/>
                  </a:cubicBezTo>
                  <a:cubicBezTo>
                    <a:pt x="581" y="132"/>
                    <a:pt x="581" y="132"/>
                    <a:pt x="581" y="132"/>
                  </a:cubicBezTo>
                  <a:cubicBezTo>
                    <a:pt x="582" y="132"/>
                    <a:pt x="582" y="133"/>
                    <a:pt x="583" y="133"/>
                  </a:cubicBezTo>
                  <a:cubicBezTo>
                    <a:pt x="583" y="133"/>
                    <a:pt x="583" y="133"/>
                    <a:pt x="583" y="133"/>
                  </a:cubicBezTo>
                  <a:cubicBezTo>
                    <a:pt x="584" y="133"/>
                    <a:pt x="584" y="133"/>
                    <a:pt x="584" y="133"/>
                  </a:cubicBezTo>
                  <a:cubicBezTo>
                    <a:pt x="584" y="132"/>
                    <a:pt x="584" y="132"/>
                    <a:pt x="584" y="132"/>
                  </a:cubicBezTo>
                  <a:cubicBezTo>
                    <a:pt x="584" y="132"/>
                    <a:pt x="584" y="132"/>
                    <a:pt x="584" y="132"/>
                  </a:cubicBezTo>
                  <a:cubicBezTo>
                    <a:pt x="583" y="132"/>
                    <a:pt x="583" y="132"/>
                    <a:pt x="583" y="132"/>
                  </a:cubicBezTo>
                  <a:cubicBezTo>
                    <a:pt x="583" y="131"/>
                    <a:pt x="583" y="131"/>
                    <a:pt x="583" y="131"/>
                  </a:cubicBezTo>
                  <a:cubicBezTo>
                    <a:pt x="582" y="131"/>
                    <a:pt x="582" y="131"/>
                    <a:pt x="582" y="131"/>
                  </a:cubicBezTo>
                  <a:moveTo>
                    <a:pt x="589" y="131"/>
                  </a:moveTo>
                  <a:cubicBezTo>
                    <a:pt x="589" y="131"/>
                    <a:pt x="589" y="131"/>
                    <a:pt x="589" y="131"/>
                  </a:cubicBezTo>
                  <a:cubicBezTo>
                    <a:pt x="588" y="131"/>
                    <a:pt x="588" y="131"/>
                    <a:pt x="588" y="131"/>
                  </a:cubicBezTo>
                  <a:cubicBezTo>
                    <a:pt x="588" y="131"/>
                    <a:pt x="588" y="131"/>
                    <a:pt x="588" y="131"/>
                  </a:cubicBezTo>
                  <a:cubicBezTo>
                    <a:pt x="588" y="132"/>
                    <a:pt x="588" y="132"/>
                    <a:pt x="588" y="132"/>
                  </a:cubicBezTo>
                  <a:cubicBezTo>
                    <a:pt x="588" y="132"/>
                    <a:pt x="588" y="132"/>
                    <a:pt x="588" y="132"/>
                  </a:cubicBezTo>
                  <a:cubicBezTo>
                    <a:pt x="589" y="132"/>
                    <a:pt x="589" y="132"/>
                    <a:pt x="589" y="132"/>
                  </a:cubicBezTo>
                  <a:cubicBezTo>
                    <a:pt x="589" y="132"/>
                    <a:pt x="589" y="132"/>
                    <a:pt x="589" y="132"/>
                  </a:cubicBezTo>
                  <a:cubicBezTo>
                    <a:pt x="590" y="132"/>
                    <a:pt x="590" y="132"/>
                    <a:pt x="590" y="132"/>
                  </a:cubicBezTo>
                  <a:cubicBezTo>
                    <a:pt x="590" y="131"/>
                    <a:pt x="590" y="131"/>
                    <a:pt x="590" y="131"/>
                  </a:cubicBezTo>
                  <a:cubicBezTo>
                    <a:pt x="589" y="131"/>
                    <a:pt x="589" y="131"/>
                    <a:pt x="589" y="131"/>
                  </a:cubicBezTo>
                  <a:moveTo>
                    <a:pt x="553" y="154"/>
                  </a:moveTo>
                  <a:cubicBezTo>
                    <a:pt x="551" y="152"/>
                    <a:pt x="550" y="152"/>
                    <a:pt x="548" y="151"/>
                  </a:cubicBezTo>
                  <a:cubicBezTo>
                    <a:pt x="547" y="150"/>
                    <a:pt x="547" y="150"/>
                    <a:pt x="547" y="150"/>
                  </a:cubicBezTo>
                  <a:cubicBezTo>
                    <a:pt x="548" y="150"/>
                    <a:pt x="548" y="150"/>
                    <a:pt x="548" y="150"/>
                  </a:cubicBezTo>
                  <a:cubicBezTo>
                    <a:pt x="548" y="150"/>
                    <a:pt x="548" y="150"/>
                    <a:pt x="549" y="150"/>
                  </a:cubicBezTo>
                  <a:cubicBezTo>
                    <a:pt x="549" y="149"/>
                    <a:pt x="549" y="149"/>
                    <a:pt x="549" y="149"/>
                  </a:cubicBezTo>
                  <a:cubicBezTo>
                    <a:pt x="550" y="149"/>
                    <a:pt x="550" y="149"/>
                    <a:pt x="550" y="149"/>
                  </a:cubicBezTo>
                  <a:cubicBezTo>
                    <a:pt x="550" y="149"/>
                    <a:pt x="550" y="149"/>
                    <a:pt x="550" y="149"/>
                  </a:cubicBezTo>
                  <a:cubicBezTo>
                    <a:pt x="551" y="149"/>
                    <a:pt x="551" y="149"/>
                    <a:pt x="551" y="149"/>
                  </a:cubicBezTo>
                  <a:cubicBezTo>
                    <a:pt x="552" y="149"/>
                    <a:pt x="552" y="149"/>
                    <a:pt x="552" y="149"/>
                  </a:cubicBezTo>
                  <a:cubicBezTo>
                    <a:pt x="552" y="149"/>
                    <a:pt x="552" y="149"/>
                    <a:pt x="552" y="149"/>
                  </a:cubicBezTo>
                  <a:cubicBezTo>
                    <a:pt x="553" y="150"/>
                    <a:pt x="553" y="150"/>
                    <a:pt x="553" y="150"/>
                  </a:cubicBezTo>
                  <a:cubicBezTo>
                    <a:pt x="553" y="151"/>
                    <a:pt x="553" y="151"/>
                    <a:pt x="553" y="151"/>
                  </a:cubicBezTo>
                  <a:cubicBezTo>
                    <a:pt x="553" y="151"/>
                    <a:pt x="553" y="151"/>
                    <a:pt x="553" y="151"/>
                  </a:cubicBezTo>
                  <a:cubicBezTo>
                    <a:pt x="552" y="152"/>
                    <a:pt x="552" y="152"/>
                    <a:pt x="552" y="152"/>
                  </a:cubicBezTo>
                  <a:cubicBezTo>
                    <a:pt x="552" y="152"/>
                    <a:pt x="552" y="152"/>
                    <a:pt x="552" y="152"/>
                  </a:cubicBezTo>
                  <a:cubicBezTo>
                    <a:pt x="553" y="152"/>
                    <a:pt x="553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3" y="154"/>
                    <a:pt x="553" y="154"/>
                    <a:pt x="553" y="154"/>
                  </a:cubicBezTo>
                  <a:cubicBezTo>
                    <a:pt x="553" y="154"/>
                    <a:pt x="553" y="154"/>
                    <a:pt x="553" y="154"/>
                  </a:cubicBezTo>
                  <a:cubicBezTo>
                    <a:pt x="553" y="154"/>
                    <a:pt x="553" y="154"/>
                    <a:pt x="553" y="154"/>
                  </a:cubicBezTo>
                  <a:cubicBezTo>
                    <a:pt x="553" y="154"/>
                    <a:pt x="553" y="154"/>
                    <a:pt x="553" y="154"/>
                  </a:cubicBezTo>
                  <a:moveTo>
                    <a:pt x="554" y="149"/>
                  </a:moveTo>
                  <a:cubicBezTo>
                    <a:pt x="554" y="148"/>
                    <a:pt x="554" y="148"/>
                    <a:pt x="554" y="148"/>
                  </a:cubicBezTo>
                  <a:cubicBezTo>
                    <a:pt x="554" y="148"/>
                    <a:pt x="554" y="148"/>
                    <a:pt x="554" y="148"/>
                  </a:cubicBezTo>
                  <a:cubicBezTo>
                    <a:pt x="554" y="148"/>
                    <a:pt x="554" y="148"/>
                    <a:pt x="554" y="148"/>
                  </a:cubicBezTo>
                  <a:cubicBezTo>
                    <a:pt x="554" y="148"/>
                    <a:pt x="554" y="148"/>
                    <a:pt x="554" y="148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6" y="148"/>
                    <a:pt x="556" y="148"/>
                    <a:pt x="556" y="148"/>
                  </a:cubicBezTo>
                  <a:cubicBezTo>
                    <a:pt x="556" y="148"/>
                    <a:pt x="556" y="148"/>
                    <a:pt x="556" y="148"/>
                  </a:cubicBezTo>
                  <a:cubicBezTo>
                    <a:pt x="556" y="148"/>
                    <a:pt x="556" y="148"/>
                    <a:pt x="556" y="148"/>
                  </a:cubicBezTo>
                  <a:cubicBezTo>
                    <a:pt x="556" y="148"/>
                    <a:pt x="556" y="148"/>
                    <a:pt x="556" y="148"/>
                  </a:cubicBezTo>
                  <a:cubicBezTo>
                    <a:pt x="556" y="148"/>
                    <a:pt x="556" y="148"/>
                    <a:pt x="556" y="148"/>
                  </a:cubicBezTo>
                  <a:cubicBezTo>
                    <a:pt x="556" y="148"/>
                    <a:pt x="556" y="148"/>
                    <a:pt x="556" y="148"/>
                  </a:cubicBezTo>
                  <a:cubicBezTo>
                    <a:pt x="556" y="148"/>
                    <a:pt x="556" y="148"/>
                    <a:pt x="556" y="148"/>
                  </a:cubicBezTo>
                  <a:cubicBezTo>
                    <a:pt x="556" y="148"/>
                    <a:pt x="556" y="148"/>
                    <a:pt x="556" y="148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6" y="150"/>
                    <a:pt x="557" y="150"/>
                    <a:pt x="558" y="151"/>
                  </a:cubicBezTo>
                  <a:cubicBezTo>
                    <a:pt x="558" y="151"/>
                    <a:pt x="558" y="151"/>
                    <a:pt x="558" y="151"/>
                  </a:cubicBezTo>
                  <a:cubicBezTo>
                    <a:pt x="558" y="151"/>
                    <a:pt x="558" y="151"/>
                    <a:pt x="558" y="151"/>
                  </a:cubicBezTo>
                  <a:cubicBezTo>
                    <a:pt x="558" y="151"/>
                    <a:pt x="558" y="151"/>
                    <a:pt x="558" y="151"/>
                  </a:cubicBezTo>
                  <a:cubicBezTo>
                    <a:pt x="557" y="151"/>
                    <a:pt x="557" y="151"/>
                    <a:pt x="557" y="151"/>
                  </a:cubicBezTo>
                  <a:cubicBezTo>
                    <a:pt x="557" y="151"/>
                    <a:pt x="557" y="151"/>
                    <a:pt x="557" y="151"/>
                  </a:cubicBezTo>
                  <a:cubicBezTo>
                    <a:pt x="557" y="151"/>
                    <a:pt x="557" y="151"/>
                    <a:pt x="557" y="151"/>
                  </a:cubicBezTo>
                  <a:cubicBezTo>
                    <a:pt x="557" y="151"/>
                    <a:pt x="557" y="151"/>
                    <a:pt x="557" y="151"/>
                  </a:cubicBezTo>
                  <a:cubicBezTo>
                    <a:pt x="557" y="151"/>
                    <a:pt x="557" y="151"/>
                    <a:pt x="557" y="151"/>
                  </a:cubicBezTo>
                  <a:cubicBezTo>
                    <a:pt x="555" y="150"/>
                    <a:pt x="554" y="150"/>
                    <a:pt x="553" y="149"/>
                  </a:cubicBezTo>
                  <a:cubicBezTo>
                    <a:pt x="553" y="149"/>
                    <a:pt x="553" y="149"/>
                    <a:pt x="553" y="149"/>
                  </a:cubicBezTo>
                  <a:cubicBezTo>
                    <a:pt x="553" y="149"/>
                    <a:pt x="553" y="149"/>
                    <a:pt x="553" y="149"/>
                  </a:cubicBezTo>
                  <a:cubicBezTo>
                    <a:pt x="553" y="149"/>
                    <a:pt x="553" y="149"/>
                    <a:pt x="553" y="149"/>
                  </a:cubicBezTo>
                  <a:cubicBezTo>
                    <a:pt x="553" y="149"/>
                    <a:pt x="553" y="149"/>
                    <a:pt x="553" y="149"/>
                  </a:cubicBezTo>
                  <a:cubicBezTo>
                    <a:pt x="553" y="149"/>
                    <a:pt x="553" y="149"/>
                    <a:pt x="553" y="149"/>
                  </a:cubicBezTo>
                  <a:cubicBezTo>
                    <a:pt x="554" y="148"/>
                    <a:pt x="554" y="148"/>
                    <a:pt x="554" y="148"/>
                  </a:cubicBezTo>
                  <a:cubicBezTo>
                    <a:pt x="554" y="148"/>
                    <a:pt x="554" y="148"/>
                    <a:pt x="554" y="148"/>
                  </a:cubicBezTo>
                  <a:cubicBezTo>
                    <a:pt x="554" y="148"/>
                    <a:pt x="554" y="148"/>
                    <a:pt x="554" y="148"/>
                  </a:cubicBezTo>
                  <a:cubicBezTo>
                    <a:pt x="554" y="149"/>
                    <a:pt x="554" y="149"/>
                    <a:pt x="554" y="149"/>
                  </a:cubicBezTo>
                  <a:moveTo>
                    <a:pt x="557" y="147"/>
                  </a:moveTo>
                  <a:cubicBezTo>
                    <a:pt x="557" y="146"/>
                    <a:pt x="557" y="146"/>
                    <a:pt x="557" y="146"/>
                  </a:cubicBezTo>
                  <a:cubicBezTo>
                    <a:pt x="558" y="146"/>
                    <a:pt x="558" y="146"/>
                    <a:pt x="558" y="146"/>
                  </a:cubicBezTo>
                  <a:cubicBezTo>
                    <a:pt x="558" y="146"/>
                    <a:pt x="558" y="146"/>
                    <a:pt x="558" y="146"/>
                  </a:cubicBezTo>
                  <a:cubicBezTo>
                    <a:pt x="559" y="146"/>
                    <a:pt x="559" y="146"/>
                    <a:pt x="559" y="146"/>
                  </a:cubicBezTo>
                  <a:cubicBezTo>
                    <a:pt x="560" y="146"/>
                    <a:pt x="560" y="146"/>
                    <a:pt x="560" y="146"/>
                  </a:cubicBezTo>
                  <a:cubicBezTo>
                    <a:pt x="561" y="146"/>
                    <a:pt x="561" y="146"/>
                    <a:pt x="561" y="146"/>
                  </a:cubicBezTo>
                  <a:cubicBezTo>
                    <a:pt x="561" y="147"/>
                    <a:pt x="562" y="147"/>
                    <a:pt x="563" y="148"/>
                  </a:cubicBezTo>
                  <a:cubicBezTo>
                    <a:pt x="563" y="148"/>
                    <a:pt x="563" y="148"/>
                    <a:pt x="563" y="148"/>
                  </a:cubicBezTo>
                  <a:cubicBezTo>
                    <a:pt x="563" y="148"/>
                    <a:pt x="563" y="148"/>
                    <a:pt x="563" y="148"/>
                  </a:cubicBezTo>
                  <a:cubicBezTo>
                    <a:pt x="563" y="148"/>
                    <a:pt x="563" y="148"/>
                    <a:pt x="563" y="148"/>
                  </a:cubicBezTo>
                  <a:cubicBezTo>
                    <a:pt x="563" y="148"/>
                    <a:pt x="563" y="148"/>
                    <a:pt x="563" y="148"/>
                  </a:cubicBezTo>
                  <a:cubicBezTo>
                    <a:pt x="562" y="148"/>
                    <a:pt x="562" y="148"/>
                    <a:pt x="562" y="148"/>
                  </a:cubicBezTo>
                  <a:cubicBezTo>
                    <a:pt x="562" y="148"/>
                    <a:pt x="562" y="148"/>
                    <a:pt x="562" y="148"/>
                  </a:cubicBezTo>
                  <a:cubicBezTo>
                    <a:pt x="562" y="148"/>
                    <a:pt x="562" y="148"/>
                    <a:pt x="562" y="148"/>
                  </a:cubicBezTo>
                  <a:cubicBezTo>
                    <a:pt x="562" y="148"/>
                    <a:pt x="562" y="148"/>
                    <a:pt x="562" y="148"/>
                  </a:cubicBezTo>
                  <a:cubicBezTo>
                    <a:pt x="561" y="148"/>
                    <a:pt x="561" y="147"/>
                    <a:pt x="560" y="147"/>
                  </a:cubicBezTo>
                  <a:cubicBezTo>
                    <a:pt x="559" y="147"/>
                    <a:pt x="559" y="147"/>
                    <a:pt x="559" y="147"/>
                  </a:cubicBezTo>
                  <a:cubicBezTo>
                    <a:pt x="559" y="147"/>
                    <a:pt x="559" y="147"/>
                    <a:pt x="559" y="147"/>
                  </a:cubicBezTo>
                  <a:cubicBezTo>
                    <a:pt x="559" y="147"/>
                    <a:pt x="559" y="147"/>
                    <a:pt x="559" y="147"/>
                  </a:cubicBezTo>
                  <a:cubicBezTo>
                    <a:pt x="558" y="147"/>
                    <a:pt x="558" y="147"/>
                    <a:pt x="558" y="147"/>
                  </a:cubicBezTo>
                  <a:cubicBezTo>
                    <a:pt x="558" y="147"/>
                    <a:pt x="558" y="147"/>
                    <a:pt x="558" y="147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559" y="148"/>
                    <a:pt x="560" y="148"/>
                    <a:pt x="561" y="149"/>
                  </a:cubicBezTo>
                  <a:cubicBezTo>
                    <a:pt x="561" y="149"/>
                    <a:pt x="561" y="149"/>
                    <a:pt x="561" y="149"/>
                  </a:cubicBezTo>
                  <a:cubicBezTo>
                    <a:pt x="561" y="149"/>
                    <a:pt x="561" y="149"/>
                    <a:pt x="561" y="149"/>
                  </a:cubicBezTo>
                  <a:cubicBezTo>
                    <a:pt x="560" y="149"/>
                    <a:pt x="560" y="149"/>
                    <a:pt x="560" y="149"/>
                  </a:cubicBezTo>
                  <a:cubicBezTo>
                    <a:pt x="560" y="149"/>
                    <a:pt x="560" y="149"/>
                    <a:pt x="560" y="149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58" y="149"/>
                    <a:pt x="557" y="148"/>
                    <a:pt x="556" y="147"/>
                  </a:cubicBezTo>
                  <a:cubicBezTo>
                    <a:pt x="556" y="147"/>
                    <a:pt x="556" y="147"/>
                    <a:pt x="556" y="147"/>
                  </a:cubicBezTo>
                  <a:cubicBezTo>
                    <a:pt x="556" y="147"/>
                    <a:pt x="556" y="147"/>
                    <a:pt x="556" y="147"/>
                  </a:cubicBezTo>
                  <a:cubicBezTo>
                    <a:pt x="556" y="147"/>
                    <a:pt x="556" y="147"/>
                    <a:pt x="556" y="147"/>
                  </a:cubicBezTo>
                  <a:cubicBezTo>
                    <a:pt x="556" y="147"/>
                    <a:pt x="556" y="147"/>
                    <a:pt x="556" y="147"/>
                  </a:cubicBezTo>
                  <a:cubicBezTo>
                    <a:pt x="556" y="147"/>
                    <a:pt x="556" y="147"/>
                    <a:pt x="556" y="147"/>
                  </a:cubicBezTo>
                  <a:cubicBezTo>
                    <a:pt x="556" y="147"/>
                    <a:pt x="556" y="147"/>
                    <a:pt x="556" y="147"/>
                  </a:cubicBezTo>
                  <a:cubicBezTo>
                    <a:pt x="557" y="147"/>
                    <a:pt x="557" y="147"/>
                    <a:pt x="557" y="147"/>
                  </a:cubicBezTo>
                  <a:cubicBezTo>
                    <a:pt x="557" y="147"/>
                    <a:pt x="557" y="147"/>
                    <a:pt x="557" y="147"/>
                  </a:cubicBezTo>
                  <a:cubicBezTo>
                    <a:pt x="557" y="147"/>
                    <a:pt x="557" y="147"/>
                    <a:pt x="557" y="147"/>
                  </a:cubicBezTo>
                  <a:moveTo>
                    <a:pt x="561" y="145"/>
                  </a:moveTo>
                  <a:cubicBezTo>
                    <a:pt x="561" y="145"/>
                    <a:pt x="561" y="145"/>
                    <a:pt x="561" y="145"/>
                  </a:cubicBezTo>
                  <a:cubicBezTo>
                    <a:pt x="560" y="145"/>
                    <a:pt x="560" y="145"/>
                    <a:pt x="560" y="145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3"/>
                    <a:pt x="559" y="143"/>
                    <a:pt x="559" y="143"/>
                  </a:cubicBezTo>
                  <a:cubicBezTo>
                    <a:pt x="560" y="143"/>
                    <a:pt x="560" y="143"/>
                    <a:pt x="560" y="143"/>
                  </a:cubicBezTo>
                  <a:cubicBezTo>
                    <a:pt x="560" y="143"/>
                    <a:pt x="560" y="143"/>
                    <a:pt x="560" y="143"/>
                  </a:cubicBezTo>
                  <a:cubicBezTo>
                    <a:pt x="561" y="143"/>
                    <a:pt x="561" y="143"/>
                    <a:pt x="561" y="143"/>
                  </a:cubicBezTo>
                  <a:cubicBezTo>
                    <a:pt x="561" y="143"/>
                    <a:pt x="561" y="143"/>
                    <a:pt x="561" y="143"/>
                  </a:cubicBezTo>
                  <a:cubicBezTo>
                    <a:pt x="561" y="143"/>
                    <a:pt x="561" y="143"/>
                    <a:pt x="561" y="143"/>
                  </a:cubicBezTo>
                  <a:cubicBezTo>
                    <a:pt x="561" y="143"/>
                    <a:pt x="561" y="143"/>
                    <a:pt x="561" y="143"/>
                  </a:cubicBezTo>
                  <a:cubicBezTo>
                    <a:pt x="562" y="143"/>
                    <a:pt x="562" y="143"/>
                    <a:pt x="562" y="143"/>
                  </a:cubicBezTo>
                  <a:cubicBezTo>
                    <a:pt x="562" y="143"/>
                    <a:pt x="562" y="143"/>
                    <a:pt x="562" y="143"/>
                  </a:cubicBezTo>
                  <a:cubicBezTo>
                    <a:pt x="562" y="143"/>
                    <a:pt x="562" y="143"/>
                    <a:pt x="562" y="143"/>
                  </a:cubicBezTo>
                  <a:cubicBezTo>
                    <a:pt x="562" y="143"/>
                    <a:pt x="562" y="143"/>
                    <a:pt x="562" y="143"/>
                  </a:cubicBezTo>
                  <a:cubicBezTo>
                    <a:pt x="562" y="143"/>
                    <a:pt x="562" y="143"/>
                    <a:pt x="562" y="143"/>
                  </a:cubicBezTo>
                  <a:cubicBezTo>
                    <a:pt x="562" y="143"/>
                    <a:pt x="562" y="143"/>
                    <a:pt x="562" y="143"/>
                  </a:cubicBezTo>
                  <a:cubicBezTo>
                    <a:pt x="562" y="143"/>
                    <a:pt x="562" y="143"/>
                    <a:pt x="562" y="143"/>
                  </a:cubicBezTo>
                  <a:cubicBezTo>
                    <a:pt x="562" y="143"/>
                    <a:pt x="562" y="143"/>
                    <a:pt x="562" y="143"/>
                  </a:cubicBezTo>
                  <a:cubicBezTo>
                    <a:pt x="562" y="143"/>
                    <a:pt x="562" y="143"/>
                    <a:pt x="562" y="143"/>
                  </a:cubicBezTo>
                  <a:cubicBezTo>
                    <a:pt x="561" y="143"/>
                    <a:pt x="561" y="143"/>
                    <a:pt x="561" y="143"/>
                  </a:cubicBezTo>
                  <a:cubicBezTo>
                    <a:pt x="561" y="144"/>
                    <a:pt x="561" y="144"/>
                    <a:pt x="561" y="144"/>
                  </a:cubicBezTo>
                  <a:cubicBezTo>
                    <a:pt x="561" y="144"/>
                    <a:pt x="561" y="144"/>
                    <a:pt x="561" y="144"/>
                  </a:cubicBezTo>
                  <a:cubicBezTo>
                    <a:pt x="560" y="144"/>
                    <a:pt x="560" y="144"/>
                    <a:pt x="560" y="144"/>
                  </a:cubicBezTo>
                  <a:cubicBezTo>
                    <a:pt x="561" y="144"/>
                    <a:pt x="561" y="144"/>
                    <a:pt x="561" y="144"/>
                  </a:cubicBezTo>
                  <a:cubicBezTo>
                    <a:pt x="561" y="144"/>
                    <a:pt x="561" y="144"/>
                    <a:pt x="561" y="144"/>
                  </a:cubicBezTo>
                  <a:cubicBezTo>
                    <a:pt x="561" y="144"/>
                    <a:pt x="561" y="144"/>
                    <a:pt x="561" y="144"/>
                  </a:cubicBezTo>
                  <a:cubicBezTo>
                    <a:pt x="562" y="144"/>
                    <a:pt x="562" y="144"/>
                    <a:pt x="562" y="144"/>
                  </a:cubicBezTo>
                  <a:cubicBezTo>
                    <a:pt x="562" y="144"/>
                    <a:pt x="562" y="144"/>
                    <a:pt x="562" y="144"/>
                  </a:cubicBezTo>
                  <a:cubicBezTo>
                    <a:pt x="563" y="144"/>
                    <a:pt x="563" y="144"/>
                    <a:pt x="563" y="144"/>
                  </a:cubicBezTo>
                  <a:cubicBezTo>
                    <a:pt x="563" y="144"/>
                    <a:pt x="563" y="144"/>
                    <a:pt x="563" y="144"/>
                  </a:cubicBezTo>
                  <a:cubicBezTo>
                    <a:pt x="564" y="144"/>
                    <a:pt x="564" y="144"/>
                    <a:pt x="564" y="144"/>
                  </a:cubicBezTo>
                  <a:cubicBezTo>
                    <a:pt x="565" y="144"/>
                    <a:pt x="565" y="144"/>
                    <a:pt x="565" y="144"/>
                  </a:cubicBezTo>
                  <a:cubicBezTo>
                    <a:pt x="565" y="144"/>
                    <a:pt x="565" y="144"/>
                    <a:pt x="565" y="144"/>
                  </a:cubicBezTo>
                  <a:cubicBezTo>
                    <a:pt x="566" y="145"/>
                    <a:pt x="566" y="145"/>
                    <a:pt x="566" y="145"/>
                  </a:cubicBezTo>
                  <a:cubicBezTo>
                    <a:pt x="566" y="146"/>
                    <a:pt x="566" y="146"/>
                    <a:pt x="566" y="146"/>
                  </a:cubicBezTo>
                  <a:cubicBezTo>
                    <a:pt x="566" y="146"/>
                    <a:pt x="566" y="146"/>
                    <a:pt x="566" y="146"/>
                  </a:cubicBezTo>
                  <a:cubicBezTo>
                    <a:pt x="565" y="147"/>
                    <a:pt x="565" y="147"/>
                    <a:pt x="565" y="147"/>
                  </a:cubicBezTo>
                  <a:cubicBezTo>
                    <a:pt x="565" y="147"/>
                    <a:pt x="565" y="147"/>
                    <a:pt x="565" y="147"/>
                  </a:cubicBezTo>
                  <a:cubicBezTo>
                    <a:pt x="564" y="147"/>
                    <a:pt x="564" y="147"/>
                    <a:pt x="564" y="147"/>
                  </a:cubicBezTo>
                  <a:cubicBezTo>
                    <a:pt x="564" y="147"/>
                    <a:pt x="564" y="147"/>
                    <a:pt x="564" y="147"/>
                  </a:cubicBezTo>
                  <a:cubicBezTo>
                    <a:pt x="564" y="147"/>
                    <a:pt x="564" y="147"/>
                    <a:pt x="564" y="147"/>
                  </a:cubicBezTo>
                  <a:cubicBezTo>
                    <a:pt x="563" y="147"/>
                    <a:pt x="563" y="147"/>
                    <a:pt x="563" y="147"/>
                  </a:cubicBezTo>
                  <a:cubicBezTo>
                    <a:pt x="563" y="147"/>
                    <a:pt x="563" y="147"/>
                    <a:pt x="563" y="147"/>
                  </a:cubicBezTo>
                  <a:cubicBezTo>
                    <a:pt x="563" y="147"/>
                    <a:pt x="563" y="147"/>
                    <a:pt x="563" y="147"/>
                  </a:cubicBezTo>
                  <a:cubicBezTo>
                    <a:pt x="563" y="147"/>
                    <a:pt x="563" y="147"/>
                    <a:pt x="563" y="147"/>
                  </a:cubicBezTo>
                  <a:cubicBezTo>
                    <a:pt x="563" y="147"/>
                    <a:pt x="563" y="147"/>
                    <a:pt x="563" y="147"/>
                  </a:cubicBezTo>
                  <a:cubicBezTo>
                    <a:pt x="563" y="147"/>
                    <a:pt x="563" y="147"/>
                    <a:pt x="563" y="147"/>
                  </a:cubicBezTo>
                  <a:cubicBezTo>
                    <a:pt x="563" y="147"/>
                    <a:pt x="563" y="147"/>
                    <a:pt x="563" y="147"/>
                  </a:cubicBezTo>
                  <a:cubicBezTo>
                    <a:pt x="563" y="146"/>
                    <a:pt x="563" y="146"/>
                    <a:pt x="563" y="146"/>
                  </a:cubicBezTo>
                  <a:cubicBezTo>
                    <a:pt x="564" y="146"/>
                    <a:pt x="564" y="146"/>
                    <a:pt x="564" y="146"/>
                  </a:cubicBezTo>
                  <a:cubicBezTo>
                    <a:pt x="564" y="146"/>
                    <a:pt x="564" y="146"/>
                    <a:pt x="564" y="146"/>
                  </a:cubicBezTo>
                  <a:cubicBezTo>
                    <a:pt x="565" y="146"/>
                    <a:pt x="565" y="146"/>
                    <a:pt x="565" y="146"/>
                  </a:cubicBezTo>
                  <a:cubicBezTo>
                    <a:pt x="565" y="146"/>
                    <a:pt x="565" y="146"/>
                    <a:pt x="565" y="146"/>
                  </a:cubicBezTo>
                  <a:cubicBezTo>
                    <a:pt x="565" y="145"/>
                    <a:pt x="565" y="145"/>
                    <a:pt x="565" y="145"/>
                  </a:cubicBezTo>
                  <a:cubicBezTo>
                    <a:pt x="564" y="145"/>
                    <a:pt x="564" y="145"/>
                    <a:pt x="564" y="145"/>
                  </a:cubicBezTo>
                  <a:cubicBezTo>
                    <a:pt x="564" y="145"/>
                    <a:pt x="564" y="145"/>
                    <a:pt x="564" y="145"/>
                  </a:cubicBezTo>
                  <a:cubicBezTo>
                    <a:pt x="564" y="145"/>
                    <a:pt x="564" y="145"/>
                    <a:pt x="564" y="145"/>
                  </a:cubicBezTo>
                  <a:cubicBezTo>
                    <a:pt x="563" y="145"/>
                    <a:pt x="563" y="145"/>
                    <a:pt x="563" y="145"/>
                  </a:cubicBezTo>
                  <a:cubicBezTo>
                    <a:pt x="562" y="145"/>
                    <a:pt x="562" y="145"/>
                    <a:pt x="562" y="145"/>
                  </a:cubicBezTo>
                  <a:cubicBezTo>
                    <a:pt x="562" y="145"/>
                    <a:pt x="562" y="145"/>
                    <a:pt x="562" y="145"/>
                  </a:cubicBezTo>
                  <a:cubicBezTo>
                    <a:pt x="561" y="145"/>
                    <a:pt x="561" y="145"/>
                    <a:pt x="561" y="145"/>
                  </a:cubicBezTo>
                  <a:moveTo>
                    <a:pt x="568" y="145"/>
                  </a:moveTo>
                  <a:cubicBezTo>
                    <a:pt x="567" y="144"/>
                    <a:pt x="567" y="144"/>
                    <a:pt x="567" y="144"/>
                  </a:cubicBezTo>
                  <a:cubicBezTo>
                    <a:pt x="566" y="144"/>
                    <a:pt x="566" y="144"/>
                    <a:pt x="566" y="144"/>
                  </a:cubicBezTo>
                  <a:cubicBezTo>
                    <a:pt x="565" y="144"/>
                    <a:pt x="565" y="144"/>
                    <a:pt x="565" y="143"/>
                  </a:cubicBezTo>
                  <a:cubicBezTo>
                    <a:pt x="564" y="143"/>
                    <a:pt x="564" y="143"/>
                    <a:pt x="564" y="143"/>
                  </a:cubicBezTo>
                  <a:cubicBezTo>
                    <a:pt x="565" y="142"/>
                    <a:pt x="565" y="142"/>
                    <a:pt x="565" y="142"/>
                  </a:cubicBezTo>
                  <a:cubicBezTo>
                    <a:pt x="565" y="142"/>
                    <a:pt x="565" y="142"/>
                    <a:pt x="565" y="142"/>
                  </a:cubicBezTo>
                  <a:cubicBezTo>
                    <a:pt x="565" y="142"/>
                    <a:pt x="565" y="142"/>
                    <a:pt x="565" y="142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67" y="141"/>
                    <a:pt x="567" y="141"/>
                    <a:pt x="567" y="141"/>
                  </a:cubicBezTo>
                  <a:cubicBezTo>
                    <a:pt x="567" y="141"/>
                    <a:pt x="567" y="141"/>
                    <a:pt x="567" y="141"/>
                  </a:cubicBezTo>
                  <a:cubicBezTo>
                    <a:pt x="567" y="141"/>
                    <a:pt x="567" y="141"/>
                    <a:pt x="567" y="141"/>
                  </a:cubicBezTo>
                  <a:cubicBezTo>
                    <a:pt x="567" y="142"/>
                    <a:pt x="567" y="142"/>
                    <a:pt x="567" y="142"/>
                  </a:cubicBezTo>
                  <a:cubicBezTo>
                    <a:pt x="567" y="142"/>
                    <a:pt x="567" y="142"/>
                    <a:pt x="567" y="142"/>
                  </a:cubicBezTo>
                  <a:cubicBezTo>
                    <a:pt x="567" y="142"/>
                    <a:pt x="567" y="142"/>
                    <a:pt x="567" y="142"/>
                  </a:cubicBezTo>
                  <a:cubicBezTo>
                    <a:pt x="567" y="142"/>
                    <a:pt x="567" y="142"/>
                    <a:pt x="567" y="142"/>
                  </a:cubicBezTo>
                  <a:cubicBezTo>
                    <a:pt x="567" y="142"/>
                    <a:pt x="567" y="142"/>
                    <a:pt x="567" y="142"/>
                  </a:cubicBezTo>
                  <a:cubicBezTo>
                    <a:pt x="566" y="142"/>
                    <a:pt x="566" y="142"/>
                    <a:pt x="566" y="142"/>
                  </a:cubicBezTo>
                  <a:cubicBezTo>
                    <a:pt x="566" y="142"/>
                    <a:pt x="566" y="142"/>
                    <a:pt x="566" y="142"/>
                  </a:cubicBezTo>
                  <a:cubicBezTo>
                    <a:pt x="566" y="143"/>
                    <a:pt x="566" y="143"/>
                    <a:pt x="566" y="143"/>
                  </a:cubicBezTo>
                  <a:cubicBezTo>
                    <a:pt x="566" y="143"/>
                    <a:pt x="566" y="143"/>
                    <a:pt x="567" y="143"/>
                  </a:cubicBezTo>
                  <a:cubicBezTo>
                    <a:pt x="567" y="144"/>
                    <a:pt x="567" y="144"/>
                    <a:pt x="567" y="144"/>
                  </a:cubicBezTo>
                  <a:cubicBezTo>
                    <a:pt x="568" y="144"/>
                    <a:pt x="568" y="144"/>
                    <a:pt x="568" y="144"/>
                  </a:cubicBezTo>
                  <a:cubicBezTo>
                    <a:pt x="568" y="144"/>
                    <a:pt x="568" y="144"/>
                    <a:pt x="568" y="144"/>
                  </a:cubicBezTo>
                  <a:cubicBezTo>
                    <a:pt x="569" y="144"/>
                    <a:pt x="569" y="144"/>
                    <a:pt x="569" y="144"/>
                  </a:cubicBezTo>
                  <a:cubicBezTo>
                    <a:pt x="569" y="143"/>
                    <a:pt x="569" y="143"/>
                    <a:pt x="569" y="143"/>
                  </a:cubicBezTo>
                  <a:cubicBezTo>
                    <a:pt x="569" y="143"/>
                    <a:pt x="569" y="143"/>
                    <a:pt x="569" y="143"/>
                  </a:cubicBezTo>
                  <a:cubicBezTo>
                    <a:pt x="569" y="143"/>
                    <a:pt x="569" y="143"/>
                    <a:pt x="569" y="143"/>
                  </a:cubicBezTo>
                  <a:cubicBezTo>
                    <a:pt x="569" y="143"/>
                    <a:pt x="569" y="143"/>
                    <a:pt x="569" y="143"/>
                  </a:cubicBezTo>
                  <a:cubicBezTo>
                    <a:pt x="569" y="143"/>
                    <a:pt x="569" y="143"/>
                    <a:pt x="569" y="143"/>
                  </a:cubicBezTo>
                  <a:cubicBezTo>
                    <a:pt x="569" y="143"/>
                    <a:pt x="569" y="143"/>
                    <a:pt x="569" y="143"/>
                  </a:cubicBezTo>
                  <a:cubicBezTo>
                    <a:pt x="569" y="143"/>
                    <a:pt x="569" y="143"/>
                    <a:pt x="569" y="143"/>
                  </a:cubicBezTo>
                  <a:cubicBezTo>
                    <a:pt x="570" y="143"/>
                    <a:pt x="570" y="143"/>
                    <a:pt x="570" y="143"/>
                  </a:cubicBezTo>
                  <a:cubicBezTo>
                    <a:pt x="570" y="143"/>
                    <a:pt x="570" y="143"/>
                    <a:pt x="570" y="143"/>
                  </a:cubicBezTo>
                  <a:cubicBezTo>
                    <a:pt x="570" y="143"/>
                    <a:pt x="570" y="143"/>
                    <a:pt x="570" y="143"/>
                  </a:cubicBezTo>
                  <a:cubicBezTo>
                    <a:pt x="570" y="143"/>
                    <a:pt x="570" y="143"/>
                    <a:pt x="570" y="143"/>
                  </a:cubicBezTo>
                  <a:cubicBezTo>
                    <a:pt x="570" y="143"/>
                    <a:pt x="570" y="143"/>
                    <a:pt x="570" y="143"/>
                  </a:cubicBezTo>
                  <a:cubicBezTo>
                    <a:pt x="570" y="144"/>
                    <a:pt x="570" y="144"/>
                    <a:pt x="570" y="144"/>
                  </a:cubicBezTo>
                  <a:cubicBezTo>
                    <a:pt x="570" y="144"/>
                    <a:pt x="570" y="144"/>
                    <a:pt x="570" y="144"/>
                  </a:cubicBezTo>
                  <a:cubicBezTo>
                    <a:pt x="570" y="144"/>
                    <a:pt x="570" y="144"/>
                    <a:pt x="570" y="144"/>
                  </a:cubicBezTo>
                  <a:cubicBezTo>
                    <a:pt x="569" y="144"/>
                    <a:pt x="569" y="144"/>
                    <a:pt x="569" y="144"/>
                  </a:cubicBezTo>
                  <a:cubicBezTo>
                    <a:pt x="568" y="145"/>
                    <a:pt x="568" y="145"/>
                    <a:pt x="568" y="145"/>
                  </a:cubicBezTo>
                  <a:cubicBezTo>
                    <a:pt x="568" y="145"/>
                    <a:pt x="568" y="145"/>
                    <a:pt x="568" y="145"/>
                  </a:cubicBezTo>
                  <a:moveTo>
                    <a:pt x="568" y="141"/>
                  </a:moveTo>
                  <a:cubicBezTo>
                    <a:pt x="568" y="140"/>
                    <a:pt x="568" y="140"/>
                    <a:pt x="568" y="140"/>
                  </a:cubicBezTo>
                  <a:cubicBezTo>
                    <a:pt x="568" y="140"/>
                    <a:pt x="568" y="140"/>
                    <a:pt x="568" y="140"/>
                  </a:cubicBezTo>
                  <a:cubicBezTo>
                    <a:pt x="568" y="140"/>
                    <a:pt x="568" y="140"/>
                    <a:pt x="568" y="140"/>
                  </a:cubicBezTo>
                  <a:cubicBezTo>
                    <a:pt x="569" y="140"/>
                    <a:pt x="569" y="140"/>
                    <a:pt x="569" y="140"/>
                  </a:cubicBezTo>
                  <a:cubicBezTo>
                    <a:pt x="569" y="140"/>
                    <a:pt x="569" y="140"/>
                    <a:pt x="569" y="140"/>
                  </a:cubicBezTo>
                  <a:cubicBezTo>
                    <a:pt x="569" y="140"/>
                    <a:pt x="569" y="140"/>
                    <a:pt x="569" y="140"/>
                  </a:cubicBezTo>
                  <a:cubicBezTo>
                    <a:pt x="569" y="139"/>
                    <a:pt x="569" y="139"/>
                    <a:pt x="569" y="139"/>
                  </a:cubicBezTo>
                  <a:cubicBezTo>
                    <a:pt x="569" y="139"/>
                    <a:pt x="569" y="139"/>
                    <a:pt x="569" y="139"/>
                  </a:cubicBezTo>
                  <a:cubicBezTo>
                    <a:pt x="569" y="139"/>
                    <a:pt x="569" y="139"/>
                    <a:pt x="569" y="139"/>
                  </a:cubicBezTo>
                  <a:cubicBezTo>
                    <a:pt x="569" y="139"/>
                    <a:pt x="569" y="139"/>
                    <a:pt x="569" y="139"/>
                  </a:cubicBezTo>
                  <a:cubicBezTo>
                    <a:pt x="570" y="140"/>
                    <a:pt x="570" y="140"/>
                    <a:pt x="570" y="140"/>
                  </a:cubicBezTo>
                  <a:cubicBezTo>
                    <a:pt x="570" y="140"/>
                    <a:pt x="570" y="140"/>
                    <a:pt x="570" y="140"/>
                  </a:cubicBezTo>
                  <a:cubicBezTo>
                    <a:pt x="570" y="140"/>
                    <a:pt x="570" y="140"/>
                    <a:pt x="570" y="140"/>
                  </a:cubicBezTo>
                  <a:cubicBezTo>
                    <a:pt x="570" y="140"/>
                    <a:pt x="570" y="140"/>
                    <a:pt x="570" y="140"/>
                  </a:cubicBezTo>
                  <a:cubicBezTo>
                    <a:pt x="570" y="140"/>
                    <a:pt x="570" y="140"/>
                    <a:pt x="570" y="140"/>
                  </a:cubicBezTo>
                  <a:cubicBezTo>
                    <a:pt x="570" y="140"/>
                    <a:pt x="570" y="140"/>
                    <a:pt x="570" y="140"/>
                  </a:cubicBezTo>
                  <a:cubicBezTo>
                    <a:pt x="570" y="140"/>
                    <a:pt x="570" y="140"/>
                    <a:pt x="570" y="140"/>
                  </a:cubicBezTo>
                  <a:cubicBezTo>
                    <a:pt x="570" y="140"/>
                    <a:pt x="570" y="140"/>
                    <a:pt x="570" y="140"/>
                  </a:cubicBezTo>
                  <a:cubicBezTo>
                    <a:pt x="570" y="140"/>
                    <a:pt x="570" y="140"/>
                    <a:pt x="570" y="140"/>
                  </a:cubicBezTo>
                  <a:cubicBezTo>
                    <a:pt x="570" y="140"/>
                    <a:pt x="570" y="140"/>
                    <a:pt x="570" y="140"/>
                  </a:cubicBezTo>
                  <a:cubicBezTo>
                    <a:pt x="569" y="140"/>
                    <a:pt x="569" y="140"/>
                    <a:pt x="569" y="140"/>
                  </a:cubicBezTo>
                  <a:cubicBezTo>
                    <a:pt x="569" y="141"/>
                    <a:pt x="569" y="141"/>
                    <a:pt x="569" y="141"/>
                  </a:cubicBezTo>
                  <a:cubicBezTo>
                    <a:pt x="569" y="141"/>
                    <a:pt x="569" y="141"/>
                    <a:pt x="569" y="141"/>
                  </a:cubicBezTo>
                  <a:cubicBezTo>
                    <a:pt x="570" y="141"/>
                    <a:pt x="570" y="141"/>
                    <a:pt x="570" y="141"/>
                  </a:cubicBezTo>
                  <a:cubicBezTo>
                    <a:pt x="571" y="142"/>
                    <a:pt x="571" y="142"/>
                    <a:pt x="572" y="142"/>
                  </a:cubicBezTo>
                  <a:cubicBezTo>
                    <a:pt x="572" y="143"/>
                    <a:pt x="572" y="143"/>
                    <a:pt x="572" y="143"/>
                  </a:cubicBezTo>
                  <a:cubicBezTo>
                    <a:pt x="572" y="143"/>
                    <a:pt x="572" y="143"/>
                    <a:pt x="572" y="143"/>
                  </a:cubicBezTo>
                  <a:cubicBezTo>
                    <a:pt x="572" y="143"/>
                    <a:pt x="572" y="143"/>
                    <a:pt x="572" y="143"/>
                  </a:cubicBezTo>
                  <a:cubicBezTo>
                    <a:pt x="572" y="143"/>
                    <a:pt x="572" y="143"/>
                    <a:pt x="572" y="143"/>
                  </a:cubicBezTo>
                  <a:cubicBezTo>
                    <a:pt x="571" y="143"/>
                    <a:pt x="571" y="143"/>
                    <a:pt x="571" y="143"/>
                  </a:cubicBezTo>
                  <a:cubicBezTo>
                    <a:pt x="571" y="143"/>
                    <a:pt x="571" y="143"/>
                    <a:pt x="571" y="143"/>
                  </a:cubicBezTo>
                  <a:cubicBezTo>
                    <a:pt x="571" y="143"/>
                    <a:pt x="571" y="143"/>
                    <a:pt x="571" y="143"/>
                  </a:cubicBezTo>
                  <a:cubicBezTo>
                    <a:pt x="571" y="143"/>
                    <a:pt x="571" y="143"/>
                    <a:pt x="571" y="143"/>
                  </a:cubicBezTo>
                  <a:cubicBezTo>
                    <a:pt x="569" y="142"/>
                    <a:pt x="569" y="142"/>
                    <a:pt x="567" y="141"/>
                  </a:cubicBezTo>
                  <a:cubicBezTo>
                    <a:pt x="567" y="141"/>
                    <a:pt x="567" y="141"/>
                    <a:pt x="567" y="141"/>
                  </a:cubicBezTo>
                  <a:cubicBezTo>
                    <a:pt x="567" y="141"/>
                    <a:pt x="567" y="141"/>
                    <a:pt x="567" y="141"/>
                  </a:cubicBezTo>
                  <a:cubicBezTo>
                    <a:pt x="567" y="141"/>
                    <a:pt x="567" y="141"/>
                    <a:pt x="567" y="141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8" y="140"/>
                    <a:pt x="568" y="140"/>
                    <a:pt x="568" y="140"/>
                  </a:cubicBezTo>
                  <a:cubicBezTo>
                    <a:pt x="568" y="140"/>
                    <a:pt x="568" y="140"/>
                    <a:pt x="568" y="140"/>
                  </a:cubicBezTo>
                  <a:cubicBezTo>
                    <a:pt x="568" y="140"/>
                    <a:pt x="568" y="140"/>
                    <a:pt x="568" y="140"/>
                  </a:cubicBezTo>
                  <a:cubicBezTo>
                    <a:pt x="568" y="140"/>
                    <a:pt x="568" y="140"/>
                    <a:pt x="568" y="140"/>
                  </a:cubicBezTo>
                  <a:cubicBezTo>
                    <a:pt x="568" y="141"/>
                    <a:pt x="568" y="141"/>
                    <a:pt x="568" y="141"/>
                  </a:cubicBezTo>
                  <a:moveTo>
                    <a:pt x="559" y="130"/>
                  </a:moveTo>
                  <a:cubicBezTo>
                    <a:pt x="559" y="130"/>
                    <a:pt x="558" y="130"/>
                    <a:pt x="558" y="130"/>
                  </a:cubicBezTo>
                  <a:cubicBezTo>
                    <a:pt x="548" y="136"/>
                    <a:pt x="543" y="139"/>
                    <a:pt x="533" y="144"/>
                  </a:cubicBezTo>
                  <a:cubicBezTo>
                    <a:pt x="532" y="145"/>
                    <a:pt x="532" y="146"/>
                    <a:pt x="533" y="147"/>
                  </a:cubicBezTo>
                  <a:cubicBezTo>
                    <a:pt x="544" y="153"/>
                    <a:pt x="549" y="156"/>
                    <a:pt x="560" y="163"/>
                  </a:cubicBezTo>
                  <a:cubicBezTo>
                    <a:pt x="561" y="163"/>
                    <a:pt x="561" y="163"/>
                    <a:pt x="562" y="163"/>
                  </a:cubicBezTo>
                  <a:cubicBezTo>
                    <a:pt x="563" y="163"/>
                    <a:pt x="563" y="163"/>
                    <a:pt x="564" y="163"/>
                  </a:cubicBezTo>
                  <a:cubicBezTo>
                    <a:pt x="574" y="157"/>
                    <a:pt x="579" y="154"/>
                    <a:pt x="588" y="149"/>
                  </a:cubicBezTo>
                  <a:cubicBezTo>
                    <a:pt x="589" y="148"/>
                    <a:pt x="589" y="147"/>
                    <a:pt x="588" y="146"/>
                  </a:cubicBezTo>
                  <a:cubicBezTo>
                    <a:pt x="578" y="140"/>
                    <a:pt x="572" y="137"/>
                    <a:pt x="561" y="130"/>
                  </a:cubicBezTo>
                  <a:cubicBezTo>
                    <a:pt x="561" y="130"/>
                    <a:pt x="560" y="130"/>
                    <a:pt x="559" y="130"/>
                  </a:cubicBezTo>
                  <a:moveTo>
                    <a:pt x="732" y="129"/>
                  </a:moveTo>
                  <a:cubicBezTo>
                    <a:pt x="731" y="129"/>
                    <a:pt x="731" y="129"/>
                    <a:pt x="731" y="129"/>
                  </a:cubicBezTo>
                  <a:cubicBezTo>
                    <a:pt x="731" y="129"/>
                    <a:pt x="731" y="129"/>
                    <a:pt x="731" y="129"/>
                  </a:cubicBezTo>
                  <a:cubicBezTo>
                    <a:pt x="731" y="130"/>
                    <a:pt x="731" y="130"/>
                    <a:pt x="731" y="130"/>
                  </a:cubicBezTo>
                  <a:cubicBezTo>
                    <a:pt x="731" y="130"/>
                    <a:pt x="731" y="130"/>
                    <a:pt x="731" y="130"/>
                  </a:cubicBezTo>
                  <a:cubicBezTo>
                    <a:pt x="731" y="130"/>
                    <a:pt x="731" y="130"/>
                    <a:pt x="731" y="130"/>
                  </a:cubicBezTo>
                  <a:cubicBezTo>
                    <a:pt x="732" y="130"/>
                    <a:pt x="732" y="130"/>
                    <a:pt x="732" y="131"/>
                  </a:cubicBezTo>
                  <a:cubicBezTo>
                    <a:pt x="733" y="131"/>
                    <a:pt x="733" y="131"/>
                    <a:pt x="733" y="131"/>
                  </a:cubicBezTo>
                  <a:cubicBezTo>
                    <a:pt x="734" y="131"/>
                    <a:pt x="734" y="131"/>
                    <a:pt x="734" y="131"/>
                  </a:cubicBezTo>
                  <a:cubicBezTo>
                    <a:pt x="734" y="130"/>
                    <a:pt x="734" y="130"/>
                    <a:pt x="734" y="130"/>
                  </a:cubicBezTo>
                  <a:cubicBezTo>
                    <a:pt x="734" y="130"/>
                    <a:pt x="734" y="130"/>
                    <a:pt x="734" y="130"/>
                  </a:cubicBezTo>
                  <a:cubicBezTo>
                    <a:pt x="734" y="130"/>
                    <a:pt x="734" y="130"/>
                    <a:pt x="734" y="130"/>
                  </a:cubicBezTo>
                  <a:cubicBezTo>
                    <a:pt x="733" y="130"/>
                    <a:pt x="733" y="130"/>
                    <a:pt x="733" y="130"/>
                  </a:cubicBezTo>
                  <a:cubicBezTo>
                    <a:pt x="733" y="129"/>
                    <a:pt x="733" y="129"/>
                    <a:pt x="733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2" y="129"/>
                    <a:pt x="732" y="129"/>
                    <a:pt x="732" y="129"/>
                  </a:cubicBezTo>
                  <a:moveTo>
                    <a:pt x="719" y="140"/>
                  </a:moveTo>
                  <a:cubicBezTo>
                    <a:pt x="719" y="140"/>
                    <a:pt x="719" y="140"/>
                    <a:pt x="719" y="140"/>
                  </a:cubicBezTo>
                  <a:cubicBezTo>
                    <a:pt x="717" y="139"/>
                    <a:pt x="716" y="138"/>
                    <a:pt x="714" y="137"/>
                  </a:cubicBezTo>
                  <a:cubicBezTo>
                    <a:pt x="714" y="137"/>
                    <a:pt x="714" y="137"/>
                    <a:pt x="714" y="137"/>
                  </a:cubicBezTo>
                  <a:cubicBezTo>
                    <a:pt x="714" y="136"/>
                    <a:pt x="714" y="136"/>
                    <a:pt x="714" y="136"/>
                  </a:cubicBezTo>
                  <a:cubicBezTo>
                    <a:pt x="715" y="136"/>
                    <a:pt x="715" y="136"/>
                    <a:pt x="715" y="136"/>
                  </a:cubicBezTo>
                  <a:cubicBezTo>
                    <a:pt x="716" y="136"/>
                    <a:pt x="716" y="136"/>
                    <a:pt x="716" y="136"/>
                  </a:cubicBezTo>
                  <a:cubicBezTo>
                    <a:pt x="716" y="135"/>
                    <a:pt x="716" y="135"/>
                    <a:pt x="716" y="135"/>
                  </a:cubicBezTo>
                  <a:cubicBezTo>
                    <a:pt x="717" y="135"/>
                    <a:pt x="717" y="135"/>
                    <a:pt x="717" y="135"/>
                  </a:cubicBezTo>
                  <a:cubicBezTo>
                    <a:pt x="718" y="135"/>
                    <a:pt x="718" y="135"/>
                    <a:pt x="718" y="135"/>
                  </a:cubicBezTo>
                  <a:cubicBezTo>
                    <a:pt x="718" y="135"/>
                    <a:pt x="718" y="135"/>
                    <a:pt x="718" y="135"/>
                  </a:cubicBezTo>
                  <a:cubicBezTo>
                    <a:pt x="719" y="136"/>
                    <a:pt x="719" y="136"/>
                    <a:pt x="719" y="136"/>
                  </a:cubicBezTo>
                  <a:cubicBezTo>
                    <a:pt x="720" y="136"/>
                    <a:pt x="720" y="136"/>
                    <a:pt x="720" y="136"/>
                  </a:cubicBezTo>
                  <a:cubicBezTo>
                    <a:pt x="720" y="137"/>
                    <a:pt x="720" y="137"/>
                    <a:pt x="720" y="137"/>
                  </a:cubicBezTo>
                  <a:cubicBezTo>
                    <a:pt x="720" y="137"/>
                    <a:pt x="720" y="137"/>
                    <a:pt x="720" y="137"/>
                  </a:cubicBezTo>
                  <a:cubicBezTo>
                    <a:pt x="719" y="138"/>
                    <a:pt x="719" y="138"/>
                    <a:pt x="719" y="138"/>
                  </a:cubicBezTo>
                  <a:cubicBezTo>
                    <a:pt x="718" y="138"/>
                    <a:pt x="718" y="138"/>
                    <a:pt x="718" y="138"/>
                  </a:cubicBezTo>
                  <a:cubicBezTo>
                    <a:pt x="719" y="139"/>
                    <a:pt x="720" y="139"/>
                    <a:pt x="720" y="139"/>
                  </a:cubicBezTo>
                  <a:cubicBezTo>
                    <a:pt x="720" y="139"/>
                    <a:pt x="720" y="139"/>
                    <a:pt x="720" y="139"/>
                  </a:cubicBezTo>
                  <a:cubicBezTo>
                    <a:pt x="720" y="139"/>
                    <a:pt x="720" y="139"/>
                    <a:pt x="720" y="139"/>
                  </a:cubicBezTo>
                  <a:cubicBezTo>
                    <a:pt x="720" y="139"/>
                    <a:pt x="720" y="139"/>
                    <a:pt x="720" y="139"/>
                  </a:cubicBezTo>
                  <a:cubicBezTo>
                    <a:pt x="720" y="140"/>
                    <a:pt x="720" y="140"/>
                    <a:pt x="720" y="140"/>
                  </a:cubicBezTo>
                  <a:cubicBezTo>
                    <a:pt x="720" y="140"/>
                    <a:pt x="720" y="140"/>
                    <a:pt x="720" y="140"/>
                  </a:cubicBezTo>
                  <a:cubicBezTo>
                    <a:pt x="719" y="140"/>
                    <a:pt x="719" y="140"/>
                    <a:pt x="719" y="140"/>
                  </a:cubicBezTo>
                  <a:cubicBezTo>
                    <a:pt x="719" y="140"/>
                    <a:pt x="719" y="140"/>
                    <a:pt x="719" y="140"/>
                  </a:cubicBezTo>
                  <a:moveTo>
                    <a:pt x="723" y="137"/>
                  </a:moveTo>
                  <a:cubicBezTo>
                    <a:pt x="722" y="137"/>
                    <a:pt x="722" y="137"/>
                    <a:pt x="722" y="137"/>
                  </a:cubicBezTo>
                  <a:cubicBezTo>
                    <a:pt x="722" y="137"/>
                    <a:pt x="722" y="137"/>
                    <a:pt x="722" y="137"/>
                  </a:cubicBezTo>
                  <a:cubicBezTo>
                    <a:pt x="722" y="136"/>
                    <a:pt x="722" y="136"/>
                    <a:pt x="722" y="136"/>
                  </a:cubicBezTo>
                  <a:cubicBezTo>
                    <a:pt x="721" y="136"/>
                    <a:pt x="721" y="136"/>
                    <a:pt x="721" y="136"/>
                  </a:cubicBezTo>
                  <a:cubicBezTo>
                    <a:pt x="721" y="136"/>
                    <a:pt x="721" y="136"/>
                    <a:pt x="721" y="136"/>
                  </a:cubicBezTo>
                  <a:cubicBezTo>
                    <a:pt x="720" y="136"/>
                    <a:pt x="720" y="136"/>
                    <a:pt x="720" y="136"/>
                  </a:cubicBezTo>
                  <a:cubicBezTo>
                    <a:pt x="720" y="135"/>
                    <a:pt x="720" y="135"/>
                    <a:pt x="720" y="135"/>
                  </a:cubicBezTo>
                  <a:cubicBezTo>
                    <a:pt x="720" y="135"/>
                    <a:pt x="720" y="135"/>
                    <a:pt x="720" y="135"/>
                  </a:cubicBezTo>
                  <a:cubicBezTo>
                    <a:pt x="721" y="134"/>
                    <a:pt x="721" y="134"/>
                    <a:pt x="721" y="134"/>
                  </a:cubicBezTo>
                  <a:cubicBezTo>
                    <a:pt x="721" y="134"/>
                    <a:pt x="721" y="134"/>
                    <a:pt x="721" y="134"/>
                  </a:cubicBezTo>
                  <a:cubicBezTo>
                    <a:pt x="721" y="134"/>
                    <a:pt x="721" y="134"/>
                    <a:pt x="721" y="134"/>
                  </a:cubicBezTo>
                  <a:cubicBezTo>
                    <a:pt x="722" y="134"/>
                    <a:pt x="722" y="134"/>
                    <a:pt x="723" y="133"/>
                  </a:cubicBezTo>
                  <a:cubicBezTo>
                    <a:pt x="723" y="133"/>
                    <a:pt x="723" y="133"/>
                    <a:pt x="723" y="133"/>
                  </a:cubicBezTo>
                  <a:cubicBezTo>
                    <a:pt x="723" y="133"/>
                    <a:pt x="723" y="133"/>
                    <a:pt x="723" y="133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4" y="134"/>
                    <a:pt x="724" y="134"/>
                    <a:pt x="724" y="134"/>
                  </a:cubicBezTo>
                  <a:cubicBezTo>
                    <a:pt x="724" y="135"/>
                    <a:pt x="724" y="135"/>
                    <a:pt x="724" y="135"/>
                  </a:cubicBezTo>
                  <a:cubicBezTo>
                    <a:pt x="724" y="135"/>
                    <a:pt x="724" y="135"/>
                    <a:pt x="724" y="135"/>
                  </a:cubicBezTo>
                  <a:cubicBezTo>
                    <a:pt x="724" y="135"/>
                    <a:pt x="724" y="135"/>
                    <a:pt x="724" y="135"/>
                  </a:cubicBezTo>
                  <a:cubicBezTo>
                    <a:pt x="724" y="136"/>
                    <a:pt x="724" y="136"/>
                    <a:pt x="724" y="136"/>
                  </a:cubicBezTo>
                  <a:cubicBezTo>
                    <a:pt x="723" y="136"/>
                    <a:pt x="723" y="136"/>
                    <a:pt x="723" y="136"/>
                  </a:cubicBezTo>
                  <a:cubicBezTo>
                    <a:pt x="723" y="136"/>
                    <a:pt x="723" y="136"/>
                    <a:pt x="723" y="136"/>
                  </a:cubicBezTo>
                  <a:cubicBezTo>
                    <a:pt x="723" y="136"/>
                    <a:pt x="723" y="136"/>
                    <a:pt x="723" y="136"/>
                  </a:cubicBezTo>
                  <a:cubicBezTo>
                    <a:pt x="723" y="136"/>
                    <a:pt x="723" y="136"/>
                    <a:pt x="723" y="136"/>
                  </a:cubicBezTo>
                  <a:cubicBezTo>
                    <a:pt x="723" y="136"/>
                    <a:pt x="723" y="136"/>
                    <a:pt x="723" y="136"/>
                  </a:cubicBezTo>
                  <a:cubicBezTo>
                    <a:pt x="724" y="136"/>
                    <a:pt x="724" y="136"/>
                    <a:pt x="724" y="136"/>
                  </a:cubicBezTo>
                  <a:cubicBezTo>
                    <a:pt x="725" y="136"/>
                    <a:pt x="725" y="136"/>
                    <a:pt x="725" y="136"/>
                  </a:cubicBezTo>
                  <a:cubicBezTo>
                    <a:pt x="725" y="136"/>
                    <a:pt x="725" y="136"/>
                    <a:pt x="725" y="136"/>
                  </a:cubicBezTo>
                  <a:cubicBezTo>
                    <a:pt x="726" y="135"/>
                    <a:pt x="726" y="135"/>
                    <a:pt x="726" y="135"/>
                  </a:cubicBezTo>
                  <a:cubicBezTo>
                    <a:pt x="726" y="136"/>
                    <a:pt x="726" y="136"/>
                    <a:pt x="726" y="136"/>
                  </a:cubicBezTo>
                  <a:cubicBezTo>
                    <a:pt x="727" y="136"/>
                    <a:pt x="727" y="136"/>
                    <a:pt x="727" y="136"/>
                  </a:cubicBezTo>
                  <a:cubicBezTo>
                    <a:pt x="727" y="136"/>
                    <a:pt x="727" y="136"/>
                    <a:pt x="727" y="136"/>
                  </a:cubicBezTo>
                  <a:cubicBezTo>
                    <a:pt x="727" y="137"/>
                    <a:pt x="727" y="137"/>
                    <a:pt x="727" y="137"/>
                  </a:cubicBezTo>
                  <a:cubicBezTo>
                    <a:pt x="727" y="137"/>
                    <a:pt x="727" y="137"/>
                    <a:pt x="727" y="137"/>
                  </a:cubicBezTo>
                  <a:cubicBezTo>
                    <a:pt x="726" y="138"/>
                    <a:pt x="726" y="138"/>
                    <a:pt x="726" y="138"/>
                  </a:cubicBezTo>
                  <a:cubicBezTo>
                    <a:pt x="726" y="138"/>
                    <a:pt x="726" y="138"/>
                    <a:pt x="726" y="138"/>
                  </a:cubicBezTo>
                  <a:cubicBezTo>
                    <a:pt x="725" y="138"/>
                    <a:pt x="725" y="138"/>
                    <a:pt x="725" y="138"/>
                  </a:cubicBezTo>
                  <a:cubicBezTo>
                    <a:pt x="724" y="138"/>
                    <a:pt x="724" y="138"/>
                    <a:pt x="724" y="138"/>
                  </a:cubicBezTo>
                  <a:cubicBezTo>
                    <a:pt x="724" y="138"/>
                    <a:pt x="724" y="138"/>
                    <a:pt x="724" y="138"/>
                  </a:cubicBezTo>
                  <a:cubicBezTo>
                    <a:pt x="723" y="138"/>
                    <a:pt x="723" y="138"/>
                    <a:pt x="723" y="138"/>
                  </a:cubicBezTo>
                  <a:cubicBezTo>
                    <a:pt x="723" y="138"/>
                    <a:pt x="723" y="138"/>
                    <a:pt x="723" y="138"/>
                  </a:cubicBezTo>
                  <a:cubicBezTo>
                    <a:pt x="723" y="137"/>
                    <a:pt x="723" y="137"/>
                    <a:pt x="723" y="137"/>
                  </a:cubicBezTo>
                  <a:cubicBezTo>
                    <a:pt x="723" y="137"/>
                    <a:pt x="723" y="137"/>
                    <a:pt x="723" y="137"/>
                  </a:cubicBezTo>
                  <a:cubicBezTo>
                    <a:pt x="723" y="137"/>
                    <a:pt x="723" y="137"/>
                    <a:pt x="723" y="137"/>
                  </a:cubicBezTo>
                  <a:moveTo>
                    <a:pt x="728" y="134"/>
                  </a:moveTo>
                  <a:cubicBezTo>
                    <a:pt x="728" y="134"/>
                    <a:pt x="728" y="134"/>
                    <a:pt x="728" y="134"/>
                  </a:cubicBezTo>
                  <a:cubicBezTo>
                    <a:pt x="729" y="134"/>
                    <a:pt x="729" y="134"/>
                    <a:pt x="729" y="134"/>
                  </a:cubicBezTo>
                  <a:cubicBezTo>
                    <a:pt x="729" y="133"/>
                    <a:pt x="729" y="133"/>
                    <a:pt x="729" y="133"/>
                  </a:cubicBezTo>
                  <a:cubicBezTo>
                    <a:pt x="729" y="133"/>
                    <a:pt x="729" y="133"/>
                    <a:pt x="729" y="133"/>
                  </a:cubicBezTo>
                  <a:cubicBezTo>
                    <a:pt x="729" y="133"/>
                    <a:pt x="729" y="133"/>
                    <a:pt x="729" y="133"/>
                  </a:cubicBezTo>
                  <a:cubicBezTo>
                    <a:pt x="729" y="132"/>
                    <a:pt x="729" y="132"/>
                    <a:pt x="729" y="132"/>
                  </a:cubicBezTo>
                  <a:cubicBezTo>
                    <a:pt x="727" y="131"/>
                    <a:pt x="727" y="131"/>
                    <a:pt x="725" y="130"/>
                  </a:cubicBezTo>
                  <a:cubicBezTo>
                    <a:pt x="725" y="130"/>
                    <a:pt x="725" y="130"/>
                    <a:pt x="725" y="130"/>
                  </a:cubicBezTo>
                  <a:cubicBezTo>
                    <a:pt x="725" y="130"/>
                    <a:pt x="725" y="130"/>
                    <a:pt x="725" y="130"/>
                  </a:cubicBezTo>
                  <a:cubicBezTo>
                    <a:pt x="725" y="130"/>
                    <a:pt x="725" y="130"/>
                    <a:pt x="725" y="130"/>
                  </a:cubicBezTo>
                  <a:cubicBezTo>
                    <a:pt x="726" y="130"/>
                    <a:pt x="726" y="130"/>
                    <a:pt x="726" y="130"/>
                  </a:cubicBezTo>
                  <a:cubicBezTo>
                    <a:pt x="726" y="130"/>
                    <a:pt x="726" y="130"/>
                    <a:pt x="726" y="130"/>
                  </a:cubicBezTo>
                  <a:cubicBezTo>
                    <a:pt x="726" y="130"/>
                    <a:pt x="726" y="130"/>
                    <a:pt x="726" y="130"/>
                  </a:cubicBezTo>
                  <a:cubicBezTo>
                    <a:pt x="726" y="130"/>
                    <a:pt x="726" y="130"/>
                    <a:pt x="726" y="130"/>
                  </a:cubicBezTo>
                  <a:cubicBezTo>
                    <a:pt x="726" y="130"/>
                    <a:pt x="726" y="130"/>
                    <a:pt x="726" y="130"/>
                  </a:cubicBezTo>
                  <a:cubicBezTo>
                    <a:pt x="728" y="130"/>
                    <a:pt x="728" y="131"/>
                    <a:pt x="730" y="132"/>
                  </a:cubicBezTo>
                  <a:cubicBezTo>
                    <a:pt x="730" y="132"/>
                    <a:pt x="730" y="132"/>
                    <a:pt x="730" y="132"/>
                  </a:cubicBezTo>
                  <a:cubicBezTo>
                    <a:pt x="731" y="133"/>
                    <a:pt x="731" y="133"/>
                    <a:pt x="731" y="133"/>
                  </a:cubicBezTo>
                  <a:cubicBezTo>
                    <a:pt x="730" y="133"/>
                    <a:pt x="730" y="133"/>
                    <a:pt x="730" y="133"/>
                  </a:cubicBezTo>
                  <a:cubicBezTo>
                    <a:pt x="730" y="134"/>
                    <a:pt x="730" y="134"/>
                    <a:pt x="730" y="134"/>
                  </a:cubicBezTo>
                  <a:cubicBezTo>
                    <a:pt x="729" y="134"/>
                    <a:pt x="729" y="134"/>
                    <a:pt x="729" y="134"/>
                  </a:cubicBezTo>
                  <a:cubicBezTo>
                    <a:pt x="728" y="135"/>
                    <a:pt x="728" y="135"/>
                    <a:pt x="728" y="135"/>
                  </a:cubicBezTo>
                  <a:cubicBezTo>
                    <a:pt x="727" y="134"/>
                    <a:pt x="727" y="134"/>
                    <a:pt x="727" y="134"/>
                  </a:cubicBezTo>
                  <a:cubicBezTo>
                    <a:pt x="726" y="134"/>
                    <a:pt x="726" y="134"/>
                    <a:pt x="726" y="134"/>
                  </a:cubicBezTo>
                  <a:cubicBezTo>
                    <a:pt x="724" y="133"/>
                    <a:pt x="723" y="133"/>
                    <a:pt x="722" y="132"/>
                  </a:cubicBezTo>
                  <a:cubicBezTo>
                    <a:pt x="722" y="132"/>
                    <a:pt x="722" y="132"/>
                    <a:pt x="722" y="132"/>
                  </a:cubicBezTo>
                  <a:cubicBezTo>
                    <a:pt x="722" y="132"/>
                    <a:pt x="722" y="132"/>
                    <a:pt x="722" y="132"/>
                  </a:cubicBezTo>
                  <a:cubicBezTo>
                    <a:pt x="722" y="132"/>
                    <a:pt x="722" y="132"/>
                    <a:pt x="722" y="132"/>
                  </a:cubicBezTo>
                  <a:cubicBezTo>
                    <a:pt x="723" y="132"/>
                    <a:pt x="723" y="132"/>
                    <a:pt x="723" y="132"/>
                  </a:cubicBezTo>
                  <a:cubicBezTo>
                    <a:pt x="723" y="132"/>
                    <a:pt x="723" y="132"/>
                    <a:pt x="723" y="132"/>
                  </a:cubicBezTo>
                  <a:cubicBezTo>
                    <a:pt x="723" y="131"/>
                    <a:pt x="723" y="131"/>
                    <a:pt x="723" y="131"/>
                  </a:cubicBezTo>
                  <a:cubicBezTo>
                    <a:pt x="723" y="131"/>
                    <a:pt x="723" y="131"/>
                    <a:pt x="723" y="131"/>
                  </a:cubicBezTo>
                  <a:cubicBezTo>
                    <a:pt x="723" y="131"/>
                    <a:pt x="723" y="131"/>
                    <a:pt x="723" y="131"/>
                  </a:cubicBezTo>
                  <a:cubicBezTo>
                    <a:pt x="725" y="132"/>
                    <a:pt x="725" y="133"/>
                    <a:pt x="726" y="133"/>
                  </a:cubicBezTo>
                  <a:cubicBezTo>
                    <a:pt x="727" y="134"/>
                    <a:pt x="727" y="134"/>
                    <a:pt x="727" y="134"/>
                  </a:cubicBezTo>
                  <a:cubicBezTo>
                    <a:pt x="728" y="134"/>
                    <a:pt x="728" y="134"/>
                    <a:pt x="728" y="134"/>
                  </a:cubicBezTo>
                  <a:moveTo>
                    <a:pt x="730" y="130"/>
                  </a:moveTo>
                  <a:cubicBezTo>
                    <a:pt x="730" y="129"/>
                    <a:pt x="730" y="129"/>
                    <a:pt x="730" y="129"/>
                  </a:cubicBezTo>
                  <a:cubicBezTo>
                    <a:pt x="730" y="129"/>
                    <a:pt x="730" y="129"/>
                    <a:pt x="730" y="129"/>
                  </a:cubicBezTo>
                  <a:cubicBezTo>
                    <a:pt x="730" y="129"/>
                    <a:pt x="730" y="129"/>
                    <a:pt x="730" y="129"/>
                  </a:cubicBezTo>
                  <a:cubicBezTo>
                    <a:pt x="731" y="129"/>
                    <a:pt x="731" y="129"/>
                    <a:pt x="731" y="129"/>
                  </a:cubicBezTo>
                  <a:cubicBezTo>
                    <a:pt x="732" y="128"/>
                    <a:pt x="732" y="128"/>
                    <a:pt x="732" y="128"/>
                  </a:cubicBezTo>
                  <a:cubicBezTo>
                    <a:pt x="732" y="128"/>
                    <a:pt x="732" y="128"/>
                    <a:pt x="732" y="128"/>
                  </a:cubicBezTo>
                  <a:cubicBezTo>
                    <a:pt x="733" y="128"/>
                    <a:pt x="733" y="128"/>
                    <a:pt x="733" y="128"/>
                  </a:cubicBezTo>
                  <a:cubicBezTo>
                    <a:pt x="734" y="129"/>
                    <a:pt x="734" y="129"/>
                    <a:pt x="734" y="129"/>
                  </a:cubicBezTo>
                  <a:cubicBezTo>
                    <a:pt x="735" y="130"/>
                    <a:pt x="735" y="130"/>
                    <a:pt x="735" y="130"/>
                  </a:cubicBezTo>
                  <a:cubicBezTo>
                    <a:pt x="735" y="130"/>
                    <a:pt x="735" y="130"/>
                    <a:pt x="735" y="130"/>
                  </a:cubicBezTo>
                  <a:cubicBezTo>
                    <a:pt x="735" y="131"/>
                    <a:pt x="735" y="131"/>
                    <a:pt x="735" y="131"/>
                  </a:cubicBezTo>
                  <a:cubicBezTo>
                    <a:pt x="735" y="131"/>
                    <a:pt x="735" y="131"/>
                    <a:pt x="735" y="131"/>
                  </a:cubicBezTo>
                  <a:cubicBezTo>
                    <a:pt x="735" y="131"/>
                    <a:pt x="735" y="131"/>
                    <a:pt x="735" y="131"/>
                  </a:cubicBezTo>
                  <a:cubicBezTo>
                    <a:pt x="734" y="131"/>
                    <a:pt x="734" y="131"/>
                    <a:pt x="734" y="131"/>
                  </a:cubicBezTo>
                  <a:cubicBezTo>
                    <a:pt x="734" y="131"/>
                    <a:pt x="734" y="131"/>
                    <a:pt x="734" y="131"/>
                  </a:cubicBezTo>
                  <a:cubicBezTo>
                    <a:pt x="733" y="131"/>
                    <a:pt x="733" y="131"/>
                    <a:pt x="733" y="131"/>
                  </a:cubicBezTo>
                  <a:cubicBezTo>
                    <a:pt x="734" y="132"/>
                    <a:pt x="734" y="132"/>
                    <a:pt x="735" y="132"/>
                  </a:cubicBezTo>
                  <a:cubicBezTo>
                    <a:pt x="735" y="132"/>
                    <a:pt x="735" y="132"/>
                    <a:pt x="735" y="132"/>
                  </a:cubicBezTo>
                  <a:cubicBezTo>
                    <a:pt x="735" y="133"/>
                    <a:pt x="735" y="133"/>
                    <a:pt x="735" y="133"/>
                  </a:cubicBezTo>
                  <a:cubicBezTo>
                    <a:pt x="735" y="133"/>
                    <a:pt x="735" y="133"/>
                    <a:pt x="735" y="133"/>
                  </a:cubicBezTo>
                  <a:cubicBezTo>
                    <a:pt x="735" y="133"/>
                    <a:pt x="735" y="133"/>
                    <a:pt x="735" y="133"/>
                  </a:cubicBezTo>
                  <a:cubicBezTo>
                    <a:pt x="735" y="133"/>
                    <a:pt x="735" y="133"/>
                    <a:pt x="735" y="133"/>
                  </a:cubicBezTo>
                  <a:cubicBezTo>
                    <a:pt x="734" y="133"/>
                    <a:pt x="734" y="133"/>
                    <a:pt x="734" y="133"/>
                  </a:cubicBezTo>
                  <a:cubicBezTo>
                    <a:pt x="734" y="133"/>
                    <a:pt x="734" y="133"/>
                    <a:pt x="734" y="133"/>
                  </a:cubicBezTo>
                  <a:cubicBezTo>
                    <a:pt x="734" y="133"/>
                    <a:pt x="734" y="133"/>
                    <a:pt x="734" y="133"/>
                  </a:cubicBezTo>
                  <a:cubicBezTo>
                    <a:pt x="732" y="132"/>
                    <a:pt x="731" y="131"/>
                    <a:pt x="729" y="130"/>
                  </a:cubicBezTo>
                  <a:cubicBezTo>
                    <a:pt x="729" y="130"/>
                    <a:pt x="729" y="130"/>
                    <a:pt x="729" y="130"/>
                  </a:cubicBezTo>
                  <a:cubicBezTo>
                    <a:pt x="729" y="130"/>
                    <a:pt x="729" y="130"/>
                    <a:pt x="729" y="130"/>
                  </a:cubicBezTo>
                  <a:cubicBezTo>
                    <a:pt x="729" y="130"/>
                    <a:pt x="729" y="130"/>
                    <a:pt x="729" y="130"/>
                  </a:cubicBezTo>
                  <a:cubicBezTo>
                    <a:pt x="729" y="130"/>
                    <a:pt x="729" y="130"/>
                    <a:pt x="729" y="130"/>
                  </a:cubicBezTo>
                  <a:cubicBezTo>
                    <a:pt x="729" y="129"/>
                    <a:pt x="729" y="129"/>
                    <a:pt x="729" y="129"/>
                  </a:cubicBezTo>
                  <a:cubicBezTo>
                    <a:pt x="729" y="129"/>
                    <a:pt x="729" y="129"/>
                    <a:pt x="729" y="129"/>
                  </a:cubicBezTo>
                  <a:cubicBezTo>
                    <a:pt x="730" y="129"/>
                    <a:pt x="730" y="129"/>
                    <a:pt x="730" y="129"/>
                  </a:cubicBezTo>
                  <a:cubicBezTo>
                    <a:pt x="730" y="129"/>
                    <a:pt x="730" y="129"/>
                    <a:pt x="730" y="129"/>
                  </a:cubicBezTo>
                  <a:cubicBezTo>
                    <a:pt x="730" y="130"/>
                    <a:pt x="730" y="130"/>
                    <a:pt x="730" y="130"/>
                  </a:cubicBezTo>
                  <a:moveTo>
                    <a:pt x="723" y="117"/>
                  </a:moveTo>
                  <a:cubicBezTo>
                    <a:pt x="723" y="117"/>
                    <a:pt x="722" y="117"/>
                    <a:pt x="722" y="117"/>
                  </a:cubicBezTo>
                  <a:cubicBezTo>
                    <a:pt x="712" y="123"/>
                    <a:pt x="707" y="126"/>
                    <a:pt x="697" y="132"/>
                  </a:cubicBezTo>
                  <a:cubicBezTo>
                    <a:pt x="696" y="132"/>
                    <a:pt x="696" y="133"/>
                    <a:pt x="697" y="134"/>
                  </a:cubicBezTo>
                  <a:cubicBezTo>
                    <a:pt x="707" y="140"/>
                    <a:pt x="713" y="143"/>
                    <a:pt x="724" y="149"/>
                  </a:cubicBezTo>
                  <a:cubicBezTo>
                    <a:pt x="724" y="150"/>
                    <a:pt x="725" y="150"/>
                    <a:pt x="725" y="150"/>
                  </a:cubicBezTo>
                  <a:cubicBezTo>
                    <a:pt x="726" y="150"/>
                    <a:pt x="727" y="150"/>
                    <a:pt x="727" y="149"/>
                  </a:cubicBezTo>
                  <a:cubicBezTo>
                    <a:pt x="737" y="144"/>
                    <a:pt x="742" y="141"/>
                    <a:pt x="752" y="135"/>
                  </a:cubicBezTo>
                  <a:cubicBezTo>
                    <a:pt x="753" y="134"/>
                    <a:pt x="753" y="133"/>
                    <a:pt x="752" y="133"/>
                  </a:cubicBezTo>
                  <a:cubicBezTo>
                    <a:pt x="741" y="127"/>
                    <a:pt x="736" y="123"/>
                    <a:pt x="725" y="117"/>
                  </a:cubicBezTo>
                  <a:cubicBezTo>
                    <a:pt x="725" y="117"/>
                    <a:pt x="724" y="117"/>
                    <a:pt x="723" y="117"/>
                  </a:cubicBezTo>
                  <a:moveTo>
                    <a:pt x="621" y="155"/>
                  </a:moveTo>
                  <a:cubicBezTo>
                    <a:pt x="621" y="155"/>
                    <a:pt x="621" y="155"/>
                    <a:pt x="621" y="155"/>
                  </a:cubicBezTo>
                  <a:cubicBezTo>
                    <a:pt x="619" y="154"/>
                    <a:pt x="618" y="153"/>
                    <a:pt x="616" y="152"/>
                  </a:cubicBezTo>
                  <a:cubicBezTo>
                    <a:pt x="616" y="152"/>
                    <a:pt x="616" y="152"/>
                    <a:pt x="616" y="152"/>
                  </a:cubicBezTo>
                  <a:cubicBezTo>
                    <a:pt x="616" y="152"/>
                    <a:pt x="616" y="152"/>
                    <a:pt x="616" y="152"/>
                  </a:cubicBezTo>
                  <a:cubicBezTo>
                    <a:pt x="617" y="152"/>
                    <a:pt x="617" y="151"/>
                    <a:pt x="617" y="151"/>
                  </a:cubicBezTo>
                  <a:cubicBezTo>
                    <a:pt x="618" y="151"/>
                    <a:pt x="618" y="151"/>
                    <a:pt x="618" y="151"/>
                  </a:cubicBezTo>
                  <a:cubicBezTo>
                    <a:pt x="619" y="151"/>
                    <a:pt x="619" y="151"/>
                    <a:pt x="619" y="151"/>
                  </a:cubicBezTo>
                  <a:cubicBezTo>
                    <a:pt x="620" y="151"/>
                    <a:pt x="620" y="151"/>
                    <a:pt x="620" y="151"/>
                  </a:cubicBezTo>
                  <a:cubicBezTo>
                    <a:pt x="620" y="151"/>
                    <a:pt x="620" y="151"/>
                    <a:pt x="620" y="151"/>
                  </a:cubicBezTo>
                  <a:cubicBezTo>
                    <a:pt x="621" y="151"/>
                    <a:pt x="621" y="151"/>
                    <a:pt x="621" y="151"/>
                  </a:cubicBezTo>
                  <a:cubicBezTo>
                    <a:pt x="621" y="151"/>
                    <a:pt x="621" y="151"/>
                    <a:pt x="621" y="151"/>
                  </a:cubicBezTo>
                  <a:cubicBezTo>
                    <a:pt x="621" y="152"/>
                    <a:pt x="621" y="152"/>
                    <a:pt x="621" y="152"/>
                  </a:cubicBezTo>
                  <a:cubicBezTo>
                    <a:pt x="621" y="152"/>
                    <a:pt x="621" y="152"/>
                    <a:pt x="621" y="152"/>
                  </a:cubicBezTo>
                  <a:cubicBezTo>
                    <a:pt x="621" y="152"/>
                    <a:pt x="621" y="152"/>
                    <a:pt x="621" y="152"/>
                  </a:cubicBezTo>
                  <a:cubicBezTo>
                    <a:pt x="622" y="152"/>
                    <a:pt x="622" y="152"/>
                    <a:pt x="622" y="152"/>
                  </a:cubicBezTo>
                  <a:cubicBezTo>
                    <a:pt x="623" y="152"/>
                    <a:pt x="623" y="152"/>
                    <a:pt x="623" y="152"/>
                  </a:cubicBezTo>
                  <a:cubicBezTo>
                    <a:pt x="623" y="152"/>
                    <a:pt x="623" y="152"/>
                    <a:pt x="623" y="152"/>
                  </a:cubicBezTo>
                  <a:cubicBezTo>
                    <a:pt x="624" y="153"/>
                    <a:pt x="624" y="153"/>
                    <a:pt x="624" y="153"/>
                  </a:cubicBezTo>
                  <a:cubicBezTo>
                    <a:pt x="624" y="153"/>
                    <a:pt x="624" y="153"/>
                    <a:pt x="624" y="153"/>
                  </a:cubicBezTo>
                  <a:cubicBezTo>
                    <a:pt x="624" y="153"/>
                    <a:pt x="624" y="153"/>
                    <a:pt x="624" y="153"/>
                  </a:cubicBezTo>
                  <a:cubicBezTo>
                    <a:pt x="624" y="154"/>
                    <a:pt x="624" y="154"/>
                    <a:pt x="624" y="154"/>
                  </a:cubicBezTo>
                  <a:cubicBezTo>
                    <a:pt x="623" y="154"/>
                    <a:pt x="623" y="154"/>
                    <a:pt x="623" y="154"/>
                  </a:cubicBezTo>
                  <a:cubicBezTo>
                    <a:pt x="623" y="154"/>
                    <a:pt x="623" y="154"/>
                    <a:pt x="623" y="154"/>
                  </a:cubicBezTo>
                  <a:cubicBezTo>
                    <a:pt x="622" y="155"/>
                    <a:pt x="622" y="155"/>
                    <a:pt x="622" y="155"/>
                  </a:cubicBezTo>
                  <a:cubicBezTo>
                    <a:pt x="621" y="155"/>
                    <a:pt x="621" y="155"/>
                    <a:pt x="621" y="155"/>
                  </a:cubicBezTo>
                  <a:moveTo>
                    <a:pt x="623" y="151"/>
                  </a:moveTo>
                  <a:cubicBezTo>
                    <a:pt x="622" y="151"/>
                    <a:pt x="622" y="151"/>
                    <a:pt x="622" y="151"/>
                  </a:cubicBezTo>
                  <a:cubicBezTo>
                    <a:pt x="622" y="151"/>
                    <a:pt x="622" y="151"/>
                    <a:pt x="622" y="151"/>
                  </a:cubicBezTo>
                  <a:cubicBezTo>
                    <a:pt x="622" y="151"/>
                    <a:pt x="622" y="151"/>
                    <a:pt x="622" y="151"/>
                  </a:cubicBezTo>
                  <a:cubicBezTo>
                    <a:pt x="622" y="150"/>
                    <a:pt x="622" y="150"/>
                    <a:pt x="622" y="150"/>
                  </a:cubicBezTo>
                  <a:cubicBezTo>
                    <a:pt x="622" y="150"/>
                    <a:pt x="622" y="150"/>
                    <a:pt x="622" y="150"/>
                  </a:cubicBezTo>
                  <a:cubicBezTo>
                    <a:pt x="622" y="150"/>
                    <a:pt x="622" y="150"/>
                    <a:pt x="622" y="150"/>
                  </a:cubicBezTo>
                  <a:cubicBezTo>
                    <a:pt x="623" y="150"/>
                    <a:pt x="623" y="150"/>
                    <a:pt x="623" y="150"/>
                  </a:cubicBezTo>
                  <a:cubicBezTo>
                    <a:pt x="623" y="149"/>
                    <a:pt x="623" y="149"/>
                    <a:pt x="623" y="149"/>
                  </a:cubicBezTo>
                  <a:cubicBezTo>
                    <a:pt x="624" y="149"/>
                    <a:pt x="624" y="149"/>
                    <a:pt x="624" y="149"/>
                  </a:cubicBezTo>
                  <a:cubicBezTo>
                    <a:pt x="624" y="149"/>
                    <a:pt x="624" y="149"/>
                    <a:pt x="624" y="149"/>
                  </a:cubicBezTo>
                  <a:cubicBezTo>
                    <a:pt x="625" y="149"/>
                    <a:pt x="625" y="149"/>
                    <a:pt x="625" y="149"/>
                  </a:cubicBezTo>
                  <a:cubicBezTo>
                    <a:pt x="626" y="149"/>
                    <a:pt x="626" y="149"/>
                    <a:pt x="626" y="149"/>
                  </a:cubicBezTo>
                  <a:cubicBezTo>
                    <a:pt x="627" y="150"/>
                    <a:pt x="627" y="150"/>
                    <a:pt x="628" y="151"/>
                  </a:cubicBezTo>
                  <a:cubicBezTo>
                    <a:pt x="629" y="151"/>
                    <a:pt x="629" y="151"/>
                    <a:pt x="629" y="151"/>
                  </a:cubicBezTo>
                  <a:cubicBezTo>
                    <a:pt x="628" y="151"/>
                    <a:pt x="628" y="151"/>
                    <a:pt x="628" y="151"/>
                  </a:cubicBezTo>
                  <a:cubicBezTo>
                    <a:pt x="628" y="151"/>
                    <a:pt x="628" y="151"/>
                    <a:pt x="628" y="151"/>
                  </a:cubicBezTo>
                  <a:cubicBezTo>
                    <a:pt x="628" y="151"/>
                    <a:pt x="628" y="151"/>
                    <a:pt x="628" y="151"/>
                  </a:cubicBezTo>
                  <a:cubicBezTo>
                    <a:pt x="628" y="151"/>
                    <a:pt x="628" y="151"/>
                    <a:pt x="628" y="151"/>
                  </a:cubicBezTo>
                  <a:cubicBezTo>
                    <a:pt x="628" y="151"/>
                    <a:pt x="628" y="151"/>
                    <a:pt x="628" y="151"/>
                  </a:cubicBezTo>
                  <a:cubicBezTo>
                    <a:pt x="627" y="151"/>
                    <a:pt x="627" y="151"/>
                    <a:pt x="627" y="151"/>
                  </a:cubicBezTo>
                  <a:cubicBezTo>
                    <a:pt x="627" y="152"/>
                    <a:pt x="627" y="152"/>
                    <a:pt x="627" y="152"/>
                  </a:cubicBezTo>
                  <a:cubicBezTo>
                    <a:pt x="627" y="152"/>
                    <a:pt x="627" y="152"/>
                    <a:pt x="627" y="152"/>
                  </a:cubicBezTo>
                  <a:cubicBezTo>
                    <a:pt x="626" y="152"/>
                    <a:pt x="626" y="152"/>
                    <a:pt x="626" y="152"/>
                  </a:cubicBezTo>
                  <a:cubicBezTo>
                    <a:pt x="626" y="153"/>
                    <a:pt x="626" y="153"/>
                    <a:pt x="626" y="153"/>
                  </a:cubicBezTo>
                  <a:cubicBezTo>
                    <a:pt x="625" y="152"/>
                    <a:pt x="625" y="152"/>
                    <a:pt x="625" y="152"/>
                  </a:cubicBezTo>
                  <a:cubicBezTo>
                    <a:pt x="624" y="152"/>
                    <a:pt x="624" y="152"/>
                    <a:pt x="624" y="152"/>
                  </a:cubicBezTo>
                  <a:cubicBezTo>
                    <a:pt x="624" y="152"/>
                    <a:pt x="624" y="152"/>
                    <a:pt x="624" y="152"/>
                  </a:cubicBezTo>
                  <a:cubicBezTo>
                    <a:pt x="624" y="151"/>
                    <a:pt x="624" y="151"/>
                    <a:pt x="624" y="151"/>
                  </a:cubicBezTo>
                  <a:cubicBezTo>
                    <a:pt x="624" y="151"/>
                    <a:pt x="624" y="151"/>
                    <a:pt x="624" y="151"/>
                  </a:cubicBezTo>
                  <a:cubicBezTo>
                    <a:pt x="625" y="150"/>
                    <a:pt x="625" y="150"/>
                    <a:pt x="625" y="150"/>
                  </a:cubicBezTo>
                  <a:cubicBezTo>
                    <a:pt x="625" y="150"/>
                    <a:pt x="625" y="150"/>
                    <a:pt x="625" y="150"/>
                  </a:cubicBezTo>
                  <a:cubicBezTo>
                    <a:pt x="625" y="150"/>
                    <a:pt x="625" y="150"/>
                    <a:pt x="625" y="150"/>
                  </a:cubicBezTo>
                  <a:cubicBezTo>
                    <a:pt x="625" y="150"/>
                    <a:pt x="625" y="150"/>
                    <a:pt x="625" y="150"/>
                  </a:cubicBezTo>
                  <a:cubicBezTo>
                    <a:pt x="624" y="150"/>
                    <a:pt x="624" y="150"/>
                    <a:pt x="624" y="150"/>
                  </a:cubicBezTo>
                  <a:cubicBezTo>
                    <a:pt x="624" y="150"/>
                    <a:pt x="624" y="150"/>
                    <a:pt x="624" y="150"/>
                  </a:cubicBezTo>
                  <a:cubicBezTo>
                    <a:pt x="624" y="150"/>
                    <a:pt x="624" y="150"/>
                    <a:pt x="624" y="150"/>
                  </a:cubicBezTo>
                  <a:cubicBezTo>
                    <a:pt x="623" y="150"/>
                    <a:pt x="623" y="150"/>
                    <a:pt x="623" y="150"/>
                  </a:cubicBezTo>
                  <a:cubicBezTo>
                    <a:pt x="623" y="151"/>
                    <a:pt x="623" y="151"/>
                    <a:pt x="623" y="151"/>
                  </a:cubicBezTo>
                  <a:cubicBezTo>
                    <a:pt x="623" y="151"/>
                    <a:pt x="623" y="151"/>
                    <a:pt x="623" y="151"/>
                  </a:cubicBezTo>
                  <a:cubicBezTo>
                    <a:pt x="623" y="151"/>
                    <a:pt x="623" y="151"/>
                    <a:pt x="623" y="151"/>
                  </a:cubicBezTo>
                  <a:cubicBezTo>
                    <a:pt x="623" y="151"/>
                    <a:pt x="623" y="151"/>
                    <a:pt x="623" y="151"/>
                  </a:cubicBezTo>
                  <a:cubicBezTo>
                    <a:pt x="623" y="151"/>
                    <a:pt x="623" y="151"/>
                    <a:pt x="623" y="151"/>
                  </a:cubicBezTo>
                  <a:moveTo>
                    <a:pt x="629" y="150"/>
                  </a:moveTo>
                  <a:cubicBezTo>
                    <a:pt x="628" y="150"/>
                    <a:pt x="628" y="150"/>
                    <a:pt x="628" y="150"/>
                  </a:cubicBezTo>
                  <a:cubicBezTo>
                    <a:pt x="627" y="149"/>
                    <a:pt x="627" y="149"/>
                    <a:pt x="627" y="149"/>
                  </a:cubicBezTo>
                  <a:cubicBezTo>
                    <a:pt x="627" y="149"/>
                    <a:pt x="627" y="149"/>
                    <a:pt x="627" y="149"/>
                  </a:cubicBezTo>
                  <a:cubicBezTo>
                    <a:pt x="626" y="148"/>
                    <a:pt x="626" y="148"/>
                    <a:pt x="626" y="148"/>
                  </a:cubicBezTo>
                  <a:cubicBezTo>
                    <a:pt x="626" y="148"/>
                    <a:pt x="626" y="148"/>
                    <a:pt x="626" y="148"/>
                  </a:cubicBezTo>
                  <a:cubicBezTo>
                    <a:pt x="627" y="147"/>
                    <a:pt x="627" y="147"/>
                    <a:pt x="627" y="147"/>
                  </a:cubicBezTo>
                  <a:cubicBezTo>
                    <a:pt x="627" y="147"/>
                    <a:pt x="627" y="147"/>
                    <a:pt x="627" y="147"/>
                  </a:cubicBezTo>
                  <a:cubicBezTo>
                    <a:pt x="628" y="147"/>
                    <a:pt x="628" y="147"/>
                    <a:pt x="628" y="147"/>
                  </a:cubicBezTo>
                  <a:cubicBezTo>
                    <a:pt x="628" y="147"/>
                    <a:pt x="628" y="147"/>
                    <a:pt x="628" y="147"/>
                  </a:cubicBezTo>
                  <a:cubicBezTo>
                    <a:pt x="628" y="147"/>
                    <a:pt x="628" y="147"/>
                    <a:pt x="628" y="147"/>
                  </a:cubicBezTo>
                  <a:cubicBezTo>
                    <a:pt x="628" y="147"/>
                    <a:pt x="628" y="147"/>
                    <a:pt x="628" y="147"/>
                  </a:cubicBezTo>
                  <a:cubicBezTo>
                    <a:pt x="629" y="147"/>
                    <a:pt x="629" y="147"/>
                    <a:pt x="629" y="147"/>
                  </a:cubicBezTo>
                  <a:cubicBezTo>
                    <a:pt x="629" y="147"/>
                    <a:pt x="629" y="147"/>
                    <a:pt x="629" y="147"/>
                  </a:cubicBezTo>
                  <a:cubicBezTo>
                    <a:pt x="629" y="147"/>
                    <a:pt x="629" y="147"/>
                    <a:pt x="629" y="147"/>
                  </a:cubicBezTo>
                  <a:cubicBezTo>
                    <a:pt x="629" y="147"/>
                    <a:pt x="629" y="147"/>
                    <a:pt x="629" y="147"/>
                  </a:cubicBezTo>
                  <a:cubicBezTo>
                    <a:pt x="629" y="147"/>
                    <a:pt x="629" y="147"/>
                    <a:pt x="629" y="147"/>
                  </a:cubicBezTo>
                  <a:cubicBezTo>
                    <a:pt x="629" y="147"/>
                    <a:pt x="629" y="147"/>
                    <a:pt x="629" y="147"/>
                  </a:cubicBezTo>
                  <a:cubicBezTo>
                    <a:pt x="629" y="147"/>
                    <a:pt x="629" y="147"/>
                    <a:pt x="629" y="147"/>
                  </a:cubicBezTo>
                  <a:cubicBezTo>
                    <a:pt x="628" y="147"/>
                    <a:pt x="628" y="147"/>
                    <a:pt x="628" y="147"/>
                  </a:cubicBezTo>
                  <a:cubicBezTo>
                    <a:pt x="628" y="148"/>
                    <a:pt x="628" y="148"/>
                    <a:pt x="628" y="148"/>
                  </a:cubicBezTo>
                  <a:cubicBezTo>
                    <a:pt x="628" y="148"/>
                    <a:pt x="628" y="148"/>
                    <a:pt x="628" y="148"/>
                  </a:cubicBezTo>
                  <a:cubicBezTo>
                    <a:pt x="628" y="148"/>
                    <a:pt x="628" y="149"/>
                    <a:pt x="628" y="149"/>
                  </a:cubicBezTo>
                  <a:cubicBezTo>
                    <a:pt x="629" y="149"/>
                    <a:pt x="629" y="149"/>
                    <a:pt x="629" y="149"/>
                  </a:cubicBezTo>
                  <a:cubicBezTo>
                    <a:pt x="629" y="149"/>
                    <a:pt x="629" y="149"/>
                    <a:pt x="629" y="149"/>
                  </a:cubicBezTo>
                  <a:cubicBezTo>
                    <a:pt x="630" y="149"/>
                    <a:pt x="630" y="149"/>
                    <a:pt x="630" y="149"/>
                  </a:cubicBezTo>
                  <a:cubicBezTo>
                    <a:pt x="630" y="149"/>
                    <a:pt x="630" y="149"/>
                    <a:pt x="630" y="149"/>
                  </a:cubicBezTo>
                  <a:cubicBezTo>
                    <a:pt x="631" y="149"/>
                    <a:pt x="631" y="149"/>
                    <a:pt x="631" y="149"/>
                  </a:cubicBezTo>
                  <a:cubicBezTo>
                    <a:pt x="631" y="149"/>
                    <a:pt x="631" y="149"/>
                    <a:pt x="631" y="149"/>
                  </a:cubicBezTo>
                  <a:cubicBezTo>
                    <a:pt x="631" y="148"/>
                    <a:pt x="631" y="148"/>
                    <a:pt x="631" y="148"/>
                  </a:cubicBezTo>
                  <a:cubicBezTo>
                    <a:pt x="631" y="148"/>
                    <a:pt x="631" y="148"/>
                    <a:pt x="631" y="148"/>
                  </a:cubicBezTo>
                  <a:cubicBezTo>
                    <a:pt x="631" y="148"/>
                    <a:pt x="631" y="148"/>
                    <a:pt x="631" y="148"/>
                  </a:cubicBezTo>
                  <a:cubicBezTo>
                    <a:pt x="631" y="148"/>
                    <a:pt x="631" y="148"/>
                    <a:pt x="631" y="148"/>
                  </a:cubicBezTo>
                  <a:cubicBezTo>
                    <a:pt x="631" y="148"/>
                    <a:pt x="631" y="148"/>
                    <a:pt x="631" y="148"/>
                  </a:cubicBezTo>
                  <a:cubicBezTo>
                    <a:pt x="631" y="149"/>
                    <a:pt x="631" y="149"/>
                    <a:pt x="631" y="149"/>
                  </a:cubicBezTo>
                  <a:cubicBezTo>
                    <a:pt x="632" y="149"/>
                    <a:pt x="632" y="149"/>
                    <a:pt x="632" y="149"/>
                  </a:cubicBezTo>
                  <a:cubicBezTo>
                    <a:pt x="632" y="149"/>
                    <a:pt x="632" y="149"/>
                    <a:pt x="632" y="149"/>
                  </a:cubicBezTo>
                  <a:cubicBezTo>
                    <a:pt x="632" y="149"/>
                    <a:pt x="632" y="149"/>
                    <a:pt x="632" y="149"/>
                  </a:cubicBezTo>
                  <a:cubicBezTo>
                    <a:pt x="632" y="149"/>
                    <a:pt x="632" y="149"/>
                    <a:pt x="632" y="149"/>
                  </a:cubicBezTo>
                  <a:cubicBezTo>
                    <a:pt x="632" y="149"/>
                    <a:pt x="632" y="149"/>
                    <a:pt x="632" y="149"/>
                  </a:cubicBezTo>
                  <a:cubicBezTo>
                    <a:pt x="632" y="149"/>
                    <a:pt x="632" y="149"/>
                    <a:pt x="632" y="149"/>
                  </a:cubicBezTo>
                  <a:cubicBezTo>
                    <a:pt x="631" y="149"/>
                    <a:pt x="631" y="149"/>
                    <a:pt x="631" y="149"/>
                  </a:cubicBezTo>
                  <a:cubicBezTo>
                    <a:pt x="631" y="150"/>
                    <a:pt x="631" y="150"/>
                    <a:pt x="631" y="150"/>
                  </a:cubicBezTo>
                  <a:cubicBezTo>
                    <a:pt x="630" y="150"/>
                    <a:pt x="630" y="150"/>
                    <a:pt x="630" y="150"/>
                  </a:cubicBezTo>
                  <a:cubicBezTo>
                    <a:pt x="629" y="150"/>
                    <a:pt x="629" y="150"/>
                    <a:pt x="629" y="150"/>
                  </a:cubicBezTo>
                  <a:moveTo>
                    <a:pt x="632" y="147"/>
                  </a:moveTo>
                  <a:cubicBezTo>
                    <a:pt x="631" y="146"/>
                    <a:pt x="631" y="146"/>
                    <a:pt x="631" y="145"/>
                  </a:cubicBezTo>
                  <a:cubicBezTo>
                    <a:pt x="631" y="145"/>
                    <a:pt x="631" y="145"/>
                    <a:pt x="631" y="145"/>
                  </a:cubicBezTo>
                  <a:cubicBezTo>
                    <a:pt x="631" y="145"/>
                    <a:pt x="631" y="145"/>
                    <a:pt x="631" y="145"/>
                  </a:cubicBezTo>
                  <a:cubicBezTo>
                    <a:pt x="631" y="145"/>
                    <a:pt x="631" y="145"/>
                    <a:pt x="631" y="145"/>
                  </a:cubicBezTo>
                  <a:cubicBezTo>
                    <a:pt x="631" y="145"/>
                    <a:pt x="631" y="145"/>
                    <a:pt x="631" y="145"/>
                  </a:cubicBezTo>
                  <a:cubicBezTo>
                    <a:pt x="632" y="144"/>
                    <a:pt x="632" y="144"/>
                    <a:pt x="632" y="144"/>
                  </a:cubicBezTo>
                  <a:cubicBezTo>
                    <a:pt x="632" y="144"/>
                    <a:pt x="632" y="144"/>
                    <a:pt x="632" y="144"/>
                  </a:cubicBezTo>
                  <a:cubicBezTo>
                    <a:pt x="632" y="144"/>
                    <a:pt x="632" y="144"/>
                    <a:pt x="632" y="144"/>
                  </a:cubicBezTo>
                  <a:cubicBezTo>
                    <a:pt x="632" y="144"/>
                    <a:pt x="632" y="144"/>
                    <a:pt x="632" y="144"/>
                  </a:cubicBezTo>
                  <a:cubicBezTo>
                    <a:pt x="632" y="145"/>
                    <a:pt x="632" y="145"/>
                    <a:pt x="632" y="145"/>
                  </a:cubicBezTo>
                  <a:cubicBezTo>
                    <a:pt x="632" y="145"/>
                    <a:pt x="632" y="145"/>
                    <a:pt x="632" y="145"/>
                  </a:cubicBezTo>
                  <a:cubicBezTo>
                    <a:pt x="632" y="145"/>
                    <a:pt x="632" y="145"/>
                    <a:pt x="633" y="146"/>
                  </a:cubicBezTo>
                  <a:cubicBezTo>
                    <a:pt x="634" y="146"/>
                    <a:pt x="634" y="146"/>
                    <a:pt x="636" y="147"/>
                  </a:cubicBezTo>
                  <a:cubicBezTo>
                    <a:pt x="636" y="147"/>
                    <a:pt x="636" y="147"/>
                    <a:pt x="636" y="147"/>
                  </a:cubicBezTo>
                  <a:cubicBezTo>
                    <a:pt x="636" y="147"/>
                    <a:pt x="636" y="147"/>
                    <a:pt x="636" y="147"/>
                  </a:cubicBezTo>
                  <a:cubicBezTo>
                    <a:pt x="636" y="147"/>
                    <a:pt x="636" y="147"/>
                    <a:pt x="636" y="147"/>
                  </a:cubicBezTo>
                  <a:cubicBezTo>
                    <a:pt x="636" y="147"/>
                    <a:pt x="636" y="147"/>
                    <a:pt x="636" y="147"/>
                  </a:cubicBezTo>
                  <a:cubicBezTo>
                    <a:pt x="636" y="147"/>
                    <a:pt x="636" y="147"/>
                    <a:pt x="636" y="147"/>
                  </a:cubicBezTo>
                  <a:cubicBezTo>
                    <a:pt x="636" y="147"/>
                    <a:pt x="636" y="147"/>
                    <a:pt x="636" y="147"/>
                  </a:cubicBezTo>
                  <a:cubicBezTo>
                    <a:pt x="635" y="147"/>
                    <a:pt x="635" y="147"/>
                    <a:pt x="635" y="147"/>
                  </a:cubicBezTo>
                  <a:cubicBezTo>
                    <a:pt x="635" y="147"/>
                    <a:pt x="635" y="147"/>
                    <a:pt x="635" y="147"/>
                  </a:cubicBezTo>
                  <a:cubicBezTo>
                    <a:pt x="635" y="147"/>
                    <a:pt x="635" y="147"/>
                    <a:pt x="635" y="147"/>
                  </a:cubicBezTo>
                  <a:cubicBezTo>
                    <a:pt x="635" y="147"/>
                    <a:pt x="635" y="147"/>
                    <a:pt x="635" y="147"/>
                  </a:cubicBezTo>
                  <a:cubicBezTo>
                    <a:pt x="634" y="147"/>
                    <a:pt x="633" y="147"/>
                    <a:pt x="632" y="147"/>
                  </a:cubicBezTo>
                  <a:cubicBezTo>
                    <a:pt x="633" y="147"/>
                    <a:pt x="633" y="147"/>
                    <a:pt x="634" y="148"/>
                  </a:cubicBezTo>
                  <a:cubicBezTo>
                    <a:pt x="634" y="148"/>
                    <a:pt x="634" y="148"/>
                    <a:pt x="634" y="148"/>
                  </a:cubicBezTo>
                  <a:cubicBezTo>
                    <a:pt x="634" y="148"/>
                    <a:pt x="634" y="148"/>
                    <a:pt x="634" y="148"/>
                  </a:cubicBezTo>
                  <a:cubicBezTo>
                    <a:pt x="634" y="148"/>
                    <a:pt x="634" y="148"/>
                    <a:pt x="634" y="148"/>
                  </a:cubicBezTo>
                  <a:cubicBezTo>
                    <a:pt x="633" y="148"/>
                    <a:pt x="633" y="148"/>
                    <a:pt x="633" y="148"/>
                  </a:cubicBezTo>
                  <a:cubicBezTo>
                    <a:pt x="633" y="148"/>
                    <a:pt x="633" y="148"/>
                    <a:pt x="633" y="148"/>
                  </a:cubicBezTo>
                  <a:cubicBezTo>
                    <a:pt x="633" y="148"/>
                    <a:pt x="633" y="148"/>
                    <a:pt x="633" y="148"/>
                  </a:cubicBezTo>
                  <a:cubicBezTo>
                    <a:pt x="633" y="148"/>
                    <a:pt x="633" y="148"/>
                    <a:pt x="633" y="148"/>
                  </a:cubicBezTo>
                  <a:cubicBezTo>
                    <a:pt x="633" y="148"/>
                    <a:pt x="633" y="148"/>
                    <a:pt x="633" y="148"/>
                  </a:cubicBezTo>
                  <a:cubicBezTo>
                    <a:pt x="631" y="147"/>
                    <a:pt x="629" y="146"/>
                    <a:pt x="627" y="145"/>
                  </a:cubicBezTo>
                  <a:cubicBezTo>
                    <a:pt x="627" y="145"/>
                    <a:pt x="627" y="145"/>
                    <a:pt x="627" y="145"/>
                  </a:cubicBezTo>
                  <a:cubicBezTo>
                    <a:pt x="627" y="145"/>
                    <a:pt x="627" y="145"/>
                    <a:pt x="627" y="145"/>
                  </a:cubicBezTo>
                  <a:cubicBezTo>
                    <a:pt x="627" y="145"/>
                    <a:pt x="627" y="145"/>
                    <a:pt x="627" y="145"/>
                  </a:cubicBezTo>
                  <a:cubicBezTo>
                    <a:pt x="628" y="145"/>
                    <a:pt x="628" y="145"/>
                    <a:pt x="628" y="145"/>
                  </a:cubicBezTo>
                  <a:cubicBezTo>
                    <a:pt x="628" y="145"/>
                    <a:pt x="628" y="145"/>
                    <a:pt x="628" y="145"/>
                  </a:cubicBezTo>
                  <a:cubicBezTo>
                    <a:pt x="628" y="145"/>
                    <a:pt x="628" y="145"/>
                    <a:pt x="628" y="145"/>
                  </a:cubicBezTo>
                  <a:cubicBezTo>
                    <a:pt x="628" y="145"/>
                    <a:pt x="628" y="145"/>
                    <a:pt x="628" y="145"/>
                  </a:cubicBezTo>
                  <a:cubicBezTo>
                    <a:pt x="628" y="145"/>
                    <a:pt x="628" y="145"/>
                    <a:pt x="628" y="145"/>
                  </a:cubicBezTo>
                  <a:cubicBezTo>
                    <a:pt x="630" y="145"/>
                    <a:pt x="630" y="146"/>
                    <a:pt x="632" y="147"/>
                  </a:cubicBezTo>
                  <a:moveTo>
                    <a:pt x="657" y="114"/>
                  </a:moveTo>
                  <a:cubicBezTo>
                    <a:pt x="656" y="114"/>
                    <a:pt x="656" y="115"/>
                    <a:pt x="655" y="115"/>
                  </a:cubicBezTo>
                  <a:cubicBezTo>
                    <a:pt x="626" y="131"/>
                    <a:pt x="598" y="148"/>
                    <a:pt x="569" y="165"/>
                  </a:cubicBezTo>
                  <a:cubicBezTo>
                    <a:pt x="568" y="165"/>
                    <a:pt x="568" y="166"/>
                    <a:pt x="569" y="167"/>
                  </a:cubicBezTo>
                  <a:cubicBezTo>
                    <a:pt x="580" y="173"/>
                    <a:pt x="585" y="176"/>
                    <a:pt x="596" y="183"/>
                  </a:cubicBezTo>
                  <a:cubicBezTo>
                    <a:pt x="596" y="183"/>
                    <a:pt x="597" y="183"/>
                    <a:pt x="598" y="183"/>
                  </a:cubicBezTo>
                  <a:cubicBezTo>
                    <a:pt x="598" y="183"/>
                    <a:pt x="599" y="183"/>
                    <a:pt x="599" y="183"/>
                  </a:cubicBezTo>
                  <a:cubicBezTo>
                    <a:pt x="628" y="166"/>
                    <a:pt x="657" y="150"/>
                    <a:pt x="686" y="133"/>
                  </a:cubicBezTo>
                  <a:cubicBezTo>
                    <a:pt x="687" y="132"/>
                    <a:pt x="687" y="131"/>
                    <a:pt x="686" y="131"/>
                  </a:cubicBezTo>
                  <a:cubicBezTo>
                    <a:pt x="675" y="125"/>
                    <a:pt x="670" y="121"/>
                    <a:pt x="659" y="115"/>
                  </a:cubicBezTo>
                  <a:cubicBezTo>
                    <a:pt x="658" y="115"/>
                    <a:pt x="657" y="114"/>
                    <a:pt x="657" y="114"/>
                  </a:cubicBezTo>
                  <a:moveTo>
                    <a:pt x="585" y="135"/>
                  </a:moveTo>
                  <a:cubicBezTo>
                    <a:pt x="584" y="135"/>
                    <a:pt x="584" y="135"/>
                    <a:pt x="584" y="135"/>
                  </a:cubicBezTo>
                  <a:cubicBezTo>
                    <a:pt x="582" y="134"/>
                    <a:pt x="582" y="133"/>
                    <a:pt x="580" y="132"/>
                  </a:cubicBezTo>
                  <a:cubicBezTo>
                    <a:pt x="579" y="132"/>
                    <a:pt x="579" y="132"/>
                    <a:pt x="579" y="132"/>
                  </a:cubicBezTo>
                  <a:cubicBezTo>
                    <a:pt x="579" y="132"/>
                    <a:pt x="579" y="132"/>
                    <a:pt x="579" y="132"/>
                  </a:cubicBezTo>
                  <a:cubicBezTo>
                    <a:pt x="580" y="132"/>
                    <a:pt x="580" y="131"/>
                    <a:pt x="581" y="131"/>
                  </a:cubicBezTo>
                  <a:cubicBezTo>
                    <a:pt x="581" y="131"/>
                    <a:pt x="581" y="131"/>
                    <a:pt x="581" y="131"/>
                  </a:cubicBezTo>
                  <a:cubicBezTo>
                    <a:pt x="581" y="131"/>
                    <a:pt x="581" y="131"/>
                    <a:pt x="581" y="131"/>
                  </a:cubicBezTo>
                  <a:cubicBezTo>
                    <a:pt x="582" y="131"/>
                    <a:pt x="582" y="131"/>
                    <a:pt x="582" y="131"/>
                  </a:cubicBezTo>
                  <a:cubicBezTo>
                    <a:pt x="583" y="131"/>
                    <a:pt x="583" y="131"/>
                    <a:pt x="583" y="131"/>
                  </a:cubicBezTo>
                  <a:cubicBezTo>
                    <a:pt x="584" y="131"/>
                    <a:pt x="584" y="131"/>
                    <a:pt x="584" y="131"/>
                  </a:cubicBezTo>
                  <a:cubicBezTo>
                    <a:pt x="584" y="131"/>
                    <a:pt x="584" y="131"/>
                    <a:pt x="584" y="131"/>
                  </a:cubicBezTo>
                  <a:cubicBezTo>
                    <a:pt x="585" y="132"/>
                    <a:pt x="585" y="132"/>
                    <a:pt x="585" y="132"/>
                  </a:cubicBezTo>
                  <a:cubicBezTo>
                    <a:pt x="585" y="132"/>
                    <a:pt x="585" y="132"/>
                    <a:pt x="585" y="132"/>
                  </a:cubicBezTo>
                  <a:cubicBezTo>
                    <a:pt x="585" y="133"/>
                    <a:pt x="585" y="133"/>
                    <a:pt x="585" y="133"/>
                  </a:cubicBezTo>
                  <a:cubicBezTo>
                    <a:pt x="584" y="133"/>
                    <a:pt x="584" y="133"/>
                    <a:pt x="584" y="133"/>
                  </a:cubicBezTo>
                  <a:cubicBezTo>
                    <a:pt x="584" y="134"/>
                    <a:pt x="584" y="134"/>
                    <a:pt x="584" y="134"/>
                  </a:cubicBezTo>
                  <a:cubicBezTo>
                    <a:pt x="584" y="134"/>
                    <a:pt x="585" y="134"/>
                    <a:pt x="586" y="135"/>
                  </a:cubicBezTo>
                  <a:cubicBezTo>
                    <a:pt x="586" y="135"/>
                    <a:pt x="586" y="135"/>
                    <a:pt x="586" y="135"/>
                  </a:cubicBezTo>
                  <a:cubicBezTo>
                    <a:pt x="586" y="135"/>
                    <a:pt x="586" y="135"/>
                    <a:pt x="586" y="135"/>
                  </a:cubicBezTo>
                  <a:cubicBezTo>
                    <a:pt x="585" y="135"/>
                    <a:pt x="585" y="135"/>
                    <a:pt x="585" y="135"/>
                  </a:cubicBezTo>
                  <a:cubicBezTo>
                    <a:pt x="585" y="135"/>
                    <a:pt x="585" y="135"/>
                    <a:pt x="585" y="135"/>
                  </a:cubicBezTo>
                  <a:cubicBezTo>
                    <a:pt x="585" y="135"/>
                    <a:pt x="585" y="135"/>
                    <a:pt x="585" y="135"/>
                  </a:cubicBezTo>
                  <a:cubicBezTo>
                    <a:pt x="585" y="135"/>
                    <a:pt x="585" y="135"/>
                    <a:pt x="585" y="135"/>
                  </a:cubicBezTo>
                  <a:cubicBezTo>
                    <a:pt x="585" y="135"/>
                    <a:pt x="585" y="135"/>
                    <a:pt x="585" y="135"/>
                  </a:cubicBezTo>
                  <a:moveTo>
                    <a:pt x="586" y="131"/>
                  </a:moveTo>
                  <a:cubicBezTo>
                    <a:pt x="586" y="131"/>
                    <a:pt x="586" y="131"/>
                    <a:pt x="586" y="131"/>
                  </a:cubicBezTo>
                  <a:cubicBezTo>
                    <a:pt x="585" y="131"/>
                    <a:pt x="585" y="131"/>
                    <a:pt x="585" y="131"/>
                  </a:cubicBezTo>
                  <a:cubicBezTo>
                    <a:pt x="585" y="131"/>
                    <a:pt x="585" y="131"/>
                    <a:pt x="585" y="131"/>
                  </a:cubicBezTo>
                  <a:cubicBezTo>
                    <a:pt x="585" y="131"/>
                    <a:pt x="585" y="131"/>
                    <a:pt x="585" y="131"/>
                  </a:cubicBezTo>
                  <a:cubicBezTo>
                    <a:pt x="585" y="131"/>
                    <a:pt x="585" y="131"/>
                    <a:pt x="585" y="131"/>
                  </a:cubicBezTo>
                  <a:cubicBezTo>
                    <a:pt x="585" y="131"/>
                    <a:pt x="585" y="131"/>
                    <a:pt x="585" y="131"/>
                  </a:cubicBezTo>
                  <a:cubicBezTo>
                    <a:pt x="585" y="130"/>
                    <a:pt x="585" y="130"/>
                    <a:pt x="585" y="130"/>
                  </a:cubicBezTo>
                  <a:cubicBezTo>
                    <a:pt x="586" y="130"/>
                    <a:pt x="586" y="130"/>
                    <a:pt x="586" y="130"/>
                  </a:cubicBezTo>
                  <a:cubicBezTo>
                    <a:pt x="586" y="130"/>
                    <a:pt x="586" y="130"/>
                    <a:pt x="586" y="130"/>
                  </a:cubicBezTo>
                  <a:cubicBezTo>
                    <a:pt x="587" y="129"/>
                    <a:pt x="587" y="129"/>
                    <a:pt x="587" y="129"/>
                  </a:cubicBezTo>
                  <a:cubicBezTo>
                    <a:pt x="587" y="129"/>
                    <a:pt x="587" y="129"/>
                    <a:pt x="587" y="129"/>
                  </a:cubicBezTo>
                  <a:cubicBezTo>
                    <a:pt x="588" y="129"/>
                    <a:pt x="588" y="129"/>
                    <a:pt x="588" y="129"/>
                  </a:cubicBezTo>
                  <a:cubicBezTo>
                    <a:pt x="589" y="130"/>
                    <a:pt x="589" y="130"/>
                    <a:pt x="589" y="130"/>
                  </a:cubicBezTo>
                  <a:cubicBezTo>
                    <a:pt x="590" y="130"/>
                    <a:pt x="590" y="131"/>
                    <a:pt x="591" y="131"/>
                  </a:cubicBezTo>
                  <a:cubicBezTo>
                    <a:pt x="592" y="131"/>
                    <a:pt x="592" y="131"/>
                    <a:pt x="592" y="131"/>
                  </a:cubicBezTo>
                  <a:cubicBezTo>
                    <a:pt x="591" y="131"/>
                    <a:pt x="591" y="131"/>
                    <a:pt x="591" y="131"/>
                  </a:cubicBezTo>
                  <a:cubicBezTo>
                    <a:pt x="591" y="132"/>
                    <a:pt x="591" y="132"/>
                    <a:pt x="591" y="132"/>
                  </a:cubicBezTo>
                  <a:cubicBezTo>
                    <a:pt x="591" y="132"/>
                    <a:pt x="591" y="132"/>
                    <a:pt x="591" y="132"/>
                  </a:cubicBezTo>
                  <a:cubicBezTo>
                    <a:pt x="591" y="132"/>
                    <a:pt x="591" y="132"/>
                    <a:pt x="591" y="132"/>
                  </a:cubicBezTo>
                  <a:cubicBezTo>
                    <a:pt x="591" y="132"/>
                    <a:pt x="591" y="132"/>
                    <a:pt x="591" y="132"/>
                  </a:cubicBezTo>
                  <a:cubicBezTo>
                    <a:pt x="590" y="131"/>
                    <a:pt x="590" y="131"/>
                    <a:pt x="590" y="131"/>
                  </a:cubicBezTo>
                  <a:cubicBezTo>
                    <a:pt x="590" y="132"/>
                    <a:pt x="590" y="132"/>
                    <a:pt x="590" y="132"/>
                  </a:cubicBezTo>
                  <a:cubicBezTo>
                    <a:pt x="590" y="132"/>
                    <a:pt x="590" y="132"/>
                    <a:pt x="590" y="132"/>
                  </a:cubicBezTo>
                  <a:cubicBezTo>
                    <a:pt x="589" y="133"/>
                    <a:pt x="589" y="133"/>
                    <a:pt x="589" y="133"/>
                  </a:cubicBezTo>
                  <a:cubicBezTo>
                    <a:pt x="589" y="133"/>
                    <a:pt x="589" y="133"/>
                    <a:pt x="589" y="133"/>
                  </a:cubicBezTo>
                  <a:cubicBezTo>
                    <a:pt x="588" y="133"/>
                    <a:pt x="588" y="133"/>
                    <a:pt x="588" y="133"/>
                  </a:cubicBezTo>
                  <a:cubicBezTo>
                    <a:pt x="587" y="132"/>
                    <a:pt x="587" y="132"/>
                    <a:pt x="587" y="132"/>
                  </a:cubicBezTo>
                  <a:cubicBezTo>
                    <a:pt x="587" y="132"/>
                    <a:pt x="587" y="132"/>
                    <a:pt x="587" y="132"/>
                  </a:cubicBezTo>
                  <a:cubicBezTo>
                    <a:pt x="587" y="132"/>
                    <a:pt x="587" y="132"/>
                    <a:pt x="587" y="132"/>
                  </a:cubicBezTo>
                  <a:cubicBezTo>
                    <a:pt x="587" y="131"/>
                    <a:pt x="587" y="131"/>
                    <a:pt x="587" y="131"/>
                  </a:cubicBezTo>
                  <a:cubicBezTo>
                    <a:pt x="588" y="131"/>
                    <a:pt x="588" y="131"/>
                    <a:pt x="588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7" y="130"/>
                    <a:pt x="587" y="130"/>
                    <a:pt x="587" y="130"/>
                  </a:cubicBezTo>
                  <a:cubicBezTo>
                    <a:pt x="587" y="130"/>
                    <a:pt x="587" y="130"/>
                    <a:pt x="587" y="130"/>
                  </a:cubicBezTo>
                  <a:cubicBezTo>
                    <a:pt x="587" y="130"/>
                    <a:pt x="587" y="130"/>
                    <a:pt x="587" y="130"/>
                  </a:cubicBezTo>
                  <a:cubicBezTo>
                    <a:pt x="586" y="131"/>
                    <a:pt x="586" y="131"/>
                    <a:pt x="586" y="131"/>
                  </a:cubicBezTo>
                  <a:cubicBezTo>
                    <a:pt x="586" y="131"/>
                    <a:pt x="586" y="131"/>
                    <a:pt x="586" y="131"/>
                  </a:cubicBezTo>
                  <a:cubicBezTo>
                    <a:pt x="586" y="131"/>
                    <a:pt x="586" y="131"/>
                    <a:pt x="586" y="131"/>
                  </a:cubicBezTo>
                  <a:cubicBezTo>
                    <a:pt x="586" y="131"/>
                    <a:pt x="586" y="131"/>
                    <a:pt x="586" y="131"/>
                  </a:cubicBezTo>
                  <a:cubicBezTo>
                    <a:pt x="586" y="131"/>
                    <a:pt x="586" y="131"/>
                    <a:pt x="586" y="131"/>
                  </a:cubicBezTo>
                  <a:moveTo>
                    <a:pt x="593" y="129"/>
                  </a:moveTo>
                  <a:cubicBezTo>
                    <a:pt x="593" y="129"/>
                    <a:pt x="593" y="129"/>
                    <a:pt x="593" y="129"/>
                  </a:cubicBezTo>
                  <a:cubicBezTo>
                    <a:pt x="593" y="129"/>
                    <a:pt x="593" y="129"/>
                    <a:pt x="593" y="129"/>
                  </a:cubicBezTo>
                  <a:cubicBezTo>
                    <a:pt x="594" y="129"/>
                    <a:pt x="594" y="129"/>
                    <a:pt x="594" y="129"/>
                  </a:cubicBezTo>
                  <a:cubicBezTo>
                    <a:pt x="594" y="129"/>
                    <a:pt x="594" y="129"/>
                    <a:pt x="594" y="129"/>
                  </a:cubicBezTo>
                  <a:cubicBezTo>
                    <a:pt x="593" y="128"/>
                    <a:pt x="592" y="128"/>
                    <a:pt x="591" y="127"/>
                  </a:cubicBezTo>
                  <a:cubicBezTo>
                    <a:pt x="591" y="127"/>
                    <a:pt x="591" y="127"/>
                    <a:pt x="591" y="127"/>
                  </a:cubicBezTo>
                  <a:cubicBezTo>
                    <a:pt x="591" y="127"/>
                    <a:pt x="591" y="127"/>
                    <a:pt x="591" y="127"/>
                  </a:cubicBezTo>
                  <a:cubicBezTo>
                    <a:pt x="591" y="127"/>
                    <a:pt x="591" y="127"/>
                    <a:pt x="591" y="127"/>
                  </a:cubicBezTo>
                  <a:cubicBezTo>
                    <a:pt x="591" y="127"/>
                    <a:pt x="591" y="127"/>
                    <a:pt x="591" y="127"/>
                  </a:cubicBezTo>
                  <a:cubicBezTo>
                    <a:pt x="592" y="127"/>
                    <a:pt x="592" y="127"/>
                    <a:pt x="592" y="127"/>
                  </a:cubicBezTo>
                  <a:cubicBezTo>
                    <a:pt x="592" y="126"/>
                    <a:pt x="592" y="126"/>
                    <a:pt x="592" y="126"/>
                  </a:cubicBezTo>
                  <a:cubicBezTo>
                    <a:pt x="592" y="126"/>
                    <a:pt x="592" y="126"/>
                    <a:pt x="592" y="126"/>
                  </a:cubicBezTo>
                  <a:cubicBezTo>
                    <a:pt x="592" y="126"/>
                    <a:pt x="592" y="126"/>
                    <a:pt x="592" y="126"/>
                  </a:cubicBezTo>
                  <a:cubicBezTo>
                    <a:pt x="593" y="127"/>
                    <a:pt x="594" y="128"/>
                    <a:pt x="596" y="129"/>
                  </a:cubicBezTo>
                  <a:cubicBezTo>
                    <a:pt x="596" y="129"/>
                    <a:pt x="596" y="129"/>
                    <a:pt x="596" y="129"/>
                  </a:cubicBezTo>
                  <a:cubicBezTo>
                    <a:pt x="596" y="129"/>
                    <a:pt x="596" y="129"/>
                    <a:pt x="596" y="129"/>
                  </a:cubicBezTo>
                  <a:cubicBezTo>
                    <a:pt x="596" y="129"/>
                    <a:pt x="596" y="129"/>
                    <a:pt x="596" y="129"/>
                  </a:cubicBezTo>
                  <a:cubicBezTo>
                    <a:pt x="596" y="129"/>
                    <a:pt x="596" y="129"/>
                    <a:pt x="596" y="129"/>
                  </a:cubicBezTo>
                  <a:cubicBezTo>
                    <a:pt x="595" y="129"/>
                    <a:pt x="595" y="129"/>
                    <a:pt x="595" y="129"/>
                  </a:cubicBezTo>
                  <a:cubicBezTo>
                    <a:pt x="595" y="129"/>
                    <a:pt x="595" y="129"/>
                    <a:pt x="595" y="129"/>
                  </a:cubicBezTo>
                  <a:cubicBezTo>
                    <a:pt x="595" y="129"/>
                    <a:pt x="595" y="129"/>
                    <a:pt x="595" y="129"/>
                  </a:cubicBezTo>
                  <a:cubicBezTo>
                    <a:pt x="595" y="129"/>
                    <a:pt x="595" y="129"/>
                    <a:pt x="595" y="129"/>
                  </a:cubicBezTo>
                  <a:cubicBezTo>
                    <a:pt x="594" y="129"/>
                    <a:pt x="594" y="129"/>
                    <a:pt x="594" y="129"/>
                  </a:cubicBezTo>
                  <a:cubicBezTo>
                    <a:pt x="594" y="130"/>
                    <a:pt x="594" y="130"/>
                    <a:pt x="594" y="130"/>
                  </a:cubicBezTo>
                  <a:cubicBezTo>
                    <a:pt x="594" y="130"/>
                    <a:pt x="594" y="130"/>
                    <a:pt x="594" y="130"/>
                  </a:cubicBezTo>
                  <a:cubicBezTo>
                    <a:pt x="593" y="130"/>
                    <a:pt x="593" y="130"/>
                    <a:pt x="593" y="130"/>
                  </a:cubicBezTo>
                  <a:cubicBezTo>
                    <a:pt x="592" y="130"/>
                    <a:pt x="592" y="130"/>
                    <a:pt x="592" y="130"/>
                  </a:cubicBezTo>
                  <a:cubicBezTo>
                    <a:pt x="592" y="130"/>
                    <a:pt x="592" y="130"/>
                    <a:pt x="592" y="130"/>
                  </a:cubicBezTo>
                  <a:cubicBezTo>
                    <a:pt x="591" y="130"/>
                    <a:pt x="591" y="130"/>
                    <a:pt x="591" y="130"/>
                  </a:cubicBezTo>
                  <a:cubicBezTo>
                    <a:pt x="590" y="129"/>
                    <a:pt x="590" y="129"/>
                    <a:pt x="589" y="128"/>
                  </a:cubicBezTo>
                  <a:cubicBezTo>
                    <a:pt x="589" y="128"/>
                    <a:pt x="589" y="128"/>
                    <a:pt x="589" y="128"/>
                  </a:cubicBezTo>
                  <a:cubicBezTo>
                    <a:pt x="589" y="128"/>
                    <a:pt x="589" y="128"/>
                    <a:pt x="589" y="128"/>
                  </a:cubicBezTo>
                  <a:cubicBezTo>
                    <a:pt x="589" y="128"/>
                    <a:pt x="589" y="128"/>
                    <a:pt x="589" y="128"/>
                  </a:cubicBezTo>
                  <a:cubicBezTo>
                    <a:pt x="589" y="128"/>
                    <a:pt x="589" y="128"/>
                    <a:pt x="589" y="128"/>
                  </a:cubicBezTo>
                  <a:cubicBezTo>
                    <a:pt x="589" y="128"/>
                    <a:pt x="589" y="128"/>
                    <a:pt x="589" y="128"/>
                  </a:cubicBezTo>
                  <a:cubicBezTo>
                    <a:pt x="589" y="128"/>
                    <a:pt x="589" y="128"/>
                    <a:pt x="589" y="128"/>
                  </a:cubicBezTo>
                  <a:cubicBezTo>
                    <a:pt x="590" y="128"/>
                    <a:pt x="590" y="128"/>
                    <a:pt x="590" y="128"/>
                  </a:cubicBezTo>
                  <a:cubicBezTo>
                    <a:pt x="590" y="128"/>
                    <a:pt x="590" y="128"/>
                    <a:pt x="590" y="128"/>
                  </a:cubicBezTo>
                  <a:cubicBezTo>
                    <a:pt x="590" y="128"/>
                    <a:pt x="591" y="129"/>
                    <a:pt x="592" y="129"/>
                  </a:cubicBezTo>
                  <a:cubicBezTo>
                    <a:pt x="592" y="129"/>
                    <a:pt x="592" y="129"/>
                    <a:pt x="592" y="129"/>
                  </a:cubicBezTo>
                  <a:cubicBezTo>
                    <a:pt x="593" y="129"/>
                    <a:pt x="593" y="129"/>
                    <a:pt x="593" y="129"/>
                  </a:cubicBezTo>
                  <a:moveTo>
                    <a:pt x="595" y="127"/>
                  </a:moveTo>
                  <a:cubicBezTo>
                    <a:pt x="594" y="127"/>
                    <a:pt x="594" y="127"/>
                    <a:pt x="594" y="127"/>
                  </a:cubicBezTo>
                  <a:cubicBezTo>
                    <a:pt x="594" y="127"/>
                    <a:pt x="594" y="127"/>
                    <a:pt x="594" y="127"/>
                  </a:cubicBezTo>
                  <a:cubicBezTo>
                    <a:pt x="593" y="126"/>
                    <a:pt x="593" y="126"/>
                    <a:pt x="593" y="126"/>
                  </a:cubicBezTo>
                  <a:cubicBezTo>
                    <a:pt x="593" y="126"/>
                    <a:pt x="593" y="126"/>
                    <a:pt x="593" y="126"/>
                  </a:cubicBezTo>
                  <a:cubicBezTo>
                    <a:pt x="593" y="125"/>
                    <a:pt x="593" y="125"/>
                    <a:pt x="593" y="125"/>
                  </a:cubicBezTo>
                  <a:cubicBezTo>
                    <a:pt x="594" y="125"/>
                    <a:pt x="594" y="125"/>
                    <a:pt x="594" y="125"/>
                  </a:cubicBezTo>
                  <a:cubicBezTo>
                    <a:pt x="594" y="125"/>
                    <a:pt x="594" y="125"/>
                    <a:pt x="594" y="125"/>
                  </a:cubicBezTo>
                  <a:cubicBezTo>
                    <a:pt x="595" y="125"/>
                    <a:pt x="595" y="125"/>
                    <a:pt x="595" y="125"/>
                  </a:cubicBezTo>
                  <a:cubicBezTo>
                    <a:pt x="595" y="125"/>
                    <a:pt x="595" y="125"/>
                    <a:pt x="595" y="125"/>
                  </a:cubicBezTo>
                  <a:cubicBezTo>
                    <a:pt x="595" y="125"/>
                    <a:pt x="595" y="125"/>
                    <a:pt x="595" y="125"/>
                  </a:cubicBezTo>
                  <a:cubicBezTo>
                    <a:pt x="595" y="125"/>
                    <a:pt x="595" y="125"/>
                    <a:pt x="595" y="125"/>
                  </a:cubicBezTo>
                  <a:cubicBezTo>
                    <a:pt x="595" y="125"/>
                    <a:pt x="595" y="125"/>
                    <a:pt x="595" y="125"/>
                  </a:cubicBezTo>
                  <a:cubicBezTo>
                    <a:pt x="595" y="125"/>
                    <a:pt x="595" y="125"/>
                    <a:pt x="595" y="125"/>
                  </a:cubicBezTo>
                  <a:cubicBezTo>
                    <a:pt x="596" y="125"/>
                    <a:pt x="596" y="125"/>
                    <a:pt x="596" y="125"/>
                  </a:cubicBezTo>
                  <a:cubicBezTo>
                    <a:pt x="596" y="125"/>
                    <a:pt x="596" y="125"/>
                    <a:pt x="596" y="125"/>
                  </a:cubicBezTo>
                  <a:cubicBezTo>
                    <a:pt x="596" y="125"/>
                    <a:pt x="596" y="125"/>
                    <a:pt x="596" y="125"/>
                  </a:cubicBezTo>
                  <a:cubicBezTo>
                    <a:pt x="596" y="125"/>
                    <a:pt x="596" y="125"/>
                    <a:pt x="596" y="125"/>
                  </a:cubicBezTo>
                  <a:cubicBezTo>
                    <a:pt x="596" y="125"/>
                    <a:pt x="596" y="125"/>
                    <a:pt x="596" y="125"/>
                  </a:cubicBezTo>
                  <a:cubicBezTo>
                    <a:pt x="596" y="125"/>
                    <a:pt x="596" y="125"/>
                    <a:pt x="596" y="125"/>
                  </a:cubicBezTo>
                  <a:cubicBezTo>
                    <a:pt x="595" y="125"/>
                    <a:pt x="595" y="125"/>
                    <a:pt x="595" y="125"/>
                  </a:cubicBezTo>
                  <a:cubicBezTo>
                    <a:pt x="595" y="125"/>
                    <a:pt x="595" y="125"/>
                    <a:pt x="595" y="125"/>
                  </a:cubicBezTo>
                  <a:cubicBezTo>
                    <a:pt x="595" y="125"/>
                    <a:pt x="595" y="125"/>
                    <a:pt x="595" y="125"/>
                  </a:cubicBezTo>
                  <a:cubicBezTo>
                    <a:pt x="595" y="126"/>
                    <a:pt x="595" y="126"/>
                    <a:pt x="595" y="126"/>
                  </a:cubicBezTo>
                  <a:cubicBezTo>
                    <a:pt x="594" y="126"/>
                    <a:pt x="594" y="126"/>
                    <a:pt x="594" y="126"/>
                  </a:cubicBezTo>
                  <a:cubicBezTo>
                    <a:pt x="594" y="126"/>
                    <a:pt x="594" y="126"/>
                    <a:pt x="594" y="126"/>
                  </a:cubicBezTo>
                  <a:cubicBezTo>
                    <a:pt x="595" y="126"/>
                    <a:pt x="595" y="126"/>
                    <a:pt x="595" y="126"/>
                  </a:cubicBezTo>
                  <a:cubicBezTo>
                    <a:pt x="595" y="126"/>
                    <a:pt x="595" y="126"/>
                    <a:pt x="595" y="126"/>
                  </a:cubicBezTo>
                  <a:cubicBezTo>
                    <a:pt x="595" y="126"/>
                    <a:pt x="595" y="126"/>
                    <a:pt x="595" y="126"/>
                  </a:cubicBezTo>
                  <a:cubicBezTo>
                    <a:pt x="596" y="126"/>
                    <a:pt x="596" y="126"/>
                    <a:pt x="596" y="126"/>
                  </a:cubicBezTo>
                  <a:cubicBezTo>
                    <a:pt x="596" y="126"/>
                    <a:pt x="596" y="126"/>
                    <a:pt x="596" y="126"/>
                  </a:cubicBezTo>
                  <a:cubicBezTo>
                    <a:pt x="597" y="126"/>
                    <a:pt x="597" y="126"/>
                    <a:pt x="597" y="126"/>
                  </a:cubicBezTo>
                  <a:cubicBezTo>
                    <a:pt x="597" y="126"/>
                    <a:pt x="597" y="126"/>
                    <a:pt x="597" y="126"/>
                  </a:cubicBezTo>
                  <a:cubicBezTo>
                    <a:pt x="598" y="126"/>
                    <a:pt x="598" y="126"/>
                    <a:pt x="598" y="126"/>
                  </a:cubicBezTo>
                  <a:cubicBezTo>
                    <a:pt x="598" y="126"/>
                    <a:pt x="598" y="126"/>
                    <a:pt x="598" y="126"/>
                  </a:cubicBezTo>
                  <a:cubicBezTo>
                    <a:pt x="599" y="127"/>
                    <a:pt x="599" y="127"/>
                    <a:pt x="599" y="127"/>
                  </a:cubicBezTo>
                  <a:cubicBezTo>
                    <a:pt x="599" y="127"/>
                    <a:pt x="599" y="127"/>
                    <a:pt x="599" y="127"/>
                  </a:cubicBezTo>
                  <a:cubicBezTo>
                    <a:pt x="598" y="127"/>
                    <a:pt x="598" y="127"/>
                    <a:pt x="598" y="127"/>
                  </a:cubicBezTo>
                  <a:cubicBezTo>
                    <a:pt x="598" y="128"/>
                    <a:pt x="598" y="128"/>
                    <a:pt x="598" y="128"/>
                  </a:cubicBezTo>
                  <a:cubicBezTo>
                    <a:pt x="598" y="128"/>
                    <a:pt x="598" y="128"/>
                    <a:pt x="598" y="128"/>
                  </a:cubicBezTo>
                  <a:cubicBezTo>
                    <a:pt x="597" y="128"/>
                    <a:pt x="597" y="128"/>
                    <a:pt x="597" y="128"/>
                  </a:cubicBezTo>
                  <a:cubicBezTo>
                    <a:pt x="597" y="128"/>
                    <a:pt x="597" y="128"/>
                    <a:pt x="597" y="128"/>
                  </a:cubicBezTo>
                  <a:cubicBezTo>
                    <a:pt x="597" y="128"/>
                    <a:pt x="597" y="128"/>
                    <a:pt x="597" y="128"/>
                  </a:cubicBezTo>
                  <a:cubicBezTo>
                    <a:pt x="596" y="128"/>
                    <a:pt x="596" y="128"/>
                    <a:pt x="596" y="128"/>
                  </a:cubicBezTo>
                  <a:cubicBezTo>
                    <a:pt x="596" y="128"/>
                    <a:pt x="596" y="128"/>
                    <a:pt x="596" y="128"/>
                  </a:cubicBezTo>
                  <a:cubicBezTo>
                    <a:pt x="596" y="128"/>
                    <a:pt x="596" y="128"/>
                    <a:pt x="596" y="128"/>
                  </a:cubicBezTo>
                  <a:cubicBezTo>
                    <a:pt x="596" y="128"/>
                    <a:pt x="596" y="128"/>
                    <a:pt x="596" y="128"/>
                  </a:cubicBezTo>
                  <a:cubicBezTo>
                    <a:pt x="596" y="128"/>
                    <a:pt x="596" y="128"/>
                    <a:pt x="596" y="128"/>
                  </a:cubicBezTo>
                  <a:cubicBezTo>
                    <a:pt x="596" y="128"/>
                    <a:pt x="596" y="128"/>
                    <a:pt x="596" y="128"/>
                  </a:cubicBezTo>
                  <a:cubicBezTo>
                    <a:pt x="596" y="128"/>
                    <a:pt x="596" y="128"/>
                    <a:pt x="596" y="128"/>
                  </a:cubicBezTo>
                  <a:cubicBezTo>
                    <a:pt x="596" y="128"/>
                    <a:pt x="596" y="128"/>
                    <a:pt x="596" y="128"/>
                  </a:cubicBezTo>
                  <a:cubicBezTo>
                    <a:pt x="597" y="127"/>
                    <a:pt x="597" y="127"/>
                    <a:pt x="597" y="127"/>
                  </a:cubicBezTo>
                  <a:cubicBezTo>
                    <a:pt x="597" y="127"/>
                    <a:pt x="597" y="127"/>
                    <a:pt x="597" y="127"/>
                  </a:cubicBezTo>
                  <a:cubicBezTo>
                    <a:pt x="597" y="127"/>
                    <a:pt x="597" y="127"/>
                    <a:pt x="597" y="127"/>
                  </a:cubicBezTo>
                  <a:cubicBezTo>
                    <a:pt x="597" y="127"/>
                    <a:pt x="597" y="127"/>
                    <a:pt x="597" y="127"/>
                  </a:cubicBezTo>
                  <a:cubicBezTo>
                    <a:pt x="597" y="127"/>
                    <a:pt x="597" y="127"/>
                    <a:pt x="597" y="127"/>
                  </a:cubicBezTo>
                  <a:cubicBezTo>
                    <a:pt x="597" y="127"/>
                    <a:pt x="597" y="127"/>
                    <a:pt x="597" y="127"/>
                  </a:cubicBezTo>
                  <a:cubicBezTo>
                    <a:pt x="597" y="127"/>
                    <a:pt x="597" y="127"/>
                    <a:pt x="597" y="127"/>
                  </a:cubicBezTo>
                  <a:cubicBezTo>
                    <a:pt x="597" y="127"/>
                    <a:pt x="597" y="127"/>
                    <a:pt x="597" y="127"/>
                  </a:cubicBezTo>
                  <a:cubicBezTo>
                    <a:pt x="596" y="127"/>
                    <a:pt x="596" y="127"/>
                    <a:pt x="596" y="127"/>
                  </a:cubicBezTo>
                  <a:cubicBezTo>
                    <a:pt x="596" y="127"/>
                    <a:pt x="596" y="127"/>
                    <a:pt x="596" y="127"/>
                  </a:cubicBezTo>
                  <a:cubicBezTo>
                    <a:pt x="595" y="127"/>
                    <a:pt x="595" y="127"/>
                    <a:pt x="595" y="127"/>
                  </a:cubicBezTo>
                  <a:cubicBezTo>
                    <a:pt x="595" y="127"/>
                    <a:pt x="595" y="127"/>
                    <a:pt x="595" y="127"/>
                  </a:cubicBezTo>
                  <a:moveTo>
                    <a:pt x="600" y="126"/>
                  </a:moveTo>
                  <a:cubicBezTo>
                    <a:pt x="599" y="126"/>
                    <a:pt x="599" y="126"/>
                    <a:pt x="599" y="126"/>
                  </a:cubicBezTo>
                  <a:cubicBezTo>
                    <a:pt x="598" y="125"/>
                    <a:pt x="598" y="125"/>
                    <a:pt x="598" y="125"/>
                  </a:cubicBezTo>
                  <a:cubicBezTo>
                    <a:pt x="597" y="125"/>
                    <a:pt x="597" y="125"/>
                    <a:pt x="597" y="125"/>
                  </a:cubicBezTo>
                  <a:cubicBezTo>
                    <a:pt x="597" y="124"/>
                    <a:pt x="597" y="124"/>
                    <a:pt x="597" y="124"/>
                  </a:cubicBezTo>
                  <a:cubicBezTo>
                    <a:pt x="597" y="124"/>
                    <a:pt x="597" y="124"/>
                    <a:pt x="597" y="124"/>
                  </a:cubicBezTo>
                  <a:cubicBezTo>
                    <a:pt x="597" y="123"/>
                    <a:pt x="597" y="123"/>
                    <a:pt x="597" y="123"/>
                  </a:cubicBezTo>
                  <a:cubicBezTo>
                    <a:pt x="598" y="123"/>
                    <a:pt x="598" y="123"/>
                    <a:pt x="598" y="123"/>
                  </a:cubicBezTo>
                  <a:cubicBezTo>
                    <a:pt x="599" y="123"/>
                    <a:pt x="599" y="123"/>
                    <a:pt x="599" y="123"/>
                  </a:cubicBezTo>
                  <a:cubicBezTo>
                    <a:pt x="600" y="123"/>
                    <a:pt x="600" y="123"/>
                    <a:pt x="600" y="123"/>
                  </a:cubicBezTo>
                  <a:cubicBezTo>
                    <a:pt x="601" y="123"/>
                    <a:pt x="601" y="123"/>
                    <a:pt x="601" y="123"/>
                  </a:cubicBezTo>
                  <a:cubicBezTo>
                    <a:pt x="601" y="123"/>
                    <a:pt x="601" y="123"/>
                    <a:pt x="601" y="123"/>
                  </a:cubicBezTo>
                  <a:cubicBezTo>
                    <a:pt x="601" y="123"/>
                    <a:pt x="601" y="123"/>
                    <a:pt x="601" y="123"/>
                  </a:cubicBezTo>
                  <a:cubicBezTo>
                    <a:pt x="601" y="124"/>
                    <a:pt x="601" y="124"/>
                    <a:pt x="601" y="124"/>
                  </a:cubicBezTo>
                  <a:cubicBezTo>
                    <a:pt x="600" y="124"/>
                    <a:pt x="600" y="124"/>
                    <a:pt x="599" y="125"/>
                  </a:cubicBezTo>
                  <a:cubicBezTo>
                    <a:pt x="600" y="125"/>
                    <a:pt x="600" y="125"/>
                    <a:pt x="600" y="125"/>
                  </a:cubicBezTo>
                  <a:cubicBezTo>
                    <a:pt x="600" y="125"/>
                    <a:pt x="600" y="125"/>
                    <a:pt x="600" y="125"/>
                  </a:cubicBezTo>
                  <a:cubicBezTo>
                    <a:pt x="601" y="125"/>
                    <a:pt x="601" y="125"/>
                    <a:pt x="601" y="125"/>
                  </a:cubicBezTo>
                  <a:cubicBezTo>
                    <a:pt x="601" y="125"/>
                    <a:pt x="601" y="125"/>
                    <a:pt x="601" y="125"/>
                  </a:cubicBezTo>
                  <a:cubicBezTo>
                    <a:pt x="602" y="125"/>
                    <a:pt x="602" y="125"/>
                    <a:pt x="602" y="125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3" y="125"/>
                    <a:pt x="603" y="125"/>
                    <a:pt x="603" y="125"/>
                  </a:cubicBezTo>
                  <a:cubicBezTo>
                    <a:pt x="603" y="125"/>
                    <a:pt x="603" y="125"/>
                    <a:pt x="603" y="125"/>
                  </a:cubicBezTo>
                  <a:cubicBezTo>
                    <a:pt x="603" y="125"/>
                    <a:pt x="603" y="125"/>
                    <a:pt x="603" y="125"/>
                  </a:cubicBezTo>
                  <a:cubicBezTo>
                    <a:pt x="603" y="125"/>
                    <a:pt x="603" y="125"/>
                    <a:pt x="603" y="125"/>
                  </a:cubicBezTo>
                  <a:cubicBezTo>
                    <a:pt x="602" y="125"/>
                    <a:pt x="602" y="125"/>
                    <a:pt x="602" y="125"/>
                  </a:cubicBezTo>
                  <a:cubicBezTo>
                    <a:pt x="602" y="126"/>
                    <a:pt x="602" y="126"/>
                    <a:pt x="602" y="126"/>
                  </a:cubicBezTo>
                  <a:cubicBezTo>
                    <a:pt x="601" y="126"/>
                    <a:pt x="601" y="126"/>
                    <a:pt x="601" y="126"/>
                  </a:cubicBezTo>
                  <a:cubicBezTo>
                    <a:pt x="600" y="126"/>
                    <a:pt x="600" y="126"/>
                    <a:pt x="600" y="126"/>
                  </a:cubicBezTo>
                  <a:moveTo>
                    <a:pt x="590" y="112"/>
                  </a:moveTo>
                  <a:cubicBezTo>
                    <a:pt x="590" y="112"/>
                    <a:pt x="589" y="112"/>
                    <a:pt x="589" y="112"/>
                  </a:cubicBezTo>
                  <a:cubicBezTo>
                    <a:pt x="579" y="118"/>
                    <a:pt x="574" y="121"/>
                    <a:pt x="564" y="127"/>
                  </a:cubicBezTo>
                  <a:cubicBezTo>
                    <a:pt x="563" y="127"/>
                    <a:pt x="563" y="128"/>
                    <a:pt x="564" y="129"/>
                  </a:cubicBezTo>
                  <a:cubicBezTo>
                    <a:pt x="575" y="135"/>
                    <a:pt x="581" y="138"/>
                    <a:pt x="591" y="145"/>
                  </a:cubicBezTo>
                  <a:cubicBezTo>
                    <a:pt x="592" y="145"/>
                    <a:pt x="593" y="145"/>
                    <a:pt x="593" y="145"/>
                  </a:cubicBezTo>
                  <a:cubicBezTo>
                    <a:pt x="594" y="145"/>
                    <a:pt x="594" y="145"/>
                    <a:pt x="595" y="145"/>
                  </a:cubicBezTo>
                  <a:cubicBezTo>
                    <a:pt x="605" y="139"/>
                    <a:pt x="610" y="136"/>
                    <a:pt x="620" y="130"/>
                  </a:cubicBezTo>
                  <a:cubicBezTo>
                    <a:pt x="621" y="130"/>
                    <a:pt x="621" y="129"/>
                    <a:pt x="620" y="128"/>
                  </a:cubicBezTo>
                  <a:cubicBezTo>
                    <a:pt x="609" y="122"/>
                    <a:pt x="603" y="119"/>
                    <a:pt x="592" y="112"/>
                  </a:cubicBezTo>
                  <a:cubicBezTo>
                    <a:pt x="592" y="112"/>
                    <a:pt x="591" y="112"/>
                    <a:pt x="590" y="112"/>
                  </a:cubicBezTo>
                  <a:moveTo>
                    <a:pt x="680" y="118"/>
                  </a:moveTo>
                  <a:cubicBezTo>
                    <a:pt x="681" y="117"/>
                    <a:pt x="681" y="117"/>
                    <a:pt x="682" y="116"/>
                  </a:cubicBezTo>
                  <a:cubicBezTo>
                    <a:pt x="681" y="116"/>
                    <a:pt x="681" y="116"/>
                    <a:pt x="680" y="115"/>
                  </a:cubicBezTo>
                  <a:cubicBezTo>
                    <a:pt x="680" y="115"/>
                    <a:pt x="680" y="115"/>
                    <a:pt x="680" y="115"/>
                  </a:cubicBezTo>
                  <a:cubicBezTo>
                    <a:pt x="680" y="115"/>
                    <a:pt x="680" y="115"/>
                    <a:pt x="680" y="115"/>
                  </a:cubicBezTo>
                  <a:cubicBezTo>
                    <a:pt x="680" y="115"/>
                    <a:pt x="680" y="115"/>
                    <a:pt x="680" y="115"/>
                  </a:cubicBezTo>
                  <a:cubicBezTo>
                    <a:pt x="680" y="115"/>
                    <a:pt x="680" y="115"/>
                    <a:pt x="680" y="115"/>
                  </a:cubicBezTo>
                  <a:cubicBezTo>
                    <a:pt x="680" y="115"/>
                    <a:pt x="680" y="115"/>
                    <a:pt x="680" y="115"/>
                  </a:cubicBezTo>
                  <a:cubicBezTo>
                    <a:pt x="681" y="115"/>
                    <a:pt x="681" y="115"/>
                    <a:pt x="681" y="115"/>
                  </a:cubicBezTo>
                  <a:cubicBezTo>
                    <a:pt x="681" y="115"/>
                    <a:pt x="681" y="115"/>
                    <a:pt x="681" y="115"/>
                  </a:cubicBezTo>
                  <a:cubicBezTo>
                    <a:pt x="681" y="115"/>
                    <a:pt x="681" y="115"/>
                    <a:pt x="681" y="115"/>
                  </a:cubicBezTo>
                  <a:cubicBezTo>
                    <a:pt x="683" y="116"/>
                    <a:pt x="684" y="117"/>
                    <a:pt x="686" y="118"/>
                  </a:cubicBezTo>
                  <a:cubicBezTo>
                    <a:pt x="686" y="118"/>
                    <a:pt x="686" y="118"/>
                    <a:pt x="686" y="118"/>
                  </a:cubicBezTo>
                  <a:cubicBezTo>
                    <a:pt x="686" y="118"/>
                    <a:pt x="686" y="118"/>
                    <a:pt x="686" y="118"/>
                  </a:cubicBezTo>
                  <a:cubicBezTo>
                    <a:pt x="686" y="118"/>
                    <a:pt x="686" y="118"/>
                    <a:pt x="686" y="118"/>
                  </a:cubicBezTo>
                  <a:cubicBezTo>
                    <a:pt x="686" y="118"/>
                    <a:pt x="686" y="118"/>
                    <a:pt x="686" y="118"/>
                  </a:cubicBezTo>
                  <a:cubicBezTo>
                    <a:pt x="685" y="118"/>
                    <a:pt x="685" y="118"/>
                    <a:pt x="685" y="118"/>
                  </a:cubicBezTo>
                  <a:cubicBezTo>
                    <a:pt x="685" y="118"/>
                    <a:pt x="685" y="118"/>
                    <a:pt x="685" y="118"/>
                  </a:cubicBezTo>
                  <a:cubicBezTo>
                    <a:pt x="685" y="118"/>
                    <a:pt x="685" y="118"/>
                    <a:pt x="685" y="118"/>
                  </a:cubicBezTo>
                  <a:cubicBezTo>
                    <a:pt x="685" y="118"/>
                    <a:pt x="685" y="118"/>
                    <a:pt x="685" y="118"/>
                  </a:cubicBezTo>
                  <a:cubicBezTo>
                    <a:pt x="684" y="118"/>
                    <a:pt x="684" y="118"/>
                    <a:pt x="683" y="117"/>
                  </a:cubicBezTo>
                  <a:cubicBezTo>
                    <a:pt x="682" y="117"/>
                    <a:pt x="682" y="118"/>
                    <a:pt x="681" y="118"/>
                  </a:cubicBezTo>
                  <a:cubicBezTo>
                    <a:pt x="682" y="119"/>
                    <a:pt x="682" y="119"/>
                    <a:pt x="683" y="119"/>
                  </a:cubicBezTo>
                  <a:cubicBezTo>
                    <a:pt x="683" y="119"/>
                    <a:pt x="683" y="119"/>
                    <a:pt x="683" y="119"/>
                  </a:cubicBezTo>
                  <a:cubicBezTo>
                    <a:pt x="683" y="120"/>
                    <a:pt x="683" y="120"/>
                    <a:pt x="683" y="120"/>
                  </a:cubicBezTo>
                  <a:cubicBezTo>
                    <a:pt x="683" y="120"/>
                    <a:pt x="683" y="120"/>
                    <a:pt x="683" y="120"/>
                  </a:cubicBezTo>
                  <a:cubicBezTo>
                    <a:pt x="683" y="120"/>
                    <a:pt x="683" y="120"/>
                    <a:pt x="683" y="120"/>
                  </a:cubicBezTo>
                  <a:cubicBezTo>
                    <a:pt x="682" y="120"/>
                    <a:pt x="682" y="120"/>
                    <a:pt x="682" y="120"/>
                  </a:cubicBezTo>
                  <a:cubicBezTo>
                    <a:pt x="682" y="120"/>
                    <a:pt x="682" y="120"/>
                    <a:pt x="682" y="120"/>
                  </a:cubicBezTo>
                  <a:cubicBezTo>
                    <a:pt x="682" y="120"/>
                    <a:pt x="682" y="120"/>
                    <a:pt x="682" y="120"/>
                  </a:cubicBezTo>
                  <a:cubicBezTo>
                    <a:pt x="682" y="120"/>
                    <a:pt x="682" y="120"/>
                    <a:pt x="682" y="120"/>
                  </a:cubicBezTo>
                  <a:cubicBezTo>
                    <a:pt x="680" y="119"/>
                    <a:pt x="679" y="118"/>
                    <a:pt x="677" y="117"/>
                  </a:cubicBezTo>
                  <a:cubicBezTo>
                    <a:pt x="677" y="117"/>
                    <a:pt x="677" y="117"/>
                    <a:pt x="677" y="117"/>
                  </a:cubicBezTo>
                  <a:cubicBezTo>
                    <a:pt x="677" y="117"/>
                    <a:pt x="677" y="117"/>
                    <a:pt x="677" y="117"/>
                  </a:cubicBezTo>
                  <a:cubicBezTo>
                    <a:pt x="677" y="117"/>
                    <a:pt x="677" y="117"/>
                    <a:pt x="677" y="117"/>
                  </a:cubicBezTo>
                  <a:cubicBezTo>
                    <a:pt x="677" y="117"/>
                    <a:pt x="677" y="117"/>
                    <a:pt x="677" y="117"/>
                  </a:cubicBezTo>
                  <a:cubicBezTo>
                    <a:pt x="677" y="116"/>
                    <a:pt x="677" y="116"/>
                    <a:pt x="677" y="116"/>
                  </a:cubicBezTo>
                  <a:cubicBezTo>
                    <a:pt x="678" y="116"/>
                    <a:pt x="678" y="116"/>
                    <a:pt x="678" y="116"/>
                  </a:cubicBezTo>
                  <a:cubicBezTo>
                    <a:pt x="678" y="116"/>
                    <a:pt x="678" y="116"/>
                    <a:pt x="678" y="116"/>
                  </a:cubicBezTo>
                  <a:cubicBezTo>
                    <a:pt x="678" y="116"/>
                    <a:pt x="678" y="116"/>
                    <a:pt x="678" y="116"/>
                  </a:cubicBezTo>
                  <a:cubicBezTo>
                    <a:pt x="679" y="117"/>
                    <a:pt x="679" y="117"/>
                    <a:pt x="680" y="118"/>
                  </a:cubicBezTo>
                  <a:moveTo>
                    <a:pt x="687" y="117"/>
                  </a:moveTo>
                  <a:cubicBezTo>
                    <a:pt x="686" y="117"/>
                    <a:pt x="686" y="117"/>
                    <a:pt x="686" y="117"/>
                  </a:cubicBezTo>
                  <a:cubicBezTo>
                    <a:pt x="685" y="116"/>
                    <a:pt x="685" y="116"/>
                    <a:pt x="685" y="116"/>
                  </a:cubicBezTo>
                  <a:cubicBezTo>
                    <a:pt x="684" y="116"/>
                    <a:pt x="684" y="116"/>
                    <a:pt x="684" y="116"/>
                  </a:cubicBezTo>
                  <a:cubicBezTo>
                    <a:pt x="684" y="115"/>
                    <a:pt x="684" y="115"/>
                    <a:pt x="684" y="115"/>
                  </a:cubicBezTo>
                  <a:cubicBezTo>
                    <a:pt x="684" y="114"/>
                    <a:pt x="684" y="114"/>
                    <a:pt x="684" y="114"/>
                  </a:cubicBezTo>
                  <a:cubicBezTo>
                    <a:pt x="685" y="114"/>
                    <a:pt x="685" y="114"/>
                    <a:pt x="685" y="114"/>
                  </a:cubicBezTo>
                  <a:cubicBezTo>
                    <a:pt x="686" y="113"/>
                    <a:pt x="686" y="113"/>
                    <a:pt x="686" y="113"/>
                  </a:cubicBezTo>
                  <a:cubicBezTo>
                    <a:pt x="687" y="113"/>
                    <a:pt x="687" y="113"/>
                    <a:pt x="687" y="113"/>
                  </a:cubicBezTo>
                  <a:cubicBezTo>
                    <a:pt x="688" y="113"/>
                    <a:pt x="688" y="113"/>
                    <a:pt x="688" y="113"/>
                  </a:cubicBezTo>
                  <a:cubicBezTo>
                    <a:pt x="689" y="114"/>
                    <a:pt x="689" y="114"/>
                    <a:pt x="689" y="114"/>
                  </a:cubicBezTo>
                  <a:cubicBezTo>
                    <a:pt x="689" y="115"/>
                    <a:pt x="689" y="115"/>
                    <a:pt x="689" y="115"/>
                  </a:cubicBezTo>
                  <a:cubicBezTo>
                    <a:pt x="690" y="115"/>
                    <a:pt x="690" y="115"/>
                    <a:pt x="690" y="115"/>
                  </a:cubicBezTo>
                  <a:cubicBezTo>
                    <a:pt x="690" y="116"/>
                    <a:pt x="690" y="116"/>
                    <a:pt x="690" y="116"/>
                  </a:cubicBezTo>
                  <a:cubicBezTo>
                    <a:pt x="689" y="116"/>
                    <a:pt x="689" y="116"/>
                    <a:pt x="689" y="116"/>
                  </a:cubicBezTo>
                  <a:cubicBezTo>
                    <a:pt x="688" y="117"/>
                    <a:pt x="688" y="117"/>
                    <a:pt x="688" y="117"/>
                  </a:cubicBezTo>
                  <a:cubicBezTo>
                    <a:pt x="687" y="117"/>
                    <a:pt x="687" y="117"/>
                    <a:pt x="687" y="117"/>
                  </a:cubicBezTo>
                  <a:moveTo>
                    <a:pt x="691" y="111"/>
                  </a:moveTo>
                  <a:cubicBezTo>
                    <a:pt x="691" y="111"/>
                    <a:pt x="691" y="111"/>
                    <a:pt x="691" y="111"/>
                  </a:cubicBezTo>
                  <a:cubicBezTo>
                    <a:pt x="691" y="110"/>
                    <a:pt x="691" y="110"/>
                    <a:pt x="691" y="110"/>
                  </a:cubicBezTo>
                  <a:cubicBezTo>
                    <a:pt x="691" y="110"/>
                    <a:pt x="691" y="110"/>
                    <a:pt x="691" y="110"/>
                  </a:cubicBezTo>
                  <a:cubicBezTo>
                    <a:pt x="692" y="110"/>
                    <a:pt x="692" y="110"/>
                    <a:pt x="692" y="110"/>
                  </a:cubicBezTo>
                  <a:cubicBezTo>
                    <a:pt x="692" y="110"/>
                    <a:pt x="692" y="110"/>
                    <a:pt x="692" y="110"/>
                  </a:cubicBezTo>
                  <a:cubicBezTo>
                    <a:pt x="693" y="109"/>
                    <a:pt x="693" y="109"/>
                    <a:pt x="693" y="109"/>
                  </a:cubicBezTo>
                  <a:cubicBezTo>
                    <a:pt x="694" y="110"/>
                    <a:pt x="694" y="110"/>
                    <a:pt x="694" y="110"/>
                  </a:cubicBezTo>
                  <a:cubicBezTo>
                    <a:pt x="694" y="110"/>
                    <a:pt x="694" y="110"/>
                    <a:pt x="694" y="110"/>
                  </a:cubicBezTo>
                  <a:cubicBezTo>
                    <a:pt x="695" y="111"/>
                    <a:pt x="696" y="111"/>
                    <a:pt x="697" y="111"/>
                  </a:cubicBezTo>
                  <a:cubicBezTo>
                    <a:pt x="697" y="111"/>
                    <a:pt x="697" y="111"/>
                    <a:pt x="697" y="111"/>
                  </a:cubicBezTo>
                  <a:cubicBezTo>
                    <a:pt x="697" y="112"/>
                    <a:pt x="697" y="112"/>
                    <a:pt x="697" y="112"/>
                  </a:cubicBezTo>
                  <a:cubicBezTo>
                    <a:pt x="697" y="112"/>
                    <a:pt x="697" y="112"/>
                    <a:pt x="697" y="112"/>
                  </a:cubicBezTo>
                  <a:cubicBezTo>
                    <a:pt x="697" y="112"/>
                    <a:pt x="697" y="112"/>
                    <a:pt x="697" y="112"/>
                  </a:cubicBezTo>
                  <a:cubicBezTo>
                    <a:pt x="696" y="112"/>
                    <a:pt x="696" y="112"/>
                    <a:pt x="696" y="112"/>
                  </a:cubicBezTo>
                  <a:cubicBezTo>
                    <a:pt x="696" y="112"/>
                    <a:pt x="696" y="112"/>
                    <a:pt x="696" y="112"/>
                  </a:cubicBezTo>
                  <a:cubicBezTo>
                    <a:pt x="696" y="112"/>
                    <a:pt x="696" y="112"/>
                    <a:pt x="696" y="112"/>
                  </a:cubicBezTo>
                  <a:cubicBezTo>
                    <a:pt x="696" y="112"/>
                    <a:pt x="696" y="112"/>
                    <a:pt x="696" y="112"/>
                  </a:cubicBezTo>
                  <a:cubicBezTo>
                    <a:pt x="695" y="111"/>
                    <a:pt x="695" y="111"/>
                    <a:pt x="694" y="111"/>
                  </a:cubicBezTo>
                  <a:cubicBezTo>
                    <a:pt x="693" y="110"/>
                    <a:pt x="693" y="110"/>
                    <a:pt x="693" y="110"/>
                  </a:cubicBezTo>
                  <a:cubicBezTo>
                    <a:pt x="693" y="110"/>
                    <a:pt x="693" y="110"/>
                    <a:pt x="693" y="110"/>
                  </a:cubicBezTo>
                  <a:cubicBezTo>
                    <a:pt x="693" y="110"/>
                    <a:pt x="693" y="110"/>
                    <a:pt x="693" y="110"/>
                  </a:cubicBezTo>
                  <a:cubicBezTo>
                    <a:pt x="692" y="110"/>
                    <a:pt x="692" y="110"/>
                    <a:pt x="692" y="110"/>
                  </a:cubicBezTo>
                  <a:cubicBezTo>
                    <a:pt x="692" y="111"/>
                    <a:pt x="692" y="111"/>
                    <a:pt x="692" y="111"/>
                  </a:cubicBezTo>
                  <a:cubicBezTo>
                    <a:pt x="692" y="111"/>
                    <a:pt x="692" y="111"/>
                    <a:pt x="692" y="111"/>
                  </a:cubicBezTo>
                  <a:cubicBezTo>
                    <a:pt x="693" y="112"/>
                    <a:pt x="694" y="112"/>
                    <a:pt x="695" y="113"/>
                  </a:cubicBezTo>
                  <a:cubicBezTo>
                    <a:pt x="695" y="113"/>
                    <a:pt x="695" y="113"/>
                    <a:pt x="695" y="113"/>
                  </a:cubicBezTo>
                  <a:cubicBezTo>
                    <a:pt x="695" y="113"/>
                    <a:pt x="695" y="113"/>
                    <a:pt x="695" y="113"/>
                  </a:cubicBezTo>
                  <a:cubicBezTo>
                    <a:pt x="695" y="113"/>
                    <a:pt x="695" y="113"/>
                    <a:pt x="695" y="113"/>
                  </a:cubicBezTo>
                  <a:cubicBezTo>
                    <a:pt x="694" y="113"/>
                    <a:pt x="694" y="113"/>
                    <a:pt x="694" y="113"/>
                  </a:cubicBezTo>
                  <a:cubicBezTo>
                    <a:pt x="694" y="113"/>
                    <a:pt x="694" y="113"/>
                    <a:pt x="694" y="113"/>
                  </a:cubicBezTo>
                  <a:cubicBezTo>
                    <a:pt x="694" y="113"/>
                    <a:pt x="694" y="113"/>
                    <a:pt x="694" y="113"/>
                  </a:cubicBezTo>
                  <a:cubicBezTo>
                    <a:pt x="694" y="113"/>
                    <a:pt x="694" y="113"/>
                    <a:pt x="694" y="113"/>
                  </a:cubicBezTo>
                  <a:cubicBezTo>
                    <a:pt x="694" y="113"/>
                    <a:pt x="694" y="113"/>
                    <a:pt x="694" y="113"/>
                  </a:cubicBezTo>
                  <a:cubicBezTo>
                    <a:pt x="693" y="113"/>
                    <a:pt x="692" y="113"/>
                    <a:pt x="691" y="112"/>
                  </a:cubicBezTo>
                  <a:cubicBezTo>
                    <a:pt x="691" y="112"/>
                    <a:pt x="691" y="112"/>
                    <a:pt x="691" y="112"/>
                  </a:cubicBezTo>
                  <a:cubicBezTo>
                    <a:pt x="691" y="112"/>
                    <a:pt x="691" y="112"/>
                    <a:pt x="691" y="112"/>
                  </a:cubicBezTo>
                  <a:cubicBezTo>
                    <a:pt x="690" y="112"/>
                    <a:pt x="690" y="112"/>
                    <a:pt x="690" y="112"/>
                  </a:cubicBezTo>
                  <a:cubicBezTo>
                    <a:pt x="690" y="112"/>
                    <a:pt x="690" y="112"/>
                    <a:pt x="690" y="112"/>
                  </a:cubicBezTo>
                  <a:cubicBezTo>
                    <a:pt x="690" y="112"/>
                    <a:pt x="690" y="112"/>
                    <a:pt x="690" y="112"/>
                  </a:cubicBezTo>
                  <a:cubicBezTo>
                    <a:pt x="690" y="113"/>
                    <a:pt x="690" y="113"/>
                    <a:pt x="690" y="113"/>
                  </a:cubicBezTo>
                  <a:cubicBezTo>
                    <a:pt x="691" y="113"/>
                    <a:pt x="691" y="113"/>
                    <a:pt x="692" y="114"/>
                  </a:cubicBezTo>
                  <a:cubicBezTo>
                    <a:pt x="692" y="114"/>
                    <a:pt x="692" y="114"/>
                    <a:pt x="692" y="114"/>
                  </a:cubicBezTo>
                  <a:cubicBezTo>
                    <a:pt x="692" y="114"/>
                    <a:pt x="692" y="114"/>
                    <a:pt x="692" y="114"/>
                  </a:cubicBezTo>
                  <a:cubicBezTo>
                    <a:pt x="692" y="114"/>
                    <a:pt x="692" y="114"/>
                    <a:pt x="692" y="114"/>
                  </a:cubicBezTo>
                  <a:cubicBezTo>
                    <a:pt x="692" y="114"/>
                    <a:pt x="692" y="114"/>
                    <a:pt x="692" y="114"/>
                  </a:cubicBezTo>
                  <a:cubicBezTo>
                    <a:pt x="692" y="115"/>
                    <a:pt x="692" y="115"/>
                    <a:pt x="692" y="115"/>
                  </a:cubicBezTo>
                  <a:cubicBezTo>
                    <a:pt x="692" y="115"/>
                    <a:pt x="692" y="115"/>
                    <a:pt x="692" y="115"/>
                  </a:cubicBezTo>
                  <a:cubicBezTo>
                    <a:pt x="691" y="115"/>
                    <a:pt x="691" y="115"/>
                    <a:pt x="691" y="115"/>
                  </a:cubicBezTo>
                  <a:cubicBezTo>
                    <a:pt x="691" y="115"/>
                    <a:pt x="691" y="115"/>
                    <a:pt x="691" y="115"/>
                  </a:cubicBezTo>
                  <a:cubicBezTo>
                    <a:pt x="690" y="114"/>
                    <a:pt x="689" y="113"/>
                    <a:pt x="688" y="112"/>
                  </a:cubicBezTo>
                  <a:cubicBezTo>
                    <a:pt x="687" y="112"/>
                    <a:pt x="687" y="112"/>
                    <a:pt x="687" y="112"/>
                  </a:cubicBezTo>
                  <a:cubicBezTo>
                    <a:pt x="688" y="112"/>
                    <a:pt x="688" y="112"/>
                    <a:pt x="688" y="112"/>
                  </a:cubicBezTo>
                  <a:cubicBezTo>
                    <a:pt x="688" y="112"/>
                    <a:pt x="688" y="112"/>
                    <a:pt x="688" y="112"/>
                  </a:cubicBezTo>
                  <a:cubicBezTo>
                    <a:pt x="688" y="112"/>
                    <a:pt x="688" y="112"/>
                    <a:pt x="688" y="112"/>
                  </a:cubicBezTo>
                  <a:cubicBezTo>
                    <a:pt x="688" y="112"/>
                    <a:pt x="688" y="112"/>
                    <a:pt x="688" y="112"/>
                  </a:cubicBezTo>
                  <a:cubicBezTo>
                    <a:pt x="688" y="112"/>
                    <a:pt x="688" y="112"/>
                    <a:pt x="688" y="112"/>
                  </a:cubicBezTo>
                  <a:cubicBezTo>
                    <a:pt x="688" y="112"/>
                    <a:pt x="688" y="112"/>
                    <a:pt x="688" y="112"/>
                  </a:cubicBezTo>
                  <a:cubicBezTo>
                    <a:pt x="688" y="112"/>
                    <a:pt x="688" y="112"/>
                    <a:pt x="688" y="112"/>
                  </a:cubicBezTo>
                  <a:cubicBezTo>
                    <a:pt x="689" y="112"/>
                    <a:pt x="689" y="112"/>
                    <a:pt x="689" y="112"/>
                  </a:cubicBezTo>
                  <a:cubicBezTo>
                    <a:pt x="689" y="112"/>
                    <a:pt x="689" y="112"/>
                    <a:pt x="689" y="112"/>
                  </a:cubicBezTo>
                  <a:cubicBezTo>
                    <a:pt x="689" y="111"/>
                    <a:pt x="689" y="111"/>
                    <a:pt x="689" y="111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1" y="111"/>
                    <a:pt x="691" y="111"/>
                    <a:pt x="691" y="111"/>
                  </a:cubicBezTo>
                  <a:cubicBezTo>
                    <a:pt x="691" y="111"/>
                    <a:pt x="691" y="111"/>
                    <a:pt x="691" y="111"/>
                  </a:cubicBezTo>
                  <a:moveTo>
                    <a:pt x="698" y="111"/>
                  </a:moveTo>
                  <a:cubicBezTo>
                    <a:pt x="697" y="110"/>
                    <a:pt x="697" y="110"/>
                    <a:pt x="697" y="110"/>
                  </a:cubicBezTo>
                  <a:cubicBezTo>
                    <a:pt x="697" y="110"/>
                    <a:pt x="696" y="110"/>
                    <a:pt x="696" y="110"/>
                  </a:cubicBezTo>
                  <a:cubicBezTo>
                    <a:pt x="695" y="109"/>
                    <a:pt x="695" y="109"/>
                    <a:pt x="695" y="109"/>
                  </a:cubicBezTo>
                  <a:cubicBezTo>
                    <a:pt x="695" y="109"/>
                    <a:pt x="695" y="109"/>
                    <a:pt x="695" y="109"/>
                  </a:cubicBezTo>
                  <a:cubicBezTo>
                    <a:pt x="695" y="108"/>
                    <a:pt x="695" y="108"/>
                    <a:pt x="695" y="108"/>
                  </a:cubicBezTo>
                  <a:cubicBezTo>
                    <a:pt x="695" y="108"/>
                    <a:pt x="695" y="108"/>
                    <a:pt x="695" y="108"/>
                  </a:cubicBezTo>
                  <a:cubicBezTo>
                    <a:pt x="696" y="107"/>
                    <a:pt x="696" y="107"/>
                    <a:pt x="696" y="107"/>
                  </a:cubicBezTo>
                  <a:cubicBezTo>
                    <a:pt x="697" y="107"/>
                    <a:pt x="697" y="107"/>
                    <a:pt x="697" y="107"/>
                  </a:cubicBezTo>
                  <a:cubicBezTo>
                    <a:pt x="698" y="107"/>
                    <a:pt x="698" y="107"/>
                    <a:pt x="698" y="107"/>
                  </a:cubicBezTo>
                  <a:cubicBezTo>
                    <a:pt x="699" y="108"/>
                    <a:pt x="699" y="108"/>
                    <a:pt x="699" y="108"/>
                  </a:cubicBezTo>
                  <a:cubicBezTo>
                    <a:pt x="699" y="108"/>
                    <a:pt x="699" y="108"/>
                    <a:pt x="699" y="108"/>
                  </a:cubicBezTo>
                  <a:cubicBezTo>
                    <a:pt x="699" y="108"/>
                    <a:pt x="699" y="108"/>
                    <a:pt x="699" y="108"/>
                  </a:cubicBezTo>
                  <a:cubicBezTo>
                    <a:pt x="699" y="108"/>
                    <a:pt x="699" y="108"/>
                    <a:pt x="699" y="108"/>
                  </a:cubicBezTo>
                  <a:cubicBezTo>
                    <a:pt x="698" y="109"/>
                    <a:pt x="698" y="109"/>
                    <a:pt x="697" y="109"/>
                  </a:cubicBezTo>
                  <a:cubicBezTo>
                    <a:pt x="698" y="110"/>
                    <a:pt x="698" y="110"/>
                    <a:pt x="698" y="110"/>
                  </a:cubicBezTo>
                  <a:cubicBezTo>
                    <a:pt x="698" y="110"/>
                    <a:pt x="698" y="110"/>
                    <a:pt x="698" y="110"/>
                  </a:cubicBezTo>
                  <a:cubicBezTo>
                    <a:pt x="699" y="110"/>
                    <a:pt x="699" y="110"/>
                    <a:pt x="699" y="110"/>
                  </a:cubicBezTo>
                  <a:cubicBezTo>
                    <a:pt x="699" y="109"/>
                    <a:pt x="699" y="109"/>
                    <a:pt x="699" y="109"/>
                  </a:cubicBezTo>
                  <a:cubicBezTo>
                    <a:pt x="699" y="109"/>
                    <a:pt x="699" y="109"/>
                    <a:pt x="699" y="109"/>
                  </a:cubicBezTo>
                  <a:cubicBezTo>
                    <a:pt x="700" y="109"/>
                    <a:pt x="700" y="109"/>
                    <a:pt x="700" y="109"/>
                  </a:cubicBezTo>
                  <a:cubicBezTo>
                    <a:pt x="700" y="109"/>
                    <a:pt x="700" y="109"/>
                    <a:pt x="700" y="109"/>
                  </a:cubicBezTo>
                  <a:cubicBezTo>
                    <a:pt x="700" y="109"/>
                    <a:pt x="700" y="109"/>
                    <a:pt x="700" y="109"/>
                  </a:cubicBezTo>
                  <a:cubicBezTo>
                    <a:pt x="700" y="109"/>
                    <a:pt x="700" y="109"/>
                    <a:pt x="700" y="109"/>
                  </a:cubicBezTo>
                  <a:cubicBezTo>
                    <a:pt x="700" y="109"/>
                    <a:pt x="700" y="109"/>
                    <a:pt x="700" y="109"/>
                  </a:cubicBezTo>
                  <a:cubicBezTo>
                    <a:pt x="700" y="109"/>
                    <a:pt x="700" y="109"/>
                    <a:pt x="700" y="109"/>
                  </a:cubicBezTo>
                  <a:cubicBezTo>
                    <a:pt x="700" y="109"/>
                    <a:pt x="700" y="109"/>
                    <a:pt x="700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0" y="110"/>
                    <a:pt x="700" y="110"/>
                    <a:pt x="700" y="110"/>
                  </a:cubicBezTo>
                  <a:cubicBezTo>
                    <a:pt x="700" y="110"/>
                    <a:pt x="700" y="110"/>
                    <a:pt x="700" y="110"/>
                  </a:cubicBezTo>
                  <a:cubicBezTo>
                    <a:pt x="699" y="110"/>
                    <a:pt x="699" y="110"/>
                    <a:pt x="699" y="110"/>
                  </a:cubicBezTo>
                  <a:cubicBezTo>
                    <a:pt x="698" y="111"/>
                    <a:pt x="698" y="111"/>
                    <a:pt x="698" y="111"/>
                  </a:cubicBezTo>
                  <a:moveTo>
                    <a:pt x="688" y="96"/>
                  </a:moveTo>
                  <a:cubicBezTo>
                    <a:pt x="688" y="96"/>
                    <a:pt x="687" y="96"/>
                    <a:pt x="687" y="97"/>
                  </a:cubicBezTo>
                  <a:cubicBezTo>
                    <a:pt x="677" y="102"/>
                    <a:pt x="672" y="105"/>
                    <a:pt x="662" y="111"/>
                  </a:cubicBezTo>
                  <a:cubicBezTo>
                    <a:pt x="661" y="112"/>
                    <a:pt x="661" y="113"/>
                    <a:pt x="662" y="113"/>
                  </a:cubicBezTo>
                  <a:cubicBezTo>
                    <a:pt x="673" y="120"/>
                    <a:pt x="678" y="123"/>
                    <a:pt x="689" y="129"/>
                  </a:cubicBezTo>
                  <a:cubicBezTo>
                    <a:pt x="689" y="129"/>
                    <a:pt x="690" y="130"/>
                    <a:pt x="691" y="130"/>
                  </a:cubicBezTo>
                  <a:cubicBezTo>
                    <a:pt x="691" y="130"/>
                    <a:pt x="692" y="129"/>
                    <a:pt x="692" y="129"/>
                  </a:cubicBezTo>
                  <a:cubicBezTo>
                    <a:pt x="702" y="123"/>
                    <a:pt x="707" y="120"/>
                    <a:pt x="717" y="115"/>
                  </a:cubicBezTo>
                  <a:cubicBezTo>
                    <a:pt x="718" y="114"/>
                    <a:pt x="718" y="113"/>
                    <a:pt x="717" y="113"/>
                  </a:cubicBezTo>
                  <a:cubicBezTo>
                    <a:pt x="706" y="106"/>
                    <a:pt x="701" y="103"/>
                    <a:pt x="690" y="97"/>
                  </a:cubicBezTo>
                  <a:cubicBezTo>
                    <a:pt x="690" y="97"/>
                    <a:pt x="689" y="96"/>
                    <a:pt x="688" y="96"/>
                  </a:cubicBezTo>
                  <a:moveTo>
                    <a:pt x="621" y="114"/>
                  </a:moveTo>
                  <a:cubicBezTo>
                    <a:pt x="621" y="114"/>
                    <a:pt x="621" y="114"/>
                    <a:pt x="621" y="114"/>
                  </a:cubicBezTo>
                  <a:cubicBezTo>
                    <a:pt x="619" y="113"/>
                    <a:pt x="618" y="112"/>
                    <a:pt x="616" y="111"/>
                  </a:cubicBezTo>
                  <a:cubicBezTo>
                    <a:pt x="615" y="111"/>
                    <a:pt x="615" y="111"/>
                    <a:pt x="615" y="111"/>
                  </a:cubicBezTo>
                  <a:cubicBezTo>
                    <a:pt x="616" y="111"/>
                    <a:pt x="616" y="111"/>
                    <a:pt x="616" y="111"/>
                  </a:cubicBezTo>
                  <a:cubicBezTo>
                    <a:pt x="616" y="111"/>
                    <a:pt x="616" y="111"/>
                    <a:pt x="616" y="111"/>
                  </a:cubicBezTo>
                  <a:cubicBezTo>
                    <a:pt x="616" y="111"/>
                    <a:pt x="616" y="111"/>
                    <a:pt x="616" y="111"/>
                  </a:cubicBezTo>
                  <a:cubicBezTo>
                    <a:pt x="616" y="111"/>
                    <a:pt x="616" y="111"/>
                    <a:pt x="616" y="111"/>
                  </a:cubicBezTo>
                  <a:cubicBezTo>
                    <a:pt x="616" y="111"/>
                    <a:pt x="616" y="111"/>
                    <a:pt x="616" y="111"/>
                  </a:cubicBezTo>
                  <a:cubicBezTo>
                    <a:pt x="616" y="111"/>
                    <a:pt x="616" y="111"/>
                    <a:pt x="616" y="111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19" y="112"/>
                    <a:pt x="620" y="112"/>
                    <a:pt x="622" y="114"/>
                  </a:cubicBezTo>
                  <a:cubicBezTo>
                    <a:pt x="622" y="114"/>
                    <a:pt x="622" y="114"/>
                    <a:pt x="622" y="114"/>
                  </a:cubicBezTo>
                  <a:cubicBezTo>
                    <a:pt x="622" y="114"/>
                    <a:pt x="622" y="114"/>
                    <a:pt x="622" y="114"/>
                  </a:cubicBezTo>
                  <a:cubicBezTo>
                    <a:pt x="622" y="114"/>
                    <a:pt x="622" y="114"/>
                    <a:pt x="622" y="114"/>
                  </a:cubicBezTo>
                  <a:cubicBezTo>
                    <a:pt x="621" y="114"/>
                    <a:pt x="621" y="114"/>
                    <a:pt x="621" y="114"/>
                  </a:cubicBezTo>
                  <a:cubicBezTo>
                    <a:pt x="621" y="114"/>
                    <a:pt x="621" y="114"/>
                    <a:pt x="621" y="114"/>
                  </a:cubicBezTo>
                  <a:cubicBezTo>
                    <a:pt x="621" y="114"/>
                    <a:pt x="621" y="114"/>
                    <a:pt x="621" y="114"/>
                  </a:cubicBezTo>
                  <a:cubicBezTo>
                    <a:pt x="621" y="114"/>
                    <a:pt x="621" y="114"/>
                    <a:pt x="621" y="114"/>
                  </a:cubicBezTo>
                  <a:moveTo>
                    <a:pt x="620" y="111"/>
                  </a:moveTo>
                  <a:cubicBezTo>
                    <a:pt x="620" y="110"/>
                    <a:pt x="620" y="110"/>
                    <a:pt x="620" y="110"/>
                  </a:cubicBezTo>
                  <a:cubicBezTo>
                    <a:pt x="621" y="110"/>
                    <a:pt x="621" y="110"/>
                    <a:pt x="621" y="110"/>
                  </a:cubicBezTo>
                  <a:cubicBezTo>
                    <a:pt x="622" y="109"/>
                    <a:pt x="622" y="109"/>
                    <a:pt x="622" y="109"/>
                  </a:cubicBezTo>
                  <a:cubicBezTo>
                    <a:pt x="622" y="109"/>
                    <a:pt x="622" y="109"/>
                    <a:pt x="622" y="109"/>
                  </a:cubicBezTo>
                  <a:cubicBezTo>
                    <a:pt x="623" y="109"/>
                    <a:pt x="623" y="109"/>
                    <a:pt x="623" y="109"/>
                  </a:cubicBezTo>
                  <a:cubicBezTo>
                    <a:pt x="624" y="110"/>
                    <a:pt x="624" y="110"/>
                    <a:pt x="624" y="110"/>
                  </a:cubicBezTo>
                  <a:cubicBezTo>
                    <a:pt x="625" y="110"/>
                    <a:pt x="625" y="111"/>
                    <a:pt x="626" y="111"/>
                  </a:cubicBezTo>
                  <a:cubicBezTo>
                    <a:pt x="626" y="111"/>
                    <a:pt x="626" y="111"/>
                    <a:pt x="626" y="111"/>
                  </a:cubicBezTo>
                  <a:cubicBezTo>
                    <a:pt x="626" y="111"/>
                    <a:pt x="626" y="111"/>
                    <a:pt x="626" y="111"/>
                  </a:cubicBezTo>
                  <a:cubicBezTo>
                    <a:pt x="626" y="111"/>
                    <a:pt x="626" y="111"/>
                    <a:pt x="626" y="111"/>
                  </a:cubicBezTo>
                  <a:cubicBezTo>
                    <a:pt x="626" y="112"/>
                    <a:pt x="626" y="112"/>
                    <a:pt x="626" y="112"/>
                  </a:cubicBezTo>
                  <a:cubicBezTo>
                    <a:pt x="626" y="112"/>
                    <a:pt x="626" y="112"/>
                    <a:pt x="626" y="112"/>
                  </a:cubicBezTo>
                  <a:cubicBezTo>
                    <a:pt x="625" y="112"/>
                    <a:pt x="625" y="112"/>
                    <a:pt x="625" y="112"/>
                  </a:cubicBezTo>
                  <a:cubicBezTo>
                    <a:pt x="625" y="112"/>
                    <a:pt x="625" y="112"/>
                    <a:pt x="625" y="112"/>
                  </a:cubicBezTo>
                  <a:cubicBezTo>
                    <a:pt x="625" y="112"/>
                    <a:pt x="625" y="112"/>
                    <a:pt x="625" y="112"/>
                  </a:cubicBezTo>
                  <a:cubicBezTo>
                    <a:pt x="624" y="111"/>
                    <a:pt x="624" y="111"/>
                    <a:pt x="623" y="110"/>
                  </a:cubicBezTo>
                  <a:cubicBezTo>
                    <a:pt x="623" y="110"/>
                    <a:pt x="623" y="110"/>
                    <a:pt x="623" y="110"/>
                  </a:cubicBezTo>
                  <a:cubicBezTo>
                    <a:pt x="622" y="110"/>
                    <a:pt x="622" y="110"/>
                    <a:pt x="622" y="110"/>
                  </a:cubicBezTo>
                  <a:cubicBezTo>
                    <a:pt x="622" y="110"/>
                    <a:pt x="622" y="110"/>
                    <a:pt x="622" y="110"/>
                  </a:cubicBezTo>
                  <a:cubicBezTo>
                    <a:pt x="621" y="110"/>
                    <a:pt x="621" y="110"/>
                    <a:pt x="621" y="110"/>
                  </a:cubicBezTo>
                  <a:cubicBezTo>
                    <a:pt x="621" y="111"/>
                    <a:pt x="621" y="111"/>
                    <a:pt x="621" y="111"/>
                  </a:cubicBezTo>
                  <a:cubicBezTo>
                    <a:pt x="621" y="111"/>
                    <a:pt x="621" y="111"/>
                    <a:pt x="621" y="111"/>
                  </a:cubicBezTo>
                  <a:cubicBezTo>
                    <a:pt x="622" y="112"/>
                    <a:pt x="623" y="112"/>
                    <a:pt x="624" y="113"/>
                  </a:cubicBezTo>
                  <a:cubicBezTo>
                    <a:pt x="624" y="113"/>
                    <a:pt x="624" y="113"/>
                    <a:pt x="624" y="113"/>
                  </a:cubicBezTo>
                  <a:cubicBezTo>
                    <a:pt x="624" y="113"/>
                    <a:pt x="624" y="113"/>
                    <a:pt x="624" y="113"/>
                  </a:cubicBezTo>
                  <a:cubicBezTo>
                    <a:pt x="624" y="113"/>
                    <a:pt x="624" y="113"/>
                    <a:pt x="624" y="113"/>
                  </a:cubicBezTo>
                  <a:cubicBezTo>
                    <a:pt x="623" y="113"/>
                    <a:pt x="623" y="113"/>
                    <a:pt x="623" y="113"/>
                  </a:cubicBezTo>
                  <a:cubicBezTo>
                    <a:pt x="623" y="113"/>
                    <a:pt x="623" y="113"/>
                    <a:pt x="623" y="113"/>
                  </a:cubicBezTo>
                  <a:cubicBezTo>
                    <a:pt x="623" y="113"/>
                    <a:pt x="623" y="113"/>
                    <a:pt x="623" y="113"/>
                  </a:cubicBezTo>
                  <a:cubicBezTo>
                    <a:pt x="623" y="113"/>
                    <a:pt x="623" y="113"/>
                    <a:pt x="623" y="113"/>
                  </a:cubicBezTo>
                  <a:cubicBezTo>
                    <a:pt x="623" y="113"/>
                    <a:pt x="623" y="113"/>
                    <a:pt x="623" y="113"/>
                  </a:cubicBezTo>
                  <a:cubicBezTo>
                    <a:pt x="621" y="112"/>
                    <a:pt x="621" y="112"/>
                    <a:pt x="619" y="111"/>
                  </a:cubicBezTo>
                  <a:cubicBezTo>
                    <a:pt x="619" y="111"/>
                    <a:pt x="619" y="111"/>
                    <a:pt x="619" y="111"/>
                  </a:cubicBezTo>
                  <a:cubicBezTo>
                    <a:pt x="619" y="111"/>
                    <a:pt x="619" y="111"/>
                    <a:pt x="619" y="111"/>
                  </a:cubicBezTo>
                  <a:cubicBezTo>
                    <a:pt x="619" y="111"/>
                    <a:pt x="619" y="111"/>
                    <a:pt x="619" y="111"/>
                  </a:cubicBezTo>
                  <a:cubicBezTo>
                    <a:pt x="619" y="111"/>
                    <a:pt x="619" y="111"/>
                    <a:pt x="619" y="111"/>
                  </a:cubicBezTo>
                  <a:cubicBezTo>
                    <a:pt x="619" y="110"/>
                    <a:pt x="619" y="110"/>
                    <a:pt x="619" y="110"/>
                  </a:cubicBezTo>
                  <a:cubicBezTo>
                    <a:pt x="620" y="110"/>
                    <a:pt x="620" y="110"/>
                    <a:pt x="620" y="110"/>
                  </a:cubicBezTo>
                  <a:cubicBezTo>
                    <a:pt x="620" y="110"/>
                    <a:pt x="620" y="110"/>
                    <a:pt x="620" y="110"/>
                  </a:cubicBezTo>
                  <a:cubicBezTo>
                    <a:pt x="620" y="110"/>
                    <a:pt x="620" y="110"/>
                    <a:pt x="620" y="110"/>
                  </a:cubicBezTo>
                  <a:cubicBezTo>
                    <a:pt x="620" y="111"/>
                    <a:pt x="620" y="111"/>
                    <a:pt x="620" y="111"/>
                  </a:cubicBezTo>
                  <a:moveTo>
                    <a:pt x="625" y="109"/>
                  </a:moveTo>
                  <a:cubicBezTo>
                    <a:pt x="625" y="109"/>
                    <a:pt x="625" y="109"/>
                    <a:pt x="625" y="109"/>
                  </a:cubicBezTo>
                  <a:cubicBezTo>
                    <a:pt x="624" y="109"/>
                    <a:pt x="624" y="109"/>
                    <a:pt x="624" y="109"/>
                  </a:cubicBezTo>
                  <a:cubicBezTo>
                    <a:pt x="624" y="109"/>
                    <a:pt x="624" y="109"/>
                    <a:pt x="624" y="109"/>
                  </a:cubicBezTo>
                  <a:cubicBezTo>
                    <a:pt x="624" y="108"/>
                    <a:pt x="624" y="108"/>
                    <a:pt x="624" y="108"/>
                  </a:cubicBezTo>
                  <a:cubicBezTo>
                    <a:pt x="624" y="108"/>
                    <a:pt x="624" y="108"/>
                    <a:pt x="624" y="108"/>
                  </a:cubicBezTo>
                  <a:cubicBezTo>
                    <a:pt x="624" y="108"/>
                    <a:pt x="624" y="108"/>
                    <a:pt x="624" y="108"/>
                  </a:cubicBezTo>
                  <a:cubicBezTo>
                    <a:pt x="625" y="107"/>
                    <a:pt x="625" y="107"/>
                    <a:pt x="625" y="107"/>
                  </a:cubicBezTo>
                  <a:cubicBezTo>
                    <a:pt x="625" y="107"/>
                    <a:pt x="625" y="107"/>
                    <a:pt x="625" y="107"/>
                  </a:cubicBezTo>
                  <a:cubicBezTo>
                    <a:pt x="625" y="107"/>
                    <a:pt x="625" y="107"/>
                    <a:pt x="625" y="107"/>
                  </a:cubicBezTo>
                  <a:cubicBezTo>
                    <a:pt x="625" y="107"/>
                    <a:pt x="625" y="107"/>
                    <a:pt x="625" y="107"/>
                  </a:cubicBezTo>
                  <a:cubicBezTo>
                    <a:pt x="626" y="107"/>
                    <a:pt x="626" y="107"/>
                    <a:pt x="626" y="107"/>
                  </a:cubicBezTo>
                  <a:cubicBezTo>
                    <a:pt x="626" y="107"/>
                    <a:pt x="626" y="107"/>
                    <a:pt x="626" y="107"/>
                  </a:cubicBezTo>
                  <a:cubicBezTo>
                    <a:pt x="626" y="107"/>
                    <a:pt x="626" y="107"/>
                    <a:pt x="626" y="107"/>
                  </a:cubicBezTo>
                  <a:cubicBezTo>
                    <a:pt x="626" y="107"/>
                    <a:pt x="626" y="107"/>
                    <a:pt x="626" y="107"/>
                  </a:cubicBezTo>
                  <a:cubicBezTo>
                    <a:pt x="626" y="107"/>
                    <a:pt x="626" y="107"/>
                    <a:pt x="626" y="107"/>
                  </a:cubicBezTo>
                  <a:cubicBezTo>
                    <a:pt x="626" y="108"/>
                    <a:pt x="626" y="108"/>
                    <a:pt x="626" y="108"/>
                  </a:cubicBezTo>
                  <a:cubicBezTo>
                    <a:pt x="626" y="108"/>
                    <a:pt x="626" y="108"/>
                    <a:pt x="626" y="108"/>
                  </a:cubicBezTo>
                  <a:cubicBezTo>
                    <a:pt x="626" y="108"/>
                    <a:pt x="626" y="108"/>
                    <a:pt x="626" y="108"/>
                  </a:cubicBezTo>
                  <a:cubicBezTo>
                    <a:pt x="626" y="108"/>
                    <a:pt x="626" y="108"/>
                    <a:pt x="626" y="108"/>
                  </a:cubicBezTo>
                  <a:cubicBezTo>
                    <a:pt x="626" y="108"/>
                    <a:pt x="626" y="108"/>
                    <a:pt x="626" y="10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5" y="109"/>
                    <a:pt x="625" y="109"/>
                    <a:pt x="625" y="109"/>
                  </a:cubicBezTo>
                  <a:cubicBezTo>
                    <a:pt x="626" y="109"/>
                    <a:pt x="626" y="109"/>
                    <a:pt x="626" y="109"/>
                  </a:cubicBezTo>
                  <a:cubicBezTo>
                    <a:pt x="626" y="108"/>
                    <a:pt x="626" y="108"/>
                    <a:pt x="626" y="108"/>
                  </a:cubicBezTo>
                  <a:cubicBezTo>
                    <a:pt x="626" y="108"/>
                    <a:pt x="626" y="108"/>
                    <a:pt x="626" y="108"/>
                  </a:cubicBezTo>
                  <a:cubicBezTo>
                    <a:pt x="627" y="108"/>
                    <a:pt x="627" y="108"/>
                    <a:pt x="627" y="108"/>
                  </a:cubicBezTo>
                  <a:cubicBezTo>
                    <a:pt x="627" y="108"/>
                    <a:pt x="627" y="108"/>
                    <a:pt x="627" y="108"/>
                  </a:cubicBezTo>
                  <a:cubicBezTo>
                    <a:pt x="628" y="108"/>
                    <a:pt x="628" y="108"/>
                    <a:pt x="628" y="108"/>
                  </a:cubicBezTo>
                  <a:cubicBezTo>
                    <a:pt x="628" y="109"/>
                    <a:pt x="628" y="109"/>
                    <a:pt x="628" y="109"/>
                  </a:cubicBezTo>
                  <a:cubicBezTo>
                    <a:pt x="629" y="109"/>
                    <a:pt x="629" y="109"/>
                    <a:pt x="629" y="109"/>
                  </a:cubicBezTo>
                  <a:cubicBezTo>
                    <a:pt x="629" y="109"/>
                    <a:pt x="629" y="109"/>
                    <a:pt x="629" y="109"/>
                  </a:cubicBezTo>
                  <a:cubicBezTo>
                    <a:pt x="629" y="110"/>
                    <a:pt x="629" y="110"/>
                    <a:pt x="629" y="110"/>
                  </a:cubicBezTo>
                  <a:cubicBezTo>
                    <a:pt x="628" y="110"/>
                    <a:pt x="628" y="110"/>
                    <a:pt x="628" y="110"/>
                  </a:cubicBezTo>
                  <a:cubicBezTo>
                    <a:pt x="628" y="110"/>
                    <a:pt x="628" y="110"/>
                    <a:pt x="628" y="110"/>
                  </a:cubicBezTo>
                  <a:cubicBezTo>
                    <a:pt x="628" y="111"/>
                    <a:pt x="628" y="111"/>
                    <a:pt x="628" y="111"/>
                  </a:cubicBezTo>
                  <a:cubicBezTo>
                    <a:pt x="627" y="111"/>
                    <a:pt x="627" y="111"/>
                    <a:pt x="627" y="111"/>
                  </a:cubicBezTo>
                  <a:cubicBezTo>
                    <a:pt x="627" y="111"/>
                    <a:pt x="627" y="111"/>
                    <a:pt x="627" y="111"/>
                  </a:cubicBezTo>
                  <a:cubicBezTo>
                    <a:pt x="627" y="111"/>
                    <a:pt x="627" y="111"/>
                    <a:pt x="627" y="111"/>
                  </a:cubicBezTo>
                  <a:cubicBezTo>
                    <a:pt x="626" y="110"/>
                    <a:pt x="626" y="110"/>
                    <a:pt x="626" y="110"/>
                  </a:cubicBezTo>
                  <a:cubicBezTo>
                    <a:pt x="626" y="110"/>
                    <a:pt x="626" y="110"/>
                    <a:pt x="626" y="110"/>
                  </a:cubicBezTo>
                  <a:cubicBezTo>
                    <a:pt x="626" y="110"/>
                    <a:pt x="626" y="110"/>
                    <a:pt x="626" y="110"/>
                  </a:cubicBezTo>
                  <a:cubicBezTo>
                    <a:pt x="626" y="110"/>
                    <a:pt x="626" y="110"/>
                    <a:pt x="626" y="110"/>
                  </a:cubicBezTo>
                  <a:cubicBezTo>
                    <a:pt x="626" y="110"/>
                    <a:pt x="626" y="110"/>
                    <a:pt x="626" y="110"/>
                  </a:cubicBezTo>
                  <a:cubicBezTo>
                    <a:pt x="626" y="110"/>
                    <a:pt x="626" y="110"/>
                    <a:pt x="626" y="110"/>
                  </a:cubicBezTo>
                  <a:cubicBezTo>
                    <a:pt x="627" y="110"/>
                    <a:pt x="627" y="110"/>
                    <a:pt x="627" y="110"/>
                  </a:cubicBezTo>
                  <a:cubicBezTo>
                    <a:pt x="627" y="110"/>
                    <a:pt x="627" y="110"/>
                    <a:pt x="627" y="110"/>
                  </a:cubicBezTo>
                  <a:cubicBezTo>
                    <a:pt x="628" y="110"/>
                    <a:pt x="628" y="110"/>
                    <a:pt x="628" y="110"/>
                  </a:cubicBezTo>
                  <a:cubicBezTo>
                    <a:pt x="628" y="110"/>
                    <a:pt x="628" y="110"/>
                    <a:pt x="628" y="110"/>
                  </a:cubicBezTo>
                  <a:cubicBezTo>
                    <a:pt x="628" y="109"/>
                    <a:pt x="628" y="109"/>
                    <a:pt x="628" y="109"/>
                  </a:cubicBezTo>
                  <a:cubicBezTo>
                    <a:pt x="628" y="109"/>
                    <a:pt x="628" y="109"/>
                    <a:pt x="628" y="109"/>
                  </a:cubicBezTo>
                  <a:cubicBezTo>
                    <a:pt x="628" y="109"/>
                    <a:pt x="628" y="109"/>
                    <a:pt x="628" y="109"/>
                  </a:cubicBezTo>
                  <a:cubicBezTo>
                    <a:pt x="627" y="109"/>
                    <a:pt x="627" y="109"/>
                    <a:pt x="627" y="109"/>
                  </a:cubicBezTo>
                  <a:cubicBezTo>
                    <a:pt x="627" y="109"/>
                    <a:pt x="627" y="109"/>
                    <a:pt x="627" y="109"/>
                  </a:cubicBezTo>
                  <a:cubicBezTo>
                    <a:pt x="627" y="109"/>
                    <a:pt x="627" y="109"/>
                    <a:pt x="627" y="109"/>
                  </a:cubicBezTo>
                  <a:cubicBezTo>
                    <a:pt x="626" y="109"/>
                    <a:pt x="626" y="109"/>
                    <a:pt x="626" y="109"/>
                  </a:cubicBezTo>
                  <a:cubicBezTo>
                    <a:pt x="626" y="109"/>
                    <a:pt x="626" y="109"/>
                    <a:pt x="626" y="109"/>
                  </a:cubicBezTo>
                  <a:cubicBezTo>
                    <a:pt x="625" y="109"/>
                    <a:pt x="625" y="109"/>
                    <a:pt x="625" y="109"/>
                  </a:cubicBezTo>
                  <a:moveTo>
                    <a:pt x="622" y="94"/>
                  </a:moveTo>
                  <a:cubicBezTo>
                    <a:pt x="621" y="94"/>
                    <a:pt x="620" y="94"/>
                    <a:pt x="620" y="94"/>
                  </a:cubicBezTo>
                  <a:cubicBezTo>
                    <a:pt x="610" y="100"/>
                    <a:pt x="605" y="103"/>
                    <a:pt x="595" y="109"/>
                  </a:cubicBezTo>
                  <a:cubicBezTo>
                    <a:pt x="594" y="109"/>
                    <a:pt x="594" y="110"/>
                    <a:pt x="595" y="111"/>
                  </a:cubicBezTo>
                  <a:cubicBezTo>
                    <a:pt x="606" y="117"/>
                    <a:pt x="612" y="120"/>
                    <a:pt x="623" y="127"/>
                  </a:cubicBezTo>
                  <a:cubicBezTo>
                    <a:pt x="623" y="127"/>
                    <a:pt x="624" y="127"/>
                    <a:pt x="625" y="127"/>
                  </a:cubicBezTo>
                  <a:cubicBezTo>
                    <a:pt x="625" y="127"/>
                    <a:pt x="626" y="127"/>
                    <a:pt x="626" y="127"/>
                  </a:cubicBezTo>
                  <a:cubicBezTo>
                    <a:pt x="636" y="121"/>
                    <a:pt x="641" y="118"/>
                    <a:pt x="651" y="112"/>
                  </a:cubicBezTo>
                  <a:cubicBezTo>
                    <a:pt x="652" y="112"/>
                    <a:pt x="652" y="111"/>
                    <a:pt x="651" y="110"/>
                  </a:cubicBezTo>
                  <a:cubicBezTo>
                    <a:pt x="640" y="104"/>
                    <a:pt x="635" y="101"/>
                    <a:pt x="624" y="94"/>
                  </a:cubicBezTo>
                  <a:cubicBezTo>
                    <a:pt x="623" y="94"/>
                    <a:pt x="622" y="94"/>
                    <a:pt x="622" y="94"/>
                  </a:cubicBezTo>
                  <a:moveTo>
                    <a:pt x="652" y="96"/>
                  </a:moveTo>
                  <a:cubicBezTo>
                    <a:pt x="651" y="96"/>
                    <a:pt x="651" y="96"/>
                    <a:pt x="651" y="96"/>
                  </a:cubicBezTo>
                  <a:cubicBezTo>
                    <a:pt x="650" y="95"/>
                    <a:pt x="649" y="95"/>
                    <a:pt x="647" y="93"/>
                  </a:cubicBezTo>
                  <a:cubicBezTo>
                    <a:pt x="646" y="93"/>
                    <a:pt x="646" y="93"/>
                    <a:pt x="646" y="93"/>
                  </a:cubicBezTo>
                  <a:cubicBezTo>
                    <a:pt x="647" y="93"/>
                    <a:pt x="647" y="93"/>
                    <a:pt x="647" y="93"/>
                  </a:cubicBezTo>
                  <a:cubicBezTo>
                    <a:pt x="647" y="93"/>
                    <a:pt x="647" y="93"/>
                    <a:pt x="648" y="92"/>
                  </a:cubicBezTo>
                  <a:cubicBezTo>
                    <a:pt x="648" y="92"/>
                    <a:pt x="649" y="92"/>
                    <a:pt x="649" y="92"/>
                  </a:cubicBezTo>
                  <a:cubicBezTo>
                    <a:pt x="650" y="92"/>
                    <a:pt x="650" y="92"/>
                    <a:pt x="650" y="92"/>
                  </a:cubicBezTo>
                  <a:cubicBezTo>
                    <a:pt x="650" y="92"/>
                    <a:pt x="650" y="92"/>
                    <a:pt x="651" y="92"/>
                  </a:cubicBezTo>
                  <a:cubicBezTo>
                    <a:pt x="651" y="92"/>
                    <a:pt x="651" y="92"/>
                    <a:pt x="652" y="92"/>
                  </a:cubicBezTo>
                  <a:cubicBezTo>
                    <a:pt x="652" y="92"/>
                    <a:pt x="653" y="92"/>
                    <a:pt x="653" y="92"/>
                  </a:cubicBezTo>
                  <a:cubicBezTo>
                    <a:pt x="654" y="93"/>
                    <a:pt x="654" y="93"/>
                    <a:pt x="654" y="93"/>
                  </a:cubicBezTo>
                  <a:cubicBezTo>
                    <a:pt x="655" y="94"/>
                    <a:pt x="655" y="94"/>
                    <a:pt x="655" y="94"/>
                  </a:cubicBezTo>
                  <a:cubicBezTo>
                    <a:pt x="654" y="95"/>
                    <a:pt x="654" y="95"/>
                    <a:pt x="654" y="95"/>
                  </a:cubicBezTo>
                  <a:cubicBezTo>
                    <a:pt x="654" y="95"/>
                    <a:pt x="654" y="95"/>
                    <a:pt x="653" y="96"/>
                  </a:cubicBezTo>
                  <a:cubicBezTo>
                    <a:pt x="653" y="96"/>
                    <a:pt x="653" y="96"/>
                    <a:pt x="652" y="96"/>
                  </a:cubicBezTo>
                  <a:cubicBezTo>
                    <a:pt x="652" y="96"/>
                    <a:pt x="652" y="96"/>
                    <a:pt x="652" y="96"/>
                  </a:cubicBezTo>
                  <a:moveTo>
                    <a:pt x="657" y="93"/>
                  </a:moveTo>
                  <a:cubicBezTo>
                    <a:pt x="656" y="93"/>
                    <a:pt x="656" y="93"/>
                    <a:pt x="656" y="93"/>
                  </a:cubicBezTo>
                  <a:cubicBezTo>
                    <a:pt x="655" y="93"/>
                    <a:pt x="655" y="93"/>
                    <a:pt x="655" y="93"/>
                  </a:cubicBezTo>
                  <a:cubicBezTo>
                    <a:pt x="654" y="92"/>
                    <a:pt x="654" y="92"/>
                    <a:pt x="654" y="92"/>
                  </a:cubicBezTo>
                  <a:cubicBezTo>
                    <a:pt x="653" y="91"/>
                    <a:pt x="653" y="91"/>
                    <a:pt x="653" y="91"/>
                  </a:cubicBezTo>
                  <a:cubicBezTo>
                    <a:pt x="654" y="91"/>
                    <a:pt x="654" y="91"/>
                    <a:pt x="654" y="91"/>
                  </a:cubicBezTo>
                  <a:cubicBezTo>
                    <a:pt x="654" y="90"/>
                    <a:pt x="654" y="90"/>
                    <a:pt x="654" y="90"/>
                  </a:cubicBezTo>
                  <a:cubicBezTo>
                    <a:pt x="655" y="90"/>
                    <a:pt x="655" y="90"/>
                    <a:pt x="655" y="90"/>
                  </a:cubicBezTo>
                  <a:cubicBezTo>
                    <a:pt x="656" y="90"/>
                    <a:pt x="656" y="90"/>
                    <a:pt x="656" y="90"/>
                  </a:cubicBezTo>
                  <a:cubicBezTo>
                    <a:pt x="657" y="90"/>
                    <a:pt x="657" y="90"/>
                    <a:pt x="657" y="90"/>
                  </a:cubicBezTo>
                  <a:cubicBezTo>
                    <a:pt x="658" y="90"/>
                    <a:pt x="658" y="90"/>
                    <a:pt x="658" y="90"/>
                  </a:cubicBezTo>
                  <a:cubicBezTo>
                    <a:pt x="658" y="91"/>
                    <a:pt x="658" y="91"/>
                    <a:pt x="658" y="91"/>
                  </a:cubicBezTo>
                  <a:cubicBezTo>
                    <a:pt x="658" y="91"/>
                    <a:pt x="658" y="91"/>
                    <a:pt x="658" y="91"/>
                  </a:cubicBezTo>
                  <a:cubicBezTo>
                    <a:pt x="658" y="91"/>
                    <a:pt x="658" y="91"/>
                    <a:pt x="658" y="91"/>
                  </a:cubicBezTo>
                  <a:cubicBezTo>
                    <a:pt x="657" y="91"/>
                    <a:pt x="657" y="92"/>
                    <a:pt x="656" y="92"/>
                  </a:cubicBezTo>
                  <a:cubicBezTo>
                    <a:pt x="656" y="92"/>
                    <a:pt x="656" y="92"/>
                    <a:pt x="656" y="92"/>
                  </a:cubicBezTo>
                  <a:cubicBezTo>
                    <a:pt x="657" y="92"/>
                    <a:pt x="657" y="92"/>
                    <a:pt x="657" y="92"/>
                  </a:cubicBezTo>
                  <a:cubicBezTo>
                    <a:pt x="657" y="92"/>
                    <a:pt x="657" y="92"/>
                    <a:pt x="657" y="92"/>
                  </a:cubicBezTo>
                  <a:cubicBezTo>
                    <a:pt x="658" y="92"/>
                    <a:pt x="658" y="92"/>
                    <a:pt x="658" y="92"/>
                  </a:cubicBezTo>
                  <a:cubicBezTo>
                    <a:pt x="658" y="92"/>
                    <a:pt x="658" y="92"/>
                    <a:pt x="658" y="92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59" y="91"/>
                    <a:pt x="659" y="91"/>
                    <a:pt x="659" y="91"/>
                  </a:cubicBezTo>
                  <a:cubicBezTo>
                    <a:pt x="659" y="91"/>
                    <a:pt x="659" y="91"/>
                    <a:pt x="659" y="91"/>
                  </a:cubicBezTo>
                  <a:cubicBezTo>
                    <a:pt x="659" y="91"/>
                    <a:pt x="659" y="91"/>
                    <a:pt x="659" y="91"/>
                  </a:cubicBezTo>
                  <a:cubicBezTo>
                    <a:pt x="659" y="91"/>
                    <a:pt x="659" y="91"/>
                    <a:pt x="659" y="91"/>
                  </a:cubicBezTo>
                  <a:cubicBezTo>
                    <a:pt x="659" y="91"/>
                    <a:pt x="659" y="91"/>
                    <a:pt x="659" y="91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60" y="92"/>
                    <a:pt x="660" y="92"/>
                    <a:pt x="660" y="92"/>
                  </a:cubicBezTo>
                  <a:cubicBezTo>
                    <a:pt x="660" y="92"/>
                    <a:pt x="660" y="92"/>
                    <a:pt x="660" y="92"/>
                  </a:cubicBezTo>
                  <a:cubicBezTo>
                    <a:pt x="660" y="92"/>
                    <a:pt x="660" y="92"/>
                    <a:pt x="660" y="92"/>
                  </a:cubicBezTo>
                  <a:cubicBezTo>
                    <a:pt x="660" y="92"/>
                    <a:pt x="660" y="92"/>
                    <a:pt x="660" y="92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59" y="93"/>
                    <a:pt x="659" y="93"/>
                    <a:pt x="659" y="93"/>
                  </a:cubicBezTo>
                  <a:cubicBezTo>
                    <a:pt x="658" y="93"/>
                    <a:pt x="658" y="93"/>
                    <a:pt x="658" y="93"/>
                  </a:cubicBezTo>
                  <a:cubicBezTo>
                    <a:pt x="657" y="93"/>
                    <a:pt x="657" y="93"/>
                    <a:pt x="657" y="93"/>
                  </a:cubicBezTo>
                  <a:moveTo>
                    <a:pt x="661" y="91"/>
                  </a:moveTo>
                  <a:cubicBezTo>
                    <a:pt x="661" y="91"/>
                    <a:pt x="661" y="91"/>
                    <a:pt x="661" y="91"/>
                  </a:cubicBezTo>
                  <a:cubicBezTo>
                    <a:pt x="658" y="90"/>
                    <a:pt x="657" y="89"/>
                    <a:pt x="655" y="88"/>
                  </a:cubicBezTo>
                  <a:cubicBezTo>
                    <a:pt x="655" y="88"/>
                    <a:pt x="655" y="88"/>
                    <a:pt x="655" y="88"/>
                  </a:cubicBezTo>
                  <a:cubicBezTo>
                    <a:pt x="655" y="88"/>
                    <a:pt x="655" y="88"/>
                    <a:pt x="655" y="88"/>
                  </a:cubicBezTo>
                  <a:cubicBezTo>
                    <a:pt x="655" y="88"/>
                    <a:pt x="655" y="88"/>
                    <a:pt x="655" y="88"/>
                  </a:cubicBezTo>
                  <a:cubicBezTo>
                    <a:pt x="655" y="88"/>
                    <a:pt x="655" y="88"/>
                    <a:pt x="655" y="88"/>
                  </a:cubicBezTo>
                  <a:cubicBezTo>
                    <a:pt x="656" y="87"/>
                    <a:pt x="656" y="87"/>
                    <a:pt x="656" y="87"/>
                  </a:cubicBezTo>
                  <a:cubicBezTo>
                    <a:pt x="656" y="87"/>
                    <a:pt x="656" y="87"/>
                    <a:pt x="656" y="87"/>
                  </a:cubicBezTo>
                  <a:cubicBezTo>
                    <a:pt x="656" y="87"/>
                    <a:pt x="656" y="87"/>
                    <a:pt x="656" y="87"/>
                  </a:cubicBezTo>
                  <a:cubicBezTo>
                    <a:pt x="656" y="87"/>
                    <a:pt x="656" y="87"/>
                    <a:pt x="656" y="87"/>
                  </a:cubicBezTo>
                  <a:cubicBezTo>
                    <a:pt x="658" y="89"/>
                    <a:pt x="659" y="89"/>
                    <a:pt x="662" y="91"/>
                  </a:cubicBezTo>
                  <a:cubicBezTo>
                    <a:pt x="662" y="91"/>
                    <a:pt x="662" y="91"/>
                    <a:pt x="662" y="91"/>
                  </a:cubicBezTo>
                  <a:cubicBezTo>
                    <a:pt x="662" y="91"/>
                    <a:pt x="662" y="91"/>
                    <a:pt x="662" y="91"/>
                  </a:cubicBezTo>
                  <a:cubicBezTo>
                    <a:pt x="662" y="91"/>
                    <a:pt x="662" y="91"/>
                    <a:pt x="662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cubicBezTo>
                    <a:pt x="661" y="91"/>
                    <a:pt x="661" y="91"/>
                    <a:pt x="661" y="91"/>
                  </a:cubicBezTo>
                  <a:moveTo>
                    <a:pt x="653" y="76"/>
                  </a:moveTo>
                  <a:cubicBezTo>
                    <a:pt x="652" y="76"/>
                    <a:pt x="652" y="76"/>
                    <a:pt x="651" y="76"/>
                  </a:cubicBezTo>
                  <a:cubicBezTo>
                    <a:pt x="641" y="82"/>
                    <a:pt x="636" y="85"/>
                    <a:pt x="627" y="90"/>
                  </a:cubicBezTo>
                  <a:cubicBezTo>
                    <a:pt x="626" y="91"/>
                    <a:pt x="626" y="92"/>
                    <a:pt x="627" y="93"/>
                  </a:cubicBezTo>
                  <a:cubicBezTo>
                    <a:pt x="638" y="99"/>
                    <a:pt x="643" y="102"/>
                    <a:pt x="654" y="109"/>
                  </a:cubicBezTo>
                  <a:cubicBezTo>
                    <a:pt x="654" y="109"/>
                    <a:pt x="655" y="109"/>
                    <a:pt x="656" y="109"/>
                  </a:cubicBezTo>
                  <a:cubicBezTo>
                    <a:pt x="656" y="109"/>
                    <a:pt x="657" y="109"/>
                    <a:pt x="657" y="109"/>
                  </a:cubicBezTo>
                  <a:cubicBezTo>
                    <a:pt x="667" y="103"/>
                    <a:pt x="672" y="100"/>
                    <a:pt x="682" y="94"/>
                  </a:cubicBezTo>
                  <a:cubicBezTo>
                    <a:pt x="683" y="94"/>
                    <a:pt x="683" y="93"/>
                    <a:pt x="682" y="92"/>
                  </a:cubicBezTo>
                  <a:cubicBezTo>
                    <a:pt x="671" y="86"/>
                    <a:pt x="666" y="83"/>
                    <a:pt x="655" y="76"/>
                  </a:cubicBezTo>
                  <a:cubicBezTo>
                    <a:pt x="654" y="76"/>
                    <a:pt x="654" y="76"/>
                    <a:pt x="653" y="76"/>
                  </a:cubicBezTo>
                  <a:moveTo>
                    <a:pt x="100" y="364"/>
                  </a:moveTo>
                  <a:cubicBezTo>
                    <a:pt x="96" y="364"/>
                    <a:pt x="91" y="363"/>
                    <a:pt x="88" y="361"/>
                  </a:cubicBezTo>
                  <a:cubicBezTo>
                    <a:pt x="82" y="357"/>
                    <a:pt x="81" y="352"/>
                    <a:pt x="87" y="348"/>
                  </a:cubicBezTo>
                  <a:cubicBezTo>
                    <a:pt x="89" y="347"/>
                    <a:pt x="93" y="346"/>
                    <a:pt x="96" y="346"/>
                  </a:cubicBezTo>
                  <a:cubicBezTo>
                    <a:pt x="100" y="346"/>
                    <a:pt x="105" y="347"/>
                    <a:pt x="108" y="349"/>
                  </a:cubicBezTo>
                  <a:cubicBezTo>
                    <a:pt x="114" y="353"/>
                    <a:pt x="115" y="358"/>
                    <a:pt x="109" y="361"/>
                  </a:cubicBezTo>
                  <a:cubicBezTo>
                    <a:pt x="107" y="363"/>
                    <a:pt x="103" y="364"/>
                    <a:pt x="100" y="364"/>
                  </a:cubicBezTo>
                  <a:moveTo>
                    <a:pt x="609" y="0"/>
                  </a:moveTo>
                  <a:cubicBezTo>
                    <a:pt x="608" y="0"/>
                    <a:pt x="607" y="0"/>
                    <a:pt x="607" y="1"/>
                  </a:cubicBezTo>
                  <a:cubicBezTo>
                    <a:pt x="604" y="2"/>
                    <a:pt x="602" y="3"/>
                    <a:pt x="600" y="5"/>
                  </a:cubicBezTo>
                  <a:cubicBezTo>
                    <a:pt x="400" y="120"/>
                    <a:pt x="201" y="235"/>
                    <a:pt x="1" y="351"/>
                  </a:cubicBezTo>
                  <a:cubicBezTo>
                    <a:pt x="1" y="351"/>
                    <a:pt x="1" y="351"/>
                    <a:pt x="1" y="351"/>
                  </a:cubicBezTo>
                  <a:cubicBezTo>
                    <a:pt x="0" y="351"/>
                    <a:pt x="0" y="352"/>
                    <a:pt x="0" y="353"/>
                  </a:cubicBezTo>
                  <a:cubicBezTo>
                    <a:pt x="0" y="353"/>
                    <a:pt x="0" y="354"/>
                    <a:pt x="1" y="355"/>
                  </a:cubicBezTo>
                  <a:cubicBezTo>
                    <a:pt x="11" y="361"/>
                    <a:pt x="21" y="367"/>
                    <a:pt x="31" y="372"/>
                  </a:cubicBezTo>
                  <a:cubicBezTo>
                    <a:pt x="47" y="373"/>
                    <a:pt x="79" y="375"/>
                    <a:pt x="123" y="377"/>
                  </a:cubicBezTo>
                  <a:cubicBezTo>
                    <a:pt x="123" y="376"/>
                    <a:pt x="123" y="376"/>
                    <a:pt x="123" y="376"/>
                  </a:cubicBezTo>
                  <a:cubicBezTo>
                    <a:pt x="299" y="275"/>
                    <a:pt x="474" y="174"/>
                    <a:pt x="649" y="73"/>
                  </a:cubicBezTo>
                  <a:cubicBezTo>
                    <a:pt x="650" y="72"/>
                    <a:pt x="651" y="72"/>
                    <a:pt x="652" y="72"/>
                  </a:cubicBezTo>
                  <a:cubicBezTo>
                    <a:pt x="654" y="72"/>
                    <a:pt x="655" y="72"/>
                    <a:pt x="656" y="73"/>
                  </a:cubicBezTo>
                  <a:cubicBezTo>
                    <a:pt x="724" y="113"/>
                    <a:pt x="793" y="153"/>
                    <a:pt x="862" y="193"/>
                  </a:cubicBezTo>
                  <a:cubicBezTo>
                    <a:pt x="864" y="194"/>
                    <a:pt x="864" y="195"/>
                    <a:pt x="862" y="196"/>
                  </a:cubicBezTo>
                  <a:cubicBezTo>
                    <a:pt x="748" y="262"/>
                    <a:pt x="635" y="329"/>
                    <a:pt x="521" y="395"/>
                  </a:cubicBezTo>
                  <a:cubicBezTo>
                    <a:pt x="528" y="395"/>
                    <a:pt x="535" y="396"/>
                    <a:pt x="543" y="396"/>
                  </a:cubicBezTo>
                  <a:cubicBezTo>
                    <a:pt x="542" y="395"/>
                    <a:pt x="541" y="395"/>
                    <a:pt x="540" y="394"/>
                  </a:cubicBezTo>
                  <a:cubicBezTo>
                    <a:pt x="538" y="393"/>
                    <a:pt x="538" y="392"/>
                    <a:pt x="539" y="391"/>
                  </a:cubicBezTo>
                  <a:cubicBezTo>
                    <a:pt x="583" y="365"/>
                    <a:pt x="626" y="340"/>
                    <a:pt x="670" y="315"/>
                  </a:cubicBezTo>
                  <a:cubicBezTo>
                    <a:pt x="671" y="314"/>
                    <a:pt x="672" y="314"/>
                    <a:pt x="673" y="314"/>
                  </a:cubicBezTo>
                  <a:cubicBezTo>
                    <a:pt x="674" y="314"/>
                    <a:pt x="675" y="314"/>
                    <a:pt x="676" y="315"/>
                  </a:cubicBezTo>
                  <a:cubicBezTo>
                    <a:pt x="701" y="329"/>
                    <a:pt x="757" y="362"/>
                    <a:pt x="782" y="377"/>
                  </a:cubicBezTo>
                  <a:cubicBezTo>
                    <a:pt x="783" y="378"/>
                    <a:pt x="784" y="379"/>
                    <a:pt x="782" y="380"/>
                  </a:cubicBezTo>
                  <a:cubicBezTo>
                    <a:pt x="768" y="389"/>
                    <a:pt x="754" y="397"/>
                    <a:pt x="740" y="405"/>
                  </a:cubicBezTo>
                  <a:cubicBezTo>
                    <a:pt x="755" y="406"/>
                    <a:pt x="771" y="406"/>
                    <a:pt x="786" y="407"/>
                  </a:cubicBezTo>
                  <a:cubicBezTo>
                    <a:pt x="855" y="367"/>
                    <a:pt x="925" y="326"/>
                    <a:pt x="994" y="286"/>
                  </a:cubicBezTo>
                  <a:cubicBezTo>
                    <a:pt x="1012" y="276"/>
                    <a:pt x="1029" y="266"/>
                    <a:pt x="1047" y="255"/>
                  </a:cubicBezTo>
                  <a:cubicBezTo>
                    <a:pt x="1047" y="255"/>
                    <a:pt x="1047" y="255"/>
                    <a:pt x="1047" y="255"/>
                  </a:cubicBezTo>
                  <a:cubicBezTo>
                    <a:pt x="1048" y="255"/>
                    <a:pt x="1048" y="254"/>
                    <a:pt x="1048" y="253"/>
                  </a:cubicBezTo>
                  <a:cubicBezTo>
                    <a:pt x="1048" y="253"/>
                    <a:pt x="1048" y="252"/>
                    <a:pt x="1047" y="251"/>
                  </a:cubicBezTo>
                  <a:cubicBezTo>
                    <a:pt x="918" y="176"/>
                    <a:pt x="787" y="102"/>
                    <a:pt x="657" y="27"/>
                  </a:cubicBezTo>
                  <a:cubicBezTo>
                    <a:pt x="643" y="18"/>
                    <a:pt x="628" y="9"/>
                    <a:pt x="613" y="1"/>
                  </a:cubicBezTo>
                  <a:cubicBezTo>
                    <a:pt x="612" y="0"/>
                    <a:pt x="611" y="0"/>
                    <a:pt x="609" y="0"/>
                  </a:cubicBezTo>
                </a:path>
              </a:pathLst>
            </a:custGeom>
            <a:solidFill>
              <a:srgbClr val="D9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88"/>
            <p:cNvSpPr>
              <a:spLocks noEditPoints="1"/>
            </p:cNvSpPr>
            <p:nvPr/>
          </p:nvSpPr>
          <p:spPr bwMode="auto">
            <a:xfrm>
              <a:off x="4438795" y="3909769"/>
              <a:ext cx="2365807" cy="623340"/>
            </a:xfrm>
            <a:custGeom>
              <a:avLst/>
              <a:gdLst>
                <a:gd name="T0" fmla="*/ 226 w 601"/>
                <a:gd name="T1" fmla="*/ 147 h 158"/>
                <a:gd name="T2" fmla="*/ 79 w 601"/>
                <a:gd name="T3" fmla="*/ 142 h 158"/>
                <a:gd name="T4" fmla="*/ 310 w 601"/>
                <a:gd name="T5" fmla="*/ 140 h 158"/>
                <a:gd name="T6" fmla="*/ 27 w 601"/>
                <a:gd name="T7" fmla="*/ 141 h 158"/>
                <a:gd name="T8" fmla="*/ 28 w 601"/>
                <a:gd name="T9" fmla="*/ 126 h 158"/>
                <a:gd name="T10" fmla="*/ 174 w 601"/>
                <a:gd name="T11" fmla="*/ 135 h 158"/>
                <a:gd name="T12" fmla="*/ 132 w 601"/>
                <a:gd name="T13" fmla="*/ 127 h 158"/>
                <a:gd name="T14" fmla="*/ 110 w 601"/>
                <a:gd name="T15" fmla="*/ 129 h 158"/>
                <a:gd name="T16" fmla="*/ 116 w 601"/>
                <a:gd name="T17" fmla="*/ 127 h 158"/>
                <a:gd name="T18" fmla="*/ 128 w 601"/>
                <a:gd name="T19" fmla="*/ 143 h 158"/>
                <a:gd name="T20" fmla="*/ 143 w 601"/>
                <a:gd name="T21" fmla="*/ 109 h 158"/>
                <a:gd name="T22" fmla="*/ 58 w 601"/>
                <a:gd name="T23" fmla="*/ 122 h 158"/>
                <a:gd name="T24" fmla="*/ 373 w 601"/>
                <a:gd name="T25" fmla="*/ 107 h 158"/>
                <a:gd name="T26" fmla="*/ 213 w 601"/>
                <a:gd name="T27" fmla="*/ 120 h 158"/>
                <a:gd name="T28" fmla="*/ 290 w 601"/>
                <a:gd name="T29" fmla="*/ 113 h 158"/>
                <a:gd name="T30" fmla="*/ 172 w 601"/>
                <a:gd name="T31" fmla="*/ 111 h 158"/>
                <a:gd name="T32" fmla="*/ 144 w 601"/>
                <a:gd name="T33" fmla="*/ 107 h 158"/>
                <a:gd name="T34" fmla="*/ 144 w 601"/>
                <a:gd name="T35" fmla="*/ 111 h 158"/>
                <a:gd name="T36" fmla="*/ 372 w 601"/>
                <a:gd name="T37" fmla="*/ 106 h 158"/>
                <a:gd name="T38" fmla="*/ 90 w 601"/>
                <a:gd name="T39" fmla="*/ 107 h 158"/>
                <a:gd name="T40" fmla="*/ 92 w 601"/>
                <a:gd name="T41" fmla="*/ 107 h 158"/>
                <a:gd name="T42" fmla="*/ 244 w 601"/>
                <a:gd name="T43" fmla="*/ 102 h 158"/>
                <a:gd name="T44" fmla="*/ 319 w 601"/>
                <a:gd name="T45" fmla="*/ 93 h 158"/>
                <a:gd name="T46" fmla="*/ 319 w 601"/>
                <a:gd name="T47" fmla="*/ 80 h 158"/>
                <a:gd name="T48" fmla="*/ 171 w 601"/>
                <a:gd name="T49" fmla="*/ 88 h 158"/>
                <a:gd name="T50" fmla="*/ 177 w 601"/>
                <a:gd name="T51" fmla="*/ 94 h 158"/>
                <a:gd name="T52" fmla="*/ 407 w 601"/>
                <a:gd name="T53" fmla="*/ 90 h 158"/>
                <a:gd name="T54" fmla="*/ 202 w 601"/>
                <a:gd name="T55" fmla="*/ 73 h 158"/>
                <a:gd name="T56" fmla="*/ 120 w 601"/>
                <a:gd name="T57" fmla="*/ 89 h 158"/>
                <a:gd name="T58" fmla="*/ 123 w 601"/>
                <a:gd name="T59" fmla="*/ 90 h 158"/>
                <a:gd name="T60" fmla="*/ 119 w 601"/>
                <a:gd name="T61" fmla="*/ 72 h 158"/>
                <a:gd name="T62" fmla="*/ 347 w 601"/>
                <a:gd name="T63" fmla="*/ 76 h 158"/>
                <a:gd name="T64" fmla="*/ 203 w 601"/>
                <a:gd name="T65" fmla="*/ 75 h 158"/>
                <a:gd name="T66" fmla="*/ 229 w 601"/>
                <a:gd name="T67" fmla="*/ 73 h 158"/>
                <a:gd name="T68" fmla="*/ 208 w 601"/>
                <a:gd name="T69" fmla="*/ 76 h 158"/>
                <a:gd name="T70" fmla="*/ 439 w 601"/>
                <a:gd name="T71" fmla="*/ 71 h 158"/>
                <a:gd name="T72" fmla="*/ 151 w 601"/>
                <a:gd name="T73" fmla="*/ 74 h 158"/>
                <a:gd name="T74" fmla="*/ 155 w 601"/>
                <a:gd name="T75" fmla="*/ 70 h 158"/>
                <a:gd name="T76" fmla="*/ 303 w 601"/>
                <a:gd name="T77" fmla="*/ 68 h 158"/>
                <a:gd name="T78" fmla="*/ 377 w 601"/>
                <a:gd name="T79" fmla="*/ 58 h 158"/>
                <a:gd name="T80" fmla="*/ 236 w 601"/>
                <a:gd name="T81" fmla="*/ 56 h 158"/>
                <a:gd name="T82" fmla="*/ 264 w 601"/>
                <a:gd name="T83" fmla="*/ 58 h 158"/>
                <a:gd name="T84" fmla="*/ 478 w 601"/>
                <a:gd name="T85" fmla="*/ 57 h 158"/>
                <a:gd name="T86" fmla="*/ 180 w 601"/>
                <a:gd name="T87" fmla="*/ 52 h 158"/>
                <a:gd name="T88" fmla="*/ 188 w 601"/>
                <a:gd name="T89" fmla="*/ 53 h 158"/>
                <a:gd name="T90" fmla="*/ 266 w 601"/>
                <a:gd name="T91" fmla="*/ 37 h 158"/>
                <a:gd name="T92" fmla="*/ 329 w 601"/>
                <a:gd name="T93" fmla="*/ 50 h 158"/>
                <a:gd name="T94" fmla="*/ 416 w 601"/>
                <a:gd name="T95" fmla="*/ 43 h 158"/>
                <a:gd name="T96" fmla="*/ 263 w 601"/>
                <a:gd name="T97" fmla="*/ 37 h 158"/>
                <a:gd name="T98" fmla="*/ 273 w 601"/>
                <a:gd name="T99" fmla="*/ 38 h 158"/>
                <a:gd name="T100" fmla="*/ 324 w 601"/>
                <a:gd name="T101" fmla="*/ 20 h 158"/>
                <a:gd name="T102" fmla="*/ 492 w 601"/>
                <a:gd name="T103" fmla="*/ 19 h 158"/>
                <a:gd name="T104" fmla="*/ 212 w 601"/>
                <a:gd name="T105" fmla="*/ 37 h 158"/>
                <a:gd name="T106" fmla="*/ 219 w 601"/>
                <a:gd name="T107" fmla="*/ 35 h 158"/>
                <a:gd name="T108" fmla="*/ 566 w 601"/>
                <a:gd name="T109" fmla="*/ 30 h 158"/>
                <a:gd name="T110" fmla="*/ 572 w 601"/>
                <a:gd name="T111" fmla="*/ 28 h 158"/>
                <a:gd name="T112" fmla="*/ 545 w 601"/>
                <a:gd name="T113" fmla="*/ 30 h 158"/>
                <a:gd name="T114" fmla="*/ 439 w 601"/>
                <a:gd name="T115" fmla="*/ 9 h 158"/>
                <a:gd name="T116" fmla="*/ 298 w 601"/>
                <a:gd name="T117" fmla="*/ 18 h 158"/>
                <a:gd name="T118" fmla="*/ 515 w 601"/>
                <a:gd name="T119" fmla="*/ 18 h 158"/>
                <a:gd name="T120" fmla="*/ 509 w 601"/>
                <a:gd name="T121" fmla="*/ 16 h 158"/>
                <a:gd name="T122" fmla="*/ 351 w 601"/>
                <a:gd name="T123" fmla="*/ 1 h 158"/>
                <a:gd name="T124" fmla="*/ 247 w 601"/>
                <a:gd name="T125" fmla="*/ 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1" h="158">
                  <a:moveTo>
                    <a:pt x="103" y="144"/>
                  </a:moveTo>
                  <a:cubicBezTo>
                    <a:pt x="103" y="145"/>
                    <a:pt x="103" y="145"/>
                    <a:pt x="103" y="145"/>
                  </a:cubicBezTo>
                  <a:cubicBezTo>
                    <a:pt x="103" y="145"/>
                    <a:pt x="103" y="145"/>
                    <a:pt x="103" y="145"/>
                  </a:cubicBezTo>
                  <a:cubicBezTo>
                    <a:pt x="103" y="145"/>
                    <a:pt x="103" y="145"/>
                    <a:pt x="103" y="144"/>
                  </a:cubicBezTo>
                  <a:moveTo>
                    <a:pt x="277" y="144"/>
                  </a:moveTo>
                  <a:cubicBezTo>
                    <a:pt x="277" y="144"/>
                    <a:pt x="276" y="144"/>
                    <a:pt x="276" y="144"/>
                  </a:cubicBezTo>
                  <a:cubicBezTo>
                    <a:pt x="270" y="147"/>
                    <a:pt x="266" y="150"/>
                    <a:pt x="262" y="152"/>
                  </a:cubicBezTo>
                  <a:cubicBezTo>
                    <a:pt x="273" y="153"/>
                    <a:pt x="284" y="153"/>
                    <a:pt x="295" y="154"/>
                  </a:cubicBezTo>
                  <a:cubicBezTo>
                    <a:pt x="290" y="151"/>
                    <a:pt x="286" y="148"/>
                    <a:pt x="279" y="144"/>
                  </a:cubicBezTo>
                  <a:cubicBezTo>
                    <a:pt x="279" y="144"/>
                    <a:pt x="278" y="144"/>
                    <a:pt x="277" y="144"/>
                  </a:cubicBezTo>
                  <a:moveTo>
                    <a:pt x="145" y="139"/>
                  </a:moveTo>
                  <a:cubicBezTo>
                    <a:pt x="144" y="139"/>
                    <a:pt x="144" y="139"/>
                    <a:pt x="143" y="139"/>
                  </a:cubicBezTo>
                  <a:cubicBezTo>
                    <a:pt x="139" y="142"/>
                    <a:pt x="135" y="144"/>
                    <a:pt x="131" y="146"/>
                  </a:cubicBezTo>
                  <a:cubicBezTo>
                    <a:pt x="141" y="146"/>
                    <a:pt x="151" y="147"/>
                    <a:pt x="161" y="147"/>
                  </a:cubicBezTo>
                  <a:cubicBezTo>
                    <a:pt x="157" y="145"/>
                    <a:pt x="152" y="143"/>
                    <a:pt x="147" y="139"/>
                  </a:cubicBezTo>
                  <a:cubicBezTo>
                    <a:pt x="146" y="139"/>
                    <a:pt x="146" y="139"/>
                    <a:pt x="145" y="139"/>
                  </a:cubicBezTo>
                  <a:moveTo>
                    <a:pt x="225" y="133"/>
                  </a:moveTo>
                  <a:cubicBezTo>
                    <a:pt x="224" y="133"/>
                    <a:pt x="224" y="133"/>
                    <a:pt x="223" y="134"/>
                  </a:cubicBezTo>
                  <a:cubicBezTo>
                    <a:pt x="214" y="139"/>
                    <a:pt x="209" y="142"/>
                    <a:pt x="199" y="148"/>
                  </a:cubicBezTo>
                  <a:cubicBezTo>
                    <a:pt x="198" y="148"/>
                    <a:pt x="198" y="149"/>
                    <a:pt x="198" y="149"/>
                  </a:cubicBezTo>
                  <a:cubicBezTo>
                    <a:pt x="208" y="150"/>
                    <a:pt x="219" y="150"/>
                    <a:pt x="229" y="151"/>
                  </a:cubicBezTo>
                  <a:cubicBezTo>
                    <a:pt x="229" y="150"/>
                    <a:pt x="229" y="150"/>
                    <a:pt x="229" y="150"/>
                  </a:cubicBezTo>
                  <a:cubicBezTo>
                    <a:pt x="229" y="150"/>
                    <a:pt x="229" y="150"/>
                    <a:pt x="229" y="150"/>
                  </a:cubicBezTo>
                  <a:cubicBezTo>
                    <a:pt x="229" y="150"/>
                    <a:pt x="229" y="150"/>
                    <a:pt x="229" y="150"/>
                  </a:cubicBezTo>
                  <a:cubicBezTo>
                    <a:pt x="228" y="150"/>
                    <a:pt x="228" y="150"/>
                    <a:pt x="228" y="150"/>
                  </a:cubicBezTo>
                  <a:cubicBezTo>
                    <a:pt x="228" y="150"/>
                    <a:pt x="228" y="150"/>
                    <a:pt x="228" y="150"/>
                  </a:cubicBezTo>
                  <a:cubicBezTo>
                    <a:pt x="227" y="150"/>
                    <a:pt x="227" y="150"/>
                    <a:pt x="227" y="150"/>
                  </a:cubicBezTo>
                  <a:cubicBezTo>
                    <a:pt x="226" y="150"/>
                    <a:pt x="226" y="150"/>
                    <a:pt x="226" y="150"/>
                  </a:cubicBezTo>
                  <a:cubicBezTo>
                    <a:pt x="226" y="150"/>
                    <a:pt x="226" y="150"/>
                    <a:pt x="226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2" y="148"/>
                    <a:pt x="222" y="148"/>
                    <a:pt x="222" y="148"/>
                  </a:cubicBezTo>
                  <a:cubicBezTo>
                    <a:pt x="223" y="148"/>
                    <a:pt x="223" y="148"/>
                    <a:pt x="223" y="148"/>
                  </a:cubicBezTo>
                  <a:cubicBezTo>
                    <a:pt x="223" y="147"/>
                    <a:pt x="223" y="147"/>
                    <a:pt x="223" y="147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5" y="147"/>
                    <a:pt x="225" y="147"/>
                    <a:pt x="225" y="147"/>
                  </a:cubicBezTo>
                  <a:cubicBezTo>
                    <a:pt x="225" y="147"/>
                    <a:pt x="225" y="147"/>
                    <a:pt x="225" y="147"/>
                  </a:cubicBezTo>
                  <a:cubicBezTo>
                    <a:pt x="225" y="147"/>
                    <a:pt x="225" y="147"/>
                    <a:pt x="225" y="147"/>
                  </a:cubicBezTo>
                  <a:cubicBezTo>
                    <a:pt x="225" y="147"/>
                    <a:pt x="225" y="147"/>
                    <a:pt x="225" y="147"/>
                  </a:cubicBezTo>
                  <a:cubicBezTo>
                    <a:pt x="226" y="147"/>
                    <a:pt x="226" y="147"/>
                    <a:pt x="226" y="147"/>
                  </a:cubicBezTo>
                  <a:cubicBezTo>
                    <a:pt x="226" y="147"/>
                    <a:pt x="226" y="147"/>
                    <a:pt x="226" y="147"/>
                  </a:cubicBezTo>
                  <a:cubicBezTo>
                    <a:pt x="226" y="147"/>
                    <a:pt x="226" y="147"/>
                    <a:pt x="226" y="147"/>
                  </a:cubicBezTo>
                  <a:cubicBezTo>
                    <a:pt x="226" y="147"/>
                    <a:pt x="226" y="147"/>
                    <a:pt x="226" y="147"/>
                  </a:cubicBezTo>
                  <a:cubicBezTo>
                    <a:pt x="226" y="147"/>
                    <a:pt x="226" y="147"/>
                    <a:pt x="226" y="147"/>
                  </a:cubicBezTo>
                  <a:cubicBezTo>
                    <a:pt x="226" y="147"/>
                    <a:pt x="226" y="147"/>
                    <a:pt x="226" y="147"/>
                  </a:cubicBezTo>
                  <a:cubicBezTo>
                    <a:pt x="226" y="147"/>
                    <a:pt x="226" y="147"/>
                    <a:pt x="226" y="147"/>
                  </a:cubicBezTo>
                  <a:cubicBezTo>
                    <a:pt x="225" y="147"/>
                    <a:pt x="225" y="147"/>
                    <a:pt x="225" y="147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4" y="149"/>
                    <a:pt x="224" y="149"/>
                    <a:pt x="224" y="149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7" y="149"/>
                    <a:pt x="227" y="149"/>
                    <a:pt x="227" y="149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29" y="149"/>
                    <a:pt x="229" y="149"/>
                    <a:pt x="229" y="149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31" y="150"/>
                    <a:pt x="231" y="150"/>
                    <a:pt x="231" y="150"/>
                  </a:cubicBezTo>
                  <a:cubicBezTo>
                    <a:pt x="231" y="150"/>
                    <a:pt x="231" y="150"/>
                    <a:pt x="231" y="150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9" y="151"/>
                    <a:pt x="246" y="151"/>
                    <a:pt x="254" y="152"/>
                  </a:cubicBezTo>
                  <a:cubicBezTo>
                    <a:pt x="254" y="152"/>
                    <a:pt x="254" y="152"/>
                    <a:pt x="254" y="152"/>
                  </a:cubicBezTo>
                  <a:cubicBezTo>
                    <a:pt x="255" y="151"/>
                    <a:pt x="255" y="150"/>
                    <a:pt x="254" y="150"/>
                  </a:cubicBezTo>
                  <a:cubicBezTo>
                    <a:pt x="243" y="143"/>
                    <a:pt x="238" y="140"/>
                    <a:pt x="227" y="134"/>
                  </a:cubicBezTo>
                  <a:cubicBezTo>
                    <a:pt x="226" y="133"/>
                    <a:pt x="226" y="133"/>
                    <a:pt x="225" y="133"/>
                  </a:cubicBezTo>
                  <a:moveTo>
                    <a:pt x="257" y="130"/>
                  </a:moveTo>
                  <a:cubicBezTo>
                    <a:pt x="256" y="130"/>
                    <a:pt x="256" y="130"/>
                    <a:pt x="256" y="130"/>
                  </a:cubicBezTo>
                  <a:cubicBezTo>
                    <a:pt x="255" y="130"/>
                    <a:pt x="255" y="130"/>
                    <a:pt x="255" y="130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56" y="132"/>
                    <a:pt x="257" y="132"/>
                    <a:pt x="259" y="133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33"/>
                    <a:pt x="260" y="133"/>
                    <a:pt x="260" y="133"/>
                  </a:cubicBezTo>
                  <a:cubicBezTo>
                    <a:pt x="260" y="132"/>
                    <a:pt x="260" y="132"/>
                    <a:pt x="260" y="132"/>
                  </a:cubicBezTo>
                  <a:cubicBezTo>
                    <a:pt x="260" y="131"/>
                    <a:pt x="260" y="131"/>
                    <a:pt x="260" y="131"/>
                  </a:cubicBezTo>
                  <a:cubicBezTo>
                    <a:pt x="259" y="131"/>
                    <a:pt x="259" y="131"/>
                    <a:pt x="259" y="131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57" y="130"/>
                    <a:pt x="257" y="130"/>
                    <a:pt x="257" y="130"/>
                  </a:cubicBezTo>
                  <a:moveTo>
                    <a:pt x="92" y="128"/>
                  </a:moveTo>
                  <a:cubicBezTo>
                    <a:pt x="92" y="128"/>
                    <a:pt x="91" y="128"/>
                    <a:pt x="91" y="129"/>
                  </a:cubicBezTo>
                  <a:cubicBezTo>
                    <a:pt x="81" y="134"/>
                    <a:pt x="76" y="137"/>
                    <a:pt x="66" y="143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0" y="143"/>
                    <a:pt x="74" y="143"/>
                    <a:pt x="78" y="144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8" y="144"/>
                    <a:pt x="94" y="144"/>
                    <a:pt x="101" y="145"/>
                  </a:cubicBezTo>
                  <a:cubicBezTo>
                    <a:pt x="101" y="144"/>
                    <a:pt x="101" y="144"/>
                    <a:pt x="102" y="144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4" y="144"/>
                    <a:pt x="105" y="144"/>
                    <a:pt x="106" y="145"/>
                  </a:cubicBezTo>
                  <a:cubicBezTo>
                    <a:pt x="111" y="145"/>
                    <a:pt x="117" y="145"/>
                    <a:pt x="123" y="146"/>
                  </a:cubicBezTo>
                  <a:cubicBezTo>
                    <a:pt x="123" y="145"/>
                    <a:pt x="122" y="145"/>
                    <a:pt x="122" y="145"/>
                  </a:cubicBezTo>
                  <a:cubicBezTo>
                    <a:pt x="111" y="138"/>
                    <a:pt x="105" y="135"/>
                    <a:pt x="94" y="129"/>
                  </a:cubicBezTo>
                  <a:cubicBezTo>
                    <a:pt x="94" y="128"/>
                    <a:pt x="93" y="128"/>
                    <a:pt x="92" y="128"/>
                  </a:cubicBezTo>
                  <a:moveTo>
                    <a:pt x="113" y="126"/>
                  </a:moveTo>
                  <a:cubicBezTo>
                    <a:pt x="112" y="126"/>
                    <a:pt x="112" y="126"/>
                    <a:pt x="112" y="126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4" y="127"/>
                    <a:pt x="114" y="127"/>
                    <a:pt x="114" y="126"/>
                  </a:cubicBezTo>
                  <a:cubicBezTo>
                    <a:pt x="113" y="126"/>
                    <a:pt x="113" y="126"/>
                    <a:pt x="113" y="126"/>
                  </a:cubicBezTo>
                  <a:moveTo>
                    <a:pt x="311" y="144"/>
                  </a:moveTo>
                  <a:cubicBezTo>
                    <a:pt x="310" y="144"/>
                    <a:pt x="310" y="144"/>
                    <a:pt x="309" y="144"/>
                  </a:cubicBezTo>
                  <a:cubicBezTo>
                    <a:pt x="309" y="144"/>
                    <a:pt x="308" y="144"/>
                    <a:pt x="308" y="143"/>
                  </a:cubicBezTo>
                  <a:cubicBezTo>
                    <a:pt x="307" y="143"/>
                    <a:pt x="307" y="143"/>
                    <a:pt x="306" y="142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0"/>
                    <a:pt x="306" y="140"/>
                    <a:pt x="307" y="140"/>
                  </a:cubicBezTo>
                  <a:cubicBezTo>
                    <a:pt x="307" y="139"/>
                    <a:pt x="307" y="139"/>
                    <a:pt x="307" y="139"/>
                  </a:cubicBezTo>
                  <a:cubicBezTo>
                    <a:pt x="308" y="139"/>
                    <a:pt x="308" y="139"/>
                    <a:pt x="308" y="139"/>
                  </a:cubicBezTo>
                  <a:cubicBezTo>
                    <a:pt x="308" y="139"/>
                    <a:pt x="308" y="139"/>
                    <a:pt x="308" y="139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10" y="139"/>
                    <a:pt x="310" y="139"/>
                    <a:pt x="310" y="139"/>
                  </a:cubicBezTo>
                  <a:cubicBezTo>
                    <a:pt x="310" y="139"/>
                    <a:pt x="310" y="139"/>
                    <a:pt x="310" y="139"/>
                  </a:cubicBezTo>
                  <a:cubicBezTo>
                    <a:pt x="310" y="140"/>
                    <a:pt x="310" y="140"/>
                    <a:pt x="310" y="140"/>
                  </a:cubicBezTo>
                  <a:cubicBezTo>
                    <a:pt x="310" y="140"/>
                    <a:pt x="310" y="140"/>
                    <a:pt x="310" y="140"/>
                  </a:cubicBezTo>
                  <a:cubicBezTo>
                    <a:pt x="310" y="140"/>
                    <a:pt x="310" y="140"/>
                    <a:pt x="310" y="140"/>
                  </a:cubicBezTo>
                  <a:cubicBezTo>
                    <a:pt x="310" y="140"/>
                    <a:pt x="310" y="140"/>
                    <a:pt x="310" y="140"/>
                  </a:cubicBezTo>
                  <a:cubicBezTo>
                    <a:pt x="309" y="140"/>
                    <a:pt x="309" y="140"/>
                    <a:pt x="309" y="140"/>
                  </a:cubicBezTo>
                  <a:cubicBezTo>
                    <a:pt x="309" y="140"/>
                    <a:pt x="309" y="140"/>
                    <a:pt x="309" y="140"/>
                  </a:cubicBezTo>
                  <a:cubicBezTo>
                    <a:pt x="308" y="140"/>
                    <a:pt x="308" y="140"/>
                    <a:pt x="308" y="140"/>
                  </a:cubicBezTo>
                  <a:cubicBezTo>
                    <a:pt x="308" y="141"/>
                    <a:pt x="308" y="141"/>
                    <a:pt x="308" y="141"/>
                  </a:cubicBezTo>
                  <a:cubicBezTo>
                    <a:pt x="308" y="141"/>
                    <a:pt x="308" y="141"/>
                    <a:pt x="308" y="141"/>
                  </a:cubicBezTo>
                  <a:cubicBezTo>
                    <a:pt x="308" y="142"/>
                    <a:pt x="308" y="142"/>
                    <a:pt x="308" y="142"/>
                  </a:cubicBezTo>
                  <a:cubicBezTo>
                    <a:pt x="308" y="142"/>
                    <a:pt x="309" y="142"/>
                    <a:pt x="309" y="142"/>
                  </a:cubicBezTo>
                  <a:cubicBezTo>
                    <a:pt x="309" y="143"/>
                    <a:pt x="310" y="143"/>
                    <a:pt x="310" y="143"/>
                  </a:cubicBezTo>
                  <a:cubicBezTo>
                    <a:pt x="310" y="143"/>
                    <a:pt x="311" y="143"/>
                    <a:pt x="311" y="143"/>
                  </a:cubicBezTo>
                  <a:cubicBezTo>
                    <a:pt x="312" y="143"/>
                    <a:pt x="312" y="143"/>
                    <a:pt x="312" y="143"/>
                  </a:cubicBezTo>
                  <a:cubicBezTo>
                    <a:pt x="313" y="143"/>
                    <a:pt x="313" y="143"/>
                    <a:pt x="313" y="143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14" y="142"/>
                    <a:pt x="314" y="142"/>
                    <a:pt x="314" y="142"/>
                  </a:cubicBezTo>
                  <a:cubicBezTo>
                    <a:pt x="314" y="142"/>
                    <a:pt x="314" y="142"/>
                    <a:pt x="314" y="142"/>
                  </a:cubicBezTo>
                  <a:cubicBezTo>
                    <a:pt x="314" y="142"/>
                    <a:pt x="314" y="142"/>
                    <a:pt x="314" y="142"/>
                  </a:cubicBezTo>
                  <a:cubicBezTo>
                    <a:pt x="314" y="142"/>
                    <a:pt x="314" y="142"/>
                    <a:pt x="314" y="142"/>
                  </a:cubicBezTo>
                  <a:cubicBezTo>
                    <a:pt x="314" y="142"/>
                    <a:pt x="314" y="142"/>
                    <a:pt x="314" y="142"/>
                  </a:cubicBezTo>
                  <a:cubicBezTo>
                    <a:pt x="314" y="142"/>
                    <a:pt x="314" y="142"/>
                    <a:pt x="314" y="142"/>
                  </a:cubicBezTo>
                  <a:cubicBezTo>
                    <a:pt x="314" y="142"/>
                    <a:pt x="314" y="142"/>
                    <a:pt x="314" y="142"/>
                  </a:cubicBezTo>
                  <a:cubicBezTo>
                    <a:pt x="315" y="142"/>
                    <a:pt x="315" y="142"/>
                    <a:pt x="315" y="142"/>
                  </a:cubicBezTo>
                  <a:cubicBezTo>
                    <a:pt x="315" y="142"/>
                    <a:pt x="315" y="142"/>
                    <a:pt x="315" y="142"/>
                  </a:cubicBezTo>
                  <a:cubicBezTo>
                    <a:pt x="315" y="142"/>
                    <a:pt x="315" y="142"/>
                    <a:pt x="315" y="142"/>
                  </a:cubicBezTo>
                  <a:cubicBezTo>
                    <a:pt x="315" y="142"/>
                    <a:pt x="315" y="142"/>
                    <a:pt x="315" y="142"/>
                  </a:cubicBezTo>
                  <a:cubicBezTo>
                    <a:pt x="315" y="143"/>
                    <a:pt x="315" y="143"/>
                    <a:pt x="315" y="143"/>
                  </a:cubicBezTo>
                  <a:cubicBezTo>
                    <a:pt x="315" y="143"/>
                    <a:pt x="315" y="143"/>
                    <a:pt x="315" y="143"/>
                  </a:cubicBezTo>
                  <a:cubicBezTo>
                    <a:pt x="314" y="143"/>
                    <a:pt x="314" y="143"/>
                    <a:pt x="314" y="143"/>
                  </a:cubicBezTo>
                  <a:cubicBezTo>
                    <a:pt x="314" y="144"/>
                    <a:pt x="314" y="144"/>
                    <a:pt x="314" y="144"/>
                  </a:cubicBezTo>
                  <a:cubicBezTo>
                    <a:pt x="313" y="144"/>
                    <a:pt x="313" y="144"/>
                    <a:pt x="312" y="144"/>
                  </a:cubicBezTo>
                  <a:cubicBezTo>
                    <a:pt x="312" y="144"/>
                    <a:pt x="311" y="144"/>
                    <a:pt x="311" y="144"/>
                  </a:cubicBezTo>
                  <a:moveTo>
                    <a:pt x="308" y="126"/>
                  </a:moveTo>
                  <a:cubicBezTo>
                    <a:pt x="307" y="126"/>
                    <a:pt x="307" y="126"/>
                    <a:pt x="306" y="126"/>
                  </a:cubicBezTo>
                  <a:cubicBezTo>
                    <a:pt x="297" y="132"/>
                    <a:pt x="292" y="135"/>
                    <a:pt x="282" y="140"/>
                  </a:cubicBezTo>
                  <a:cubicBezTo>
                    <a:pt x="281" y="141"/>
                    <a:pt x="281" y="142"/>
                    <a:pt x="282" y="142"/>
                  </a:cubicBezTo>
                  <a:cubicBezTo>
                    <a:pt x="290" y="147"/>
                    <a:pt x="295" y="150"/>
                    <a:pt x="302" y="154"/>
                  </a:cubicBezTo>
                  <a:cubicBezTo>
                    <a:pt x="308" y="154"/>
                    <a:pt x="313" y="154"/>
                    <a:pt x="319" y="155"/>
                  </a:cubicBezTo>
                  <a:cubicBezTo>
                    <a:pt x="325" y="151"/>
                    <a:pt x="330" y="148"/>
                    <a:pt x="337" y="144"/>
                  </a:cubicBezTo>
                  <a:cubicBezTo>
                    <a:pt x="338" y="144"/>
                    <a:pt x="338" y="143"/>
                    <a:pt x="337" y="142"/>
                  </a:cubicBezTo>
                  <a:cubicBezTo>
                    <a:pt x="326" y="136"/>
                    <a:pt x="321" y="133"/>
                    <a:pt x="310" y="126"/>
                  </a:cubicBezTo>
                  <a:cubicBezTo>
                    <a:pt x="309" y="126"/>
                    <a:pt x="309" y="126"/>
                    <a:pt x="308" y="126"/>
                  </a:cubicBezTo>
                  <a:moveTo>
                    <a:pt x="26" y="126"/>
                  </a:moveTo>
                  <a:cubicBezTo>
                    <a:pt x="25" y="126"/>
                    <a:pt x="25" y="126"/>
                    <a:pt x="24" y="126"/>
                  </a:cubicBezTo>
                  <a:cubicBezTo>
                    <a:pt x="15" y="132"/>
                    <a:pt x="10" y="134"/>
                    <a:pt x="0" y="140"/>
                  </a:cubicBezTo>
                  <a:cubicBezTo>
                    <a:pt x="8" y="140"/>
                    <a:pt x="17" y="141"/>
                    <a:pt x="27" y="141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9" y="141"/>
                    <a:pt x="29" y="141"/>
                    <a:pt x="30" y="141"/>
                  </a:cubicBezTo>
                  <a:cubicBezTo>
                    <a:pt x="30" y="141"/>
                    <a:pt x="30" y="141"/>
                    <a:pt x="29" y="141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2" y="141"/>
                    <a:pt x="32" y="141"/>
                    <a:pt x="33" y="142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41" y="142"/>
                    <a:pt x="49" y="142"/>
                    <a:pt x="56" y="143"/>
                  </a:cubicBezTo>
                  <a:cubicBezTo>
                    <a:pt x="56" y="142"/>
                    <a:pt x="56" y="142"/>
                    <a:pt x="55" y="142"/>
                  </a:cubicBezTo>
                  <a:cubicBezTo>
                    <a:pt x="44" y="136"/>
                    <a:pt x="39" y="133"/>
                    <a:pt x="28" y="126"/>
                  </a:cubicBezTo>
                  <a:cubicBezTo>
                    <a:pt x="27" y="126"/>
                    <a:pt x="27" y="126"/>
                    <a:pt x="26" y="126"/>
                  </a:cubicBezTo>
                  <a:moveTo>
                    <a:pt x="181" y="137"/>
                  </a:moveTo>
                  <a:cubicBezTo>
                    <a:pt x="181" y="137"/>
                    <a:pt x="181" y="137"/>
                    <a:pt x="181" y="137"/>
                  </a:cubicBezTo>
                  <a:cubicBezTo>
                    <a:pt x="179" y="135"/>
                    <a:pt x="178" y="135"/>
                    <a:pt x="177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3"/>
                    <a:pt x="176" y="133"/>
                    <a:pt x="176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80" y="134"/>
                    <a:pt x="181" y="135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79" y="137"/>
                    <a:pt x="178" y="137"/>
                    <a:pt x="175" y="13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7" y="137"/>
                    <a:pt x="177" y="138"/>
                    <a:pt x="179" y="139"/>
                  </a:cubicBezTo>
                  <a:cubicBezTo>
                    <a:pt x="179" y="139"/>
                    <a:pt x="179" y="139"/>
                    <a:pt x="179" y="139"/>
                  </a:cubicBezTo>
                  <a:cubicBezTo>
                    <a:pt x="179" y="139"/>
                    <a:pt x="179" y="139"/>
                    <a:pt x="179" y="139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4" y="139"/>
                    <a:pt x="173" y="139"/>
                    <a:pt x="170" y="138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71" y="137"/>
                    <a:pt x="171" y="137"/>
                    <a:pt x="171" y="137"/>
                  </a:cubicBezTo>
                  <a:cubicBezTo>
                    <a:pt x="173" y="138"/>
                    <a:pt x="174" y="138"/>
                    <a:pt x="177" y="139"/>
                  </a:cubicBezTo>
                  <a:cubicBezTo>
                    <a:pt x="175" y="138"/>
                    <a:pt x="175" y="137"/>
                    <a:pt x="173" y="135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4" y="135"/>
                    <a:pt x="174" y="135"/>
                    <a:pt x="174" y="135"/>
                  </a:cubicBezTo>
                  <a:cubicBezTo>
                    <a:pt x="174" y="135"/>
                    <a:pt x="174" y="135"/>
                    <a:pt x="174" y="135"/>
                  </a:cubicBezTo>
                  <a:cubicBezTo>
                    <a:pt x="174" y="135"/>
                    <a:pt x="174" y="135"/>
                    <a:pt x="174" y="135"/>
                  </a:cubicBezTo>
                  <a:cubicBezTo>
                    <a:pt x="174" y="135"/>
                    <a:pt x="174" y="135"/>
                    <a:pt x="174" y="135"/>
                  </a:cubicBezTo>
                  <a:cubicBezTo>
                    <a:pt x="177" y="136"/>
                    <a:pt x="178" y="136"/>
                    <a:pt x="181" y="137"/>
                  </a:cubicBezTo>
                  <a:moveTo>
                    <a:pt x="176" y="121"/>
                  </a:moveTo>
                  <a:cubicBezTo>
                    <a:pt x="175" y="121"/>
                    <a:pt x="175" y="121"/>
                    <a:pt x="174" y="121"/>
                  </a:cubicBezTo>
                  <a:cubicBezTo>
                    <a:pt x="164" y="127"/>
                    <a:pt x="160" y="130"/>
                    <a:pt x="150" y="136"/>
                  </a:cubicBezTo>
                  <a:cubicBezTo>
                    <a:pt x="149" y="136"/>
                    <a:pt x="149" y="137"/>
                    <a:pt x="150" y="138"/>
                  </a:cubicBezTo>
                  <a:cubicBezTo>
                    <a:pt x="157" y="142"/>
                    <a:pt x="162" y="145"/>
                    <a:pt x="167" y="148"/>
                  </a:cubicBezTo>
                  <a:cubicBezTo>
                    <a:pt x="175" y="148"/>
                    <a:pt x="182" y="148"/>
                    <a:pt x="189" y="149"/>
                  </a:cubicBezTo>
                  <a:cubicBezTo>
                    <a:pt x="194" y="146"/>
                    <a:pt x="199" y="143"/>
                    <a:pt x="205" y="139"/>
                  </a:cubicBezTo>
                  <a:cubicBezTo>
                    <a:pt x="206" y="139"/>
                    <a:pt x="206" y="138"/>
                    <a:pt x="205" y="137"/>
                  </a:cubicBezTo>
                  <a:cubicBezTo>
                    <a:pt x="194" y="131"/>
                    <a:pt x="189" y="128"/>
                    <a:pt x="178" y="121"/>
                  </a:cubicBezTo>
                  <a:cubicBezTo>
                    <a:pt x="177" y="121"/>
                    <a:pt x="177" y="121"/>
                    <a:pt x="176" y="121"/>
                  </a:cubicBezTo>
                  <a:moveTo>
                    <a:pt x="258" y="135"/>
                  </a:moveTo>
                  <a:cubicBezTo>
                    <a:pt x="258" y="135"/>
                    <a:pt x="258" y="135"/>
                    <a:pt x="258" y="135"/>
                  </a:cubicBezTo>
                  <a:cubicBezTo>
                    <a:pt x="256" y="133"/>
                    <a:pt x="254" y="133"/>
                    <a:pt x="252" y="131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3" y="130"/>
                    <a:pt x="253" y="130"/>
                    <a:pt x="254" y="130"/>
                  </a:cubicBezTo>
                  <a:cubicBezTo>
                    <a:pt x="254" y="129"/>
                    <a:pt x="255" y="129"/>
                    <a:pt x="255" y="129"/>
                  </a:cubicBezTo>
                  <a:cubicBezTo>
                    <a:pt x="256" y="129"/>
                    <a:pt x="256" y="129"/>
                    <a:pt x="256" y="129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129"/>
                    <a:pt x="258" y="129"/>
                    <a:pt x="258" y="129"/>
                  </a:cubicBezTo>
                  <a:cubicBezTo>
                    <a:pt x="259" y="129"/>
                    <a:pt x="259" y="130"/>
                    <a:pt x="260" y="130"/>
                  </a:cubicBezTo>
                  <a:cubicBezTo>
                    <a:pt x="261" y="130"/>
                    <a:pt x="261" y="131"/>
                    <a:pt x="261" y="131"/>
                  </a:cubicBezTo>
                  <a:cubicBezTo>
                    <a:pt x="262" y="132"/>
                    <a:pt x="262" y="132"/>
                    <a:pt x="262" y="132"/>
                  </a:cubicBezTo>
                  <a:cubicBezTo>
                    <a:pt x="262" y="133"/>
                    <a:pt x="262" y="133"/>
                    <a:pt x="262" y="133"/>
                  </a:cubicBezTo>
                  <a:cubicBezTo>
                    <a:pt x="261" y="133"/>
                    <a:pt x="261" y="133"/>
                    <a:pt x="260" y="134"/>
                  </a:cubicBezTo>
                  <a:cubicBezTo>
                    <a:pt x="260" y="134"/>
                    <a:pt x="259" y="134"/>
                    <a:pt x="259" y="135"/>
                  </a:cubicBezTo>
                  <a:cubicBezTo>
                    <a:pt x="258" y="135"/>
                    <a:pt x="258" y="135"/>
                    <a:pt x="258" y="135"/>
                  </a:cubicBezTo>
                  <a:moveTo>
                    <a:pt x="256" y="116"/>
                  </a:moveTo>
                  <a:cubicBezTo>
                    <a:pt x="255" y="116"/>
                    <a:pt x="255" y="116"/>
                    <a:pt x="254" y="116"/>
                  </a:cubicBezTo>
                  <a:cubicBezTo>
                    <a:pt x="244" y="122"/>
                    <a:pt x="240" y="124"/>
                    <a:pt x="230" y="130"/>
                  </a:cubicBezTo>
                  <a:cubicBezTo>
                    <a:pt x="229" y="131"/>
                    <a:pt x="229" y="131"/>
                    <a:pt x="230" y="132"/>
                  </a:cubicBezTo>
                  <a:cubicBezTo>
                    <a:pt x="241" y="138"/>
                    <a:pt x="246" y="142"/>
                    <a:pt x="257" y="148"/>
                  </a:cubicBezTo>
                  <a:cubicBezTo>
                    <a:pt x="258" y="148"/>
                    <a:pt x="258" y="148"/>
                    <a:pt x="259" y="148"/>
                  </a:cubicBezTo>
                  <a:cubicBezTo>
                    <a:pt x="260" y="148"/>
                    <a:pt x="260" y="148"/>
                    <a:pt x="261" y="148"/>
                  </a:cubicBezTo>
                  <a:cubicBezTo>
                    <a:pt x="271" y="142"/>
                    <a:pt x="275" y="139"/>
                    <a:pt x="285" y="134"/>
                  </a:cubicBezTo>
                  <a:cubicBezTo>
                    <a:pt x="286" y="133"/>
                    <a:pt x="286" y="132"/>
                    <a:pt x="285" y="132"/>
                  </a:cubicBezTo>
                  <a:cubicBezTo>
                    <a:pt x="274" y="125"/>
                    <a:pt x="269" y="122"/>
                    <a:pt x="258" y="116"/>
                  </a:cubicBezTo>
                  <a:cubicBezTo>
                    <a:pt x="257" y="116"/>
                    <a:pt x="256" y="116"/>
                    <a:pt x="256" y="116"/>
                  </a:cubicBezTo>
                  <a:moveTo>
                    <a:pt x="133" y="127"/>
                  </a:move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7" y="126"/>
                    <a:pt x="137" y="126"/>
                    <a:pt x="13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38" y="127"/>
                    <a:pt x="138" y="128"/>
                    <a:pt x="138" y="128"/>
                  </a:cubicBezTo>
                  <a:cubicBezTo>
                    <a:pt x="138" y="128"/>
                    <a:pt x="138" y="129"/>
                    <a:pt x="139" y="129"/>
                  </a:cubicBezTo>
                  <a:cubicBezTo>
                    <a:pt x="140" y="128"/>
                    <a:pt x="140" y="128"/>
                    <a:pt x="141" y="128"/>
                  </a:cubicBezTo>
                  <a:cubicBezTo>
                    <a:pt x="141" y="128"/>
                    <a:pt x="141" y="128"/>
                    <a:pt x="141" y="128"/>
                  </a:cubicBezTo>
                  <a:cubicBezTo>
                    <a:pt x="141" y="128"/>
                    <a:pt x="141" y="128"/>
                    <a:pt x="141" y="128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129"/>
                    <a:pt x="137" y="129"/>
                    <a:pt x="137" y="128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7"/>
                    <a:pt x="134" y="127"/>
                    <a:pt x="134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moveTo>
                    <a:pt x="114" y="131"/>
                  </a:moveTo>
                  <a:cubicBezTo>
                    <a:pt x="113" y="131"/>
                    <a:pt x="113" y="131"/>
                    <a:pt x="112" y="131"/>
                  </a:cubicBezTo>
                  <a:cubicBezTo>
                    <a:pt x="112" y="130"/>
                    <a:pt x="111" y="130"/>
                    <a:pt x="111" y="130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9" y="125"/>
                    <a:pt x="110" y="125"/>
                    <a:pt x="110" y="124"/>
                  </a:cubicBezTo>
                  <a:cubicBezTo>
                    <a:pt x="111" y="124"/>
                    <a:pt x="111" y="124"/>
                    <a:pt x="112" y="124"/>
                  </a:cubicBezTo>
                  <a:cubicBezTo>
                    <a:pt x="112" y="123"/>
                    <a:pt x="113" y="123"/>
                    <a:pt x="113" y="123"/>
                  </a:cubicBezTo>
                  <a:cubicBezTo>
                    <a:pt x="114" y="123"/>
                    <a:pt x="114" y="123"/>
                    <a:pt x="115" y="124"/>
                  </a:cubicBezTo>
                  <a:cubicBezTo>
                    <a:pt x="115" y="124"/>
                    <a:pt x="116" y="124"/>
                    <a:pt x="116" y="124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2" y="129"/>
                    <a:pt x="112" y="129"/>
                    <a:pt x="112" y="129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2" y="126"/>
                    <a:pt x="112" y="126"/>
                    <a:pt x="112" y="126"/>
                  </a:cubicBezTo>
                  <a:cubicBezTo>
                    <a:pt x="112" y="126"/>
                    <a:pt x="112" y="126"/>
                    <a:pt x="112" y="126"/>
                  </a:cubicBezTo>
                  <a:cubicBezTo>
                    <a:pt x="112" y="126"/>
                    <a:pt x="112" y="126"/>
                    <a:pt x="112" y="126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14" y="126"/>
                    <a:pt x="115" y="126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116" y="125"/>
                    <a:pt x="116" y="125"/>
                    <a:pt x="116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4" y="124"/>
                    <a:pt x="114" y="124"/>
                    <a:pt x="113" y="124"/>
                  </a:cubicBezTo>
                  <a:cubicBezTo>
                    <a:pt x="113" y="124"/>
                    <a:pt x="113" y="124"/>
                    <a:pt x="112" y="124"/>
                  </a:cubicBezTo>
                  <a:cubicBezTo>
                    <a:pt x="112" y="125"/>
                    <a:pt x="111" y="125"/>
                    <a:pt x="111" y="125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27"/>
                    <a:pt x="110" y="127"/>
                    <a:pt x="110" y="127"/>
                  </a:cubicBezTo>
                  <a:cubicBezTo>
                    <a:pt x="110" y="127"/>
                    <a:pt x="110" y="127"/>
                    <a:pt x="110" y="127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2" y="129"/>
                    <a:pt x="112" y="129"/>
                    <a:pt x="112" y="129"/>
                  </a:cubicBezTo>
                  <a:cubicBezTo>
                    <a:pt x="112" y="129"/>
                    <a:pt x="113" y="130"/>
                    <a:pt x="113" y="130"/>
                  </a:cubicBezTo>
                  <a:cubicBezTo>
                    <a:pt x="113" y="130"/>
                    <a:pt x="114" y="130"/>
                    <a:pt x="114" y="130"/>
                  </a:cubicBezTo>
                  <a:cubicBezTo>
                    <a:pt x="114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30"/>
                    <a:pt x="118" y="130"/>
                    <a:pt x="118" y="130"/>
                  </a:cubicBezTo>
                  <a:cubicBezTo>
                    <a:pt x="117" y="130"/>
                    <a:pt x="116" y="131"/>
                    <a:pt x="116" y="131"/>
                  </a:cubicBezTo>
                  <a:cubicBezTo>
                    <a:pt x="115" y="131"/>
                    <a:pt x="115" y="131"/>
                    <a:pt x="114" y="131"/>
                  </a:cubicBezTo>
                  <a:moveTo>
                    <a:pt x="123" y="110"/>
                  </a:moveTo>
                  <a:cubicBezTo>
                    <a:pt x="123" y="110"/>
                    <a:pt x="122" y="111"/>
                    <a:pt x="122" y="111"/>
                  </a:cubicBezTo>
                  <a:cubicBezTo>
                    <a:pt x="112" y="116"/>
                    <a:pt x="107" y="119"/>
                    <a:pt x="97" y="125"/>
                  </a:cubicBezTo>
                  <a:cubicBezTo>
                    <a:pt x="96" y="126"/>
                    <a:pt x="96" y="126"/>
                    <a:pt x="97" y="127"/>
                  </a:cubicBezTo>
                  <a:cubicBezTo>
                    <a:pt x="108" y="133"/>
                    <a:pt x="114" y="137"/>
                    <a:pt x="125" y="143"/>
                  </a:cubicBezTo>
                  <a:cubicBezTo>
                    <a:pt x="125" y="143"/>
                    <a:pt x="126" y="143"/>
                    <a:pt x="127" y="143"/>
                  </a:cubicBezTo>
                  <a:cubicBezTo>
                    <a:pt x="127" y="143"/>
                    <a:pt x="128" y="143"/>
                    <a:pt x="128" y="143"/>
                  </a:cubicBezTo>
                  <a:cubicBezTo>
                    <a:pt x="138" y="137"/>
                    <a:pt x="143" y="134"/>
                    <a:pt x="153" y="129"/>
                  </a:cubicBezTo>
                  <a:cubicBezTo>
                    <a:pt x="154" y="128"/>
                    <a:pt x="154" y="127"/>
                    <a:pt x="153" y="127"/>
                  </a:cubicBezTo>
                  <a:cubicBezTo>
                    <a:pt x="142" y="120"/>
                    <a:pt x="136" y="117"/>
                    <a:pt x="125" y="111"/>
                  </a:cubicBezTo>
                  <a:cubicBezTo>
                    <a:pt x="125" y="111"/>
                    <a:pt x="124" y="110"/>
                    <a:pt x="123" y="110"/>
                  </a:cubicBezTo>
                  <a:moveTo>
                    <a:pt x="342" y="125"/>
                  </a:moveTo>
                  <a:cubicBezTo>
                    <a:pt x="342" y="125"/>
                    <a:pt x="342" y="125"/>
                    <a:pt x="342" y="125"/>
                  </a:cubicBezTo>
                  <a:cubicBezTo>
                    <a:pt x="341" y="124"/>
                    <a:pt x="340" y="123"/>
                    <a:pt x="339" y="121"/>
                  </a:cubicBezTo>
                  <a:cubicBezTo>
                    <a:pt x="339" y="121"/>
                    <a:pt x="339" y="121"/>
                    <a:pt x="339" y="121"/>
                  </a:cubicBezTo>
                  <a:cubicBezTo>
                    <a:pt x="339" y="121"/>
                    <a:pt x="339" y="121"/>
                    <a:pt x="339" y="121"/>
                  </a:cubicBezTo>
                  <a:cubicBezTo>
                    <a:pt x="339" y="121"/>
                    <a:pt x="339" y="121"/>
                    <a:pt x="339" y="121"/>
                  </a:cubicBezTo>
                  <a:cubicBezTo>
                    <a:pt x="339" y="121"/>
                    <a:pt x="339" y="121"/>
                    <a:pt x="339" y="121"/>
                  </a:cubicBezTo>
                  <a:cubicBezTo>
                    <a:pt x="339" y="121"/>
                    <a:pt x="339" y="121"/>
                    <a:pt x="339" y="121"/>
                  </a:cubicBezTo>
                  <a:cubicBezTo>
                    <a:pt x="340" y="121"/>
                    <a:pt x="340" y="121"/>
                    <a:pt x="340" y="121"/>
                  </a:cubicBezTo>
                  <a:cubicBezTo>
                    <a:pt x="340" y="121"/>
                    <a:pt x="340" y="121"/>
                    <a:pt x="340" y="121"/>
                  </a:cubicBezTo>
                  <a:cubicBezTo>
                    <a:pt x="340" y="121"/>
                    <a:pt x="340" y="121"/>
                    <a:pt x="340" y="121"/>
                  </a:cubicBezTo>
                  <a:cubicBezTo>
                    <a:pt x="342" y="123"/>
                    <a:pt x="343" y="124"/>
                    <a:pt x="344" y="126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43" y="126"/>
                    <a:pt x="343" y="126"/>
                    <a:pt x="343" y="126"/>
                  </a:cubicBezTo>
                  <a:cubicBezTo>
                    <a:pt x="343" y="126"/>
                    <a:pt x="343" y="126"/>
                    <a:pt x="343" y="126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39" y="126"/>
                    <a:pt x="338" y="125"/>
                    <a:pt x="335" y="124"/>
                  </a:cubicBezTo>
                  <a:cubicBezTo>
                    <a:pt x="334" y="124"/>
                    <a:pt x="334" y="124"/>
                    <a:pt x="334" y="124"/>
                  </a:cubicBezTo>
                  <a:cubicBezTo>
                    <a:pt x="334" y="124"/>
                    <a:pt x="334" y="124"/>
                    <a:pt x="334" y="124"/>
                  </a:cubicBezTo>
                  <a:cubicBezTo>
                    <a:pt x="334" y="124"/>
                    <a:pt x="334" y="124"/>
                    <a:pt x="334" y="124"/>
                  </a:cubicBezTo>
                  <a:cubicBezTo>
                    <a:pt x="335" y="123"/>
                    <a:pt x="335" y="123"/>
                    <a:pt x="335" y="123"/>
                  </a:cubicBezTo>
                  <a:cubicBezTo>
                    <a:pt x="335" y="123"/>
                    <a:pt x="335" y="123"/>
                    <a:pt x="335" y="123"/>
                  </a:cubicBezTo>
                  <a:cubicBezTo>
                    <a:pt x="335" y="123"/>
                    <a:pt x="335" y="123"/>
                    <a:pt x="335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8" y="124"/>
                    <a:pt x="340" y="124"/>
                    <a:pt x="342" y="125"/>
                  </a:cubicBezTo>
                  <a:moveTo>
                    <a:pt x="339" y="108"/>
                  </a:moveTo>
                  <a:cubicBezTo>
                    <a:pt x="338" y="108"/>
                    <a:pt x="337" y="108"/>
                    <a:pt x="337" y="109"/>
                  </a:cubicBezTo>
                  <a:cubicBezTo>
                    <a:pt x="327" y="114"/>
                    <a:pt x="322" y="117"/>
                    <a:pt x="313" y="123"/>
                  </a:cubicBezTo>
                  <a:cubicBezTo>
                    <a:pt x="312" y="123"/>
                    <a:pt x="312" y="124"/>
                    <a:pt x="313" y="125"/>
                  </a:cubicBezTo>
                  <a:cubicBezTo>
                    <a:pt x="324" y="131"/>
                    <a:pt x="329" y="134"/>
                    <a:pt x="340" y="140"/>
                  </a:cubicBezTo>
                  <a:cubicBezTo>
                    <a:pt x="341" y="141"/>
                    <a:pt x="341" y="141"/>
                    <a:pt x="342" y="141"/>
                  </a:cubicBezTo>
                  <a:cubicBezTo>
                    <a:pt x="343" y="141"/>
                    <a:pt x="343" y="141"/>
                    <a:pt x="344" y="141"/>
                  </a:cubicBezTo>
                  <a:cubicBezTo>
                    <a:pt x="353" y="135"/>
                    <a:pt x="358" y="132"/>
                    <a:pt x="368" y="126"/>
                  </a:cubicBezTo>
                  <a:cubicBezTo>
                    <a:pt x="369" y="126"/>
                    <a:pt x="369" y="125"/>
                    <a:pt x="368" y="124"/>
                  </a:cubicBezTo>
                  <a:cubicBezTo>
                    <a:pt x="357" y="118"/>
                    <a:pt x="351" y="115"/>
                    <a:pt x="341" y="109"/>
                  </a:cubicBezTo>
                  <a:cubicBezTo>
                    <a:pt x="340" y="108"/>
                    <a:pt x="339" y="108"/>
                    <a:pt x="339" y="108"/>
                  </a:cubicBezTo>
                  <a:moveTo>
                    <a:pt x="144" y="108"/>
                  </a:moveTo>
                  <a:cubicBezTo>
                    <a:pt x="144" y="108"/>
                    <a:pt x="144" y="108"/>
                    <a:pt x="143" y="109"/>
                  </a:cubicBezTo>
                  <a:cubicBezTo>
                    <a:pt x="144" y="109"/>
                    <a:pt x="144" y="109"/>
                    <a:pt x="145" y="109"/>
                  </a:cubicBezTo>
                  <a:cubicBezTo>
                    <a:pt x="145" y="109"/>
                    <a:pt x="145" y="109"/>
                    <a:pt x="146" y="109"/>
                  </a:cubicBezTo>
                  <a:cubicBezTo>
                    <a:pt x="145" y="108"/>
                    <a:pt x="145" y="108"/>
                    <a:pt x="144" y="108"/>
                  </a:cubicBezTo>
                  <a:moveTo>
                    <a:pt x="58" y="128"/>
                  </a:moveTo>
                  <a:cubicBezTo>
                    <a:pt x="58" y="128"/>
                    <a:pt x="58" y="128"/>
                    <a:pt x="58" y="128"/>
                  </a:cubicBezTo>
                  <a:cubicBezTo>
                    <a:pt x="56" y="127"/>
                    <a:pt x="55" y="126"/>
                    <a:pt x="53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4" y="124"/>
                    <a:pt x="54" y="124"/>
                    <a:pt x="55" y="123"/>
                  </a:cubicBezTo>
                  <a:cubicBezTo>
                    <a:pt x="55" y="123"/>
                    <a:pt x="55" y="123"/>
                    <a:pt x="55" y="123"/>
                  </a:cubicBezTo>
                  <a:cubicBezTo>
                    <a:pt x="55" y="123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5" y="124"/>
                    <a:pt x="55" y="124"/>
                    <a:pt x="55" y="125"/>
                  </a:cubicBezTo>
                  <a:cubicBezTo>
                    <a:pt x="55" y="125"/>
                    <a:pt x="55" y="125"/>
                    <a:pt x="56" y="126"/>
                  </a:cubicBezTo>
                  <a:cubicBezTo>
                    <a:pt x="57" y="125"/>
                    <a:pt x="57" y="125"/>
                    <a:pt x="58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6"/>
                    <a:pt x="57" y="126"/>
                    <a:pt x="57" y="126"/>
                  </a:cubicBezTo>
                  <a:cubicBezTo>
                    <a:pt x="58" y="127"/>
                    <a:pt x="58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8" y="128"/>
                    <a:pt x="58" y="128"/>
                    <a:pt x="58" y="128"/>
                  </a:cubicBezTo>
                  <a:moveTo>
                    <a:pt x="58" y="124"/>
                  </a:moveTo>
                  <a:cubicBezTo>
                    <a:pt x="58" y="123"/>
                    <a:pt x="58" y="123"/>
                    <a:pt x="58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7" y="123"/>
                    <a:pt x="57" y="122"/>
                    <a:pt x="57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0" y="123"/>
                    <a:pt x="61" y="123"/>
                    <a:pt x="63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4" y="125"/>
                    <a:pt x="63" y="125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125"/>
                    <a:pt x="62" y="125"/>
                    <a:pt x="62" y="125"/>
                  </a:cubicBezTo>
                  <a:cubicBezTo>
                    <a:pt x="61" y="124"/>
                    <a:pt x="60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4"/>
                    <a:pt x="58" y="124"/>
                    <a:pt x="58" y="124"/>
                  </a:cubicBezTo>
                  <a:moveTo>
                    <a:pt x="57" y="108"/>
                  </a:moveTo>
                  <a:cubicBezTo>
                    <a:pt x="56" y="108"/>
                    <a:pt x="56" y="108"/>
                    <a:pt x="55" y="108"/>
                  </a:cubicBezTo>
                  <a:cubicBezTo>
                    <a:pt x="46" y="114"/>
                    <a:pt x="41" y="117"/>
                    <a:pt x="31" y="122"/>
                  </a:cubicBezTo>
                  <a:cubicBezTo>
                    <a:pt x="30" y="123"/>
                    <a:pt x="30" y="124"/>
                    <a:pt x="31" y="124"/>
                  </a:cubicBezTo>
                  <a:cubicBezTo>
                    <a:pt x="42" y="131"/>
                    <a:pt x="47" y="134"/>
                    <a:pt x="58" y="140"/>
                  </a:cubicBezTo>
                  <a:cubicBezTo>
                    <a:pt x="59" y="141"/>
                    <a:pt x="60" y="141"/>
                    <a:pt x="60" y="141"/>
                  </a:cubicBezTo>
                  <a:cubicBezTo>
                    <a:pt x="61" y="141"/>
                    <a:pt x="61" y="141"/>
                    <a:pt x="62" y="140"/>
                  </a:cubicBezTo>
                  <a:cubicBezTo>
                    <a:pt x="72" y="135"/>
                    <a:pt x="77" y="132"/>
                    <a:pt x="87" y="126"/>
                  </a:cubicBezTo>
                  <a:cubicBezTo>
                    <a:pt x="88" y="126"/>
                    <a:pt x="87" y="125"/>
                    <a:pt x="86" y="124"/>
                  </a:cubicBezTo>
                  <a:cubicBezTo>
                    <a:pt x="75" y="118"/>
                    <a:pt x="70" y="115"/>
                    <a:pt x="59" y="108"/>
                  </a:cubicBezTo>
                  <a:cubicBezTo>
                    <a:pt x="58" y="108"/>
                    <a:pt x="58" y="108"/>
                    <a:pt x="57" y="108"/>
                  </a:cubicBezTo>
                  <a:moveTo>
                    <a:pt x="372" y="106"/>
                  </a:moveTo>
                  <a:cubicBezTo>
                    <a:pt x="372" y="106"/>
                    <a:pt x="372" y="106"/>
                    <a:pt x="372" y="106"/>
                  </a:cubicBezTo>
                  <a:cubicBezTo>
                    <a:pt x="371" y="107"/>
                    <a:pt x="371" y="107"/>
                    <a:pt x="371" y="107"/>
                  </a:cubicBezTo>
                  <a:cubicBezTo>
                    <a:pt x="370" y="107"/>
                    <a:pt x="370" y="107"/>
                    <a:pt x="370" y="107"/>
                  </a:cubicBezTo>
                  <a:cubicBezTo>
                    <a:pt x="371" y="108"/>
                    <a:pt x="372" y="108"/>
                    <a:pt x="372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4" y="108"/>
                    <a:pt x="374" y="108"/>
                    <a:pt x="374" y="108"/>
                  </a:cubicBezTo>
                  <a:cubicBezTo>
                    <a:pt x="374" y="107"/>
                    <a:pt x="374" y="107"/>
                    <a:pt x="374" y="107"/>
                  </a:cubicBezTo>
                  <a:cubicBezTo>
                    <a:pt x="374" y="107"/>
                    <a:pt x="374" y="107"/>
                    <a:pt x="374" y="107"/>
                  </a:cubicBezTo>
                  <a:cubicBezTo>
                    <a:pt x="373" y="107"/>
                    <a:pt x="373" y="107"/>
                    <a:pt x="373" y="107"/>
                  </a:cubicBezTo>
                  <a:cubicBezTo>
                    <a:pt x="373" y="106"/>
                    <a:pt x="373" y="106"/>
                    <a:pt x="373" y="106"/>
                  </a:cubicBezTo>
                  <a:cubicBezTo>
                    <a:pt x="372" y="106"/>
                    <a:pt x="372" y="106"/>
                    <a:pt x="372" y="106"/>
                  </a:cubicBezTo>
                  <a:moveTo>
                    <a:pt x="369" y="105"/>
                  </a:moveTo>
                  <a:cubicBezTo>
                    <a:pt x="369" y="105"/>
                    <a:pt x="369" y="105"/>
                    <a:pt x="369" y="105"/>
                  </a:cubicBezTo>
                  <a:cubicBezTo>
                    <a:pt x="368" y="105"/>
                    <a:pt x="368" y="105"/>
                    <a:pt x="368" y="105"/>
                  </a:cubicBezTo>
                  <a:cubicBezTo>
                    <a:pt x="368" y="106"/>
                    <a:pt x="368" y="106"/>
                    <a:pt x="368" y="106"/>
                  </a:cubicBezTo>
                  <a:cubicBezTo>
                    <a:pt x="368" y="106"/>
                    <a:pt x="369" y="106"/>
                    <a:pt x="369" y="107"/>
                  </a:cubicBezTo>
                  <a:cubicBezTo>
                    <a:pt x="370" y="106"/>
                    <a:pt x="370" y="106"/>
                    <a:pt x="370" y="106"/>
                  </a:cubicBezTo>
                  <a:cubicBezTo>
                    <a:pt x="370" y="106"/>
                    <a:pt x="370" y="106"/>
                    <a:pt x="370" y="106"/>
                  </a:cubicBezTo>
                  <a:cubicBezTo>
                    <a:pt x="371" y="106"/>
                    <a:pt x="371" y="106"/>
                    <a:pt x="371" y="106"/>
                  </a:cubicBezTo>
                  <a:cubicBezTo>
                    <a:pt x="370" y="105"/>
                    <a:pt x="370" y="105"/>
                    <a:pt x="370" y="105"/>
                  </a:cubicBezTo>
                  <a:cubicBezTo>
                    <a:pt x="370" y="105"/>
                    <a:pt x="370" y="105"/>
                    <a:pt x="370" y="105"/>
                  </a:cubicBezTo>
                  <a:cubicBezTo>
                    <a:pt x="370" y="105"/>
                    <a:pt x="370" y="105"/>
                    <a:pt x="370" y="105"/>
                  </a:cubicBezTo>
                  <a:cubicBezTo>
                    <a:pt x="369" y="105"/>
                    <a:pt x="369" y="105"/>
                    <a:pt x="369" y="105"/>
                  </a:cubicBezTo>
                  <a:moveTo>
                    <a:pt x="209" y="122"/>
                  </a:moveTo>
                  <a:cubicBezTo>
                    <a:pt x="209" y="122"/>
                    <a:pt x="209" y="122"/>
                    <a:pt x="209" y="122"/>
                  </a:cubicBezTo>
                  <a:cubicBezTo>
                    <a:pt x="206" y="120"/>
                    <a:pt x="205" y="120"/>
                    <a:pt x="203" y="118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4" y="117"/>
                    <a:pt x="205" y="117"/>
                    <a:pt x="206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6" y="117"/>
                    <a:pt x="206" y="117"/>
                    <a:pt x="205" y="118"/>
                  </a:cubicBezTo>
                  <a:cubicBezTo>
                    <a:pt x="205" y="118"/>
                    <a:pt x="206" y="118"/>
                    <a:pt x="206" y="119"/>
                  </a:cubicBezTo>
                  <a:cubicBezTo>
                    <a:pt x="207" y="118"/>
                    <a:pt x="208" y="118"/>
                    <a:pt x="208" y="118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9" y="118"/>
                    <a:pt x="209" y="118"/>
                    <a:pt x="209" y="118"/>
                  </a:cubicBezTo>
                  <a:cubicBezTo>
                    <a:pt x="209" y="118"/>
                    <a:pt x="209" y="118"/>
                    <a:pt x="209" y="118"/>
                  </a:cubicBezTo>
                  <a:cubicBezTo>
                    <a:pt x="209" y="118"/>
                    <a:pt x="209" y="118"/>
                    <a:pt x="209" y="118"/>
                  </a:cubicBezTo>
                  <a:cubicBezTo>
                    <a:pt x="209" y="118"/>
                    <a:pt x="209" y="118"/>
                    <a:pt x="209" y="118"/>
                  </a:cubicBezTo>
                  <a:cubicBezTo>
                    <a:pt x="209" y="118"/>
                    <a:pt x="209" y="118"/>
                    <a:pt x="209" y="118"/>
                  </a:cubicBezTo>
                  <a:cubicBezTo>
                    <a:pt x="209" y="118"/>
                    <a:pt x="209" y="118"/>
                    <a:pt x="209" y="118"/>
                  </a:cubicBezTo>
                  <a:cubicBezTo>
                    <a:pt x="209" y="118"/>
                    <a:pt x="209" y="118"/>
                    <a:pt x="209" y="118"/>
                  </a:cubicBezTo>
                  <a:cubicBezTo>
                    <a:pt x="209" y="119"/>
                    <a:pt x="208" y="119"/>
                    <a:pt x="208" y="119"/>
                  </a:cubicBezTo>
                  <a:cubicBezTo>
                    <a:pt x="208" y="120"/>
                    <a:pt x="209" y="120"/>
                    <a:pt x="209" y="121"/>
                  </a:cubicBezTo>
                  <a:cubicBezTo>
                    <a:pt x="210" y="120"/>
                    <a:pt x="211" y="120"/>
                    <a:pt x="212" y="119"/>
                  </a:cubicBezTo>
                  <a:cubicBezTo>
                    <a:pt x="212" y="119"/>
                    <a:pt x="212" y="119"/>
                    <a:pt x="212" y="119"/>
                  </a:cubicBezTo>
                  <a:cubicBezTo>
                    <a:pt x="212" y="119"/>
                    <a:pt x="212" y="119"/>
                    <a:pt x="212" y="119"/>
                  </a:cubicBezTo>
                  <a:cubicBezTo>
                    <a:pt x="212" y="119"/>
                    <a:pt x="212" y="119"/>
                    <a:pt x="212" y="119"/>
                  </a:cubicBezTo>
                  <a:cubicBezTo>
                    <a:pt x="212" y="120"/>
                    <a:pt x="212" y="120"/>
                    <a:pt x="212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2" y="121"/>
                    <a:pt x="211" y="121"/>
                    <a:pt x="210" y="122"/>
                  </a:cubicBezTo>
                  <a:cubicBezTo>
                    <a:pt x="209" y="122"/>
                    <a:pt x="209" y="122"/>
                    <a:pt x="209" y="122"/>
                  </a:cubicBezTo>
                  <a:moveTo>
                    <a:pt x="207" y="103"/>
                  </a:moveTo>
                  <a:cubicBezTo>
                    <a:pt x="206" y="103"/>
                    <a:pt x="206" y="103"/>
                    <a:pt x="205" y="104"/>
                  </a:cubicBezTo>
                  <a:cubicBezTo>
                    <a:pt x="195" y="109"/>
                    <a:pt x="191" y="112"/>
                    <a:pt x="181" y="118"/>
                  </a:cubicBezTo>
                  <a:cubicBezTo>
                    <a:pt x="180" y="118"/>
                    <a:pt x="180" y="119"/>
                    <a:pt x="181" y="120"/>
                  </a:cubicBezTo>
                  <a:cubicBezTo>
                    <a:pt x="192" y="126"/>
                    <a:pt x="197" y="129"/>
                    <a:pt x="208" y="135"/>
                  </a:cubicBezTo>
                  <a:cubicBezTo>
                    <a:pt x="209" y="136"/>
                    <a:pt x="209" y="136"/>
                    <a:pt x="210" y="136"/>
                  </a:cubicBezTo>
                  <a:cubicBezTo>
                    <a:pt x="211" y="136"/>
                    <a:pt x="211" y="136"/>
                    <a:pt x="212" y="136"/>
                  </a:cubicBezTo>
                  <a:cubicBezTo>
                    <a:pt x="222" y="130"/>
                    <a:pt x="226" y="127"/>
                    <a:pt x="236" y="121"/>
                  </a:cubicBezTo>
                  <a:cubicBezTo>
                    <a:pt x="237" y="121"/>
                    <a:pt x="237" y="120"/>
                    <a:pt x="236" y="119"/>
                  </a:cubicBezTo>
                  <a:cubicBezTo>
                    <a:pt x="225" y="113"/>
                    <a:pt x="220" y="110"/>
                    <a:pt x="209" y="104"/>
                  </a:cubicBezTo>
                  <a:cubicBezTo>
                    <a:pt x="208" y="103"/>
                    <a:pt x="208" y="103"/>
                    <a:pt x="207" y="103"/>
                  </a:cubicBezTo>
                  <a:moveTo>
                    <a:pt x="237" y="100"/>
                  </a:moveTo>
                  <a:cubicBezTo>
                    <a:pt x="236" y="100"/>
                    <a:pt x="236" y="100"/>
                    <a:pt x="236" y="100"/>
                  </a:cubicBezTo>
                  <a:cubicBezTo>
                    <a:pt x="236" y="100"/>
                    <a:pt x="236" y="100"/>
                    <a:pt x="236" y="100"/>
                  </a:cubicBezTo>
                  <a:cubicBezTo>
                    <a:pt x="236" y="100"/>
                    <a:pt x="236" y="100"/>
                    <a:pt x="236" y="100"/>
                  </a:cubicBezTo>
                  <a:cubicBezTo>
                    <a:pt x="235" y="100"/>
                    <a:pt x="235" y="100"/>
                    <a:pt x="235" y="100"/>
                  </a:cubicBezTo>
                  <a:cubicBezTo>
                    <a:pt x="236" y="101"/>
                    <a:pt x="236" y="101"/>
                    <a:pt x="237" y="101"/>
                  </a:cubicBezTo>
                  <a:cubicBezTo>
                    <a:pt x="238" y="101"/>
                    <a:pt x="238" y="101"/>
                    <a:pt x="238" y="101"/>
                  </a:cubicBezTo>
                  <a:cubicBezTo>
                    <a:pt x="238" y="101"/>
                    <a:pt x="238" y="101"/>
                    <a:pt x="238" y="101"/>
                  </a:cubicBezTo>
                  <a:cubicBezTo>
                    <a:pt x="238" y="100"/>
                    <a:pt x="238" y="100"/>
                    <a:pt x="238" y="100"/>
                  </a:cubicBezTo>
                  <a:cubicBezTo>
                    <a:pt x="238" y="100"/>
                    <a:pt x="238" y="100"/>
                    <a:pt x="238" y="100"/>
                  </a:cubicBezTo>
                  <a:cubicBezTo>
                    <a:pt x="238" y="100"/>
                    <a:pt x="238" y="100"/>
                    <a:pt x="238" y="100"/>
                  </a:cubicBezTo>
                  <a:cubicBezTo>
                    <a:pt x="237" y="100"/>
                    <a:pt x="237" y="100"/>
                    <a:pt x="237" y="100"/>
                  </a:cubicBezTo>
                  <a:moveTo>
                    <a:pt x="290" y="117"/>
                  </a:moveTo>
                  <a:cubicBezTo>
                    <a:pt x="290" y="117"/>
                    <a:pt x="290" y="117"/>
                    <a:pt x="290" y="117"/>
                  </a:cubicBezTo>
                  <a:cubicBezTo>
                    <a:pt x="287" y="115"/>
                    <a:pt x="286" y="114"/>
                    <a:pt x="284" y="113"/>
                  </a:cubicBezTo>
                  <a:cubicBezTo>
                    <a:pt x="283" y="113"/>
                    <a:pt x="283" y="113"/>
                    <a:pt x="283" y="113"/>
                  </a:cubicBezTo>
                  <a:cubicBezTo>
                    <a:pt x="283" y="112"/>
                    <a:pt x="283" y="112"/>
                    <a:pt x="283" y="112"/>
                  </a:cubicBezTo>
                  <a:cubicBezTo>
                    <a:pt x="285" y="112"/>
                    <a:pt x="285" y="111"/>
                    <a:pt x="286" y="111"/>
                  </a:cubicBezTo>
                  <a:cubicBezTo>
                    <a:pt x="287" y="111"/>
                    <a:pt x="287" y="111"/>
                    <a:pt x="287" y="111"/>
                  </a:cubicBezTo>
                  <a:cubicBezTo>
                    <a:pt x="287" y="111"/>
                    <a:pt x="287" y="111"/>
                    <a:pt x="287" y="111"/>
                  </a:cubicBezTo>
                  <a:cubicBezTo>
                    <a:pt x="287" y="111"/>
                    <a:pt x="287" y="111"/>
                    <a:pt x="287" y="111"/>
                  </a:cubicBezTo>
                  <a:cubicBezTo>
                    <a:pt x="287" y="111"/>
                    <a:pt x="287" y="111"/>
                    <a:pt x="287" y="111"/>
                  </a:cubicBezTo>
                  <a:cubicBezTo>
                    <a:pt x="287" y="111"/>
                    <a:pt x="287" y="111"/>
                    <a:pt x="287" y="111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7" y="112"/>
                    <a:pt x="286" y="112"/>
                    <a:pt x="286" y="113"/>
                  </a:cubicBezTo>
                  <a:cubicBezTo>
                    <a:pt x="286" y="113"/>
                    <a:pt x="287" y="113"/>
                    <a:pt x="287" y="114"/>
                  </a:cubicBezTo>
                  <a:cubicBezTo>
                    <a:pt x="288" y="113"/>
                    <a:pt x="288" y="113"/>
                    <a:pt x="289" y="113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90" y="113"/>
                    <a:pt x="290" y="113"/>
                    <a:pt x="290" y="113"/>
                  </a:cubicBezTo>
                  <a:cubicBezTo>
                    <a:pt x="290" y="113"/>
                    <a:pt x="290" y="113"/>
                    <a:pt x="290" y="113"/>
                  </a:cubicBezTo>
                  <a:cubicBezTo>
                    <a:pt x="290" y="113"/>
                    <a:pt x="290" y="113"/>
                    <a:pt x="290" y="113"/>
                  </a:cubicBezTo>
                  <a:cubicBezTo>
                    <a:pt x="290" y="113"/>
                    <a:pt x="290" y="113"/>
                    <a:pt x="290" y="113"/>
                  </a:cubicBezTo>
                  <a:cubicBezTo>
                    <a:pt x="290" y="113"/>
                    <a:pt x="290" y="113"/>
                    <a:pt x="290" y="113"/>
                  </a:cubicBezTo>
                  <a:cubicBezTo>
                    <a:pt x="290" y="113"/>
                    <a:pt x="290" y="113"/>
                    <a:pt x="290" y="113"/>
                  </a:cubicBezTo>
                  <a:cubicBezTo>
                    <a:pt x="290" y="114"/>
                    <a:pt x="289" y="114"/>
                    <a:pt x="288" y="114"/>
                  </a:cubicBezTo>
                  <a:cubicBezTo>
                    <a:pt x="289" y="115"/>
                    <a:pt x="290" y="115"/>
                    <a:pt x="291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moveTo>
                    <a:pt x="287" y="98"/>
                  </a:moveTo>
                  <a:cubicBezTo>
                    <a:pt x="286" y="98"/>
                    <a:pt x="285" y="98"/>
                    <a:pt x="285" y="98"/>
                  </a:cubicBezTo>
                  <a:cubicBezTo>
                    <a:pt x="275" y="104"/>
                    <a:pt x="270" y="107"/>
                    <a:pt x="261" y="112"/>
                  </a:cubicBezTo>
                  <a:cubicBezTo>
                    <a:pt x="260" y="113"/>
                    <a:pt x="260" y="114"/>
                    <a:pt x="261" y="114"/>
                  </a:cubicBezTo>
                  <a:cubicBezTo>
                    <a:pt x="272" y="121"/>
                    <a:pt x="277" y="124"/>
                    <a:pt x="288" y="130"/>
                  </a:cubicBezTo>
                  <a:cubicBezTo>
                    <a:pt x="289" y="130"/>
                    <a:pt x="289" y="130"/>
                    <a:pt x="290" y="130"/>
                  </a:cubicBezTo>
                  <a:cubicBezTo>
                    <a:pt x="291" y="130"/>
                    <a:pt x="291" y="130"/>
                    <a:pt x="292" y="130"/>
                  </a:cubicBezTo>
                  <a:cubicBezTo>
                    <a:pt x="301" y="124"/>
                    <a:pt x="306" y="122"/>
                    <a:pt x="316" y="116"/>
                  </a:cubicBezTo>
                  <a:cubicBezTo>
                    <a:pt x="317" y="115"/>
                    <a:pt x="317" y="115"/>
                    <a:pt x="316" y="114"/>
                  </a:cubicBezTo>
                  <a:cubicBezTo>
                    <a:pt x="305" y="108"/>
                    <a:pt x="299" y="104"/>
                    <a:pt x="289" y="98"/>
                  </a:cubicBezTo>
                  <a:cubicBezTo>
                    <a:pt x="288" y="98"/>
                    <a:pt x="287" y="98"/>
                    <a:pt x="287" y="98"/>
                  </a:cubicBezTo>
                  <a:moveTo>
                    <a:pt x="164" y="109"/>
                  </a:moveTo>
                  <a:cubicBezTo>
                    <a:pt x="164" y="109"/>
                    <a:pt x="164" y="109"/>
                    <a:pt x="164" y="109"/>
                  </a:cubicBezTo>
                  <a:cubicBezTo>
                    <a:pt x="164" y="109"/>
                    <a:pt x="164" y="109"/>
                    <a:pt x="164" y="109"/>
                  </a:cubicBezTo>
                  <a:cubicBezTo>
                    <a:pt x="164" y="109"/>
                    <a:pt x="164" y="109"/>
                    <a:pt x="164" y="109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7"/>
                    <a:pt x="165" y="107"/>
                    <a:pt x="165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2" y="109"/>
                    <a:pt x="172" y="109"/>
                    <a:pt x="172" y="109"/>
                  </a:cubicBezTo>
                  <a:cubicBezTo>
                    <a:pt x="172" y="109"/>
                    <a:pt x="172" y="109"/>
                    <a:pt x="172" y="109"/>
                  </a:cubicBezTo>
                  <a:cubicBezTo>
                    <a:pt x="173" y="110"/>
                    <a:pt x="173" y="110"/>
                    <a:pt x="173" y="110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69" y="112"/>
                    <a:pt x="169" y="112"/>
                    <a:pt x="169" y="112"/>
                  </a:cubicBezTo>
                  <a:cubicBezTo>
                    <a:pt x="169" y="112"/>
                    <a:pt x="169" y="112"/>
                    <a:pt x="169" y="112"/>
                  </a:cubicBezTo>
                  <a:cubicBezTo>
                    <a:pt x="169" y="112"/>
                    <a:pt x="169" y="112"/>
                    <a:pt x="169" y="112"/>
                  </a:cubicBezTo>
                  <a:cubicBezTo>
                    <a:pt x="169" y="112"/>
                    <a:pt x="169" y="112"/>
                    <a:pt x="169" y="112"/>
                  </a:cubicBezTo>
                  <a:cubicBezTo>
                    <a:pt x="169" y="112"/>
                    <a:pt x="169" y="112"/>
                    <a:pt x="169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4" y="109"/>
                    <a:pt x="164" y="109"/>
                    <a:pt x="164" y="109"/>
                  </a:cubicBezTo>
                  <a:cubicBezTo>
                    <a:pt x="164" y="109"/>
                    <a:pt x="164" y="109"/>
                    <a:pt x="164" y="109"/>
                  </a:cubicBezTo>
                  <a:cubicBezTo>
                    <a:pt x="164" y="109"/>
                    <a:pt x="164" y="109"/>
                    <a:pt x="164" y="109"/>
                  </a:cubicBezTo>
                  <a:cubicBezTo>
                    <a:pt x="164" y="109"/>
                    <a:pt x="164" y="109"/>
                    <a:pt x="164" y="109"/>
                  </a:cubicBezTo>
                  <a:moveTo>
                    <a:pt x="142" y="108"/>
                  </a:moveTo>
                  <a:cubicBezTo>
                    <a:pt x="143" y="108"/>
                    <a:pt x="143" y="108"/>
                    <a:pt x="144" y="107"/>
                  </a:cubicBezTo>
                  <a:cubicBezTo>
                    <a:pt x="143" y="107"/>
                    <a:pt x="143" y="107"/>
                    <a:pt x="142" y="106"/>
                  </a:cubicBezTo>
                  <a:cubicBezTo>
                    <a:pt x="142" y="106"/>
                    <a:pt x="142" y="106"/>
                    <a:pt x="142" y="106"/>
                  </a:cubicBezTo>
                  <a:cubicBezTo>
                    <a:pt x="142" y="106"/>
                    <a:pt x="142" y="106"/>
                    <a:pt x="142" y="106"/>
                  </a:cubicBezTo>
                  <a:cubicBezTo>
                    <a:pt x="142" y="106"/>
                    <a:pt x="142" y="106"/>
                    <a:pt x="142" y="106"/>
                  </a:cubicBezTo>
                  <a:cubicBezTo>
                    <a:pt x="142" y="106"/>
                    <a:pt x="142" y="106"/>
                    <a:pt x="142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4" y="106"/>
                    <a:pt x="144" y="106"/>
                    <a:pt x="145" y="107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6" y="108"/>
                    <a:pt x="146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8" y="109"/>
                    <a:pt x="148" y="109"/>
                    <a:pt x="148" y="109"/>
                  </a:cubicBezTo>
                  <a:cubicBezTo>
                    <a:pt x="148" y="109"/>
                    <a:pt x="148" y="109"/>
                    <a:pt x="148" y="109"/>
                  </a:cubicBezTo>
                  <a:cubicBezTo>
                    <a:pt x="148" y="109"/>
                    <a:pt x="148" y="109"/>
                    <a:pt x="148" y="109"/>
                  </a:cubicBezTo>
                  <a:cubicBezTo>
                    <a:pt x="148" y="109"/>
                    <a:pt x="148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0"/>
                    <a:pt x="147" y="110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6" y="111"/>
                    <a:pt x="146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4" y="110"/>
                    <a:pt x="144" y="110"/>
                    <a:pt x="144" y="110"/>
                  </a:cubicBezTo>
                  <a:cubicBezTo>
                    <a:pt x="143" y="110"/>
                    <a:pt x="143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1" y="109"/>
                    <a:pt x="141" y="109"/>
                    <a:pt x="141" y="109"/>
                  </a:cubicBezTo>
                  <a:cubicBezTo>
                    <a:pt x="141" y="109"/>
                    <a:pt x="141" y="109"/>
                    <a:pt x="141" y="109"/>
                  </a:cubicBezTo>
                  <a:cubicBezTo>
                    <a:pt x="141" y="109"/>
                    <a:pt x="141" y="109"/>
                    <a:pt x="141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1" y="108"/>
                    <a:pt x="141" y="108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8"/>
                    <a:pt x="142" y="108"/>
                  </a:cubicBezTo>
                  <a:moveTo>
                    <a:pt x="154" y="93"/>
                  </a:moveTo>
                  <a:cubicBezTo>
                    <a:pt x="154" y="93"/>
                    <a:pt x="153" y="93"/>
                    <a:pt x="153" y="93"/>
                  </a:cubicBezTo>
                  <a:cubicBezTo>
                    <a:pt x="143" y="99"/>
                    <a:pt x="138" y="101"/>
                    <a:pt x="128" y="107"/>
                  </a:cubicBezTo>
                  <a:cubicBezTo>
                    <a:pt x="127" y="108"/>
                    <a:pt x="127" y="109"/>
                    <a:pt x="128" y="109"/>
                  </a:cubicBezTo>
                  <a:cubicBezTo>
                    <a:pt x="139" y="116"/>
                    <a:pt x="145" y="119"/>
                    <a:pt x="156" y="125"/>
                  </a:cubicBezTo>
                  <a:cubicBezTo>
                    <a:pt x="156" y="125"/>
                    <a:pt x="157" y="125"/>
                    <a:pt x="158" y="125"/>
                  </a:cubicBezTo>
                  <a:cubicBezTo>
                    <a:pt x="158" y="125"/>
                    <a:pt x="159" y="125"/>
                    <a:pt x="159" y="125"/>
                  </a:cubicBezTo>
                  <a:cubicBezTo>
                    <a:pt x="169" y="119"/>
                    <a:pt x="174" y="117"/>
                    <a:pt x="184" y="111"/>
                  </a:cubicBezTo>
                  <a:cubicBezTo>
                    <a:pt x="185" y="110"/>
                    <a:pt x="185" y="109"/>
                    <a:pt x="184" y="109"/>
                  </a:cubicBezTo>
                  <a:cubicBezTo>
                    <a:pt x="173" y="103"/>
                    <a:pt x="167" y="99"/>
                    <a:pt x="156" y="93"/>
                  </a:cubicBezTo>
                  <a:cubicBezTo>
                    <a:pt x="156" y="93"/>
                    <a:pt x="155" y="93"/>
                    <a:pt x="154" y="93"/>
                  </a:cubicBezTo>
                  <a:moveTo>
                    <a:pt x="372" y="109"/>
                  </a:moveTo>
                  <a:cubicBezTo>
                    <a:pt x="372" y="109"/>
                    <a:pt x="372" y="109"/>
                    <a:pt x="372" y="109"/>
                  </a:cubicBezTo>
                  <a:cubicBezTo>
                    <a:pt x="369" y="108"/>
                    <a:pt x="368" y="107"/>
                    <a:pt x="366" y="106"/>
                  </a:cubicBezTo>
                  <a:cubicBezTo>
                    <a:pt x="366" y="106"/>
                    <a:pt x="366" y="106"/>
                    <a:pt x="366" y="106"/>
                  </a:cubicBezTo>
                  <a:cubicBezTo>
                    <a:pt x="366" y="105"/>
                    <a:pt x="366" y="105"/>
                    <a:pt x="366" y="105"/>
                  </a:cubicBezTo>
                  <a:cubicBezTo>
                    <a:pt x="366" y="105"/>
                    <a:pt x="367" y="105"/>
                    <a:pt x="367" y="105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9" y="104"/>
                    <a:pt x="369" y="104"/>
                    <a:pt x="369" y="104"/>
                  </a:cubicBezTo>
                  <a:cubicBezTo>
                    <a:pt x="370" y="104"/>
                    <a:pt x="370" y="104"/>
                    <a:pt x="370" y="104"/>
                  </a:cubicBezTo>
                  <a:cubicBezTo>
                    <a:pt x="371" y="104"/>
                    <a:pt x="371" y="104"/>
                    <a:pt x="371" y="104"/>
                  </a:cubicBezTo>
                  <a:cubicBezTo>
                    <a:pt x="372" y="105"/>
                    <a:pt x="372" y="105"/>
                    <a:pt x="372" y="105"/>
                  </a:cubicBezTo>
                  <a:cubicBezTo>
                    <a:pt x="372" y="105"/>
                    <a:pt x="372" y="105"/>
                    <a:pt x="372" y="105"/>
                  </a:cubicBezTo>
                  <a:cubicBezTo>
                    <a:pt x="372" y="105"/>
                    <a:pt x="372" y="105"/>
                    <a:pt x="372" y="105"/>
                  </a:cubicBezTo>
                  <a:cubicBezTo>
                    <a:pt x="372" y="106"/>
                    <a:pt x="372" y="106"/>
                    <a:pt x="372" y="106"/>
                  </a:cubicBezTo>
                  <a:cubicBezTo>
                    <a:pt x="372" y="105"/>
                    <a:pt x="372" y="105"/>
                    <a:pt x="372" y="105"/>
                  </a:cubicBezTo>
                  <a:cubicBezTo>
                    <a:pt x="373" y="105"/>
                    <a:pt x="373" y="105"/>
                    <a:pt x="373" y="105"/>
                  </a:cubicBezTo>
                  <a:cubicBezTo>
                    <a:pt x="374" y="106"/>
                    <a:pt x="374" y="106"/>
                    <a:pt x="374" y="106"/>
                  </a:cubicBezTo>
                  <a:cubicBezTo>
                    <a:pt x="375" y="106"/>
                    <a:pt x="375" y="106"/>
                    <a:pt x="375" y="106"/>
                  </a:cubicBezTo>
                  <a:cubicBezTo>
                    <a:pt x="375" y="106"/>
                    <a:pt x="375" y="106"/>
                    <a:pt x="375" y="106"/>
                  </a:cubicBezTo>
                  <a:cubicBezTo>
                    <a:pt x="375" y="107"/>
                    <a:pt x="375" y="107"/>
                    <a:pt x="375" y="107"/>
                  </a:cubicBezTo>
                  <a:cubicBezTo>
                    <a:pt x="375" y="107"/>
                    <a:pt x="375" y="107"/>
                    <a:pt x="375" y="107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4" y="108"/>
                    <a:pt x="374" y="108"/>
                    <a:pt x="374" y="108"/>
                  </a:cubicBezTo>
                  <a:cubicBezTo>
                    <a:pt x="374" y="109"/>
                    <a:pt x="373" y="109"/>
                    <a:pt x="373" y="109"/>
                  </a:cubicBezTo>
                  <a:cubicBezTo>
                    <a:pt x="372" y="109"/>
                    <a:pt x="372" y="109"/>
                    <a:pt x="372" y="109"/>
                  </a:cubicBezTo>
                  <a:moveTo>
                    <a:pt x="369" y="90"/>
                  </a:moveTo>
                  <a:cubicBezTo>
                    <a:pt x="369" y="90"/>
                    <a:pt x="368" y="91"/>
                    <a:pt x="368" y="91"/>
                  </a:cubicBezTo>
                  <a:cubicBezTo>
                    <a:pt x="358" y="96"/>
                    <a:pt x="353" y="99"/>
                    <a:pt x="343" y="105"/>
                  </a:cubicBezTo>
                  <a:cubicBezTo>
                    <a:pt x="342" y="105"/>
                    <a:pt x="342" y="106"/>
                    <a:pt x="344" y="107"/>
                  </a:cubicBezTo>
                  <a:cubicBezTo>
                    <a:pt x="354" y="113"/>
                    <a:pt x="360" y="116"/>
                    <a:pt x="371" y="123"/>
                  </a:cubicBezTo>
                  <a:cubicBezTo>
                    <a:pt x="371" y="123"/>
                    <a:pt x="372" y="123"/>
                    <a:pt x="373" y="123"/>
                  </a:cubicBezTo>
                  <a:cubicBezTo>
                    <a:pt x="373" y="123"/>
                    <a:pt x="374" y="123"/>
                    <a:pt x="374" y="123"/>
                  </a:cubicBezTo>
                  <a:cubicBezTo>
                    <a:pt x="384" y="117"/>
                    <a:pt x="389" y="114"/>
                    <a:pt x="398" y="109"/>
                  </a:cubicBezTo>
                  <a:cubicBezTo>
                    <a:pt x="399" y="108"/>
                    <a:pt x="399" y="107"/>
                    <a:pt x="398" y="107"/>
                  </a:cubicBezTo>
                  <a:cubicBezTo>
                    <a:pt x="387" y="100"/>
                    <a:pt x="382" y="97"/>
                    <a:pt x="371" y="91"/>
                  </a:cubicBezTo>
                  <a:cubicBezTo>
                    <a:pt x="371" y="91"/>
                    <a:pt x="370" y="90"/>
                    <a:pt x="369" y="90"/>
                  </a:cubicBezTo>
                  <a:moveTo>
                    <a:pt x="197" y="90"/>
                  </a:moveTo>
                  <a:cubicBezTo>
                    <a:pt x="198" y="91"/>
                    <a:pt x="198" y="92"/>
                    <a:pt x="198" y="93"/>
                  </a:cubicBezTo>
                  <a:cubicBezTo>
                    <a:pt x="199" y="92"/>
                    <a:pt x="199" y="92"/>
                    <a:pt x="200" y="92"/>
                  </a:cubicBezTo>
                  <a:cubicBezTo>
                    <a:pt x="199" y="91"/>
                    <a:pt x="198" y="91"/>
                    <a:pt x="197" y="90"/>
                  </a:cubicBezTo>
                  <a:moveTo>
                    <a:pt x="90" y="110"/>
                  </a:moveTo>
                  <a:cubicBezTo>
                    <a:pt x="89" y="110"/>
                    <a:pt x="89" y="110"/>
                    <a:pt x="89" y="110"/>
                  </a:cubicBezTo>
                  <a:cubicBezTo>
                    <a:pt x="87" y="109"/>
                    <a:pt x="86" y="108"/>
                    <a:pt x="84" y="107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5" y="106"/>
                    <a:pt x="86" y="106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7" y="106"/>
                    <a:pt x="87" y="106"/>
                    <a:pt x="86" y="106"/>
                  </a:cubicBezTo>
                  <a:cubicBezTo>
                    <a:pt x="87" y="107"/>
                    <a:pt x="87" y="107"/>
                    <a:pt x="88" y="107"/>
                  </a:cubicBezTo>
                  <a:cubicBezTo>
                    <a:pt x="88" y="107"/>
                    <a:pt x="88" y="107"/>
                    <a:pt x="89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7"/>
                    <a:pt x="89" y="108"/>
                    <a:pt x="88" y="108"/>
                  </a:cubicBezTo>
                  <a:cubicBezTo>
                    <a:pt x="89" y="108"/>
                    <a:pt x="90" y="109"/>
                    <a:pt x="91" y="109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0"/>
                    <a:pt x="90" y="110"/>
                    <a:pt x="90" y="110"/>
                  </a:cubicBezTo>
                  <a:moveTo>
                    <a:pt x="89" y="105"/>
                  </a:moveTo>
                  <a:cubicBezTo>
                    <a:pt x="89" y="105"/>
                    <a:pt x="89" y="105"/>
                    <a:pt x="89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5"/>
                    <a:pt x="93" y="106"/>
                    <a:pt x="93" y="106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6"/>
                    <a:pt x="95" y="106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95" y="107"/>
                    <a:pt x="95" y="107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6"/>
                    <a:pt x="92" y="106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moveTo>
                    <a:pt x="88" y="90"/>
                  </a:moveTo>
                  <a:cubicBezTo>
                    <a:pt x="87" y="90"/>
                    <a:pt x="87" y="90"/>
                    <a:pt x="86" y="90"/>
                  </a:cubicBezTo>
                  <a:cubicBezTo>
                    <a:pt x="77" y="96"/>
                    <a:pt x="72" y="99"/>
                    <a:pt x="62" y="104"/>
                  </a:cubicBezTo>
                  <a:cubicBezTo>
                    <a:pt x="61" y="105"/>
                    <a:pt x="61" y="106"/>
                    <a:pt x="62" y="106"/>
                  </a:cubicBezTo>
                  <a:cubicBezTo>
                    <a:pt x="73" y="113"/>
                    <a:pt x="78" y="116"/>
                    <a:pt x="89" y="122"/>
                  </a:cubicBezTo>
                  <a:cubicBezTo>
                    <a:pt x="90" y="123"/>
                    <a:pt x="91" y="123"/>
                    <a:pt x="91" y="123"/>
                  </a:cubicBezTo>
                  <a:cubicBezTo>
                    <a:pt x="92" y="123"/>
                    <a:pt x="93" y="123"/>
                    <a:pt x="93" y="123"/>
                  </a:cubicBezTo>
                  <a:cubicBezTo>
                    <a:pt x="103" y="117"/>
                    <a:pt x="108" y="114"/>
                    <a:pt x="118" y="108"/>
                  </a:cubicBezTo>
                  <a:cubicBezTo>
                    <a:pt x="119" y="108"/>
                    <a:pt x="118" y="107"/>
                    <a:pt x="117" y="106"/>
                  </a:cubicBezTo>
                  <a:cubicBezTo>
                    <a:pt x="106" y="100"/>
                    <a:pt x="101" y="97"/>
                    <a:pt x="90" y="90"/>
                  </a:cubicBezTo>
                  <a:cubicBezTo>
                    <a:pt x="89" y="90"/>
                    <a:pt x="89" y="90"/>
                    <a:pt x="88" y="90"/>
                  </a:cubicBezTo>
                  <a:moveTo>
                    <a:pt x="240" y="104"/>
                  </a:moveTo>
                  <a:cubicBezTo>
                    <a:pt x="240" y="104"/>
                    <a:pt x="240" y="104"/>
                    <a:pt x="240" y="104"/>
                  </a:cubicBezTo>
                  <a:cubicBezTo>
                    <a:pt x="237" y="103"/>
                    <a:pt x="236" y="102"/>
                    <a:pt x="233" y="101"/>
                  </a:cubicBezTo>
                  <a:cubicBezTo>
                    <a:pt x="233" y="100"/>
                    <a:pt x="233" y="100"/>
                    <a:pt x="233" y="100"/>
                  </a:cubicBezTo>
                  <a:cubicBezTo>
                    <a:pt x="233" y="100"/>
                    <a:pt x="233" y="100"/>
                    <a:pt x="233" y="100"/>
                  </a:cubicBezTo>
                  <a:cubicBezTo>
                    <a:pt x="234" y="100"/>
                    <a:pt x="234" y="100"/>
                    <a:pt x="235" y="99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7" y="99"/>
                    <a:pt x="237" y="99"/>
                    <a:pt x="237" y="99"/>
                  </a:cubicBezTo>
                  <a:cubicBezTo>
                    <a:pt x="238" y="99"/>
                    <a:pt x="238" y="99"/>
                    <a:pt x="238" y="99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41" y="101"/>
                    <a:pt x="241" y="101"/>
                    <a:pt x="241" y="101"/>
                  </a:cubicBezTo>
                  <a:cubicBezTo>
                    <a:pt x="241" y="101"/>
                    <a:pt x="241" y="101"/>
                    <a:pt x="241" y="101"/>
                  </a:cubicBezTo>
                  <a:cubicBezTo>
                    <a:pt x="242" y="101"/>
                    <a:pt x="242" y="101"/>
                    <a:pt x="242" y="101"/>
                  </a:cubicBezTo>
                  <a:cubicBezTo>
                    <a:pt x="242" y="101"/>
                    <a:pt x="243" y="101"/>
                    <a:pt x="244" y="101"/>
                  </a:cubicBezTo>
                  <a:cubicBezTo>
                    <a:pt x="244" y="102"/>
                    <a:pt x="244" y="102"/>
                    <a:pt x="244" y="102"/>
                  </a:cubicBezTo>
                  <a:cubicBezTo>
                    <a:pt x="244" y="102"/>
                    <a:pt x="244" y="102"/>
                    <a:pt x="244" y="102"/>
                  </a:cubicBezTo>
                  <a:cubicBezTo>
                    <a:pt x="244" y="102"/>
                    <a:pt x="244" y="102"/>
                    <a:pt x="244" y="102"/>
                  </a:cubicBezTo>
                  <a:cubicBezTo>
                    <a:pt x="244" y="102"/>
                    <a:pt x="244" y="102"/>
                    <a:pt x="244" y="102"/>
                  </a:cubicBezTo>
                  <a:cubicBezTo>
                    <a:pt x="244" y="102"/>
                    <a:pt x="244" y="102"/>
                    <a:pt x="244" y="102"/>
                  </a:cubicBezTo>
                  <a:cubicBezTo>
                    <a:pt x="244" y="102"/>
                    <a:pt x="244" y="102"/>
                    <a:pt x="244" y="102"/>
                  </a:cubicBezTo>
                  <a:cubicBezTo>
                    <a:pt x="243" y="102"/>
                    <a:pt x="243" y="102"/>
                    <a:pt x="243" y="102"/>
                  </a:cubicBezTo>
                  <a:cubicBezTo>
                    <a:pt x="243" y="102"/>
                    <a:pt x="243" y="102"/>
                    <a:pt x="243" y="102"/>
                  </a:cubicBezTo>
                  <a:cubicBezTo>
                    <a:pt x="243" y="102"/>
                    <a:pt x="243" y="102"/>
                    <a:pt x="243" y="102"/>
                  </a:cubicBezTo>
                  <a:cubicBezTo>
                    <a:pt x="243" y="102"/>
                    <a:pt x="243" y="102"/>
                    <a:pt x="243" y="102"/>
                  </a:cubicBezTo>
                  <a:cubicBezTo>
                    <a:pt x="242" y="102"/>
                    <a:pt x="242" y="102"/>
                    <a:pt x="241" y="102"/>
                  </a:cubicBezTo>
                  <a:cubicBezTo>
                    <a:pt x="240" y="102"/>
                    <a:pt x="240" y="102"/>
                    <a:pt x="240" y="102"/>
                  </a:cubicBezTo>
                  <a:cubicBezTo>
                    <a:pt x="239" y="102"/>
                    <a:pt x="239" y="102"/>
                    <a:pt x="239" y="102"/>
                  </a:cubicBezTo>
                  <a:cubicBezTo>
                    <a:pt x="239" y="102"/>
                    <a:pt x="239" y="102"/>
                    <a:pt x="239" y="102"/>
                  </a:cubicBezTo>
                  <a:cubicBezTo>
                    <a:pt x="239" y="102"/>
                    <a:pt x="239" y="102"/>
                    <a:pt x="239" y="102"/>
                  </a:cubicBezTo>
                  <a:cubicBezTo>
                    <a:pt x="238" y="102"/>
                    <a:pt x="238" y="102"/>
                    <a:pt x="238" y="102"/>
                  </a:cubicBezTo>
                  <a:cubicBezTo>
                    <a:pt x="239" y="103"/>
                    <a:pt x="240" y="103"/>
                    <a:pt x="241" y="104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240" y="104"/>
                    <a:pt x="240" y="104"/>
                    <a:pt x="240" y="104"/>
                  </a:cubicBezTo>
                  <a:cubicBezTo>
                    <a:pt x="240" y="104"/>
                    <a:pt x="240" y="104"/>
                    <a:pt x="240" y="104"/>
                  </a:cubicBezTo>
                  <a:cubicBezTo>
                    <a:pt x="240" y="104"/>
                    <a:pt x="240" y="104"/>
                    <a:pt x="240" y="104"/>
                  </a:cubicBezTo>
                  <a:cubicBezTo>
                    <a:pt x="240" y="104"/>
                    <a:pt x="240" y="104"/>
                    <a:pt x="240" y="104"/>
                  </a:cubicBezTo>
                  <a:moveTo>
                    <a:pt x="238" y="85"/>
                  </a:moveTo>
                  <a:cubicBezTo>
                    <a:pt x="237" y="85"/>
                    <a:pt x="237" y="85"/>
                    <a:pt x="236" y="86"/>
                  </a:cubicBezTo>
                  <a:cubicBezTo>
                    <a:pt x="226" y="91"/>
                    <a:pt x="221" y="94"/>
                    <a:pt x="212" y="100"/>
                  </a:cubicBezTo>
                  <a:cubicBezTo>
                    <a:pt x="211" y="100"/>
                    <a:pt x="211" y="101"/>
                    <a:pt x="212" y="102"/>
                  </a:cubicBezTo>
                  <a:cubicBezTo>
                    <a:pt x="223" y="108"/>
                    <a:pt x="228" y="111"/>
                    <a:pt x="239" y="118"/>
                  </a:cubicBezTo>
                  <a:cubicBezTo>
                    <a:pt x="240" y="118"/>
                    <a:pt x="240" y="118"/>
                    <a:pt x="241" y="118"/>
                  </a:cubicBezTo>
                  <a:cubicBezTo>
                    <a:pt x="242" y="118"/>
                    <a:pt x="242" y="118"/>
                    <a:pt x="243" y="118"/>
                  </a:cubicBezTo>
                  <a:cubicBezTo>
                    <a:pt x="252" y="112"/>
                    <a:pt x="257" y="109"/>
                    <a:pt x="267" y="104"/>
                  </a:cubicBezTo>
                  <a:cubicBezTo>
                    <a:pt x="268" y="103"/>
                    <a:pt x="268" y="102"/>
                    <a:pt x="267" y="102"/>
                  </a:cubicBezTo>
                  <a:cubicBezTo>
                    <a:pt x="256" y="95"/>
                    <a:pt x="251" y="92"/>
                    <a:pt x="240" y="86"/>
                  </a:cubicBezTo>
                  <a:cubicBezTo>
                    <a:pt x="239" y="85"/>
                    <a:pt x="238" y="85"/>
                    <a:pt x="238" y="85"/>
                  </a:cubicBezTo>
                  <a:moveTo>
                    <a:pt x="320" y="99"/>
                  </a:moveTo>
                  <a:cubicBezTo>
                    <a:pt x="320" y="99"/>
                    <a:pt x="320" y="99"/>
                    <a:pt x="319" y="99"/>
                  </a:cubicBezTo>
                  <a:cubicBezTo>
                    <a:pt x="319" y="99"/>
                    <a:pt x="318" y="99"/>
                    <a:pt x="318" y="98"/>
                  </a:cubicBezTo>
                  <a:cubicBezTo>
                    <a:pt x="317" y="98"/>
                    <a:pt x="317" y="98"/>
                    <a:pt x="316" y="98"/>
                  </a:cubicBezTo>
                  <a:cubicBezTo>
                    <a:pt x="316" y="97"/>
                    <a:pt x="315" y="97"/>
                    <a:pt x="315" y="97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5" y="95"/>
                    <a:pt x="315" y="95"/>
                    <a:pt x="315" y="95"/>
                  </a:cubicBezTo>
                  <a:cubicBezTo>
                    <a:pt x="315" y="94"/>
                    <a:pt x="315" y="94"/>
                    <a:pt x="316" y="94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8" y="93"/>
                    <a:pt x="318" y="93"/>
                    <a:pt x="318" y="93"/>
                  </a:cubicBezTo>
                  <a:cubicBezTo>
                    <a:pt x="318" y="93"/>
                    <a:pt x="318" y="93"/>
                    <a:pt x="318" y="93"/>
                  </a:cubicBezTo>
                  <a:cubicBezTo>
                    <a:pt x="318" y="93"/>
                    <a:pt x="318" y="93"/>
                    <a:pt x="318" y="93"/>
                  </a:cubicBezTo>
                  <a:cubicBezTo>
                    <a:pt x="319" y="93"/>
                    <a:pt x="319" y="93"/>
                    <a:pt x="319" y="93"/>
                  </a:cubicBezTo>
                  <a:cubicBezTo>
                    <a:pt x="319" y="93"/>
                    <a:pt x="319" y="93"/>
                    <a:pt x="319" y="93"/>
                  </a:cubicBezTo>
                  <a:cubicBezTo>
                    <a:pt x="319" y="93"/>
                    <a:pt x="319" y="93"/>
                    <a:pt x="319" y="93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6" y="96"/>
                    <a:pt x="316" y="96"/>
                    <a:pt x="316" y="96"/>
                  </a:cubicBezTo>
                  <a:cubicBezTo>
                    <a:pt x="316" y="96"/>
                    <a:pt x="316" y="96"/>
                    <a:pt x="316" y="96"/>
                  </a:cubicBezTo>
                  <a:cubicBezTo>
                    <a:pt x="317" y="97"/>
                    <a:pt x="317" y="97"/>
                    <a:pt x="317" y="97"/>
                  </a:cubicBezTo>
                  <a:cubicBezTo>
                    <a:pt x="318" y="97"/>
                    <a:pt x="318" y="97"/>
                    <a:pt x="318" y="97"/>
                  </a:cubicBezTo>
                  <a:cubicBezTo>
                    <a:pt x="319" y="97"/>
                    <a:pt x="319" y="98"/>
                    <a:pt x="320" y="98"/>
                  </a:cubicBezTo>
                  <a:cubicBezTo>
                    <a:pt x="320" y="98"/>
                    <a:pt x="320" y="98"/>
                    <a:pt x="321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7"/>
                    <a:pt x="322" y="97"/>
                    <a:pt x="322" y="97"/>
                  </a:cubicBezTo>
                  <a:cubicBezTo>
                    <a:pt x="322" y="96"/>
                    <a:pt x="321" y="96"/>
                    <a:pt x="321" y="96"/>
                  </a:cubicBezTo>
                  <a:cubicBezTo>
                    <a:pt x="320" y="96"/>
                    <a:pt x="320" y="96"/>
                    <a:pt x="319" y="96"/>
                  </a:cubicBezTo>
                  <a:cubicBezTo>
                    <a:pt x="319" y="96"/>
                    <a:pt x="319" y="96"/>
                    <a:pt x="319" y="96"/>
                  </a:cubicBezTo>
                  <a:cubicBezTo>
                    <a:pt x="319" y="96"/>
                    <a:pt x="319" y="96"/>
                    <a:pt x="319" y="96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9" y="95"/>
                    <a:pt x="320" y="95"/>
                    <a:pt x="320" y="94"/>
                  </a:cubicBezTo>
                  <a:cubicBezTo>
                    <a:pt x="321" y="94"/>
                    <a:pt x="321" y="94"/>
                    <a:pt x="321" y="94"/>
                  </a:cubicBezTo>
                  <a:cubicBezTo>
                    <a:pt x="321" y="94"/>
                    <a:pt x="321" y="94"/>
                    <a:pt x="321" y="94"/>
                  </a:cubicBezTo>
                  <a:cubicBezTo>
                    <a:pt x="321" y="94"/>
                    <a:pt x="321" y="94"/>
                    <a:pt x="321" y="94"/>
                  </a:cubicBezTo>
                  <a:cubicBezTo>
                    <a:pt x="321" y="95"/>
                    <a:pt x="321" y="95"/>
                    <a:pt x="321" y="95"/>
                  </a:cubicBezTo>
                  <a:cubicBezTo>
                    <a:pt x="322" y="95"/>
                    <a:pt x="323" y="95"/>
                    <a:pt x="324" y="96"/>
                  </a:cubicBezTo>
                  <a:cubicBezTo>
                    <a:pt x="324" y="96"/>
                    <a:pt x="324" y="96"/>
                    <a:pt x="324" y="96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4" y="97"/>
                    <a:pt x="324" y="97"/>
                    <a:pt x="324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8"/>
                    <a:pt x="323" y="98"/>
                    <a:pt x="323" y="98"/>
                  </a:cubicBezTo>
                  <a:cubicBezTo>
                    <a:pt x="322" y="98"/>
                    <a:pt x="322" y="98"/>
                    <a:pt x="321" y="98"/>
                  </a:cubicBezTo>
                  <a:cubicBezTo>
                    <a:pt x="321" y="99"/>
                    <a:pt x="320" y="99"/>
                    <a:pt x="320" y="99"/>
                  </a:cubicBezTo>
                  <a:moveTo>
                    <a:pt x="317" y="80"/>
                  </a:moveTo>
                  <a:cubicBezTo>
                    <a:pt x="317" y="80"/>
                    <a:pt x="316" y="80"/>
                    <a:pt x="316" y="80"/>
                  </a:cubicBezTo>
                  <a:cubicBezTo>
                    <a:pt x="306" y="86"/>
                    <a:pt x="301" y="89"/>
                    <a:pt x="291" y="94"/>
                  </a:cubicBezTo>
                  <a:cubicBezTo>
                    <a:pt x="290" y="95"/>
                    <a:pt x="291" y="96"/>
                    <a:pt x="292" y="96"/>
                  </a:cubicBezTo>
                  <a:cubicBezTo>
                    <a:pt x="302" y="103"/>
                    <a:pt x="308" y="106"/>
                    <a:pt x="319" y="112"/>
                  </a:cubicBezTo>
                  <a:cubicBezTo>
                    <a:pt x="319" y="112"/>
                    <a:pt x="320" y="113"/>
                    <a:pt x="321" y="113"/>
                  </a:cubicBezTo>
                  <a:cubicBezTo>
                    <a:pt x="321" y="113"/>
                    <a:pt x="322" y="113"/>
                    <a:pt x="322" y="112"/>
                  </a:cubicBezTo>
                  <a:cubicBezTo>
                    <a:pt x="332" y="107"/>
                    <a:pt x="337" y="104"/>
                    <a:pt x="347" y="98"/>
                  </a:cubicBezTo>
                  <a:cubicBezTo>
                    <a:pt x="347" y="98"/>
                    <a:pt x="347" y="97"/>
                    <a:pt x="346" y="96"/>
                  </a:cubicBezTo>
                  <a:cubicBezTo>
                    <a:pt x="336" y="90"/>
                    <a:pt x="330" y="87"/>
                    <a:pt x="319" y="80"/>
                  </a:cubicBezTo>
                  <a:cubicBezTo>
                    <a:pt x="319" y="80"/>
                    <a:pt x="318" y="80"/>
                    <a:pt x="317" y="80"/>
                  </a:cubicBezTo>
                  <a:moveTo>
                    <a:pt x="199" y="94"/>
                  </a:moveTo>
                  <a:cubicBezTo>
                    <a:pt x="198" y="94"/>
                    <a:pt x="198" y="94"/>
                    <a:pt x="198" y="94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97" y="93"/>
                    <a:pt x="197" y="93"/>
                    <a:pt x="197" y="93"/>
                  </a:cubicBezTo>
                  <a:cubicBezTo>
                    <a:pt x="197" y="93"/>
                    <a:pt x="197" y="93"/>
                    <a:pt x="197" y="93"/>
                  </a:cubicBezTo>
                  <a:cubicBezTo>
                    <a:pt x="197" y="93"/>
                    <a:pt x="197" y="93"/>
                    <a:pt x="197" y="93"/>
                  </a:cubicBezTo>
                  <a:cubicBezTo>
                    <a:pt x="196" y="92"/>
                    <a:pt x="196" y="91"/>
                    <a:pt x="195" y="90"/>
                  </a:cubicBezTo>
                  <a:cubicBezTo>
                    <a:pt x="195" y="90"/>
                    <a:pt x="195" y="90"/>
                    <a:pt x="195" y="90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9" y="90"/>
                    <a:pt x="200" y="90"/>
                    <a:pt x="201" y="91"/>
                  </a:cubicBezTo>
                  <a:cubicBezTo>
                    <a:pt x="202" y="91"/>
                    <a:pt x="202" y="91"/>
                    <a:pt x="202" y="91"/>
                  </a:cubicBezTo>
                  <a:cubicBezTo>
                    <a:pt x="202" y="91"/>
                    <a:pt x="202" y="91"/>
                    <a:pt x="202" y="91"/>
                  </a:cubicBezTo>
                  <a:cubicBezTo>
                    <a:pt x="203" y="91"/>
                    <a:pt x="203" y="91"/>
                    <a:pt x="203" y="91"/>
                  </a:cubicBezTo>
                  <a:cubicBezTo>
                    <a:pt x="203" y="91"/>
                    <a:pt x="203" y="91"/>
                    <a:pt x="203" y="91"/>
                  </a:cubicBezTo>
                  <a:cubicBezTo>
                    <a:pt x="203" y="91"/>
                    <a:pt x="203" y="91"/>
                    <a:pt x="203" y="91"/>
                  </a:cubicBezTo>
                  <a:cubicBezTo>
                    <a:pt x="202" y="92"/>
                    <a:pt x="202" y="92"/>
                    <a:pt x="202" y="92"/>
                  </a:cubicBezTo>
                  <a:cubicBezTo>
                    <a:pt x="203" y="92"/>
                    <a:pt x="203" y="92"/>
                    <a:pt x="204" y="92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2" y="93"/>
                    <a:pt x="202" y="93"/>
                    <a:pt x="201" y="92"/>
                  </a:cubicBezTo>
                  <a:cubicBezTo>
                    <a:pt x="200" y="93"/>
                    <a:pt x="200" y="93"/>
                    <a:pt x="199" y="94"/>
                  </a:cubicBezTo>
                  <a:cubicBezTo>
                    <a:pt x="199" y="94"/>
                    <a:pt x="199" y="94"/>
                    <a:pt x="199" y="94"/>
                  </a:cubicBezTo>
                  <a:cubicBezTo>
                    <a:pt x="199" y="94"/>
                    <a:pt x="199" y="94"/>
                    <a:pt x="199" y="94"/>
                  </a:cubicBezTo>
                  <a:moveTo>
                    <a:pt x="174" y="92"/>
                  </a:moveTo>
                  <a:cubicBezTo>
                    <a:pt x="173" y="92"/>
                    <a:pt x="173" y="92"/>
                    <a:pt x="173" y="92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1" y="91"/>
                    <a:pt x="171" y="91"/>
                    <a:pt x="171" y="91"/>
                  </a:cubicBezTo>
                  <a:cubicBezTo>
                    <a:pt x="171" y="90"/>
                    <a:pt x="171" y="90"/>
                    <a:pt x="171" y="90"/>
                  </a:cubicBezTo>
                  <a:cubicBezTo>
                    <a:pt x="171" y="90"/>
                    <a:pt x="171" y="90"/>
                    <a:pt x="171" y="90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1" y="89"/>
                    <a:pt x="171" y="89"/>
                    <a:pt x="171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2" y="88"/>
                    <a:pt x="172" y="88"/>
                    <a:pt x="173" y="89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3" y="89"/>
                    <a:pt x="173" y="89"/>
                    <a:pt x="173" y="89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3" y="91"/>
                    <a:pt x="173" y="91"/>
                    <a:pt x="173" y="91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75" y="90"/>
                    <a:pt x="175" y="90"/>
                    <a:pt x="175" y="90"/>
                  </a:cubicBezTo>
                  <a:cubicBezTo>
                    <a:pt x="176" y="90"/>
                    <a:pt x="176" y="90"/>
                    <a:pt x="176" y="90"/>
                  </a:cubicBezTo>
                  <a:cubicBezTo>
                    <a:pt x="176" y="90"/>
                    <a:pt x="176" y="90"/>
                    <a:pt x="176" y="90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79" y="91"/>
                    <a:pt x="179" y="91"/>
                    <a:pt x="179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0" y="92"/>
                    <a:pt x="180" y="92"/>
                    <a:pt x="180" y="92"/>
                  </a:cubicBezTo>
                  <a:cubicBezTo>
                    <a:pt x="180" y="92"/>
                    <a:pt x="180" y="92"/>
                    <a:pt x="180" y="92"/>
                  </a:cubicBezTo>
                  <a:cubicBezTo>
                    <a:pt x="179" y="93"/>
                    <a:pt x="179" y="93"/>
                    <a:pt x="179" y="93"/>
                  </a:cubicBezTo>
                  <a:cubicBezTo>
                    <a:pt x="179" y="93"/>
                    <a:pt x="179" y="93"/>
                    <a:pt x="180" y="94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79" y="94"/>
                    <a:pt x="179" y="94"/>
                    <a:pt x="179" y="94"/>
                  </a:cubicBezTo>
                  <a:cubicBezTo>
                    <a:pt x="179" y="94"/>
                    <a:pt x="179" y="94"/>
                    <a:pt x="179" y="94"/>
                  </a:cubicBezTo>
                  <a:cubicBezTo>
                    <a:pt x="179" y="94"/>
                    <a:pt x="179" y="94"/>
                    <a:pt x="179" y="94"/>
                  </a:cubicBezTo>
                  <a:cubicBezTo>
                    <a:pt x="179" y="94"/>
                    <a:pt x="179" y="94"/>
                    <a:pt x="179" y="94"/>
                  </a:cubicBezTo>
                  <a:cubicBezTo>
                    <a:pt x="179" y="94"/>
                    <a:pt x="178" y="94"/>
                    <a:pt x="178" y="93"/>
                  </a:cubicBezTo>
                  <a:cubicBezTo>
                    <a:pt x="178" y="94"/>
                    <a:pt x="178" y="94"/>
                    <a:pt x="178" y="94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7" y="91"/>
                    <a:pt x="177" y="91"/>
                    <a:pt x="177" y="91"/>
                  </a:cubicBezTo>
                  <a:cubicBezTo>
                    <a:pt x="177" y="91"/>
                    <a:pt x="177" y="91"/>
                    <a:pt x="177" y="91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74" y="92"/>
                    <a:pt x="174" y="92"/>
                    <a:pt x="174" y="92"/>
                  </a:cubicBezTo>
                  <a:moveTo>
                    <a:pt x="185" y="75"/>
                  </a:moveTo>
                  <a:cubicBezTo>
                    <a:pt x="185" y="75"/>
                    <a:pt x="184" y="75"/>
                    <a:pt x="184" y="75"/>
                  </a:cubicBezTo>
                  <a:cubicBezTo>
                    <a:pt x="174" y="81"/>
                    <a:pt x="169" y="84"/>
                    <a:pt x="159" y="89"/>
                  </a:cubicBezTo>
                  <a:cubicBezTo>
                    <a:pt x="158" y="90"/>
                    <a:pt x="158" y="91"/>
                    <a:pt x="159" y="91"/>
                  </a:cubicBezTo>
                  <a:cubicBezTo>
                    <a:pt x="170" y="98"/>
                    <a:pt x="176" y="101"/>
                    <a:pt x="187" y="107"/>
                  </a:cubicBezTo>
                  <a:cubicBezTo>
                    <a:pt x="187" y="107"/>
                    <a:pt x="188" y="108"/>
                    <a:pt x="189" y="108"/>
                  </a:cubicBezTo>
                  <a:cubicBezTo>
                    <a:pt x="189" y="108"/>
                    <a:pt x="190" y="107"/>
                    <a:pt x="190" y="107"/>
                  </a:cubicBezTo>
                  <a:cubicBezTo>
                    <a:pt x="200" y="102"/>
                    <a:pt x="205" y="99"/>
                    <a:pt x="215" y="93"/>
                  </a:cubicBezTo>
                  <a:cubicBezTo>
                    <a:pt x="216" y="93"/>
                    <a:pt x="216" y="92"/>
                    <a:pt x="215" y="91"/>
                  </a:cubicBezTo>
                  <a:cubicBezTo>
                    <a:pt x="204" y="85"/>
                    <a:pt x="198" y="82"/>
                    <a:pt x="187" y="75"/>
                  </a:cubicBezTo>
                  <a:cubicBezTo>
                    <a:pt x="187" y="75"/>
                    <a:pt x="186" y="75"/>
                    <a:pt x="185" y="75"/>
                  </a:cubicBezTo>
                  <a:moveTo>
                    <a:pt x="404" y="89"/>
                  </a:moveTo>
                  <a:cubicBezTo>
                    <a:pt x="404" y="89"/>
                    <a:pt x="404" y="89"/>
                    <a:pt x="404" y="89"/>
                  </a:cubicBezTo>
                  <a:cubicBezTo>
                    <a:pt x="404" y="88"/>
                    <a:pt x="404" y="88"/>
                    <a:pt x="404" y="88"/>
                  </a:cubicBezTo>
                  <a:cubicBezTo>
                    <a:pt x="403" y="88"/>
                    <a:pt x="403" y="88"/>
                    <a:pt x="403" y="88"/>
                  </a:cubicBezTo>
                  <a:cubicBezTo>
                    <a:pt x="401" y="87"/>
                    <a:pt x="401" y="87"/>
                    <a:pt x="400" y="86"/>
                  </a:cubicBezTo>
                  <a:cubicBezTo>
                    <a:pt x="399" y="86"/>
                    <a:pt x="399" y="86"/>
                    <a:pt x="399" y="86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400" y="85"/>
                    <a:pt x="400" y="85"/>
                    <a:pt x="400" y="85"/>
                  </a:cubicBezTo>
                  <a:cubicBezTo>
                    <a:pt x="400" y="85"/>
                    <a:pt x="400" y="85"/>
                    <a:pt x="400" y="85"/>
                  </a:cubicBezTo>
                  <a:cubicBezTo>
                    <a:pt x="401" y="85"/>
                    <a:pt x="401" y="85"/>
                    <a:pt x="401" y="85"/>
                  </a:cubicBezTo>
                  <a:cubicBezTo>
                    <a:pt x="401" y="85"/>
                    <a:pt x="401" y="85"/>
                    <a:pt x="401" y="85"/>
                  </a:cubicBezTo>
                  <a:cubicBezTo>
                    <a:pt x="403" y="87"/>
                    <a:pt x="404" y="88"/>
                    <a:pt x="407" y="89"/>
                  </a:cubicBezTo>
                  <a:cubicBezTo>
                    <a:pt x="407" y="89"/>
                    <a:pt x="407" y="89"/>
                    <a:pt x="407" y="89"/>
                  </a:cubicBezTo>
                  <a:cubicBezTo>
                    <a:pt x="407" y="89"/>
                    <a:pt x="407" y="89"/>
                    <a:pt x="407" y="89"/>
                  </a:cubicBezTo>
                  <a:cubicBezTo>
                    <a:pt x="407" y="89"/>
                    <a:pt x="407" y="89"/>
                    <a:pt x="407" y="89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406" y="90"/>
                    <a:pt x="406" y="90"/>
                    <a:pt x="406" y="90"/>
                  </a:cubicBezTo>
                  <a:cubicBezTo>
                    <a:pt x="406" y="90"/>
                    <a:pt x="406" y="90"/>
                    <a:pt x="406" y="90"/>
                  </a:cubicBezTo>
                  <a:cubicBezTo>
                    <a:pt x="406" y="90"/>
                    <a:pt x="406" y="90"/>
                    <a:pt x="406" y="90"/>
                  </a:cubicBezTo>
                  <a:cubicBezTo>
                    <a:pt x="405" y="90"/>
                    <a:pt x="405" y="90"/>
                    <a:pt x="405" y="90"/>
                  </a:cubicBezTo>
                  <a:cubicBezTo>
                    <a:pt x="404" y="90"/>
                    <a:pt x="404" y="90"/>
                    <a:pt x="404" y="90"/>
                  </a:cubicBezTo>
                  <a:cubicBezTo>
                    <a:pt x="403" y="89"/>
                    <a:pt x="402" y="89"/>
                    <a:pt x="400" y="89"/>
                  </a:cubicBezTo>
                  <a:cubicBezTo>
                    <a:pt x="399" y="89"/>
                    <a:pt x="399" y="89"/>
                    <a:pt x="399" y="89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9" y="89"/>
                    <a:pt x="399" y="89"/>
                    <a:pt x="399" y="89"/>
                  </a:cubicBezTo>
                  <a:cubicBezTo>
                    <a:pt x="400" y="89"/>
                    <a:pt x="400" y="89"/>
                    <a:pt x="400" y="89"/>
                  </a:cubicBezTo>
                  <a:cubicBezTo>
                    <a:pt x="401" y="90"/>
                    <a:pt x="402" y="91"/>
                    <a:pt x="403" y="91"/>
                  </a:cubicBezTo>
                  <a:cubicBezTo>
                    <a:pt x="403" y="91"/>
                    <a:pt x="403" y="91"/>
                    <a:pt x="403" y="91"/>
                  </a:cubicBezTo>
                  <a:cubicBezTo>
                    <a:pt x="403" y="92"/>
                    <a:pt x="403" y="92"/>
                    <a:pt x="403" y="92"/>
                  </a:cubicBezTo>
                  <a:cubicBezTo>
                    <a:pt x="403" y="92"/>
                    <a:pt x="403" y="92"/>
                    <a:pt x="403" y="92"/>
                  </a:cubicBezTo>
                  <a:cubicBezTo>
                    <a:pt x="403" y="92"/>
                    <a:pt x="403" y="92"/>
                    <a:pt x="403" y="92"/>
                  </a:cubicBezTo>
                  <a:cubicBezTo>
                    <a:pt x="403" y="92"/>
                    <a:pt x="403" y="92"/>
                    <a:pt x="403" y="92"/>
                  </a:cubicBezTo>
                  <a:cubicBezTo>
                    <a:pt x="402" y="92"/>
                    <a:pt x="402" y="92"/>
                    <a:pt x="402" y="92"/>
                  </a:cubicBezTo>
                  <a:cubicBezTo>
                    <a:pt x="402" y="92"/>
                    <a:pt x="402" y="92"/>
                    <a:pt x="402" y="92"/>
                  </a:cubicBezTo>
                  <a:cubicBezTo>
                    <a:pt x="402" y="92"/>
                    <a:pt x="402" y="92"/>
                    <a:pt x="402" y="92"/>
                  </a:cubicBezTo>
                  <a:cubicBezTo>
                    <a:pt x="400" y="91"/>
                    <a:pt x="398" y="90"/>
                    <a:pt x="396" y="89"/>
                  </a:cubicBezTo>
                  <a:cubicBezTo>
                    <a:pt x="396" y="88"/>
                    <a:pt x="396" y="88"/>
                    <a:pt x="396" y="88"/>
                  </a:cubicBezTo>
                  <a:cubicBezTo>
                    <a:pt x="396" y="88"/>
                    <a:pt x="396" y="88"/>
                    <a:pt x="396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7"/>
                    <a:pt x="397" y="87"/>
                    <a:pt x="397" y="87"/>
                  </a:cubicBezTo>
                  <a:cubicBezTo>
                    <a:pt x="397" y="87"/>
                    <a:pt x="397" y="87"/>
                    <a:pt x="397" y="87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400" y="88"/>
                    <a:pt x="400" y="88"/>
                    <a:pt x="402" y="88"/>
                  </a:cubicBezTo>
                  <a:cubicBezTo>
                    <a:pt x="402" y="88"/>
                    <a:pt x="402" y="88"/>
                    <a:pt x="402" y="88"/>
                  </a:cubicBezTo>
                  <a:cubicBezTo>
                    <a:pt x="403" y="89"/>
                    <a:pt x="403" y="89"/>
                    <a:pt x="403" y="89"/>
                  </a:cubicBezTo>
                  <a:cubicBezTo>
                    <a:pt x="404" y="89"/>
                    <a:pt x="404" y="89"/>
                    <a:pt x="404" y="89"/>
                  </a:cubicBezTo>
                  <a:cubicBezTo>
                    <a:pt x="404" y="89"/>
                    <a:pt x="404" y="89"/>
                    <a:pt x="404" y="89"/>
                  </a:cubicBezTo>
                  <a:moveTo>
                    <a:pt x="400" y="73"/>
                  </a:moveTo>
                  <a:cubicBezTo>
                    <a:pt x="399" y="73"/>
                    <a:pt x="399" y="73"/>
                    <a:pt x="398" y="73"/>
                  </a:cubicBezTo>
                  <a:cubicBezTo>
                    <a:pt x="389" y="79"/>
                    <a:pt x="384" y="81"/>
                    <a:pt x="374" y="87"/>
                  </a:cubicBezTo>
                  <a:cubicBezTo>
                    <a:pt x="373" y="88"/>
                    <a:pt x="373" y="89"/>
                    <a:pt x="374" y="89"/>
                  </a:cubicBezTo>
                  <a:cubicBezTo>
                    <a:pt x="385" y="95"/>
                    <a:pt x="390" y="99"/>
                    <a:pt x="401" y="105"/>
                  </a:cubicBezTo>
                  <a:cubicBezTo>
                    <a:pt x="402" y="105"/>
                    <a:pt x="402" y="105"/>
                    <a:pt x="403" y="105"/>
                  </a:cubicBezTo>
                  <a:cubicBezTo>
                    <a:pt x="404" y="105"/>
                    <a:pt x="404" y="105"/>
                    <a:pt x="405" y="105"/>
                  </a:cubicBezTo>
                  <a:cubicBezTo>
                    <a:pt x="414" y="99"/>
                    <a:pt x="419" y="97"/>
                    <a:pt x="429" y="91"/>
                  </a:cubicBezTo>
                  <a:cubicBezTo>
                    <a:pt x="430" y="90"/>
                    <a:pt x="430" y="89"/>
                    <a:pt x="429" y="89"/>
                  </a:cubicBezTo>
                  <a:cubicBezTo>
                    <a:pt x="418" y="83"/>
                    <a:pt x="413" y="79"/>
                    <a:pt x="402" y="73"/>
                  </a:cubicBezTo>
                  <a:cubicBezTo>
                    <a:pt x="401" y="73"/>
                    <a:pt x="401" y="73"/>
                    <a:pt x="400" y="73"/>
                  </a:cubicBezTo>
                  <a:moveTo>
                    <a:pt x="202" y="72"/>
                  </a:moveTo>
                  <a:cubicBezTo>
                    <a:pt x="202" y="73"/>
                    <a:pt x="202" y="73"/>
                    <a:pt x="202" y="73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4"/>
                    <a:pt x="204" y="74"/>
                    <a:pt x="204" y="74"/>
                  </a:cubicBezTo>
                  <a:cubicBezTo>
                    <a:pt x="204" y="74"/>
                    <a:pt x="204" y="74"/>
                    <a:pt x="204" y="74"/>
                  </a:cubicBezTo>
                  <a:cubicBezTo>
                    <a:pt x="204" y="74"/>
                    <a:pt x="204" y="74"/>
                    <a:pt x="204" y="74"/>
                  </a:cubicBezTo>
                  <a:cubicBezTo>
                    <a:pt x="204" y="73"/>
                    <a:pt x="204" y="73"/>
                    <a:pt x="204" y="73"/>
                  </a:cubicBezTo>
                  <a:cubicBezTo>
                    <a:pt x="204" y="73"/>
                    <a:pt x="204" y="73"/>
                    <a:pt x="204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2" y="72"/>
                    <a:pt x="202" y="72"/>
                    <a:pt x="202" y="72"/>
                  </a:cubicBezTo>
                  <a:moveTo>
                    <a:pt x="209" y="72"/>
                  </a:moveTo>
                  <a:cubicBezTo>
                    <a:pt x="209" y="72"/>
                    <a:pt x="209" y="72"/>
                    <a:pt x="209" y="72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10" y="74"/>
                    <a:pt x="210" y="74"/>
                    <a:pt x="210" y="74"/>
                  </a:cubicBezTo>
                  <a:cubicBezTo>
                    <a:pt x="210" y="74"/>
                    <a:pt x="210" y="74"/>
                    <a:pt x="210" y="74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1" y="73"/>
                    <a:pt x="211" y="73"/>
                    <a:pt x="211" y="73"/>
                  </a:cubicBezTo>
                  <a:cubicBezTo>
                    <a:pt x="211" y="73"/>
                    <a:pt x="211" y="73"/>
                    <a:pt x="211" y="73"/>
                  </a:cubicBezTo>
                  <a:cubicBezTo>
                    <a:pt x="211" y="73"/>
                    <a:pt x="211" y="73"/>
                    <a:pt x="211" y="73"/>
                  </a:cubicBezTo>
                  <a:cubicBezTo>
                    <a:pt x="210" y="73"/>
                    <a:pt x="210" y="73"/>
                    <a:pt x="210" y="73"/>
                  </a:cubicBezTo>
                  <a:cubicBezTo>
                    <a:pt x="210" y="73"/>
                    <a:pt x="210" y="73"/>
                    <a:pt x="210" y="73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moveTo>
                    <a:pt x="120" y="92"/>
                  </a:moveTo>
                  <a:cubicBezTo>
                    <a:pt x="120" y="92"/>
                    <a:pt x="120" y="92"/>
                    <a:pt x="120" y="92"/>
                  </a:cubicBezTo>
                  <a:cubicBezTo>
                    <a:pt x="118" y="91"/>
                    <a:pt x="117" y="91"/>
                    <a:pt x="115" y="89"/>
                  </a:cubicBezTo>
                  <a:cubicBezTo>
                    <a:pt x="114" y="89"/>
                    <a:pt x="114" y="89"/>
                    <a:pt x="114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6" y="88"/>
                    <a:pt x="116" y="88"/>
                    <a:pt x="117" y="88"/>
                  </a:cubicBezTo>
                  <a:cubicBezTo>
                    <a:pt x="117" y="88"/>
                    <a:pt x="117" y="88"/>
                    <a:pt x="117" y="88"/>
                  </a:cubicBezTo>
                  <a:cubicBezTo>
                    <a:pt x="117" y="88"/>
                    <a:pt x="117" y="88"/>
                    <a:pt x="117" y="88"/>
                  </a:cubicBezTo>
                  <a:cubicBezTo>
                    <a:pt x="117" y="88"/>
                    <a:pt x="117" y="88"/>
                    <a:pt x="117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7" y="89"/>
                    <a:pt x="117" y="90"/>
                    <a:pt x="118" y="90"/>
                  </a:cubicBezTo>
                  <a:cubicBezTo>
                    <a:pt x="118" y="90"/>
                    <a:pt x="119" y="89"/>
                    <a:pt x="119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0" y="90"/>
                    <a:pt x="119" y="90"/>
                    <a:pt x="119" y="90"/>
                  </a:cubicBezTo>
                  <a:cubicBezTo>
                    <a:pt x="120" y="91"/>
                    <a:pt x="120" y="91"/>
                    <a:pt x="121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moveTo>
                    <a:pt x="119" y="88"/>
                  </a:moveTo>
                  <a:cubicBezTo>
                    <a:pt x="119" y="88"/>
                    <a:pt x="119" y="88"/>
                    <a:pt x="119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2" y="86"/>
                    <a:pt x="122" y="86"/>
                    <a:pt x="122" y="86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4" y="89"/>
                    <a:pt x="124" y="89"/>
                    <a:pt x="124" y="89"/>
                  </a:cubicBezTo>
                  <a:cubicBezTo>
                    <a:pt x="124" y="89"/>
                    <a:pt x="124" y="89"/>
                    <a:pt x="124" y="89"/>
                  </a:cubicBezTo>
                  <a:cubicBezTo>
                    <a:pt x="124" y="89"/>
                    <a:pt x="124" y="89"/>
                    <a:pt x="124" y="89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22" y="89"/>
                    <a:pt x="122" y="89"/>
                    <a:pt x="122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19" y="88"/>
                    <a:pt x="119" y="88"/>
                    <a:pt x="119" y="88"/>
                  </a:cubicBezTo>
                  <a:moveTo>
                    <a:pt x="119" y="72"/>
                  </a:moveTo>
                  <a:cubicBezTo>
                    <a:pt x="118" y="72"/>
                    <a:pt x="118" y="72"/>
                    <a:pt x="117" y="72"/>
                  </a:cubicBezTo>
                  <a:cubicBezTo>
                    <a:pt x="108" y="78"/>
                    <a:pt x="103" y="81"/>
                    <a:pt x="93" y="86"/>
                  </a:cubicBezTo>
                  <a:cubicBezTo>
                    <a:pt x="92" y="87"/>
                    <a:pt x="92" y="88"/>
                    <a:pt x="93" y="89"/>
                  </a:cubicBezTo>
                  <a:cubicBezTo>
                    <a:pt x="104" y="95"/>
                    <a:pt x="110" y="98"/>
                    <a:pt x="120" y="105"/>
                  </a:cubicBezTo>
                  <a:cubicBezTo>
                    <a:pt x="121" y="105"/>
                    <a:pt x="122" y="105"/>
                    <a:pt x="122" y="105"/>
                  </a:cubicBezTo>
                  <a:cubicBezTo>
                    <a:pt x="123" y="105"/>
                    <a:pt x="124" y="105"/>
                    <a:pt x="124" y="105"/>
                  </a:cubicBezTo>
                  <a:cubicBezTo>
                    <a:pt x="134" y="99"/>
                    <a:pt x="139" y="96"/>
                    <a:pt x="149" y="90"/>
                  </a:cubicBezTo>
                  <a:cubicBezTo>
                    <a:pt x="150" y="90"/>
                    <a:pt x="150" y="89"/>
                    <a:pt x="148" y="88"/>
                  </a:cubicBezTo>
                  <a:cubicBezTo>
                    <a:pt x="138" y="82"/>
                    <a:pt x="132" y="79"/>
                    <a:pt x="121" y="72"/>
                  </a:cubicBezTo>
                  <a:cubicBezTo>
                    <a:pt x="120" y="72"/>
                    <a:pt x="120" y="72"/>
                    <a:pt x="119" y="72"/>
                  </a:cubicBezTo>
                  <a:moveTo>
                    <a:pt x="152" y="69"/>
                  </a:moveTo>
                  <a:cubicBezTo>
                    <a:pt x="152" y="70"/>
                    <a:pt x="153" y="70"/>
                    <a:pt x="153" y="71"/>
                  </a:cubicBezTo>
                  <a:cubicBezTo>
                    <a:pt x="154" y="71"/>
                    <a:pt x="154" y="70"/>
                    <a:pt x="154" y="70"/>
                  </a:cubicBezTo>
                  <a:cubicBezTo>
                    <a:pt x="153" y="70"/>
                    <a:pt x="153" y="69"/>
                    <a:pt x="152" y="69"/>
                  </a:cubicBezTo>
                  <a:moveTo>
                    <a:pt x="265" y="83"/>
                  </a:moveTo>
                  <a:cubicBezTo>
                    <a:pt x="264" y="83"/>
                    <a:pt x="264" y="83"/>
                    <a:pt x="264" y="83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5" y="82"/>
                    <a:pt x="266" y="81"/>
                    <a:pt x="268" y="80"/>
                  </a:cubicBezTo>
                  <a:cubicBezTo>
                    <a:pt x="268" y="80"/>
                    <a:pt x="268" y="80"/>
                    <a:pt x="268" y="80"/>
                  </a:cubicBezTo>
                  <a:cubicBezTo>
                    <a:pt x="268" y="80"/>
                    <a:pt x="268" y="80"/>
                    <a:pt x="268" y="80"/>
                  </a:cubicBezTo>
                  <a:cubicBezTo>
                    <a:pt x="268" y="80"/>
                    <a:pt x="268" y="80"/>
                    <a:pt x="268" y="80"/>
                  </a:cubicBezTo>
                  <a:cubicBezTo>
                    <a:pt x="269" y="80"/>
                    <a:pt x="269" y="80"/>
                    <a:pt x="269" y="80"/>
                  </a:cubicBezTo>
                  <a:cubicBezTo>
                    <a:pt x="269" y="81"/>
                    <a:pt x="269" y="81"/>
                    <a:pt x="269" y="81"/>
                  </a:cubicBezTo>
                  <a:cubicBezTo>
                    <a:pt x="269" y="81"/>
                    <a:pt x="269" y="81"/>
                    <a:pt x="269" y="81"/>
                  </a:cubicBezTo>
                  <a:cubicBezTo>
                    <a:pt x="269" y="81"/>
                    <a:pt x="269" y="81"/>
                    <a:pt x="269" y="81"/>
                  </a:cubicBezTo>
                  <a:cubicBezTo>
                    <a:pt x="269" y="81"/>
                    <a:pt x="269" y="81"/>
                    <a:pt x="269" y="81"/>
                  </a:cubicBezTo>
                  <a:cubicBezTo>
                    <a:pt x="268" y="81"/>
                    <a:pt x="268" y="81"/>
                    <a:pt x="267" y="82"/>
                  </a:cubicBezTo>
                  <a:cubicBezTo>
                    <a:pt x="270" y="83"/>
                    <a:pt x="271" y="84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4"/>
                    <a:pt x="268" y="84"/>
                    <a:pt x="266" y="82"/>
                  </a:cubicBezTo>
                  <a:cubicBezTo>
                    <a:pt x="266" y="83"/>
                    <a:pt x="265" y="83"/>
                    <a:pt x="265" y="83"/>
                  </a:cubicBezTo>
                  <a:cubicBezTo>
                    <a:pt x="265" y="83"/>
                    <a:pt x="265" y="83"/>
                    <a:pt x="265" y="83"/>
                  </a:cubicBezTo>
                  <a:moveTo>
                    <a:pt x="269" y="67"/>
                  </a:moveTo>
                  <a:cubicBezTo>
                    <a:pt x="268" y="67"/>
                    <a:pt x="267" y="68"/>
                    <a:pt x="267" y="68"/>
                  </a:cubicBezTo>
                  <a:cubicBezTo>
                    <a:pt x="257" y="74"/>
                    <a:pt x="252" y="76"/>
                    <a:pt x="242" y="82"/>
                  </a:cubicBezTo>
                  <a:cubicBezTo>
                    <a:pt x="242" y="83"/>
                    <a:pt x="242" y="83"/>
                    <a:pt x="243" y="84"/>
                  </a:cubicBezTo>
                  <a:cubicBezTo>
                    <a:pt x="254" y="90"/>
                    <a:pt x="259" y="94"/>
                    <a:pt x="270" y="100"/>
                  </a:cubicBezTo>
                  <a:cubicBezTo>
                    <a:pt x="270" y="100"/>
                    <a:pt x="271" y="100"/>
                    <a:pt x="272" y="100"/>
                  </a:cubicBezTo>
                  <a:cubicBezTo>
                    <a:pt x="272" y="100"/>
                    <a:pt x="273" y="100"/>
                    <a:pt x="273" y="100"/>
                  </a:cubicBezTo>
                  <a:cubicBezTo>
                    <a:pt x="283" y="94"/>
                    <a:pt x="288" y="91"/>
                    <a:pt x="298" y="86"/>
                  </a:cubicBezTo>
                  <a:cubicBezTo>
                    <a:pt x="299" y="85"/>
                    <a:pt x="299" y="84"/>
                    <a:pt x="298" y="84"/>
                  </a:cubicBezTo>
                  <a:cubicBezTo>
                    <a:pt x="287" y="77"/>
                    <a:pt x="281" y="74"/>
                    <a:pt x="271" y="68"/>
                  </a:cubicBezTo>
                  <a:cubicBezTo>
                    <a:pt x="270" y="68"/>
                    <a:pt x="269" y="67"/>
                    <a:pt x="269" y="67"/>
                  </a:cubicBezTo>
                  <a:moveTo>
                    <a:pt x="348" y="78"/>
                  </a:moveTo>
                  <a:cubicBezTo>
                    <a:pt x="348" y="78"/>
                    <a:pt x="349" y="78"/>
                    <a:pt x="350" y="77"/>
                  </a:cubicBezTo>
                  <a:cubicBezTo>
                    <a:pt x="349" y="77"/>
                    <a:pt x="348" y="76"/>
                    <a:pt x="347" y="76"/>
                  </a:cubicBezTo>
                  <a:cubicBezTo>
                    <a:pt x="347" y="76"/>
                    <a:pt x="347" y="76"/>
                    <a:pt x="347" y="76"/>
                  </a:cubicBezTo>
                  <a:cubicBezTo>
                    <a:pt x="347" y="76"/>
                    <a:pt x="347" y="76"/>
                    <a:pt x="347" y="76"/>
                  </a:cubicBezTo>
                  <a:cubicBezTo>
                    <a:pt x="347" y="75"/>
                    <a:pt x="347" y="75"/>
                    <a:pt x="347" y="75"/>
                  </a:cubicBezTo>
                  <a:cubicBezTo>
                    <a:pt x="348" y="75"/>
                    <a:pt x="348" y="75"/>
                    <a:pt x="348" y="75"/>
                  </a:cubicBezTo>
                  <a:cubicBezTo>
                    <a:pt x="348" y="75"/>
                    <a:pt x="348" y="75"/>
                    <a:pt x="348" y="75"/>
                  </a:cubicBezTo>
                  <a:cubicBezTo>
                    <a:pt x="348" y="75"/>
                    <a:pt x="348" y="75"/>
                    <a:pt x="348" y="75"/>
                  </a:cubicBezTo>
                  <a:cubicBezTo>
                    <a:pt x="348" y="75"/>
                    <a:pt x="348" y="75"/>
                    <a:pt x="348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51" y="77"/>
                    <a:pt x="352" y="77"/>
                    <a:pt x="355" y="79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4" y="79"/>
                    <a:pt x="354" y="79"/>
                    <a:pt x="354" y="79"/>
                  </a:cubicBezTo>
                  <a:cubicBezTo>
                    <a:pt x="354" y="79"/>
                    <a:pt x="354" y="79"/>
                    <a:pt x="354" y="79"/>
                  </a:cubicBezTo>
                  <a:cubicBezTo>
                    <a:pt x="354" y="79"/>
                    <a:pt x="354" y="79"/>
                    <a:pt x="354" y="79"/>
                  </a:cubicBezTo>
                  <a:cubicBezTo>
                    <a:pt x="354" y="79"/>
                    <a:pt x="354" y="79"/>
                    <a:pt x="354" y="79"/>
                  </a:cubicBezTo>
                  <a:cubicBezTo>
                    <a:pt x="353" y="79"/>
                    <a:pt x="352" y="78"/>
                    <a:pt x="351" y="78"/>
                  </a:cubicBezTo>
                  <a:cubicBezTo>
                    <a:pt x="350" y="78"/>
                    <a:pt x="350" y="79"/>
                    <a:pt x="349" y="79"/>
                  </a:cubicBezTo>
                  <a:cubicBezTo>
                    <a:pt x="350" y="80"/>
                    <a:pt x="350" y="80"/>
                    <a:pt x="351" y="81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0" y="82"/>
                    <a:pt x="350" y="82"/>
                    <a:pt x="350" y="82"/>
                  </a:cubicBezTo>
                  <a:cubicBezTo>
                    <a:pt x="350" y="82"/>
                    <a:pt x="350" y="82"/>
                    <a:pt x="350" y="82"/>
                  </a:cubicBezTo>
                  <a:cubicBezTo>
                    <a:pt x="350" y="82"/>
                    <a:pt x="350" y="82"/>
                    <a:pt x="350" y="82"/>
                  </a:cubicBezTo>
                  <a:cubicBezTo>
                    <a:pt x="348" y="80"/>
                    <a:pt x="346" y="79"/>
                    <a:pt x="344" y="78"/>
                  </a:cubicBezTo>
                  <a:cubicBezTo>
                    <a:pt x="344" y="78"/>
                    <a:pt x="344" y="78"/>
                    <a:pt x="344" y="78"/>
                  </a:cubicBezTo>
                  <a:cubicBezTo>
                    <a:pt x="344" y="78"/>
                    <a:pt x="344" y="78"/>
                    <a:pt x="344" y="78"/>
                  </a:cubicBezTo>
                  <a:cubicBezTo>
                    <a:pt x="344" y="77"/>
                    <a:pt x="344" y="77"/>
                    <a:pt x="344" y="77"/>
                  </a:cubicBezTo>
                  <a:cubicBezTo>
                    <a:pt x="344" y="77"/>
                    <a:pt x="344" y="77"/>
                    <a:pt x="344" y="77"/>
                  </a:cubicBezTo>
                  <a:cubicBezTo>
                    <a:pt x="344" y="77"/>
                    <a:pt x="344" y="77"/>
                    <a:pt x="344" y="77"/>
                  </a:cubicBezTo>
                  <a:cubicBezTo>
                    <a:pt x="345" y="77"/>
                    <a:pt x="345" y="77"/>
                    <a:pt x="345" y="77"/>
                  </a:cubicBezTo>
                  <a:cubicBezTo>
                    <a:pt x="345" y="77"/>
                    <a:pt x="345" y="77"/>
                    <a:pt x="345" y="77"/>
                  </a:cubicBezTo>
                  <a:cubicBezTo>
                    <a:pt x="345" y="77"/>
                    <a:pt x="345" y="77"/>
                    <a:pt x="345" y="77"/>
                  </a:cubicBezTo>
                  <a:cubicBezTo>
                    <a:pt x="346" y="78"/>
                    <a:pt x="347" y="78"/>
                    <a:pt x="348" y="78"/>
                  </a:cubicBezTo>
                  <a:moveTo>
                    <a:pt x="348" y="62"/>
                  </a:moveTo>
                  <a:cubicBezTo>
                    <a:pt x="347" y="62"/>
                    <a:pt x="347" y="62"/>
                    <a:pt x="346" y="62"/>
                  </a:cubicBezTo>
                  <a:cubicBezTo>
                    <a:pt x="337" y="68"/>
                    <a:pt x="332" y="71"/>
                    <a:pt x="322" y="77"/>
                  </a:cubicBezTo>
                  <a:cubicBezTo>
                    <a:pt x="321" y="77"/>
                    <a:pt x="321" y="78"/>
                    <a:pt x="322" y="79"/>
                  </a:cubicBezTo>
                  <a:cubicBezTo>
                    <a:pt x="333" y="85"/>
                    <a:pt x="339" y="88"/>
                    <a:pt x="349" y="94"/>
                  </a:cubicBezTo>
                  <a:cubicBezTo>
                    <a:pt x="350" y="95"/>
                    <a:pt x="351" y="95"/>
                    <a:pt x="351" y="95"/>
                  </a:cubicBezTo>
                  <a:cubicBezTo>
                    <a:pt x="352" y="95"/>
                    <a:pt x="352" y="95"/>
                    <a:pt x="353" y="95"/>
                  </a:cubicBezTo>
                  <a:cubicBezTo>
                    <a:pt x="363" y="89"/>
                    <a:pt x="367" y="86"/>
                    <a:pt x="377" y="80"/>
                  </a:cubicBezTo>
                  <a:cubicBezTo>
                    <a:pt x="378" y="80"/>
                    <a:pt x="378" y="79"/>
                    <a:pt x="377" y="78"/>
                  </a:cubicBezTo>
                  <a:cubicBezTo>
                    <a:pt x="366" y="72"/>
                    <a:pt x="361" y="69"/>
                    <a:pt x="350" y="63"/>
                  </a:cubicBezTo>
                  <a:cubicBezTo>
                    <a:pt x="349" y="62"/>
                    <a:pt x="349" y="62"/>
                    <a:pt x="348" y="62"/>
                  </a:cubicBezTo>
                  <a:moveTo>
                    <a:pt x="203" y="75"/>
                  </a:moveTo>
                  <a:cubicBezTo>
                    <a:pt x="202" y="74"/>
                    <a:pt x="202" y="74"/>
                    <a:pt x="202" y="74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0" y="73"/>
                    <a:pt x="200" y="73"/>
                    <a:pt x="200" y="73"/>
                  </a:cubicBezTo>
                  <a:cubicBezTo>
                    <a:pt x="200" y="73"/>
                    <a:pt x="200" y="73"/>
                    <a:pt x="200" y="73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4"/>
                    <a:pt x="205" y="74"/>
                    <a:pt x="205" y="74"/>
                  </a:cubicBezTo>
                  <a:cubicBezTo>
                    <a:pt x="204" y="74"/>
                    <a:pt x="204" y="74"/>
                    <a:pt x="204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5"/>
                    <a:pt x="203" y="75"/>
                    <a:pt x="203" y="75"/>
                  </a:cubicBezTo>
                  <a:moveTo>
                    <a:pt x="210" y="74"/>
                  </a:moveTo>
                  <a:cubicBezTo>
                    <a:pt x="209" y="74"/>
                    <a:pt x="209" y="74"/>
                    <a:pt x="209" y="74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11" y="72"/>
                    <a:pt x="211" y="72"/>
                    <a:pt x="211" y="72"/>
                  </a:cubicBezTo>
                  <a:cubicBezTo>
                    <a:pt x="211" y="72"/>
                    <a:pt x="211" y="72"/>
                    <a:pt x="211" y="72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0" y="74"/>
                    <a:pt x="210" y="74"/>
                    <a:pt x="210" y="74"/>
                  </a:cubicBezTo>
                  <a:moveTo>
                    <a:pt x="228" y="75"/>
                  </a:moveTo>
                  <a:cubicBezTo>
                    <a:pt x="228" y="75"/>
                    <a:pt x="228" y="75"/>
                    <a:pt x="228" y="75"/>
                  </a:cubicBezTo>
                  <a:cubicBezTo>
                    <a:pt x="227" y="74"/>
                    <a:pt x="226" y="74"/>
                    <a:pt x="225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6" y="72"/>
                    <a:pt x="227" y="71"/>
                    <a:pt x="228" y="71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8" y="72"/>
                    <a:pt x="228" y="72"/>
                    <a:pt x="227" y="73"/>
                  </a:cubicBezTo>
                  <a:cubicBezTo>
                    <a:pt x="227" y="73"/>
                    <a:pt x="228" y="73"/>
                    <a:pt x="228" y="74"/>
                  </a:cubicBezTo>
                  <a:cubicBezTo>
                    <a:pt x="229" y="73"/>
                    <a:pt x="229" y="73"/>
                    <a:pt x="229" y="73"/>
                  </a:cubicBezTo>
                  <a:cubicBezTo>
                    <a:pt x="229" y="73"/>
                    <a:pt x="229" y="73"/>
                    <a:pt x="229" y="73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1" y="73"/>
                    <a:pt x="231" y="73"/>
                    <a:pt x="231" y="73"/>
                  </a:cubicBezTo>
                  <a:cubicBezTo>
                    <a:pt x="232" y="73"/>
                    <a:pt x="232" y="73"/>
                    <a:pt x="232" y="73"/>
                  </a:cubicBezTo>
                  <a:cubicBezTo>
                    <a:pt x="233" y="73"/>
                    <a:pt x="233" y="73"/>
                    <a:pt x="233" y="73"/>
                  </a:cubicBezTo>
                  <a:cubicBezTo>
                    <a:pt x="233" y="73"/>
                    <a:pt x="234" y="74"/>
                    <a:pt x="234" y="74"/>
                  </a:cubicBezTo>
                  <a:cubicBezTo>
                    <a:pt x="234" y="75"/>
                    <a:pt x="234" y="75"/>
                    <a:pt x="234" y="75"/>
                  </a:cubicBezTo>
                  <a:cubicBezTo>
                    <a:pt x="234" y="75"/>
                    <a:pt x="234" y="75"/>
                    <a:pt x="234" y="75"/>
                  </a:cubicBezTo>
                  <a:cubicBezTo>
                    <a:pt x="234" y="76"/>
                    <a:pt x="233" y="76"/>
                    <a:pt x="233" y="76"/>
                  </a:cubicBezTo>
                  <a:cubicBezTo>
                    <a:pt x="232" y="76"/>
                    <a:pt x="232" y="76"/>
                    <a:pt x="232" y="76"/>
                  </a:cubicBezTo>
                  <a:cubicBezTo>
                    <a:pt x="232" y="76"/>
                    <a:pt x="232" y="76"/>
                    <a:pt x="232" y="76"/>
                  </a:cubicBezTo>
                  <a:cubicBezTo>
                    <a:pt x="231" y="77"/>
                    <a:pt x="231" y="77"/>
                    <a:pt x="231" y="77"/>
                  </a:cubicBezTo>
                  <a:cubicBezTo>
                    <a:pt x="231" y="77"/>
                    <a:pt x="231" y="77"/>
                    <a:pt x="231" y="77"/>
                  </a:cubicBezTo>
                  <a:cubicBezTo>
                    <a:pt x="231" y="77"/>
                    <a:pt x="231" y="77"/>
                    <a:pt x="231" y="77"/>
                  </a:cubicBezTo>
                  <a:cubicBezTo>
                    <a:pt x="231" y="77"/>
                    <a:pt x="231" y="77"/>
                    <a:pt x="231" y="77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2" y="75"/>
                    <a:pt x="232" y="75"/>
                    <a:pt x="232" y="75"/>
                  </a:cubicBezTo>
                  <a:cubicBezTo>
                    <a:pt x="232" y="75"/>
                    <a:pt x="232" y="75"/>
                    <a:pt x="232" y="75"/>
                  </a:cubicBezTo>
                  <a:cubicBezTo>
                    <a:pt x="232" y="75"/>
                    <a:pt x="232" y="75"/>
                    <a:pt x="232" y="75"/>
                  </a:cubicBezTo>
                  <a:cubicBezTo>
                    <a:pt x="232" y="74"/>
                    <a:pt x="232" y="74"/>
                    <a:pt x="232" y="74"/>
                  </a:cubicBezTo>
                  <a:cubicBezTo>
                    <a:pt x="232" y="74"/>
                    <a:pt x="232" y="74"/>
                    <a:pt x="232" y="74"/>
                  </a:cubicBezTo>
                  <a:cubicBezTo>
                    <a:pt x="231" y="74"/>
                    <a:pt x="231" y="74"/>
                    <a:pt x="231" y="74"/>
                  </a:cubicBezTo>
                  <a:cubicBezTo>
                    <a:pt x="231" y="74"/>
                    <a:pt x="231" y="74"/>
                    <a:pt x="231" y="74"/>
                  </a:cubicBezTo>
                  <a:cubicBezTo>
                    <a:pt x="230" y="74"/>
                    <a:pt x="230" y="74"/>
                    <a:pt x="230" y="74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8" y="75"/>
                    <a:pt x="228" y="75"/>
                    <a:pt x="228" y="75"/>
                  </a:cubicBezTo>
                  <a:moveTo>
                    <a:pt x="207" y="77"/>
                  </a:moveTo>
                  <a:cubicBezTo>
                    <a:pt x="207" y="77"/>
                    <a:pt x="207" y="77"/>
                    <a:pt x="207" y="77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6" y="74"/>
                    <a:pt x="206" y="73"/>
                    <a:pt x="205" y="70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207" y="72"/>
                    <a:pt x="207" y="74"/>
                    <a:pt x="208" y="76"/>
                  </a:cubicBezTo>
                  <a:cubicBezTo>
                    <a:pt x="208" y="76"/>
                    <a:pt x="208" y="76"/>
                    <a:pt x="208" y="76"/>
                  </a:cubicBezTo>
                  <a:cubicBezTo>
                    <a:pt x="208" y="76"/>
                    <a:pt x="208" y="76"/>
                    <a:pt x="208" y="76"/>
                  </a:cubicBezTo>
                  <a:cubicBezTo>
                    <a:pt x="208" y="76"/>
                    <a:pt x="208" y="76"/>
                    <a:pt x="208" y="76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7" y="77"/>
                    <a:pt x="207" y="77"/>
                    <a:pt x="207" y="77"/>
                  </a:cubicBezTo>
                  <a:moveTo>
                    <a:pt x="216" y="57"/>
                  </a:moveTo>
                  <a:cubicBezTo>
                    <a:pt x="216" y="57"/>
                    <a:pt x="215" y="57"/>
                    <a:pt x="215" y="57"/>
                  </a:cubicBezTo>
                  <a:cubicBezTo>
                    <a:pt x="205" y="63"/>
                    <a:pt x="200" y="66"/>
                    <a:pt x="190" y="71"/>
                  </a:cubicBezTo>
                  <a:cubicBezTo>
                    <a:pt x="189" y="72"/>
                    <a:pt x="189" y="73"/>
                    <a:pt x="190" y="73"/>
                  </a:cubicBezTo>
                  <a:cubicBezTo>
                    <a:pt x="201" y="80"/>
                    <a:pt x="207" y="83"/>
                    <a:pt x="218" y="89"/>
                  </a:cubicBezTo>
                  <a:cubicBezTo>
                    <a:pt x="218" y="90"/>
                    <a:pt x="219" y="90"/>
                    <a:pt x="220" y="90"/>
                  </a:cubicBezTo>
                  <a:cubicBezTo>
                    <a:pt x="220" y="90"/>
                    <a:pt x="221" y="90"/>
                    <a:pt x="221" y="89"/>
                  </a:cubicBezTo>
                  <a:cubicBezTo>
                    <a:pt x="231" y="84"/>
                    <a:pt x="236" y="81"/>
                    <a:pt x="246" y="75"/>
                  </a:cubicBezTo>
                  <a:cubicBezTo>
                    <a:pt x="247" y="75"/>
                    <a:pt x="247" y="74"/>
                    <a:pt x="246" y="73"/>
                  </a:cubicBezTo>
                  <a:cubicBezTo>
                    <a:pt x="235" y="67"/>
                    <a:pt x="229" y="64"/>
                    <a:pt x="218" y="57"/>
                  </a:cubicBezTo>
                  <a:cubicBezTo>
                    <a:pt x="218" y="57"/>
                    <a:pt x="217" y="57"/>
                    <a:pt x="216" y="57"/>
                  </a:cubicBezTo>
                  <a:moveTo>
                    <a:pt x="262" y="56"/>
                  </a:moveTo>
                  <a:cubicBezTo>
                    <a:pt x="261" y="56"/>
                    <a:pt x="261" y="56"/>
                    <a:pt x="261" y="56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60" y="56"/>
                    <a:pt x="260" y="56"/>
                    <a:pt x="260" y="56"/>
                  </a:cubicBezTo>
                  <a:cubicBezTo>
                    <a:pt x="260" y="56"/>
                    <a:pt x="260" y="56"/>
                    <a:pt x="260" y="56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1" y="57"/>
                    <a:pt x="261" y="57"/>
                    <a:pt x="261" y="57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63" y="56"/>
                    <a:pt x="263" y="56"/>
                    <a:pt x="263" y="56"/>
                  </a:cubicBezTo>
                  <a:cubicBezTo>
                    <a:pt x="263" y="56"/>
                    <a:pt x="263" y="56"/>
                    <a:pt x="263" y="56"/>
                  </a:cubicBezTo>
                  <a:cubicBezTo>
                    <a:pt x="262" y="56"/>
                    <a:pt x="262" y="56"/>
                    <a:pt x="262" y="56"/>
                  </a:cubicBezTo>
                  <a:cubicBezTo>
                    <a:pt x="262" y="56"/>
                    <a:pt x="262" y="56"/>
                    <a:pt x="262" y="56"/>
                  </a:cubicBezTo>
                  <a:moveTo>
                    <a:pt x="433" y="72"/>
                  </a:moveTo>
                  <a:cubicBezTo>
                    <a:pt x="433" y="72"/>
                    <a:pt x="433" y="72"/>
                    <a:pt x="433" y="72"/>
                  </a:cubicBezTo>
                  <a:cubicBezTo>
                    <a:pt x="432" y="71"/>
                    <a:pt x="432" y="70"/>
                    <a:pt x="431" y="69"/>
                  </a:cubicBezTo>
                  <a:cubicBezTo>
                    <a:pt x="430" y="68"/>
                    <a:pt x="430" y="68"/>
                    <a:pt x="430" y="68"/>
                  </a:cubicBezTo>
                  <a:cubicBezTo>
                    <a:pt x="430" y="68"/>
                    <a:pt x="430" y="68"/>
                    <a:pt x="430" y="68"/>
                  </a:cubicBezTo>
                  <a:cubicBezTo>
                    <a:pt x="430" y="68"/>
                    <a:pt x="430" y="68"/>
                    <a:pt x="430" y="68"/>
                  </a:cubicBezTo>
                  <a:cubicBezTo>
                    <a:pt x="431" y="68"/>
                    <a:pt x="431" y="68"/>
                    <a:pt x="431" y="68"/>
                  </a:cubicBezTo>
                  <a:cubicBezTo>
                    <a:pt x="432" y="67"/>
                    <a:pt x="432" y="67"/>
                    <a:pt x="432" y="67"/>
                  </a:cubicBezTo>
                  <a:cubicBezTo>
                    <a:pt x="432" y="67"/>
                    <a:pt x="432" y="67"/>
                    <a:pt x="432" y="67"/>
                  </a:cubicBezTo>
                  <a:cubicBezTo>
                    <a:pt x="432" y="67"/>
                    <a:pt x="432" y="67"/>
                    <a:pt x="432" y="67"/>
                  </a:cubicBezTo>
                  <a:cubicBezTo>
                    <a:pt x="432" y="67"/>
                    <a:pt x="432" y="67"/>
                    <a:pt x="432" y="67"/>
                  </a:cubicBezTo>
                  <a:cubicBezTo>
                    <a:pt x="433" y="67"/>
                    <a:pt x="433" y="67"/>
                    <a:pt x="433" y="67"/>
                  </a:cubicBezTo>
                  <a:cubicBezTo>
                    <a:pt x="435" y="69"/>
                    <a:pt x="436" y="69"/>
                    <a:pt x="439" y="71"/>
                  </a:cubicBezTo>
                  <a:cubicBezTo>
                    <a:pt x="439" y="71"/>
                    <a:pt x="439" y="71"/>
                    <a:pt x="439" y="71"/>
                  </a:cubicBezTo>
                  <a:cubicBezTo>
                    <a:pt x="439" y="71"/>
                    <a:pt x="439" y="71"/>
                    <a:pt x="439" y="71"/>
                  </a:cubicBezTo>
                  <a:cubicBezTo>
                    <a:pt x="439" y="71"/>
                    <a:pt x="439" y="71"/>
                    <a:pt x="439" y="7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38" y="72"/>
                    <a:pt x="438" y="72"/>
                    <a:pt x="438" y="72"/>
                  </a:cubicBezTo>
                  <a:cubicBezTo>
                    <a:pt x="438" y="72"/>
                    <a:pt x="438" y="72"/>
                    <a:pt x="438" y="72"/>
                  </a:cubicBezTo>
                  <a:cubicBezTo>
                    <a:pt x="437" y="71"/>
                    <a:pt x="437" y="71"/>
                    <a:pt x="437" y="71"/>
                  </a:cubicBezTo>
                  <a:cubicBezTo>
                    <a:pt x="435" y="70"/>
                    <a:pt x="434" y="70"/>
                    <a:pt x="432" y="68"/>
                  </a:cubicBezTo>
                  <a:cubicBezTo>
                    <a:pt x="432" y="68"/>
                    <a:pt x="432" y="68"/>
                    <a:pt x="432" y="68"/>
                  </a:cubicBezTo>
                  <a:cubicBezTo>
                    <a:pt x="433" y="70"/>
                    <a:pt x="434" y="71"/>
                    <a:pt x="436" y="73"/>
                  </a:cubicBezTo>
                  <a:cubicBezTo>
                    <a:pt x="436" y="73"/>
                    <a:pt x="436" y="73"/>
                    <a:pt x="436" y="73"/>
                  </a:cubicBezTo>
                  <a:cubicBezTo>
                    <a:pt x="436" y="73"/>
                    <a:pt x="436" y="73"/>
                    <a:pt x="436" y="73"/>
                  </a:cubicBezTo>
                  <a:cubicBezTo>
                    <a:pt x="436" y="73"/>
                    <a:pt x="436" y="73"/>
                    <a:pt x="436" y="73"/>
                  </a:cubicBezTo>
                  <a:cubicBezTo>
                    <a:pt x="435" y="73"/>
                    <a:pt x="435" y="73"/>
                    <a:pt x="435" y="73"/>
                  </a:cubicBezTo>
                  <a:cubicBezTo>
                    <a:pt x="435" y="73"/>
                    <a:pt x="435" y="73"/>
                    <a:pt x="435" y="73"/>
                  </a:cubicBezTo>
                  <a:cubicBezTo>
                    <a:pt x="435" y="73"/>
                    <a:pt x="435" y="73"/>
                    <a:pt x="435" y="73"/>
                  </a:cubicBezTo>
                  <a:cubicBezTo>
                    <a:pt x="435" y="73"/>
                    <a:pt x="435" y="73"/>
                    <a:pt x="435" y="73"/>
                  </a:cubicBezTo>
                  <a:cubicBezTo>
                    <a:pt x="434" y="73"/>
                    <a:pt x="434" y="73"/>
                    <a:pt x="434" y="73"/>
                  </a:cubicBezTo>
                  <a:cubicBezTo>
                    <a:pt x="432" y="72"/>
                    <a:pt x="430" y="72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9" y="72"/>
                    <a:pt x="430" y="73"/>
                    <a:pt x="433" y="74"/>
                  </a:cubicBezTo>
                  <a:cubicBezTo>
                    <a:pt x="433" y="74"/>
                    <a:pt x="433" y="74"/>
                    <a:pt x="433" y="74"/>
                  </a:cubicBezTo>
                  <a:cubicBezTo>
                    <a:pt x="433" y="74"/>
                    <a:pt x="433" y="74"/>
                    <a:pt x="433" y="74"/>
                  </a:cubicBezTo>
                  <a:cubicBezTo>
                    <a:pt x="433" y="75"/>
                    <a:pt x="433" y="75"/>
                    <a:pt x="433" y="75"/>
                  </a:cubicBezTo>
                  <a:cubicBezTo>
                    <a:pt x="432" y="75"/>
                    <a:pt x="432" y="75"/>
                    <a:pt x="432" y="75"/>
                  </a:cubicBezTo>
                  <a:cubicBezTo>
                    <a:pt x="432" y="75"/>
                    <a:pt x="432" y="75"/>
                    <a:pt x="432" y="75"/>
                  </a:cubicBezTo>
                  <a:cubicBezTo>
                    <a:pt x="432" y="75"/>
                    <a:pt x="432" y="75"/>
                    <a:pt x="432" y="75"/>
                  </a:cubicBezTo>
                  <a:cubicBezTo>
                    <a:pt x="432" y="75"/>
                    <a:pt x="432" y="75"/>
                    <a:pt x="432" y="75"/>
                  </a:cubicBezTo>
                  <a:cubicBezTo>
                    <a:pt x="432" y="75"/>
                    <a:pt x="432" y="75"/>
                    <a:pt x="432" y="75"/>
                  </a:cubicBezTo>
                  <a:cubicBezTo>
                    <a:pt x="429" y="74"/>
                    <a:pt x="428" y="73"/>
                    <a:pt x="425" y="71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6" y="70"/>
                    <a:pt x="426" y="70"/>
                    <a:pt x="426" y="70"/>
                  </a:cubicBezTo>
                  <a:cubicBezTo>
                    <a:pt x="427" y="70"/>
                    <a:pt x="427" y="70"/>
                    <a:pt x="427" y="70"/>
                  </a:cubicBezTo>
                  <a:cubicBezTo>
                    <a:pt x="427" y="70"/>
                    <a:pt x="427" y="70"/>
                    <a:pt x="427" y="70"/>
                  </a:cubicBezTo>
                  <a:cubicBezTo>
                    <a:pt x="427" y="70"/>
                    <a:pt x="427" y="70"/>
                    <a:pt x="427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30" y="71"/>
                    <a:pt x="431" y="71"/>
                    <a:pt x="433" y="72"/>
                  </a:cubicBezTo>
                  <a:moveTo>
                    <a:pt x="431" y="55"/>
                  </a:moveTo>
                  <a:cubicBezTo>
                    <a:pt x="430" y="55"/>
                    <a:pt x="429" y="55"/>
                    <a:pt x="429" y="55"/>
                  </a:cubicBezTo>
                  <a:cubicBezTo>
                    <a:pt x="419" y="61"/>
                    <a:pt x="414" y="64"/>
                    <a:pt x="405" y="69"/>
                  </a:cubicBezTo>
                  <a:cubicBezTo>
                    <a:pt x="404" y="70"/>
                    <a:pt x="404" y="71"/>
                    <a:pt x="405" y="71"/>
                  </a:cubicBezTo>
                  <a:cubicBezTo>
                    <a:pt x="416" y="78"/>
                    <a:pt x="421" y="81"/>
                    <a:pt x="432" y="87"/>
                  </a:cubicBezTo>
                  <a:cubicBezTo>
                    <a:pt x="432" y="87"/>
                    <a:pt x="433" y="88"/>
                    <a:pt x="434" y="88"/>
                  </a:cubicBezTo>
                  <a:cubicBezTo>
                    <a:pt x="434" y="88"/>
                    <a:pt x="435" y="87"/>
                    <a:pt x="435" y="87"/>
                  </a:cubicBezTo>
                  <a:cubicBezTo>
                    <a:pt x="445" y="82"/>
                    <a:pt x="450" y="79"/>
                    <a:pt x="460" y="73"/>
                  </a:cubicBezTo>
                  <a:cubicBezTo>
                    <a:pt x="460" y="73"/>
                    <a:pt x="460" y="72"/>
                    <a:pt x="459" y="71"/>
                  </a:cubicBezTo>
                  <a:cubicBezTo>
                    <a:pt x="449" y="65"/>
                    <a:pt x="443" y="62"/>
                    <a:pt x="432" y="55"/>
                  </a:cubicBezTo>
                  <a:cubicBezTo>
                    <a:pt x="432" y="55"/>
                    <a:pt x="431" y="55"/>
                    <a:pt x="431" y="55"/>
                  </a:cubicBezTo>
                  <a:moveTo>
                    <a:pt x="151" y="74"/>
                  </a:moveTo>
                  <a:cubicBezTo>
                    <a:pt x="151" y="74"/>
                    <a:pt x="151" y="74"/>
                    <a:pt x="151" y="74"/>
                  </a:cubicBezTo>
                  <a:cubicBezTo>
                    <a:pt x="149" y="73"/>
                    <a:pt x="148" y="73"/>
                    <a:pt x="146" y="71"/>
                  </a:cubicBezTo>
                  <a:cubicBezTo>
                    <a:pt x="146" y="71"/>
                    <a:pt x="146" y="71"/>
                    <a:pt x="146" y="71"/>
                  </a:cubicBezTo>
                  <a:cubicBezTo>
                    <a:pt x="146" y="71"/>
                    <a:pt x="146" y="71"/>
                    <a:pt x="146" y="71"/>
                  </a:cubicBezTo>
                  <a:cubicBezTo>
                    <a:pt x="147" y="70"/>
                    <a:pt x="147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8" y="71"/>
                    <a:pt x="148" y="71"/>
                    <a:pt x="147" y="71"/>
                  </a:cubicBezTo>
                  <a:cubicBezTo>
                    <a:pt x="148" y="71"/>
                    <a:pt x="148" y="72"/>
                    <a:pt x="149" y="72"/>
                  </a:cubicBezTo>
                  <a:cubicBezTo>
                    <a:pt x="150" y="72"/>
                    <a:pt x="150" y="71"/>
                    <a:pt x="150" y="71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72"/>
                    <a:pt x="150" y="72"/>
                    <a:pt x="150" y="73"/>
                  </a:cubicBezTo>
                  <a:cubicBezTo>
                    <a:pt x="151" y="73"/>
                    <a:pt x="151" y="73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moveTo>
                    <a:pt x="153" y="72"/>
                  </a:moveTo>
                  <a:cubicBezTo>
                    <a:pt x="153" y="72"/>
                    <a:pt x="153" y="72"/>
                    <a:pt x="153" y="72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1" y="70"/>
                    <a:pt x="151" y="69"/>
                    <a:pt x="151" y="68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3" y="68"/>
                    <a:pt x="154" y="69"/>
                    <a:pt x="155" y="70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7" y="70"/>
                    <a:pt x="157" y="70"/>
                    <a:pt x="157" y="71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6" y="71"/>
                    <a:pt x="156" y="71"/>
                    <a:pt x="155" y="71"/>
                  </a:cubicBezTo>
                  <a:cubicBezTo>
                    <a:pt x="154" y="71"/>
                    <a:pt x="154" y="71"/>
                    <a:pt x="153" y="72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3" y="72"/>
                    <a:pt x="153" y="72"/>
                    <a:pt x="153" y="72"/>
                  </a:cubicBezTo>
                  <a:moveTo>
                    <a:pt x="150" y="54"/>
                  </a:moveTo>
                  <a:cubicBezTo>
                    <a:pt x="149" y="54"/>
                    <a:pt x="149" y="54"/>
                    <a:pt x="148" y="54"/>
                  </a:cubicBezTo>
                  <a:cubicBezTo>
                    <a:pt x="139" y="60"/>
                    <a:pt x="134" y="63"/>
                    <a:pt x="124" y="69"/>
                  </a:cubicBezTo>
                  <a:cubicBezTo>
                    <a:pt x="123" y="69"/>
                    <a:pt x="123" y="70"/>
                    <a:pt x="124" y="71"/>
                  </a:cubicBezTo>
                  <a:cubicBezTo>
                    <a:pt x="135" y="77"/>
                    <a:pt x="141" y="80"/>
                    <a:pt x="151" y="87"/>
                  </a:cubicBezTo>
                  <a:cubicBezTo>
                    <a:pt x="152" y="87"/>
                    <a:pt x="153" y="87"/>
                    <a:pt x="153" y="87"/>
                  </a:cubicBezTo>
                  <a:cubicBezTo>
                    <a:pt x="154" y="87"/>
                    <a:pt x="155" y="87"/>
                    <a:pt x="155" y="87"/>
                  </a:cubicBezTo>
                  <a:cubicBezTo>
                    <a:pt x="165" y="81"/>
                    <a:pt x="170" y="78"/>
                    <a:pt x="180" y="73"/>
                  </a:cubicBezTo>
                  <a:cubicBezTo>
                    <a:pt x="181" y="72"/>
                    <a:pt x="180" y="71"/>
                    <a:pt x="179" y="71"/>
                  </a:cubicBezTo>
                  <a:cubicBezTo>
                    <a:pt x="168" y="64"/>
                    <a:pt x="163" y="61"/>
                    <a:pt x="152" y="55"/>
                  </a:cubicBezTo>
                  <a:cubicBezTo>
                    <a:pt x="151" y="54"/>
                    <a:pt x="151" y="54"/>
                    <a:pt x="150" y="54"/>
                  </a:cubicBezTo>
                  <a:moveTo>
                    <a:pt x="299" y="65"/>
                  </a:moveTo>
                  <a:cubicBezTo>
                    <a:pt x="299" y="65"/>
                    <a:pt x="299" y="65"/>
                    <a:pt x="299" y="65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98" y="64"/>
                    <a:pt x="298" y="64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00" y="64"/>
                    <a:pt x="300" y="65"/>
                    <a:pt x="301" y="66"/>
                  </a:cubicBezTo>
                  <a:cubicBezTo>
                    <a:pt x="302" y="66"/>
                    <a:pt x="303" y="67"/>
                    <a:pt x="304" y="67"/>
                  </a:cubicBezTo>
                  <a:cubicBezTo>
                    <a:pt x="304" y="67"/>
                    <a:pt x="304" y="67"/>
                    <a:pt x="304" y="67"/>
                  </a:cubicBezTo>
                  <a:cubicBezTo>
                    <a:pt x="304" y="67"/>
                    <a:pt x="304" y="67"/>
                    <a:pt x="304" y="67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01" y="67"/>
                    <a:pt x="301" y="67"/>
                    <a:pt x="300" y="67"/>
                  </a:cubicBezTo>
                  <a:cubicBezTo>
                    <a:pt x="298" y="66"/>
                    <a:pt x="297" y="66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7" y="65"/>
                    <a:pt x="297" y="65"/>
                    <a:pt x="298" y="65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99" y="65"/>
                    <a:pt x="299" y="65"/>
                    <a:pt x="299" y="65"/>
                  </a:cubicBezTo>
                  <a:moveTo>
                    <a:pt x="299" y="50"/>
                  </a:moveTo>
                  <a:cubicBezTo>
                    <a:pt x="299" y="50"/>
                    <a:pt x="298" y="50"/>
                    <a:pt x="298" y="50"/>
                  </a:cubicBezTo>
                  <a:cubicBezTo>
                    <a:pt x="288" y="56"/>
                    <a:pt x="283" y="59"/>
                    <a:pt x="273" y="64"/>
                  </a:cubicBezTo>
                  <a:cubicBezTo>
                    <a:pt x="272" y="65"/>
                    <a:pt x="272" y="66"/>
                    <a:pt x="274" y="66"/>
                  </a:cubicBezTo>
                  <a:cubicBezTo>
                    <a:pt x="284" y="73"/>
                    <a:pt x="290" y="76"/>
                    <a:pt x="301" y="82"/>
                  </a:cubicBezTo>
                  <a:cubicBezTo>
                    <a:pt x="301" y="82"/>
                    <a:pt x="302" y="83"/>
                    <a:pt x="303" y="83"/>
                  </a:cubicBezTo>
                  <a:cubicBezTo>
                    <a:pt x="303" y="83"/>
                    <a:pt x="304" y="82"/>
                    <a:pt x="304" y="82"/>
                  </a:cubicBezTo>
                  <a:cubicBezTo>
                    <a:pt x="314" y="76"/>
                    <a:pt x="319" y="74"/>
                    <a:pt x="329" y="68"/>
                  </a:cubicBezTo>
                  <a:cubicBezTo>
                    <a:pt x="329" y="67"/>
                    <a:pt x="329" y="67"/>
                    <a:pt x="328" y="66"/>
                  </a:cubicBezTo>
                  <a:cubicBezTo>
                    <a:pt x="318" y="60"/>
                    <a:pt x="312" y="56"/>
                    <a:pt x="301" y="50"/>
                  </a:cubicBezTo>
                  <a:cubicBezTo>
                    <a:pt x="301" y="50"/>
                    <a:pt x="300" y="50"/>
                    <a:pt x="299" y="50"/>
                  </a:cubicBezTo>
                  <a:moveTo>
                    <a:pt x="382" y="63"/>
                  </a:moveTo>
                  <a:cubicBezTo>
                    <a:pt x="381" y="63"/>
                    <a:pt x="381" y="63"/>
                    <a:pt x="381" y="63"/>
                  </a:cubicBezTo>
                  <a:cubicBezTo>
                    <a:pt x="381" y="63"/>
                    <a:pt x="381" y="63"/>
                    <a:pt x="381" y="63"/>
                  </a:cubicBezTo>
                  <a:cubicBezTo>
                    <a:pt x="381" y="63"/>
                    <a:pt x="381" y="63"/>
                    <a:pt x="381" y="63"/>
                  </a:cubicBezTo>
                  <a:cubicBezTo>
                    <a:pt x="381" y="63"/>
                    <a:pt x="381" y="63"/>
                    <a:pt x="381" y="63"/>
                  </a:cubicBezTo>
                  <a:cubicBezTo>
                    <a:pt x="381" y="63"/>
                    <a:pt x="381" y="63"/>
                    <a:pt x="381" y="63"/>
                  </a:cubicBezTo>
                  <a:cubicBezTo>
                    <a:pt x="381" y="63"/>
                    <a:pt x="381" y="63"/>
                    <a:pt x="381" y="63"/>
                  </a:cubicBezTo>
                  <a:cubicBezTo>
                    <a:pt x="381" y="63"/>
                    <a:pt x="381" y="63"/>
                    <a:pt x="381" y="63"/>
                  </a:cubicBezTo>
                  <a:cubicBezTo>
                    <a:pt x="381" y="63"/>
                    <a:pt x="381" y="63"/>
                    <a:pt x="381" y="63"/>
                  </a:cubicBezTo>
                  <a:cubicBezTo>
                    <a:pt x="381" y="63"/>
                    <a:pt x="381" y="63"/>
                    <a:pt x="381" y="63"/>
                  </a:cubicBezTo>
                  <a:cubicBezTo>
                    <a:pt x="381" y="62"/>
                    <a:pt x="381" y="62"/>
                    <a:pt x="381" y="62"/>
                  </a:cubicBezTo>
                  <a:cubicBezTo>
                    <a:pt x="381" y="62"/>
                    <a:pt x="381" y="62"/>
                    <a:pt x="381" y="62"/>
                  </a:cubicBezTo>
                  <a:cubicBezTo>
                    <a:pt x="382" y="62"/>
                    <a:pt x="382" y="62"/>
                    <a:pt x="382" y="62"/>
                  </a:cubicBezTo>
                  <a:cubicBezTo>
                    <a:pt x="382" y="62"/>
                    <a:pt x="382" y="62"/>
                    <a:pt x="382" y="62"/>
                  </a:cubicBezTo>
                  <a:cubicBezTo>
                    <a:pt x="381" y="62"/>
                    <a:pt x="381" y="62"/>
                    <a:pt x="381" y="62"/>
                  </a:cubicBezTo>
                  <a:cubicBezTo>
                    <a:pt x="381" y="62"/>
                    <a:pt x="381" y="62"/>
                    <a:pt x="381" y="62"/>
                  </a:cubicBezTo>
                  <a:cubicBezTo>
                    <a:pt x="379" y="60"/>
                    <a:pt x="378" y="60"/>
                    <a:pt x="376" y="59"/>
                  </a:cubicBezTo>
                  <a:cubicBezTo>
                    <a:pt x="376" y="59"/>
                    <a:pt x="376" y="59"/>
                    <a:pt x="376" y="59"/>
                  </a:cubicBezTo>
                  <a:cubicBezTo>
                    <a:pt x="376" y="59"/>
                    <a:pt x="376" y="59"/>
                    <a:pt x="376" y="59"/>
                  </a:cubicBezTo>
                  <a:cubicBezTo>
                    <a:pt x="377" y="59"/>
                    <a:pt x="377" y="59"/>
                    <a:pt x="377" y="59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78" y="58"/>
                    <a:pt x="378" y="58"/>
                    <a:pt x="378" y="58"/>
                  </a:cubicBezTo>
                  <a:cubicBezTo>
                    <a:pt x="378" y="58"/>
                    <a:pt x="378" y="58"/>
                    <a:pt x="378" y="58"/>
                  </a:cubicBezTo>
                  <a:cubicBezTo>
                    <a:pt x="380" y="59"/>
                    <a:pt x="381" y="60"/>
                    <a:pt x="382" y="61"/>
                  </a:cubicBezTo>
                  <a:cubicBezTo>
                    <a:pt x="383" y="61"/>
                    <a:pt x="383" y="61"/>
                    <a:pt x="383" y="61"/>
                  </a:cubicBezTo>
                  <a:cubicBezTo>
                    <a:pt x="384" y="62"/>
                    <a:pt x="384" y="62"/>
                    <a:pt x="384" y="62"/>
                  </a:cubicBezTo>
                  <a:cubicBezTo>
                    <a:pt x="383" y="62"/>
                    <a:pt x="383" y="62"/>
                    <a:pt x="383" y="62"/>
                  </a:cubicBezTo>
                  <a:cubicBezTo>
                    <a:pt x="383" y="63"/>
                    <a:pt x="383" y="63"/>
                    <a:pt x="383" y="63"/>
                  </a:cubicBezTo>
                  <a:cubicBezTo>
                    <a:pt x="383" y="63"/>
                    <a:pt x="383" y="63"/>
                    <a:pt x="383" y="63"/>
                  </a:cubicBezTo>
                  <a:cubicBezTo>
                    <a:pt x="382" y="63"/>
                    <a:pt x="382" y="63"/>
                    <a:pt x="382" y="63"/>
                  </a:cubicBezTo>
                  <a:cubicBezTo>
                    <a:pt x="382" y="63"/>
                    <a:pt x="382" y="63"/>
                    <a:pt x="382" y="63"/>
                  </a:cubicBezTo>
                  <a:cubicBezTo>
                    <a:pt x="382" y="63"/>
                    <a:pt x="382" y="63"/>
                    <a:pt x="382" y="63"/>
                  </a:cubicBezTo>
                  <a:cubicBezTo>
                    <a:pt x="382" y="63"/>
                    <a:pt x="382" y="63"/>
                    <a:pt x="382" y="63"/>
                  </a:cubicBezTo>
                  <a:moveTo>
                    <a:pt x="379" y="44"/>
                  </a:moveTo>
                  <a:cubicBezTo>
                    <a:pt x="378" y="44"/>
                    <a:pt x="378" y="44"/>
                    <a:pt x="377" y="45"/>
                  </a:cubicBezTo>
                  <a:cubicBezTo>
                    <a:pt x="367" y="50"/>
                    <a:pt x="363" y="53"/>
                    <a:pt x="353" y="59"/>
                  </a:cubicBezTo>
                  <a:cubicBezTo>
                    <a:pt x="352" y="59"/>
                    <a:pt x="352" y="60"/>
                    <a:pt x="353" y="61"/>
                  </a:cubicBezTo>
                  <a:cubicBezTo>
                    <a:pt x="364" y="67"/>
                    <a:pt x="369" y="70"/>
                    <a:pt x="380" y="77"/>
                  </a:cubicBezTo>
                  <a:cubicBezTo>
                    <a:pt x="381" y="77"/>
                    <a:pt x="381" y="77"/>
                    <a:pt x="382" y="77"/>
                  </a:cubicBezTo>
                  <a:cubicBezTo>
                    <a:pt x="383" y="77"/>
                    <a:pt x="383" y="77"/>
                    <a:pt x="384" y="77"/>
                  </a:cubicBezTo>
                  <a:cubicBezTo>
                    <a:pt x="393" y="71"/>
                    <a:pt x="398" y="68"/>
                    <a:pt x="408" y="63"/>
                  </a:cubicBezTo>
                  <a:cubicBezTo>
                    <a:pt x="409" y="62"/>
                    <a:pt x="409" y="61"/>
                    <a:pt x="408" y="61"/>
                  </a:cubicBezTo>
                  <a:cubicBezTo>
                    <a:pt x="397" y="54"/>
                    <a:pt x="392" y="51"/>
                    <a:pt x="381" y="45"/>
                  </a:cubicBezTo>
                  <a:cubicBezTo>
                    <a:pt x="380" y="44"/>
                    <a:pt x="380" y="44"/>
                    <a:pt x="379" y="44"/>
                  </a:cubicBezTo>
                  <a:moveTo>
                    <a:pt x="235" y="57"/>
                  </a:moveTo>
                  <a:cubicBezTo>
                    <a:pt x="235" y="57"/>
                    <a:pt x="235" y="57"/>
                    <a:pt x="235" y="57"/>
                  </a:cubicBezTo>
                  <a:cubicBezTo>
                    <a:pt x="235" y="57"/>
                    <a:pt x="235" y="57"/>
                    <a:pt x="235" y="57"/>
                  </a:cubicBezTo>
                  <a:cubicBezTo>
                    <a:pt x="234" y="56"/>
                    <a:pt x="234" y="55"/>
                    <a:pt x="233" y="54"/>
                  </a:cubicBezTo>
                  <a:cubicBezTo>
                    <a:pt x="233" y="54"/>
                    <a:pt x="233" y="54"/>
                    <a:pt x="233" y="54"/>
                  </a:cubicBezTo>
                  <a:cubicBezTo>
                    <a:pt x="233" y="54"/>
                    <a:pt x="233" y="54"/>
                    <a:pt x="233" y="54"/>
                  </a:cubicBezTo>
                  <a:cubicBezTo>
                    <a:pt x="233" y="54"/>
                    <a:pt x="233" y="54"/>
                    <a:pt x="233" y="54"/>
                  </a:cubicBezTo>
                  <a:cubicBezTo>
                    <a:pt x="233" y="53"/>
                    <a:pt x="233" y="53"/>
                    <a:pt x="233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3"/>
                    <a:pt x="235" y="53"/>
                    <a:pt x="235" y="53"/>
                  </a:cubicBezTo>
                  <a:cubicBezTo>
                    <a:pt x="237" y="54"/>
                    <a:pt x="238" y="54"/>
                    <a:pt x="240" y="54"/>
                  </a:cubicBezTo>
                  <a:cubicBezTo>
                    <a:pt x="240" y="54"/>
                    <a:pt x="240" y="54"/>
                    <a:pt x="240" y="54"/>
                  </a:cubicBezTo>
                  <a:cubicBezTo>
                    <a:pt x="240" y="54"/>
                    <a:pt x="240" y="54"/>
                    <a:pt x="240" y="54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7" y="55"/>
                    <a:pt x="236" y="54"/>
                    <a:pt x="235" y="54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5" y="55"/>
                    <a:pt x="236" y="55"/>
                    <a:pt x="236" y="56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6" y="57"/>
                    <a:pt x="236" y="57"/>
                    <a:pt x="236" y="57"/>
                  </a:cubicBezTo>
                  <a:cubicBezTo>
                    <a:pt x="236" y="57"/>
                    <a:pt x="236" y="57"/>
                    <a:pt x="236" y="57"/>
                  </a:cubicBezTo>
                  <a:cubicBezTo>
                    <a:pt x="236" y="57"/>
                    <a:pt x="236" y="57"/>
                    <a:pt x="236" y="57"/>
                  </a:cubicBezTo>
                  <a:cubicBezTo>
                    <a:pt x="236" y="57"/>
                    <a:pt x="236" y="57"/>
                    <a:pt x="236" y="57"/>
                  </a:cubicBezTo>
                  <a:cubicBezTo>
                    <a:pt x="235" y="57"/>
                    <a:pt x="235" y="57"/>
                    <a:pt x="235" y="57"/>
                  </a:cubicBezTo>
                  <a:moveTo>
                    <a:pt x="262" y="59"/>
                  </a:moveTo>
                  <a:cubicBezTo>
                    <a:pt x="261" y="58"/>
                    <a:pt x="261" y="58"/>
                    <a:pt x="261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6" y="55"/>
                    <a:pt x="256" y="55"/>
                    <a:pt x="256" y="55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8" y="53"/>
                    <a:pt x="258" y="53"/>
                    <a:pt x="258" y="53"/>
                  </a:cubicBezTo>
                  <a:cubicBezTo>
                    <a:pt x="258" y="53"/>
                    <a:pt x="258" y="53"/>
                    <a:pt x="258" y="53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6"/>
                    <a:pt x="259" y="56"/>
                    <a:pt x="259" y="56"/>
                  </a:cubicBezTo>
                  <a:cubicBezTo>
                    <a:pt x="259" y="56"/>
                    <a:pt x="259" y="56"/>
                    <a:pt x="259" y="56"/>
                  </a:cubicBezTo>
                  <a:cubicBezTo>
                    <a:pt x="259" y="56"/>
                    <a:pt x="259" y="56"/>
                    <a:pt x="259" y="56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1" y="55"/>
                    <a:pt x="261" y="55"/>
                    <a:pt x="261" y="55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64" y="55"/>
                    <a:pt x="264" y="55"/>
                    <a:pt x="264" y="55"/>
                  </a:cubicBezTo>
                  <a:cubicBezTo>
                    <a:pt x="265" y="56"/>
                    <a:pt x="265" y="56"/>
                    <a:pt x="265" y="56"/>
                  </a:cubicBezTo>
                  <a:cubicBezTo>
                    <a:pt x="265" y="57"/>
                    <a:pt x="265" y="57"/>
                    <a:pt x="265" y="57"/>
                  </a:cubicBezTo>
                  <a:cubicBezTo>
                    <a:pt x="265" y="57"/>
                    <a:pt x="265" y="57"/>
                    <a:pt x="265" y="57"/>
                  </a:cubicBezTo>
                  <a:cubicBezTo>
                    <a:pt x="264" y="58"/>
                    <a:pt x="264" y="58"/>
                    <a:pt x="264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9"/>
                    <a:pt x="262" y="59"/>
                    <a:pt x="262" y="59"/>
                  </a:cubicBezTo>
                  <a:moveTo>
                    <a:pt x="247" y="39"/>
                  </a:moveTo>
                  <a:cubicBezTo>
                    <a:pt x="247" y="39"/>
                    <a:pt x="246" y="39"/>
                    <a:pt x="246" y="39"/>
                  </a:cubicBezTo>
                  <a:cubicBezTo>
                    <a:pt x="236" y="45"/>
                    <a:pt x="231" y="48"/>
                    <a:pt x="221" y="54"/>
                  </a:cubicBezTo>
                  <a:cubicBezTo>
                    <a:pt x="220" y="54"/>
                    <a:pt x="220" y="55"/>
                    <a:pt x="221" y="56"/>
                  </a:cubicBezTo>
                  <a:cubicBezTo>
                    <a:pt x="232" y="62"/>
                    <a:pt x="238" y="65"/>
                    <a:pt x="249" y="71"/>
                  </a:cubicBezTo>
                  <a:cubicBezTo>
                    <a:pt x="249" y="72"/>
                    <a:pt x="250" y="72"/>
                    <a:pt x="251" y="72"/>
                  </a:cubicBezTo>
                  <a:cubicBezTo>
                    <a:pt x="251" y="72"/>
                    <a:pt x="252" y="72"/>
                    <a:pt x="252" y="72"/>
                  </a:cubicBezTo>
                  <a:cubicBezTo>
                    <a:pt x="262" y="66"/>
                    <a:pt x="267" y="63"/>
                    <a:pt x="277" y="57"/>
                  </a:cubicBezTo>
                  <a:cubicBezTo>
                    <a:pt x="278" y="57"/>
                    <a:pt x="277" y="56"/>
                    <a:pt x="276" y="55"/>
                  </a:cubicBezTo>
                  <a:cubicBezTo>
                    <a:pt x="266" y="49"/>
                    <a:pt x="260" y="46"/>
                    <a:pt x="249" y="39"/>
                  </a:cubicBezTo>
                  <a:cubicBezTo>
                    <a:pt x="249" y="39"/>
                    <a:pt x="248" y="39"/>
                    <a:pt x="247" y="39"/>
                  </a:cubicBezTo>
                  <a:moveTo>
                    <a:pt x="267" y="38"/>
                  </a:move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8" y="39"/>
                    <a:pt x="268" y="39"/>
                    <a:pt x="268" y="39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9" y="40"/>
                    <a:pt x="269" y="40"/>
                    <a:pt x="269" y="40"/>
                  </a:cubicBezTo>
                  <a:cubicBezTo>
                    <a:pt x="269" y="40"/>
                    <a:pt x="269" y="40"/>
                    <a:pt x="269" y="40"/>
                  </a:cubicBezTo>
                  <a:cubicBezTo>
                    <a:pt x="270" y="39"/>
                    <a:pt x="270" y="39"/>
                    <a:pt x="270" y="39"/>
                  </a:cubicBezTo>
                  <a:cubicBezTo>
                    <a:pt x="270" y="39"/>
                    <a:pt x="270" y="39"/>
                    <a:pt x="270" y="39"/>
                  </a:cubicBezTo>
                  <a:cubicBezTo>
                    <a:pt x="270" y="39"/>
                    <a:pt x="270" y="39"/>
                    <a:pt x="270" y="39"/>
                  </a:cubicBezTo>
                  <a:cubicBezTo>
                    <a:pt x="270" y="39"/>
                    <a:pt x="270" y="39"/>
                    <a:pt x="270" y="39"/>
                  </a:cubicBezTo>
                  <a:cubicBezTo>
                    <a:pt x="270" y="39"/>
                    <a:pt x="270" y="39"/>
                    <a:pt x="270" y="39"/>
                  </a:cubicBezTo>
                  <a:cubicBezTo>
                    <a:pt x="270" y="39"/>
                    <a:pt x="270" y="39"/>
                    <a:pt x="270" y="39"/>
                  </a:cubicBezTo>
                  <a:cubicBezTo>
                    <a:pt x="269" y="39"/>
                    <a:pt x="269" y="39"/>
                    <a:pt x="269" y="39"/>
                  </a:cubicBezTo>
                  <a:cubicBezTo>
                    <a:pt x="268" y="39"/>
                    <a:pt x="268" y="39"/>
                    <a:pt x="268" y="39"/>
                  </a:cubicBezTo>
                  <a:cubicBezTo>
                    <a:pt x="267" y="38"/>
                    <a:pt x="267" y="38"/>
                    <a:pt x="267" y="38"/>
                  </a:cubicBezTo>
                  <a:moveTo>
                    <a:pt x="477" y="57"/>
                  </a:moveTo>
                  <a:cubicBezTo>
                    <a:pt x="477" y="57"/>
                    <a:pt x="477" y="57"/>
                    <a:pt x="477" y="57"/>
                  </a:cubicBezTo>
                  <a:cubicBezTo>
                    <a:pt x="477" y="57"/>
                    <a:pt x="477" y="57"/>
                    <a:pt x="477" y="57"/>
                  </a:cubicBezTo>
                  <a:cubicBezTo>
                    <a:pt x="476" y="57"/>
                    <a:pt x="476" y="57"/>
                    <a:pt x="476" y="56"/>
                  </a:cubicBezTo>
                  <a:cubicBezTo>
                    <a:pt x="475" y="56"/>
                    <a:pt x="475" y="56"/>
                    <a:pt x="475" y="56"/>
                  </a:cubicBezTo>
                  <a:cubicBezTo>
                    <a:pt x="475" y="56"/>
                    <a:pt x="475" y="56"/>
                    <a:pt x="475" y="56"/>
                  </a:cubicBezTo>
                  <a:cubicBezTo>
                    <a:pt x="475" y="55"/>
                    <a:pt x="475" y="55"/>
                    <a:pt x="475" y="55"/>
                  </a:cubicBezTo>
                  <a:cubicBezTo>
                    <a:pt x="475" y="55"/>
                    <a:pt x="475" y="55"/>
                    <a:pt x="475" y="55"/>
                  </a:cubicBezTo>
                  <a:cubicBezTo>
                    <a:pt x="475" y="55"/>
                    <a:pt x="475" y="55"/>
                    <a:pt x="475" y="55"/>
                  </a:cubicBezTo>
                  <a:cubicBezTo>
                    <a:pt x="475" y="55"/>
                    <a:pt x="475" y="55"/>
                    <a:pt x="475" y="55"/>
                  </a:cubicBezTo>
                  <a:cubicBezTo>
                    <a:pt x="476" y="55"/>
                    <a:pt x="476" y="55"/>
                    <a:pt x="476" y="55"/>
                  </a:cubicBezTo>
                  <a:cubicBezTo>
                    <a:pt x="476" y="55"/>
                    <a:pt x="476" y="55"/>
                    <a:pt x="476" y="55"/>
                  </a:cubicBezTo>
                  <a:cubicBezTo>
                    <a:pt x="476" y="55"/>
                    <a:pt x="476" y="55"/>
                    <a:pt x="476" y="55"/>
                  </a:cubicBezTo>
                  <a:cubicBezTo>
                    <a:pt x="477" y="55"/>
                    <a:pt x="477" y="55"/>
                    <a:pt x="477" y="55"/>
                  </a:cubicBezTo>
                  <a:cubicBezTo>
                    <a:pt x="477" y="55"/>
                    <a:pt x="477" y="55"/>
                    <a:pt x="477" y="55"/>
                  </a:cubicBezTo>
                  <a:cubicBezTo>
                    <a:pt x="477" y="56"/>
                    <a:pt x="477" y="56"/>
                    <a:pt x="477" y="56"/>
                  </a:cubicBezTo>
                  <a:cubicBezTo>
                    <a:pt x="477" y="56"/>
                    <a:pt x="477" y="56"/>
                    <a:pt x="477" y="56"/>
                  </a:cubicBezTo>
                  <a:cubicBezTo>
                    <a:pt x="477" y="56"/>
                    <a:pt x="478" y="57"/>
                    <a:pt x="478" y="57"/>
                  </a:cubicBezTo>
                  <a:cubicBezTo>
                    <a:pt x="478" y="57"/>
                    <a:pt x="478" y="57"/>
                    <a:pt x="478" y="57"/>
                  </a:cubicBezTo>
                  <a:cubicBezTo>
                    <a:pt x="478" y="57"/>
                    <a:pt x="478" y="57"/>
                    <a:pt x="478" y="57"/>
                  </a:cubicBezTo>
                  <a:cubicBezTo>
                    <a:pt x="478" y="57"/>
                    <a:pt x="478" y="57"/>
                    <a:pt x="478" y="57"/>
                  </a:cubicBezTo>
                  <a:cubicBezTo>
                    <a:pt x="477" y="57"/>
                    <a:pt x="477" y="57"/>
                    <a:pt x="477" y="57"/>
                  </a:cubicBezTo>
                  <a:cubicBezTo>
                    <a:pt x="477" y="57"/>
                    <a:pt x="477" y="57"/>
                    <a:pt x="477" y="57"/>
                  </a:cubicBezTo>
                  <a:cubicBezTo>
                    <a:pt x="477" y="57"/>
                    <a:pt x="477" y="57"/>
                    <a:pt x="477" y="57"/>
                  </a:cubicBezTo>
                  <a:moveTo>
                    <a:pt x="449" y="55"/>
                  </a:moveTo>
                  <a:cubicBezTo>
                    <a:pt x="449" y="55"/>
                    <a:pt x="449" y="55"/>
                    <a:pt x="449" y="55"/>
                  </a:cubicBezTo>
                  <a:cubicBezTo>
                    <a:pt x="448" y="55"/>
                    <a:pt x="448" y="55"/>
                    <a:pt x="448" y="55"/>
                  </a:cubicBezTo>
                  <a:cubicBezTo>
                    <a:pt x="448" y="55"/>
                    <a:pt x="448" y="55"/>
                    <a:pt x="448" y="55"/>
                  </a:cubicBezTo>
                  <a:cubicBezTo>
                    <a:pt x="448" y="55"/>
                    <a:pt x="448" y="55"/>
                    <a:pt x="448" y="55"/>
                  </a:cubicBezTo>
                  <a:cubicBezTo>
                    <a:pt x="448" y="55"/>
                    <a:pt x="448" y="55"/>
                    <a:pt x="448" y="55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53"/>
                    <a:pt x="449" y="53"/>
                    <a:pt x="449" y="51"/>
                  </a:cubicBezTo>
                  <a:cubicBezTo>
                    <a:pt x="450" y="51"/>
                    <a:pt x="450" y="51"/>
                    <a:pt x="450" y="51"/>
                  </a:cubicBezTo>
                  <a:cubicBezTo>
                    <a:pt x="450" y="51"/>
                    <a:pt x="450" y="51"/>
                    <a:pt x="450" y="51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0" y="53"/>
                    <a:pt x="450" y="53"/>
                    <a:pt x="449" y="54"/>
                  </a:cubicBezTo>
                  <a:cubicBezTo>
                    <a:pt x="451" y="54"/>
                    <a:pt x="452" y="54"/>
                    <a:pt x="453" y="54"/>
                  </a:cubicBezTo>
                  <a:cubicBezTo>
                    <a:pt x="454" y="53"/>
                    <a:pt x="454" y="53"/>
                    <a:pt x="454" y="53"/>
                  </a:cubicBezTo>
                  <a:cubicBezTo>
                    <a:pt x="454" y="54"/>
                    <a:pt x="454" y="54"/>
                    <a:pt x="454" y="54"/>
                  </a:cubicBezTo>
                  <a:cubicBezTo>
                    <a:pt x="454" y="54"/>
                    <a:pt x="454" y="54"/>
                    <a:pt x="454" y="54"/>
                  </a:cubicBezTo>
                  <a:cubicBezTo>
                    <a:pt x="454" y="54"/>
                    <a:pt x="454" y="54"/>
                    <a:pt x="454" y="54"/>
                  </a:cubicBezTo>
                  <a:cubicBezTo>
                    <a:pt x="455" y="54"/>
                    <a:pt x="455" y="54"/>
                    <a:pt x="455" y="54"/>
                  </a:cubicBezTo>
                  <a:cubicBezTo>
                    <a:pt x="455" y="54"/>
                    <a:pt x="455" y="54"/>
                    <a:pt x="455" y="54"/>
                  </a:cubicBezTo>
                  <a:cubicBezTo>
                    <a:pt x="455" y="54"/>
                    <a:pt x="455" y="54"/>
                    <a:pt x="455" y="54"/>
                  </a:cubicBezTo>
                  <a:cubicBezTo>
                    <a:pt x="455" y="54"/>
                    <a:pt x="455" y="54"/>
                    <a:pt x="455" y="54"/>
                  </a:cubicBezTo>
                  <a:cubicBezTo>
                    <a:pt x="452" y="55"/>
                    <a:pt x="451" y="55"/>
                    <a:pt x="449" y="55"/>
                  </a:cubicBezTo>
                  <a:moveTo>
                    <a:pt x="461" y="37"/>
                  </a:moveTo>
                  <a:cubicBezTo>
                    <a:pt x="461" y="37"/>
                    <a:pt x="460" y="37"/>
                    <a:pt x="460" y="37"/>
                  </a:cubicBezTo>
                  <a:cubicBezTo>
                    <a:pt x="450" y="43"/>
                    <a:pt x="445" y="46"/>
                    <a:pt x="435" y="51"/>
                  </a:cubicBezTo>
                  <a:cubicBezTo>
                    <a:pt x="434" y="52"/>
                    <a:pt x="434" y="53"/>
                    <a:pt x="435" y="54"/>
                  </a:cubicBezTo>
                  <a:cubicBezTo>
                    <a:pt x="446" y="60"/>
                    <a:pt x="452" y="63"/>
                    <a:pt x="462" y="69"/>
                  </a:cubicBezTo>
                  <a:cubicBezTo>
                    <a:pt x="463" y="70"/>
                    <a:pt x="464" y="70"/>
                    <a:pt x="464" y="70"/>
                  </a:cubicBezTo>
                  <a:cubicBezTo>
                    <a:pt x="465" y="70"/>
                    <a:pt x="465" y="70"/>
                    <a:pt x="466" y="69"/>
                  </a:cubicBezTo>
                  <a:cubicBezTo>
                    <a:pt x="476" y="64"/>
                    <a:pt x="480" y="61"/>
                    <a:pt x="490" y="55"/>
                  </a:cubicBezTo>
                  <a:cubicBezTo>
                    <a:pt x="491" y="55"/>
                    <a:pt x="491" y="54"/>
                    <a:pt x="490" y="53"/>
                  </a:cubicBezTo>
                  <a:cubicBezTo>
                    <a:pt x="479" y="47"/>
                    <a:pt x="474" y="44"/>
                    <a:pt x="463" y="37"/>
                  </a:cubicBezTo>
                  <a:cubicBezTo>
                    <a:pt x="463" y="37"/>
                    <a:pt x="462" y="37"/>
                    <a:pt x="461" y="37"/>
                  </a:cubicBezTo>
                  <a:moveTo>
                    <a:pt x="182" y="56"/>
                  </a:moveTo>
                  <a:cubicBezTo>
                    <a:pt x="182" y="56"/>
                    <a:pt x="182" y="56"/>
                    <a:pt x="182" y="56"/>
                  </a:cubicBezTo>
                  <a:cubicBezTo>
                    <a:pt x="180" y="55"/>
                    <a:pt x="179" y="55"/>
                    <a:pt x="177" y="5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2"/>
                    <a:pt x="178" y="52"/>
                    <a:pt x="179" y="52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3"/>
                    <a:pt x="179" y="53"/>
                    <a:pt x="179" y="53"/>
                  </a:cubicBezTo>
                  <a:cubicBezTo>
                    <a:pt x="179" y="53"/>
                    <a:pt x="180" y="54"/>
                    <a:pt x="180" y="54"/>
                  </a:cubicBezTo>
                  <a:cubicBezTo>
                    <a:pt x="181" y="54"/>
                    <a:pt x="181" y="53"/>
                    <a:pt x="182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2" y="54"/>
                    <a:pt x="182" y="54"/>
                    <a:pt x="181" y="55"/>
                  </a:cubicBezTo>
                  <a:cubicBezTo>
                    <a:pt x="182" y="55"/>
                    <a:pt x="182" y="55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2" y="56"/>
                    <a:pt x="182" y="56"/>
                    <a:pt x="182" y="56"/>
                  </a:cubicBezTo>
                  <a:moveTo>
                    <a:pt x="183" y="53"/>
                  </a:moveTo>
                  <a:cubicBezTo>
                    <a:pt x="183" y="53"/>
                    <a:pt x="183" y="53"/>
                    <a:pt x="183" y="53"/>
                  </a:cubicBezTo>
                  <a:cubicBezTo>
                    <a:pt x="182" y="52"/>
                    <a:pt x="182" y="52"/>
                    <a:pt x="181" y="51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82" y="50"/>
                    <a:pt x="182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3" y="51"/>
                    <a:pt x="183" y="51"/>
                    <a:pt x="182" y="51"/>
                  </a:cubicBezTo>
                  <a:cubicBezTo>
                    <a:pt x="183" y="51"/>
                    <a:pt x="183" y="52"/>
                    <a:pt x="183" y="52"/>
                  </a:cubicBezTo>
                  <a:cubicBezTo>
                    <a:pt x="184" y="52"/>
                    <a:pt x="184" y="52"/>
                    <a:pt x="184" y="52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88" y="52"/>
                    <a:pt x="188" y="52"/>
                    <a:pt x="188" y="52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4" y="52"/>
                    <a:pt x="184" y="52"/>
                    <a:pt x="184" y="52"/>
                  </a:cubicBezTo>
                  <a:cubicBezTo>
                    <a:pt x="184" y="52"/>
                    <a:pt x="184" y="52"/>
                    <a:pt x="184" y="52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3" y="53"/>
                    <a:pt x="183" y="53"/>
                    <a:pt x="183" y="53"/>
                  </a:cubicBezTo>
                  <a:moveTo>
                    <a:pt x="181" y="36"/>
                  </a:moveTo>
                  <a:cubicBezTo>
                    <a:pt x="180" y="36"/>
                    <a:pt x="180" y="36"/>
                    <a:pt x="179" y="37"/>
                  </a:cubicBezTo>
                  <a:cubicBezTo>
                    <a:pt x="170" y="42"/>
                    <a:pt x="165" y="45"/>
                    <a:pt x="155" y="51"/>
                  </a:cubicBezTo>
                  <a:cubicBezTo>
                    <a:pt x="154" y="51"/>
                    <a:pt x="154" y="52"/>
                    <a:pt x="155" y="53"/>
                  </a:cubicBezTo>
                  <a:cubicBezTo>
                    <a:pt x="166" y="59"/>
                    <a:pt x="172" y="62"/>
                    <a:pt x="182" y="69"/>
                  </a:cubicBezTo>
                  <a:cubicBezTo>
                    <a:pt x="183" y="69"/>
                    <a:pt x="184" y="69"/>
                    <a:pt x="184" y="69"/>
                  </a:cubicBezTo>
                  <a:cubicBezTo>
                    <a:pt x="185" y="69"/>
                    <a:pt x="186" y="69"/>
                    <a:pt x="186" y="69"/>
                  </a:cubicBezTo>
                  <a:cubicBezTo>
                    <a:pt x="196" y="63"/>
                    <a:pt x="201" y="60"/>
                    <a:pt x="211" y="55"/>
                  </a:cubicBezTo>
                  <a:cubicBezTo>
                    <a:pt x="211" y="54"/>
                    <a:pt x="211" y="53"/>
                    <a:pt x="210" y="53"/>
                  </a:cubicBezTo>
                  <a:cubicBezTo>
                    <a:pt x="199" y="46"/>
                    <a:pt x="194" y="43"/>
                    <a:pt x="183" y="37"/>
                  </a:cubicBezTo>
                  <a:cubicBezTo>
                    <a:pt x="182" y="36"/>
                    <a:pt x="182" y="36"/>
                    <a:pt x="181" y="36"/>
                  </a:cubicBezTo>
                  <a:moveTo>
                    <a:pt x="265" y="36"/>
                  </a:moveTo>
                  <a:cubicBezTo>
                    <a:pt x="265" y="36"/>
                    <a:pt x="265" y="36"/>
                    <a:pt x="265" y="36"/>
                  </a:cubicBezTo>
                  <a:cubicBezTo>
                    <a:pt x="265" y="36"/>
                    <a:pt x="265" y="36"/>
                    <a:pt x="265" y="36"/>
                  </a:cubicBezTo>
                  <a:cubicBezTo>
                    <a:pt x="264" y="36"/>
                    <a:pt x="264" y="36"/>
                    <a:pt x="264" y="36"/>
                  </a:cubicBezTo>
                  <a:cubicBezTo>
                    <a:pt x="264" y="37"/>
                    <a:pt x="264" y="37"/>
                    <a:pt x="264" y="37"/>
                  </a:cubicBezTo>
                  <a:cubicBezTo>
                    <a:pt x="264" y="37"/>
                    <a:pt x="264" y="37"/>
                    <a:pt x="264" y="37"/>
                  </a:cubicBezTo>
                  <a:cubicBezTo>
                    <a:pt x="265" y="37"/>
                    <a:pt x="265" y="37"/>
                    <a:pt x="265" y="37"/>
                  </a:cubicBezTo>
                  <a:cubicBezTo>
                    <a:pt x="265" y="37"/>
                    <a:pt x="265" y="37"/>
                    <a:pt x="265" y="37"/>
                  </a:cubicBezTo>
                  <a:cubicBezTo>
                    <a:pt x="265" y="37"/>
                    <a:pt x="265" y="37"/>
                    <a:pt x="265" y="37"/>
                  </a:cubicBezTo>
                  <a:cubicBezTo>
                    <a:pt x="266" y="37"/>
                    <a:pt x="266" y="37"/>
                    <a:pt x="266" y="37"/>
                  </a:cubicBezTo>
                  <a:cubicBezTo>
                    <a:pt x="266" y="37"/>
                    <a:pt x="266" y="37"/>
                    <a:pt x="266" y="37"/>
                  </a:cubicBezTo>
                  <a:cubicBezTo>
                    <a:pt x="266" y="37"/>
                    <a:pt x="266" y="37"/>
                    <a:pt x="266" y="37"/>
                  </a:cubicBezTo>
                  <a:cubicBezTo>
                    <a:pt x="266" y="37"/>
                    <a:pt x="266" y="37"/>
                    <a:pt x="266" y="37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5" y="36"/>
                    <a:pt x="265" y="36"/>
                    <a:pt x="265" y="36"/>
                  </a:cubicBezTo>
                  <a:moveTo>
                    <a:pt x="217" y="34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6" y="35"/>
                    <a:pt x="216" y="35"/>
                    <a:pt x="216" y="35"/>
                  </a:cubicBezTo>
                  <a:cubicBezTo>
                    <a:pt x="217" y="35"/>
                    <a:pt x="217" y="35"/>
                    <a:pt x="217" y="35"/>
                  </a:cubicBezTo>
                  <a:cubicBezTo>
                    <a:pt x="217" y="35"/>
                    <a:pt x="217" y="35"/>
                    <a:pt x="217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7" y="34"/>
                    <a:pt x="217" y="34"/>
                    <a:pt x="217" y="34"/>
                  </a:cubicBezTo>
                  <a:cubicBezTo>
                    <a:pt x="217" y="34"/>
                    <a:pt x="217" y="34"/>
                    <a:pt x="217" y="34"/>
                  </a:cubicBezTo>
                  <a:cubicBezTo>
                    <a:pt x="217" y="34"/>
                    <a:pt x="217" y="34"/>
                    <a:pt x="217" y="34"/>
                  </a:cubicBezTo>
                  <a:moveTo>
                    <a:pt x="332" y="50"/>
                  </a:moveTo>
                  <a:cubicBezTo>
                    <a:pt x="332" y="50"/>
                    <a:pt x="332" y="50"/>
                    <a:pt x="332" y="50"/>
                  </a:cubicBezTo>
                  <a:cubicBezTo>
                    <a:pt x="333" y="49"/>
                    <a:pt x="333" y="49"/>
                    <a:pt x="333" y="49"/>
                  </a:cubicBezTo>
                  <a:cubicBezTo>
                    <a:pt x="333" y="49"/>
                    <a:pt x="333" y="49"/>
                    <a:pt x="333" y="49"/>
                  </a:cubicBezTo>
                  <a:cubicBezTo>
                    <a:pt x="333" y="49"/>
                    <a:pt x="333" y="49"/>
                    <a:pt x="333" y="49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1" y="47"/>
                    <a:pt x="330" y="46"/>
                    <a:pt x="329" y="45"/>
                  </a:cubicBezTo>
                  <a:cubicBezTo>
                    <a:pt x="329" y="45"/>
                    <a:pt x="329" y="45"/>
                    <a:pt x="329" y="45"/>
                  </a:cubicBezTo>
                  <a:cubicBezTo>
                    <a:pt x="329" y="45"/>
                    <a:pt x="329" y="45"/>
                    <a:pt x="329" y="45"/>
                  </a:cubicBezTo>
                  <a:cubicBezTo>
                    <a:pt x="329" y="45"/>
                    <a:pt x="329" y="45"/>
                    <a:pt x="329" y="45"/>
                  </a:cubicBezTo>
                  <a:cubicBezTo>
                    <a:pt x="329" y="45"/>
                    <a:pt x="329" y="45"/>
                    <a:pt x="329" y="45"/>
                  </a:cubicBezTo>
                  <a:cubicBezTo>
                    <a:pt x="329" y="45"/>
                    <a:pt x="329" y="45"/>
                    <a:pt x="329" y="45"/>
                  </a:cubicBezTo>
                  <a:cubicBezTo>
                    <a:pt x="330" y="45"/>
                    <a:pt x="330" y="45"/>
                    <a:pt x="330" y="45"/>
                  </a:cubicBezTo>
                  <a:cubicBezTo>
                    <a:pt x="330" y="45"/>
                    <a:pt x="330" y="45"/>
                    <a:pt x="330" y="45"/>
                  </a:cubicBezTo>
                  <a:cubicBezTo>
                    <a:pt x="330" y="45"/>
                    <a:pt x="330" y="45"/>
                    <a:pt x="330" y="45"/>
                  </a:cubicBezTo>
                  <a:cubicBezTo>
                    <a:pt x="331" y="46"/>
                    <a:pt x="332" y="46"/>
                    <a:pt x="334" y="47"/>
                  </a:cubicBezTo>
                  <a:cubicBezTo>
                    <a:pt x="334" y="47"/>
                    <a:pt x="335" y="47"/>
                    <a:pt x="335" y="48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5" y="50"/>
                    <a:pt x="334" y="50"/>
                    <a:pt x="334" y="50"/>
                  </a:cubicBezTo>
                  <a:cubicBezTo>
                    <a:pt x="334" y="50"/>
                    <a:pt x="333" y="50"/>
                    <a:pt x="333" y="51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1" y="51"/>
                    <a:pt x="331" y="51"/>
                    <a:pt x="330" y="50"/>
                  </a:cubicBezTo>
                  <a:cubicBezTo>
                    <a:pt x="330" y="50"/>
                    <a:pt x="329" y="50"/>
                    <a:pt x="329" y="50"/>
                  </a:cubicBezTo>
                  <a:cubicBezTo>
                    <a:pt x="327" y="49"/>
                    <a:pt x="326" y="48"/>
                    <a:pt x="325" y="47"/>
                  </a:cubicBezTo>
                  <a:cubicBezTo>
                    <a:pt x="325" y="47"/>
                    <a:pt x="325" y="47"/>
                    <a:pt x="325" y="47"/>
                  </a:cubicBezTo>
                  <a:cubicBezTo>
                    <a:pt x="325" y="47"/>
                    <a:pt x="325" y="47"/>
                    <a:pt x="325" y="47"/>
                  </a:cubicBezTo>
                  <a:cubicBezTo>
                    <a:pt x="325" y="47"/>
                    <a:pt x="325" y="47"/>
                    <a:pt x="325" y="47"/>
                  </a:cubicBezTo>
                  <a:cubicBezTo>
                    <a:pt x="325" y="47"/>
                    <a:pt x="325" y="47"/>
                    <a:pt x="325" y="47"/>
                  </a:cubicBezTo>
                  <a:cubicBezTo>
                    <a:pt x="326" y="47"/>
                    <a:pt x="326" y="47"/>
                    <a:pt x="326" y="47"/>
                  </a:cubicBezTo>
                  <a:cubicBezTo>
                    <a:pt x="326" y="47"/>
                    <a:pt x="326" y="47"/>
                    <a:pt x="326" y="47"/>
                  </a:cubicBezTo>
                  <a:cubicBezTo>
                    <a:pt x="326" y="47"/>
                    <a:pt x="326" y="47"/>
                    <a:pt x="326" y="47"/>
                  </a:cubicBezTo>
                  <a:cubicBezTo>
                    <a:pt x="326" y="47"/>
                    <a:pt x="326" y="47"/>
                    <a:pt x="326" y="47"/>
                  </a:cubicBezTo>
                  <a:cubicBezTo>
                    <a:pt x="328" y="48"/>
                    <a:pt x="328" y="48"/>
                    <a:pt x="330" y="49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32" y="50"/>
                    <a:pt x="332" y="50"/>
                    <a:pt x="332" y="50"/>
                  </a:cubicBezTo>
                  <a:moveTo>
                    <a:pt x="330" y="32"/>
                  </a:moveTo>
                  <a:cubicBezTo>
                    <a:pt x="330" y="32"/>
                    <a:pt x="329" y="32"/>
                    <a:pt x="329" y="32"/>
                  </a:cubicBezTo>
                  <a:cubicBezTo>
                    <a:pt x="319" y="38"/>
                    <a:pt x="314" y="41"/>
                    <a:pt x="304" y="46"/>
                  </a:cubicBezTo>
                  <a:cubicBezTo>
                    <a:pt x="303" y="47"/>
                    <a:pt x="303" y="48"/>
                    <a:pt x="304" y="48"/>
                  </a:cubicBezTo>
                  <a:cubicBezTo>
                    <a:pt x="315" y="55"/>
                    <a:pt x="321" y="58"/>
                    <a:pt x="331" y="64"/>
                  </a:cubicBezTo>
                  <a:cubicBezTo>
                    <a:pt x="332" y="65"/>
                    <a:pt x="333" y="65"/>
                    <a:pt x="333" y="65"/>
                  </a:cubicBezTo>
                  <a:cubicBezTo>
                    <a:pt x="334" y="65"/>
                    <a:pt x="335" y="65"/>
                    <a:pt x="335" y="64"/>
                  </a:cubicBezTo>
                  <a:cubicBezTo>
                    <a:pt x="345" y="59"/>
                    <a:pt x="350" y="56"/>
                    <a:pt x="359" y="50"/>
                  </a:cubicBezTo>
                  <a:cubicBezTo>
                    <a:pt x="360" y="50"/>
                    <a:pt x="360" y="49"/>
                    <a:pt x="359" y="48"/>
                  </a:cubicBezTo>
                  <a:cubicBezTo>
                    <a:pt x="348" y="42"/>
                    <a:pt x="343" y="39"/>
                    <a:pt x="332" y="32"/>
                  </a:cubicBezTo>
                  <a:cubicBezTo>
                    <a:pt x="332" y="32"/>
                    <a:pt x="331" y="32"/>
                    <a:pt x="330" y="32"/>
                  </a:cubicBezTo>
                  <a:moveTo>
                    <a:pt x="540" y="32"/>
                  </a:moveTo>
                  <a:cubicBezTo>
                    <a:pt x="540" y="32"/>
                    <a:pt x="539" y="32"/>
                    <a:pt x="539" y="32"/>
                  </a:cubicBezTo>
                  <a:cubicBezTo>
                    <a:pt x="468" y="73"/>
                    <a:pt x="398" y="114"/>
                    <a:pt x="327" y="155"/>
                  </a:cubicBezTo>
                  <a:cubicBezTo>
                    <a:pt x="346" y="156"/>
                    <a:pt x="365" y="157"/>
                    <a:pt x="384" y="158"/>
                  </a:cubicBezTo>
                  <a:cubicBezTo>
                    <a:pt x="446" y="122"/>
                    <a:pt x="507" y="86"/>
                    <a:pt x="569" y="50"/>
                  </a:cubicBezTo>
                  <a:cubicBezTo>
                    <a:pt x="570" y="49"/>
                    <a:pt x="570" y="48"/>
                    <a:pt x="569" y="48"/>
                  </a:cubicBezTo>
                  <a:cubicBezTo>
                    <a:pt x="558" y="41"/>
                    <a:pt x="553" y="38"/>
                    <a:pt x="542" y="32"/>
                  </a:cubicBezTo>
                  <a:cubicBezTo>
                    <a:pt x="542" y="32"/>
                    <a:pt x="541" y="32"/>
                    <a:pt x="540" y="32"/>
                  </a:cubicBezTo>
                  <a:moveTo>
                    <a:pt x="410" y="43"/>
                  </a:moveTo>
                  <a:cubicBezTo>
                    <a:pt x="409" y="42"/>
                    <a:pt x="409" y="41"/>
                    <a:pt x="409" y="40"/>
                  </a:cubicBezTo>
                  <a:cubicBezTo>
                    <a:pt x="408" y="40"/>
                    <a:pt x="408" y="40"/>
                    <a:pt x="408" y="40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0" y="40"/>
                    <a:pt x="410" y="40"/>
                    <a:pt x="410" y="40"/>
                  </a:cubicBezTo>
                  <a:cubicBezTo>
                    <a:pt x="410" y="40"/>
                    <a:pt x="410" y="40"/>
                    <a:pt x="410" y="40"/>
                  </a:cubicBezTo>
                  <a:cubicBezTo>
                    <a:pt x="410" y="41"/>
                    <a:pt x="411" y="41"/>
                    <a:pt x="411" y="42"/>
                  </a:cubicBezTo>
                  <a:cubicBezTo>
                    <a:pt x="413" y="43"/>
                    <a:pt x="414" y="43"/>
                    <a:pt x="416" y="43"/>
                  </a:cubicBezTo>
                  <a:cubicBezTo>
                    <a:pt x="416" y="43"/>
                    <a:pt x="416" y="43"/>
                    <a:pt x="416" y="43"/>
                  </a:cubicBezTo>
                  <a:cubicBezTo>
                    <a:pt x="416" y="43"/>
                    <a:pt x="416" y="43"/>
                    <a:pt x="416" y="43"/>
                  </a:cubicBezTo>
                  <a:cubicBezTo>
                    <a:pt x="416" y="43"/>
                    <a:pt x="416" y="43"/>
                    <a:pt x="416" y="43"/>
                  </a:cubicBezTo>
                  <a:cubicBezTo>
                    <a:pt x="416" y="43"/>
                    <a:pt x="416" y="43"/>
                    <a:pt x="416" y="43"/>
                  </a:cubicBezTo>
                  <a:cubicBezTo>
                    <a:pt x="416" y="43"/>
                    <a:pt x="416" y="43"/>
                    <a:pt x="416" y="43"/>
                  </a:cubicBezTo>
                  <a:cubicBezTo>
                    <a:pt x="416" y="44"/>
                    <a:pt x="416" y="44"/>
                    <a:pt x="416" y="44"/>
                  </a:cubicBezTo>
                  <a:cubicBezTo>
                    <a:pt x="415" y="44"/>
                    <a:pt x="415" y="44"/>
                    <a:pt x="415" y="44"/>
                  </a:cubicBezTo>
                  <a:cubicBezTo>
                    <a:pt x="415" y="44"/>
                    <a:pt x="415" y="44"/>
                    <a:pt x="415" y="44"/>
                  </a:cubicBezTo>
                  <a:cubicBezTo>
                    <a:pt x="415" y="44"/>
                    <a:pt x="415" y="44"/>
                    <a:pt x="415" y="44"/>
                  </a:cubicBezTo>
                  <a:cubicBezTo>
                    <a:pt x="413" y="44"/>
                    <a:pt x="412" y="43"/>
                    <a:pt x="410" y="43"/>
                  </a:cubicBezTo>
                  <a:cubicBezTo>
                    <a:pt x="411" y="44"/>
                    <a:pt x="412" y="44"/>
                    <a:pt x="413" y="45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413" y="46"/>
                    <a:pt x="413" y="46"/>
                    <a:pt x="413" y="46"/>
                  </a:cubicBezTo>
                  <a:cubicBezTo>
                    <a:pt x="412" y="46"/>
                    <a:pt x="412" y="46"/>
                    <a:pt x="412" y="46"/>
                  </a:cubicBezTo>
                  <a:cubicBezTo>
                    <a:pt x="412" y="46"/>
                    <a:pt x="412" y="46"/>
                    <a:pt x="412" y="46"/>
                  </a:cubicBezTo>
                  <a:cubicBezTo>
                    <a:pt x="412" y="46"/>
                    <a:pt x="412" y="46"/>
                    <a:pt x="412" y="46"/>
                  </a:cubicBezTo>
                  <a:cubicBezTo>
                    <a:pt x="412" y="46"/>
                    <a:pt x="412" y="46"/>
                    <a:pt x="412" y="46"/>
                  </a:cubicBezTo>
                  <a:cubicBezTo>
                    <a:pt x="409" y="44"/>
                    <a:pt x="408" y="44"/>
                    <a:pt x="405" y="42"/>
                  </a:cubicBezTo>
                  <a:cubicBezTo>
                    <a:pt x="405" y="42"/>
                    <a:pt x="405" y="42"/>
                    <a:pt x="405" y="42"/>
                  </a:cubicBezTo>
                  <a:cubicBezTo>
                    <a:pt x="405" y="42"/>
                    <a:pt x="405" y="42"/>
                    <a:pt x="405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6" y="41"/>
                    <a:pt x="406" y="41"/>
                    <a:pt x="406" y="41"/>
                  </a:cubicBezTo>
                  <a:cubicBezTo>
                    <a:pt x="406" y="41"/>
                    <a:pt x="406" y="41"/>
                    <a:pt x="406" y="41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8" y="42"/>
                    <a:pt x="408" y="42"/>
                    <a:pt x="410" y="43"/>
                  </a:cubicBezTo>
                  <a:moveTo>
                    <a:pt x="410" y="26"/>
                  </a:moveTo>
                  <a:cubicBezTo>
                    <a:pt x="409" y="26"/>
                    <a:pt x="408" y="27"/>
                    <a:pt x="408" y="27"/>
                  </a:cubicBezTo>
                  <a:cubicBezTo>
                    <a:pt x="398" y="32"/>
                    <a:pt x="393" y="35"/>
                    <a:pt x="384" y="41"/>
                  </a:cubicBezTo>
                  <a:cubicBezTo>
                    <a:pt x="383" y="42"/>
                    <a:pt x="383" y="42"/>
                    <a:pt x="384" y="43"/>
                  </a:cubicBezTo>
                  <a:cubicBezTo>
                    <a:pt x="395" y="49"/>
                    <a:pt x="400" y="53"/>
                    <a:pt x="411" y="59"/>
                  </a:cubicBezTo>
                  <a:cubicBezTo>
                    <a:pt x="411" y="59"/>
                    <a:pt x="412" y="59"/>
                    <a:pt x="413" y="59"/>
                  </a:cubicBezTo>
                  <a:cubicBezTo>
                    <a:pt x="413" y="59"/>
                    <a:pt x="414" y="59"/>
                    <a:pt x="414" y="59"/>
                  </a:cubicBezTo>
                  <a:cubicBezTo>
                    <a:pt x="424" y="53"/>
                    <a:pt x="429" y="50"/>
                    <a:pt x="439" y="45"/>
                  </a:cubicBezTo>
                  <a:cubicBezTo>
                    <a:pt x="439" y="44"/>
                    <a:pt x="439" y="43"/>
                    <a:pt x="438" y="43"/>
                  </a:cubicBezTo>
                  <a:cubicBezTo>
                    <a:pt x="428" y="36"/>
                    <a:pt x="422" y="33"/>
                    <a:pt x="412" y="27"/>
                  </a:cubicBezTo>
                  <a:cubicBezTo>
                    <a:pt x="411" y="27"/>
                    <a:pt x="410" y="26"/>
                    <a:pt x="410" y="26"/>
                  </a:cubicBezTo>
                  <a:moveTo>
                    <a:pt x="269" y="41"/>
                  </a:moveTo>
                  <a:cubicBezTo>
                    <a:pt x="268" y="41"/>
                    <a:pt x="268" y="41"/>
                    <a:pt x="268" y="41"/>
                  </a:cubicBezTo>
                  <a:cubicBezTo>
                    <a:pt x="267" y="41"/>
                    <a:pt x="267" y="41"/>
                    <a:pt x="267" y="41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266" y="38"/>
                    <a:pt x="266" y="38"/>
                    <a:pt x="266" y="38"/>
                  </a:cubicBezTo>
                  <a:cubicBezTo>
                    <a:pt x="265" y="38"/>
                    <a:pt x="265" y="38"/>
                    <a:pt x="265" y="38"/>
                  </a:cubicBezTo>
                  <a:cubicBezTo>
                    <a:pt x="264" y="38"/>
                    <a:pt x="264" y="38"/>
                    <a:pt x="264" y="38"/>
                  </a:cubicBezTo>
                  <a:cubicBezTo>
                    <a:pt x="264" y="38"/>
                    <a:pt x="264" y="38"/>
                    <a:pt x="264" y="38"/>
                  </a:cubicBezTo>
                  <a:cubicBezTo>
                    <a:pt x="263" y="38"/>
                    <a:pt x="263" y="38"/>
                    <a:pt x="263" y="38"/>
                  </a:cubicBezTo>
                  <a:cubicBezTo>
                    <a:pt x="263" y="37"/>
                    <a:pt x="263" y="37"/>
                    <a:pt x="263" y="37"/>
                  </a:cubicBezTo>
                  <a:cubicBezTo>
                    <a:pt x="263" y="37"/>
                    <a:pt x="263" y="37"/>
                    <a:pt x="263" y="37"/>
                  </a:cubicBezTo>
                  <a:cubicBezTo>
                    <a:pt x="263" y="36"/>
                    <a:pt x="263" y="36"/>
                    <a:pt x="263" y="36"/>
                  </a:cubicBezTo>
                  <a:cubicBezTo>
                    <a:pt x="263" y="36"/>
                    <a:pt x="263" y="36"/>
                    <a:pt x="264" y="36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67" y="35"/>
                    <a:pt x="267" y="35"/>
                    <a:pt x="267" y="35"/>
                  </a:cubicBezTo>
                  <a:cubicBezTo>
                    <a:pt x="268" y="36"/>
                    <a:pt x="268" y="36"/>
                    <a:pt x="268" y="36"/>
                  </a:cubicBezTo>
                  <a:cubicBezTo>
                    <a:pt x="268" y="36"/>
                    <a:pt x="268" y="36"/>
                    <a:pt x="268" y="36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70" y="38"/>
                    <a:pt x="270" y="38"/>
                    <a:pt x="270" y="38"/>
                  </a:cubicBezTo>
                  <a:cubicBezTo>
                    <a:pt x="270" y="38"/>
                    <a:pt x="270" y="38"/>
                    <a:pt x="270" y="38"/>
                  </a:cubicBezTo>
                  <a:cubicBezTo>
                    <a:pt x="270" y="37"/>
                    <a:pt x="270" y="37"/>
                    <a:pt x="270" y="37"/>
                  </a:cubicBezTo>
                  <a:cubicBezTo>
                    <a:pt x="270" y="37"/>
                    <a:pt x="270" y="37"/>
                    <a:pt x="270" y="37"/>
                  </a:cubicBezTo>
                  <a:cubicBezTo>
                    <a:pt x="270" y="37"/>
                    <a:pt x="270" y="37"/>
                    <a:pt x="270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6"/>
                    <a:pt x="269" y="36"/>
                    <a:pt x="269" y="36"/>
                  </a:cubicBezTo>
                  <a:cubicBezTo>
                    <a:pt x="269" y="36"/>
                    <a:pt x="269" y="36"/>
                    <a:pt x="269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4" y="37"/>
                    <a:pt x="274" y="37"/>
                    <a:pt x="274" y="37"/>
                  </a:cubicBezTo>
                  <a:cubicBezTo>
                    <a:pt x="274" y="37"/>
                    <a:pt x="274" y="37"/>
                    <a:pt x="274" y="37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3" y="38"/>
                    <a:pt x="273" y="38"/>
                    <a:pt x="273" y="38"/>
                  </a:cubicBezTo>
                  <a:cubicBezTo>
                    <a:pt x="273" y="38"/>
                    <a:pt x="273" y="38"/>
                    <a:pt x="273" y="38"/>
                  </a:cubicBezTo>
                  <a:cubicBezTo>
                    <a:pt x="272" y="38"/>
                    <a:pt x="272" y="38"/>
                    <a:pt x="272" y="38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1" y="40"/>
                    <a:pt x="271" y="40"/>
                    <a:pt x="271" y="40"/>
                  </a:cubicBezTo>
                  <a:cubicBezTo>
                    <a:pt x="271" y="40"/>
                    <a:pt x="271" y="40"/>
                    <a:pt x="271" y="40"/>
                  </a:cubicBezTo>
                  <a:cubicBezTo>
                    <a:pt x="270" y="40"/>
                    <a:pt x="270" y="40"/>
                    <a:pt x="270" y="40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9" y="41"/>
                    <a:pt x="269" y="41"/>
                    <a:pt x="269" y="41"/>
                  </a:cubicBezTo>
                  <a:moveTo>
                    <a:pt x="287" y="38"/>
                  </a:moveTo>
                  <a:cubicBezTo>
                    <a:pt x="287" y="38"/>
                    <a:pt x="287" y="38"/>
                    <a:pt x="287" y="38"/>
                  </a:cubicBezTo>
                  <a:cubicBezTo>
                    <a:pt x="286" y="38"/>
                    <a:pt x="286" y="38"/>
                    <a:pt x="286" y="38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7" y="36"/>
                    <a:pt x="288" y="36"/>
                    <a:pt x="290" y="35"/>
                  </a:cubicBezTo>
                  <a:cubicBezTo>
                    <a:pt x="290" y="35"/>
                    <a:pt x="290" y="35"/>
                    <a:pt x="290" y="35"/>
                  </a:cubicBezTo>
                  <a:cubicBezTo>
                    <a:pt x="290" y="35"/>
                    <a:pt x="290" y="35"/>
                    <a:pt x="290" y="35"/>
                  </a:cubicBezTo>
                  <a:cubicBezTo>
                    <a:pt x="290" y="35"/>
                    <a:pt x="290" y="35"/>
                    <a:pt x="290" y="35"/>
                  </a:cubicBezTo>
                  <a:cubicBezTo>
                    <a:pt x="291" y="35"/>
                    <a:pt x="291" y="35"/>
                    <a:pt x="291" y="35"/>
                  </a:cubicBezTo>
                  <a:cubicBezTo>
                    <a:pt x="291" y="35"/>
                    <a:pt x="291" y="35"/>
                    <a:pt x="291" y="35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1" y="36"/>
                    <a:pt x="291" y="36"/>
                    <a:pt x="291" y="36"/>
                  </a:cubicBezTo>
                  <a:cubicBezTo>
                    <a:pt x="293" y="38"/>
                    <a:pt x="293" y="38"/>
                    <a:pt x="294" y="40"/>
                  </a:cubicBezTo>
                  <a:cubicBezTo>
                    <a:pt x="295" y="40"/>
                    <a:pt x="295" y="40"/>
                    <a:pt x="295" y="40"/>
                  </a:cubicBezTo>
                  <a:cubicBezTo>
                    <a:pt x="294" y="40"/>
                    <a:pt x="294" y="40"/>
                    <a:pt x="294" y="40"/>
                  </a:cubicBezTo>
                  <a:cubicBezTo>
                    <a:pt x="294" y="40"/>
                    <a:pt x="294" y="40"/>
                    <a:pt x="294" y="40"/>
                  </a:cubicBezTo>
                  <a:cubicBezTo>
                    <a:pt x="294" y="41"/>
                    <a:pt x="294" y="41"/>
                    <a:pt x="294" y="41"/>
                  </a:cubicBezTo>
                  <a:cubicBezTo>
                    <a:pt x="294" y="41"/>
                    <a:pt x="294" y="41"/>
                    <a:pt x="294" y="41"/>
                  </a:cubicBezTo>
                  <a:cubicBezTo>
                    <a:pt x="293" y="41"/>
                    <a:pt x="293" y="41"/>
                    <a:pt x="293" y="41"/>
                  </a:cubicBezTo>
                  <a:cubicBezTo>
                    <a:pt x="293" y="41"/>
                    <a:pt x="293" y="41"/>
                    <a:pt x="293" y="41"/>
                  </a:cubicBezTo>
                  <a:cubicBezTo>
                    <a:pt x="293" y="41"/>
                    <a:pt x="293" y="41"/>
                    <a:pt x="293" y="41"/>
                  </a:cubicBezTo>
                  <a:cubicBezTo>
                    <a:pt x="292" y="39"/>
                    <a:pt x="291" y="38"/>
                    <a:pt x="290" y="36"/>
                  </a:cubicBezTo>
                  <a:cubicBezTo>
                    <a:pt x="289" y="37"/>
                    <a:pt x="288" y="37"/>
                    <a:pt x="287" y="38"/>
                  </a:cubicBezTo>
                  <a:moveTo>
                    <a:pt x="278" y="21"/>
                  </a:moveTo>
                  <a:cubicBezTo>
                    <a:pt x="278" y="21"/>
                    <a:pt x="277" y="21"/>
                    <a:pt x="277" y="21"/>
                  </a:cubicBezTo>
                  <a:cubicBezTo>
                    <a:pt x="267" y="27"/>
                    <a:pt x="262" y="30"/>
                    <a:pt x="252" y="36"/>
                  </a:cubicBezTo>
                  <a:cubicBezTo>
                    <a:pt x="251" y="36"/>
                    <a:pt x="251" y="37"/>
                    <a:pt x="252" y="38"/>
                  </a:cubicBezTo>
                  <a:cubicBezTo>
                    <a:pt x="263" y="44"/>
                    <a:pt x="269" y="47"/>
                    <a:pt x="279" y="54"/>
                  </a:cubicBezTo>
                  <a:cubicBezTo>
                    <a:pt x="280" y="54"/>
                    <a:pt x="281" y="54"/>
                    <a:pt x="281" y="54"/>
                  </a:cubicBezTo>
                  <a:cubicBezTo>
                    <a:pt x="282" y="54"/>
                    <a:pt x="283" y="54"/>
                    <a:pt x="283" y="54"/>
                  </a:cubicBezTo>
                  <a:cubicBezTo>
                    <a:pt x="293" y="48"/>
                    <a:pt x="298" y="45"/>
                    <a:pt x="307" y="40"/>
                  </a:cubicBezTo>
                  <a:cubicBezTo>
                    <a:pt x="308" y="39"/>
                    <a:pt x="308" y="38"/>
                    <a:pt x="307" y="38"/>
                  </a:cubicBezTo>
                  <a:cubicBezTo>
                    <a:pt x="296" y="31"/>
                    <a:pt x="291" y="28"/>
                    <a:pt x="280" y="22"/>
                  </a:cubicBezTo>
                  <a:cubicBezTo>
                    <a:pt x="280" y="21"/>
                    <a:pt x="279" y="21"/>
                    <a:pt x="278" y="21"/>
                  </a:cubicBezTo>
                  <a:moveTo>
                    <a:pt x="321" y="21"/>
                  </a:moveTo>
                  <a:cubicBezTo>
                    <a:pt x="321" y="21"/>
                    <a:pt x="321" y="21"/>
                    <a:pt x="321" y="21"/>
                  </a:cubicBezTo>
                  <a:moveTo>
                    <a:pt x="324" y="20"/>
                  </a:moveTo>
                  <a:cubicBezTo>
                    <a:pt x="323" y="20"/>
                    <a:pt x="323" y="20"/>
                    <a:pt x="323" y="20"/>
                  </a:cubicBezTo>
                  <a:cubicBezTo>
                    <a:pt x="323" y="20"/>
                    <a:pt x="323" y="20"/>
                    <a:pt x="323" y="20"/>
                  </a:cubicBezTo>
                  <a:cubicBezTo>
                    <a:pt x="323" y="21"/>
                    <a:pt x="323" y="21"/>
                    <a:pt x="323" y="21"/>
                  </a:cubicBezTo>
                  <a:cubicBezTo>
                    <a:pt x="323" y="21"/>
                    <a:pt x="323" y="21"/>
                    <a:pt x="323" y="21"/>
                  </a:cubicBezTo>
                  <a:cubicBezTo>
                    <a:pt x="323" y="21"/>
                    <a:pt x="323" y="21"/>
                    <a:pt x="323" y="21"/>
                  </a:cubicBezTo>
                  <a:cubicBezTo>
                    <a:pt x="323" y="22"/>
                    <a:pt x="323" y="22"/>
                    <a:pt x="323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5" y="21"/>
                    <a:pt x="325" y="21"/>
                    <a:pt x="325" y="21"/>
                  </a:cubicBezTo>
                  <a:cubicBezTo>
                    <a:pt x="325" y="21"/>
                    <a:pt x="325" y="21"/>
                    <a:pt x="325" y="21"/>
                  </a:cubicBezTo>
                  <a:cubicBezTo>
                    <a:pt x="325" y="20"/>
                    <a:pt x="325" y="20"/>
                    <a:pt x="325" y="20"/>
                  </a:cubicBezTo>
                  <a:cubicBezTo>
                    <a:pt x="324" y="20"/>
                    <a:pt x="324" y="20"/>
                    <a:pt x="324" y="20"/>
                  </a:cubicBezTo>
                  <a:moveTo>
                    <a:pt x="508" y="38"/>
                  </a:moveTo>
                  <a:cubicBezTo>
                    <a:pt x="507" y="38"/>
                    <a:pt x="507" y="38"/>
                    <a:pt x="507" y="38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08" y="37"/>
                    <a:pt x="508" y="37"/>
                    <a:pt x="508" y="37"/>
                  </a:cubicBezTo>
                  <a:cubicBezTo>
                    <a:pt x="509" y="37"/>
                    <a:pt x="509" y="37"/>
                    <a:pt x="509" y="37"/>
                  </a:cubicBezTo>
                  <a:cubicBezTo>
                    <a:pt x="508" y="38"/>
                    <a:pt x="508" y="38"/>
                    <a:pt x="508" y="38"/>
                  </a:cubicBezTo>
                  <a:cubicBezTo>
                    <a:pt x="508" y="38"/>
                    <a:pt x="508" y="38"/>
                    <a:pt x="508" y="38"/>
                  </a:cubicBezTo>
                  <a:moveTo>
                    <a:pt x="479" y="36"/>
                  </a:moveTo>
                  <a:cubicBezTo>
                    <a:pt x="478" y="35"/>
                    <a:pt x="478" y="35"/>
                    <a:pt x="478" y="35"/>
                  </a:cubicBezTo>
                  <a:cubicBezTo>
                    <a:pt x="478" y="35"/>
                    <a:pt x="478" y="35"/>
                    <a:pt x="478" y="35"/>
                  </a:cubicBezTo>
                  <a:cubicBezTo>
                    <a:pt x="478" y="35"/>
                    <a:pt x="478" y="35"/>
                    <a:pt x="478" y="35"/>
                  </a:cubicBezTo>
                  <a:cubicBezTo>
                    <a:pt x="478" y="35"/>
                    <a:pt x="478" y="35"/>
                    <a:pt x="478" y="35"/>
                  </a:cubicBezTo>
                  <a:cubicBezTo>
                    <a:pt x="477" y="35"/>
                    <a:pt x="477" y="35"/>
                    <a:pt x="477" y="35"/>
                  </a:cubicBezTo>
                  <a:cubicBezTo>
                    <a:pt x="478" y="35"/>
                    <a:pt x="478" y="35"/>
                    <a:pt x="478" y="35"/>
                  </a:cubicBezTo>
                  <a:cubicBezTo>
                    <a:pt x="478" y="35"/>
                    <a:pt x="478" y="35"/>
                    <a:pt x="478" y="35"/>
                  </a:cubicBezTo>
                  <a:cubicBezTo>
                    <a:pt x="480" y="34"/>
                    <a:pt x="481" y="34"/>
                    <a:pt x="483" y="34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4" y="34"/>
                    <a:pt x="484" y="34"/>
                    <a:pt x="484" y="34"/>
                  </a:cubicBezTo>
                  <a:cubicBezTo>
                    <a:pt x="485" y="34"/>
                    <a:pt x="485" y="34"/>
                    <a:pt x="485" y="34"/>
                  </a:cubicBezTo>
                  <a:cubicBezTo>
                    <a:pt x="485" y="34"/>
                    <a:pt x="485" y="34"/>
                    <a:pt x="485" y="34"/>
                  </a:cubicBezTo>
                  <a:cubicBezTo>
                    <a:pt x="484" y="36"/>
                    <a:pt x="484" y="36"/>
                    <a:pt x="483" y="38"/>
                  </a:cubicBezTo>
                  <a:cubicBezTo>
                    <a:pt x="483" y="38"/>
                    <a:pt x="483" y="38"/>
                    <a:pt x="483" y="38"/>
                  </a:cubicBezTo>
                  <a:cubicBezTo>
                    <a:pt x="483" y="38"/>
                    <a:pt x="483" y="38"/>
                    <a:pt x="483" y="38"/>
                  </a:cubicBezTo>
                  <a:cubicBezTo>
                    <a:pt x="482" y="38"/>
                    <a:pt x="482" y="38"/>
                    <a:pt x="482" y="38"/>
                  </a:cubicBezTo>
                  <a:cubicBezTo>
                    <a:pt x="482" y="38"/>
                    <a:pt x="482" y="38"/>
                    <a:pt x="482" y="38"/>
                  </a:cubicBezTo>
                  <a:cubicBezTo>
                    <a:pt x="482" y="37"/>
                    <a:pt x="482" y="37"/>
                    <a:pt x="482" y="37"/>
                  </a:cubicBezTo>
                  <a:cubicBezTo>
                    <a:pt x="482" y="37"/>
                    <a:pt x="482" y="37"/>
                    <a:pt x="482" y="37"/>
                  </a:cubicBezTo>
                  <a:cubicBezTo>
                    <a:pt x="482" y="37"/>
                    <a:pt x="482" y="37"/>
                    <a:pt x="482" y="37"/>
                  </a:cubicBezTo>
                  <a:cubicBezTo>
                    <a:pt x="482" y="37"/>
                    <a:pt x="482" y="37"/>
                    <a:pt x="482" y="37"/>
                  </a:cubicBezTo>
                  <a:cubicBezTo>
                    <a:pt x="482" y="36"/>
                    <a:pt x="482" y="36"/>
                    <a:pt x="483" y="35"/>
                  </a:cubicBezTo>
                  <a:cubicBezTo>
                    <a:pt x="481" y="35"/>
                    <a:pt x="481" y="35"/>
                    <a:pt x="479" y="36"/>
                  </a:cubicBezTo>
                  <a:cubicBezTo>
                    <a:pt x="479" y="36"/>
                    <a:pt x="479" y="36"/>
                    <a:pt x="479" y="36"/>
                  </a:cubicBezTo>
                  <a:moveTo>
                    <a:pt x="492" y="19"/>
                  </a:moveTo>
                  <a:cubicBezTo>
                    <a:pt x="492" y="19"/>
                    <a:pt x="491" y="19"/>
                    <a:pt x="490" y="19"/>
                  </a:cubicBezTo>
                  <a:cubicBezTo>
                    <a:pt x="481" y="25"/>
                    <a:pt x="476" y="28"/>
                    <a:pt x="466" y="34"/>
                  </a:cubicBezTo>
                  <a:cubicBezTo>
                    <a:pt x="465" y="34"/>
                    <a:pt x="465" y="35"/>
                    <a:pt x="466" y="36"/>
                  </a:cubicBezTo>
                  <a:cubicBezTo>
                    <a:pt x="477" y="42"/>
                    <a:pt x="482" y="45"/>
                    <a:pt x="493" y="51"/>
                  </a:cubicBezTo>
                  <a:cubicBezTo>
                    <a:pt x="494" y="52"/>
                    <a:pt x="494" y="52"/>
                    <a:pt x="495" y="52"/>
                  </a:cubicBezTo>
                  <a:cubicBezTo>
                    <a:pt x="496" y="52"/>
                    <a:pt x="496" y="52"/>
                    <a:pt x="497" y="52"/>
                  </a:cubicBezTo>
                  <a:cubicBezTo>
                    <a:pt x="506" y="46"/>
                    <a:pt x="511" y="43"/>
                    <a:pt x="521" y="37"/>
                  </a:cubicBezTo>
                  <a:cubicBezTo>
                    <a:pt x="522" y="37"/>
                    <a:pt x="522" y="36"/>
                    <a:pt x="521" y="35"/>
                  </a:cubicBezTo>
                  <a:cubicBezTo>
                    <a:pt x="510" y="29"/>
                    <a:pt x="505" y="26"/>
                    <a:pt x="494" y="20"/>
                  </a:cubicBezTo>
                  <a:cubicBezTo>
                    <a:pt x="493" y="19"/>
                    <a:pt x="493" y="19"/>
                    <a:pt x="492" y="19"/>
                  </a:cubicBezTo>
                  <a:moveTo>
                    <a:pt x="321" y="18"/>
                  </a:moveTo>
                  <a:cubicBezTo>
                    <a:pt x="320" y="18"/>
                    <a:pt x="320" y="18"/>
                    <a:pt x="320" y="18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319" y="19"/>
                    <a:pt x="319" y="19"/>
                    <a:pt x="319" y="19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2" y="20"/>
                    <a:pt x="322" y="20"/>
                    <a:pt x="322" y="20"/>
                  </a:cubicBezTo>
                  <a:cubicBezTo>
                    <a:pt x="322" y="19"/>
                    <a:pt x="322" y="19"/>
                    <a:pt x="322" y="19"/>
                  </a:cubicBezTo>
                  <a:cubicBezTo>
                    <a:pt x="321" y="19"/>
                    <a:pt x="321" y="19"/>
                    <a:pt x="321" y="19"/>
                  </a:cubicBezTo>
                  <a:cubicBezTo>
                    <a:pt x="321" y="18"/>
                    <a:pt x="321" y="18"/>
                    <a:pt x="321" y="18"/>
                  </a:cubicBezTo>
                  <a:cubicBezTo>
                    <a:pt x="321" y="18"/>
                    <a:pt x="321" y="18"/>
                    <a:pt x="321" y="18"/>
                  </a:cubicBezTo>
                  <a:moveTo>
                    <a:pt x="213" y="38"/>
                  </a:moveTo>
                  <a:cubicBezTo>
                    <a:pt x="213" y="38"/>
                    <a:pt x="213" y="38"/>
                    <a:pt x="213" y="38"/>
                  </a:cubicBezTo>
                  <a:cubicBezTo>
                    <a:pt x="211" y="37"/>
                    <a:pt x="210" y="37"/>
                    <a:pt x="208" y="36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09" y="35"/>
                    <a:pt x="209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1" y="35"/>
                    <a:pt x="210" y="35"/>
                    <a:pt x="210" y="35"/>
                  </a:cubicBezTo>
                  <a:cubicBezTo>
                    <a:pt x="210" y="36"/>
                    <a:pt x="210" y="36"/>
                    <a:pt x="211" y="36"/>
                  </a:cubicBezTo>
                  <a:cubicBezTo>
                    <a:pt x="212" y="36"/>
                    <a:pt x="212" y="36"/>
                    <a:pt x="213" y="35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3" y="36"/>
                    <a:pt x="213" y="36"/>
                    <a:pt x="212" y="37"/>
                  </a:cubicBezTo>
                  <a:cubicBezTo>
                    <a:pt x="213" y="37"/>
                    <a:pt x="213" y="37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moveTo>
                    <a:pt x="217" y="36"/>
                  </a:move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3" y="32"/>
                    <a:pt x="213" y="32"/>
                    <a:pt x="213" y="32"/>
                  </a:cubicBezTo>
                  <a:cubicBezTo>
                    <a:pt x="213" y="32"/>
                    <a:pt x="213" y="32"/>
                    <a:pt x="213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36"/>
                    <a:pt x="217" y="36"/>
                    <a:pt x="217" y="36"/>
                  </a:cubicBezTo>
                  <a:moveTo>
                    <a:pt x="212" y="18"/>
                  </a:moveTo>
                  <a:cubicBezTo>
                    <a:pt x="211" y="18"/>
                    <a:pt x="211" y="18"/>
                    <a:pt x="210" y="19"/>
                  </a:cubicBezTo>
                  <a:cubicBezTo>
                    <a:pt x="201" y="24"/>
                    <a:pt x="196" y="27"/>
                    <a:pt x="186" y="33"/>
                  </a:cubicBezTo>
                  <a:cubicBezTo>
                    <a:pt x="185" y="33"/>
                    <a:pt x="185" y="34"/>
                    <a:pt x="186" y="35"/>
                  </a:cubicBezTo>
                  <a:cubicBezTo>
                    <a:pt x="197" y="41"/>
                    <a:pt x="202" y="45"/>
                    <a:pt x="213" y="51"/>
                  </a:cubicBezTo>
                  <a:cubicBezTo>
                    <a:pt x="214" y="51"/>
                    <a:pt x="215" y="51"/>
                    <a:pt x="215" y="51"/>
                  </a:cubicBezTo>
                  <a:cubicBezTo>
                    <a:pt x="216" y="51"/>
                    <a:pt x="217" y="51"/>
                    <a:pt x="217" y="51"/>
                  </a:cubicBezTo>
                  <a:cubicBezTo>
                    <a:pt x="227" y="45"/>
                    <a:pt x="232" y="43"/>
                    <a:pt x="241" y="37"/>
                  </a:cubicBezTo>
                  <a:cubicBezTo>
                    <a:pt x="242" y="36"/>
                    <a:pt x="242" y="35"/>
                    <a:pt x="241" y="35"/>
                  </a:cubicBezTo>
                  <a:cubicBezTo>
                    <a:pt x="230" y="28"/>
                    <a:pt x="225" y="25"/>
                    <a:pt x="214" y="19"/>
                  </a:cubicBezTo>
                  <a:cubicBezTo>
                    <a:pt x="213" y="18"/>
                    <a:pt x="213" y="18"/>
                    <a:pt x="212" y="18"/>
                  </a:cubicBezTo>
                  <a:moveTo>
                    <a:pt x="364" y="32"/>
                  </a:moveTo>
                  <a:cubicBezTo>
                    <a:pt x="364" y="32"/>
                    <a:pt x="364" y="32"/>
                    <a:pt x="364" y="32"/>
                  </a:cubicBezTo>
                  <a:cubicBezTo>
                    <a:pt x="361" y="31"/>
                    <a:pt x="360" y="30"/>
                    <a:pt x="357" y="29"/>
                  </a:cubicBezTo>
                  <a:cubicBezTo>
                    <a:pt x="357" y="29"/>
                    <a:pt x="357" y="29"/>
                    <a:pt x="357" y="29"/>
                  </a:cubicBezTo>
                  <a:cubicBezTo>
                    <a:pt x="357" y="28"/>
                    <a:pt x="357" y="28"/>
                    <a:pt x="357" y="28"/>
                  </a:cubicBezTo>
                  <a:cubicBezTo>
                    <a:pt x="358" y="28"/>
                    <a:pt x="358" y="28"/>
                    <a:pt x="358" y="28"/>
                  </a:cubicBezTo>
                  <a:cubicBezTo>
                    <a:pt x="358" y="28"/>
                    <a:pt x="358" y="28"/>
                    <a:pt x="358" y="28"/>
                  </a:cubicBezTo>
                  <a:cubicBezTo>
                    <a:pt x="358" y="28"/>
                    <a:pt x="358" y="28"/>
                    <a:pt x="358" y="28"/>
                  </a:cubicBezTo>
                  <a:cubicBezTo>
                    <a:pt x="358" y="28"/>
                    <a:pt x="358" y="28"/>
                    <a:pt x="358" y="28"/>
                  </a:cubicBezTo>
                  <a:cubicBezTo>
                    <a:pt x="359" y="28"/>
                    <a:pt x="359" y="28"/>
                    <a:pt x="359" y="28"/>
                  </a:cubicBezTo>
                  <a:cubicBezTo>
                    <a:pt x="359" y="28"/>
                    <a:pt x="359" y="28"/>
                    <a:pt x="359" y="28"/>
                  </a:cubicBezTo>
                  <a:cubicBezTo>
                    <a:pt x="361" y="29"/>
                    <a:pt x="363" y="30"/>
                    <a:pt x="365" y="32"/>
                  </a:cubicBezTo>
                  <a:cubicBezTo>
                    <a:pt x="365" y="32"/>
                    <a:pt x="365" y="32"/>
                    <a:pt x="365" y="32"/>
                  </a:cubicBezTo>
                  <a:cubicBezTo>
                    <a:pt x="365" y="32"/>
                    <a:pt x="365" y="32"/>
                    <a:pt x="365" y="32"/>
                  </a:cubicBezTo>
                  <a:cubicBezTo>
                    <a:pt x="365" y="32"/>
                    <a:pt x="365" y="32"/>
                    <a:pt x="365" y="32"/>
                  </a:cubicBezTo>
                  <a:cubicBezTo>
                    <a:pt x="365" y="32"/>
                    <a:pt x="365" y="32"/>
                    <a:pt x="365" y="32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4" y="32"/>
                    <a:pt x="364" y="32"/>
                    <a:pt x="364" y="32"/>
                  </a:cubicBezTo>
                  <a:moveTo>
                    <a:pt x="361" y="14"/>
                  </a:moveTo>
                  <a:cubicBezTo>
                    <a:pt x="360" y="14"/>
                    <a:pt x="360" y="14"/>
                    <a:pt x="359" y="14"/>
                  </a:cubicBezTo>
                  <a:cubicBezTo>
                    <a:pt x="350" y="20"/>
                    <a:pt x="345" y="23"/>
                    <a:pt x="335" y="29"/>
                  </a:cubicBezTo>
                  <a:cubicBezTo>
                    <a:pt x="334" y="29"/>
                    <a:pt x="334" y="30"/>
                    <a:pt x="335" y="31"/>
                  </a:cubicBezTo>
                  <a:cubicBezTo>
                    <a:pt x="346" y="37"/>
                    <a:pt x="351" y="40"/>
                    <a:pt x="362" y="46"/>
                  </a:cubicBezTo>
                  <a:cubicBezTo>
                    <a:pt x="363" y="47"/>
                    <a:pt x="363" y="47"/>
                    <a:pt x="364" y="47"/>
                  </a:cubicBezTo>
                  <a:cubicBezTo>
                    <a:pt x="365" y="47"/>
                    <a:pt x="365" y="47"/>
                    <a:pt x="366" y="47"/>
                  </a:cubicBezTo>
                  <a:cubicBezTo>
                    <a:pt x="375" y="41"/>
                    <a:pt x="380" y="38"/>
                    <a:pt x="390" y="32"/>
                  </a:cubicBezTo>
                  <a:cubicBezTo>
                    <a:pt x="391" y="32"/>
                    <a:pt x="391" y="31"/>
                    <a:pt x="390" y="30"/>
                  </a:cubicBezTo>
                  <a:cubicBezTo>
                    <a:pt x="379" y="24"/>
                    <a:pt x="374" y="21"/>
                    <a:pt x="363" y="14"/>
                  </a:cubicBezTo>
                  <a:cubicBezTo>
                    <a:pt x="362" y="14"/>
                    <a:pt x="362" y="14"/>
                    <a:pt x="361" y="14"/>
                  </a:cubicBezTo>
                  <a:moveTo>
                    <a:pt x="569" y="34"/>
                  </a:moveTo>
                  <a:cubicBezTo>
                    <a:pt x="569" y="34"/>
                    <a:pt x="569" y="34"/>
                    <a:pt x="569" y="34"/>
                  </a:cubicBezTo>
                  <a:cubicBezTo>
                    <a:pt x="569" y="34"/>
                    <a:pt x="569" y="34"/>
                    <a:pt x="569" y="34"/>
                  </a:cubicBezTo>
                  <a:cubicBezTo>
                    <a:pt x="568" y="33"/>
                    <a:pt x="567" y="32"/>
                    <a:pt x="566" y="30"/>
                  </a:cubicBezTo>
                  <a:cubicBezTo>
                    <a:pt x="566" y="30"/>
                    <a:pt x="566" y="30"/>
                    <a:pt x="566" y="30"/>
                  </a:cubicBezTo>
                  <a:cubicBezTo>
                    <a:pt x="566" y="30"/>
                    <a:pt x="566" y="30"/>
                    <a:pt x="566" y="30"/>
                  </a:cubicBezTo>
                  <a:cubicBezTo>
                    <a:pt x="566" y="30"/>
                    <a:pt x="566" y="30"/>
                    <a:pt x="566" y="30"/>
                  </a:cubicBezTo>
                  <a:cubicBezTo>
                    <a:pt x="566" y="30"/>
                    <a:pt x="566" y="30"/>
                    <a:pt x="566" y="30"/>
                  </a:cubicBezTo>
                  <a:cubicBezTo>
                    <a:pt x="567" y="30"/>
                    <a:pt x="567" y="30"/>
                    <a:pt x="567" y="30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70" y="30"/>
                    <a:pt x="571" y="31"/>
                    <a:pt x="573" y="31"/>
                  </a:cubicBezTo>
                  <a:cubicBezTo>
                    <a:pt x="574" y="32"/>
                    <a:pt x="574" y="32"/>
                    <a:pt x="574" y="32"/>
                  </a:cubicBezTo>
                  <a:cubicBezTo>
                    <a:pt x="574" y="32"/>
                    <a:pt x="574" y="32"/>
                    <a:pt x="574" y="32"/>
                  </a:cubicBezTo>
                  <a:cubicBezTo>
                    <a:pt x="574" y="32"/>
                    <a:pt x="574" y="32"/>
                    <a:pt x="574" y="32"/>
                  </a:cubicBezTo>
                  <a:cubicBezTo>
                    <a:pt x="574" y="32"/>
                    <a:pt x="574" y="32"/>
                    <a:pt x="574" y="32"/>
                  </a:cubicBezTo>
                  <a:cubicBezTo>
                    <a:pt x="573" y="32"/>
                    <a:pt x="573" y="32"/>
                    <a:pt x="573" y="32"/>
                  </a:cubicBezTo>
                  <a:cubicBezTo>
                    <a:pt x="573" y="32"/>
                    <a:pt x="573" y="32"/>
                    <a:pt x="573" y="32"/>
                  </a:cubicBezTo>
                  <a:cubicBezTo>
                    <a:pt x="573" y="32"/>
                    <a:pt x="573" y="32"/>
                    <a:pt x="573" y="32"/>
                  </a:cubicBezTo>
                  <a:cubicBezTo>
                    <a:pt x="573" y="32"/>
                    <a:pt x="573" y="32"/>
                    <a:pt x="573" y="32"/>
                  </a:cubicBezTo>
                  <a:cubicBezTo>
                    <a:pt x="572" y="32"/>
                    <a:pt x="572" y="32"/>
                    <a:pt x="571" y="32"/>
                  </a:cubicBezTo>
                  <a:cubicBezTo>
                    <a:pt x="571" y="32"/>
                    <a:pt x="570" y="32"/>
                    <a:pt x="569" y="33"/>
                  </a:cubicBezTo>
                  <a:cubicBezTo>
                    <a:pt x="570" y="34"/>
                    <a:pt x="570" y="34"/>
                    <a:pt x="570" y="34"/>
                  </a:cubicBezTo>
                  <a:cubicBezTo>
                    <a:pt x="570" y="34"/>
                    <a:pt x="570" y="34"/>
                    <a:pt x="570" y="34"/>
                  </a:cubicBezTo>
                  <a:cubicBezTo>
                    <a:pt x="570" y="34"/>
                    <a:pt x="570" y="34"/>
                    <a:pt x="570" y="34"/>
                  </a:cubicBezTo>
                  <a:cubicBezTo>
                    <a:pt x="570" y="34"/>
                    <a:pt x="570" y="34"/>
                    <a:pt x="570" y="34"/>
                  </a:cubicBezTo>
                  <a:cubicBezTo>
                    <a:pt x="570" y="34"/>
                    <a:pt x="570" y="34"/>
                    <a:pt x="570" y="34"/>
                  </a:cubicBezTo>
                  <a:cubicBezTo>
                    <a:pt x="570" y="34"/>
                    <a:pt x="570" y="34"/>
                    <a:pt x="570" y="34"/>
                  </a:cubicBezTo>
                  <a:cubicBezTo>
                    <a:pt x="569" y="34"/>
                    <a:pt x="569" y="34"/>
                    <a:pt x="569" y="34"/>
                  </a:cubicBezTo>
                  <a:moveTo>
                    <a:pt x="575" y="31"/>
                  </a:moveTo>
                  <a:cubicBezTo>
                    <a:pt x="574" y="31"/>
                    <a:pt x="574" y="31"/>
                    <a:pt x="574" y="31"/>
                  </a:cubicBezTo>
                  <a:cubicBezTo>
                    <a:pt x="572" y="30"/>
                    <a:pt x="571" y="29"/>
                    <a:pt x="569" y="28"/>
                  </a:cubicBezTo>
                  <a:cubicBezTo>
                    <a:pt x="569" y="28"/>
                    <a:pt x="569" y="28"/>
                    <a:pt x="569" y="28"/>
                  </a:cubicBezTo>
                  <a:cubicBezTo>
                    <a:pt x="569" y="28"/>
                    <a:pt x="569" y="28"/>
                    <a:pt x="569" y="28"/>
                  </a:cubicBezTo>
                  <a:cubicBezTo>
                    <a:pt x="569" y="28"/>
                    <a:pt x="569" y="28"/>
                    <a:pt x="569" y="28"/>
                  </a:cubicBezTo>
                  <a:cubicBezTo>
                    <a:pt x="569" y="28"/>
                    <a:pt x="569" y="28"/>
                    <a:pt x="569" y="28"/>
                  </a:cubicBezTo>
                  <a:cubicBezTo>
                    <a:pt x="569" y="27"/>
                    <a:pt x="569" y="27"/>
                    <a:pt x="569" y="27"/>
                  </a:cubicBezTo>
                  <a:cubicBezTo>
                    <a:pt x="570" y="27"/>
                    <a:pt x="570" y="27"/>
                    <a:pt x="570" y="27"/>
                  </a:cubicBezTo>
                  <a:cubicBezTo>
                    <a:pt x="570" y="27"/>
                    <a:pt x="570" y="27"/>
                    <a:pt x="570" y="27"/>
                  </a:cubicBezTo>
                  <a:cubicBezTo>
                    <a:pt x="570" y="27"/>
                    <a:pt x="570" y="27"/>
                    <a:pt x="570" y="27"/>
                  </a:cubicBezTo>
                  <a:cubicBezTo>
                    <a:pt x="572" y="29"/>
                    <a:pt x="573" y="29"/>
                    <a:pt x="575" y="31"/>
                  </a:cubicBezTo>
                  <a:cubicBezTo>
                    <a:pt x="575" y="31"/>
                    <a:pt x="575" y="31"/>
                    <a:pt x="575" y="31"/>
                  </a:cubicBezTo>
                  <a:cubicBezTo>
                    <a:pt x="575" y="31"/>
                    <a:pt x="575" y="31"/>
                    <a:pt x="575" y="31"/>
                  </a:cubicBezTo>
                  <a:cubicBezTo>
                    <a:pt x="575" y="31"/>
                    <a:pt x="575" y="31"/>
                    <a:pt x="575" y="31"/>
                  </a:cubicBezTo>
                  <a:cubicBezTo>
                    <a:pt x="575" y="31"/>
                    <a:pt x="575" y="31"/>
                    <a:pt x="575" y="31"/>
                  </a:cubicBezTo>
                  <a:cubicBezTo>
                    <a:pt x="575" y="31"/>
                    <a:pt x="575" y="31"/>
                    <a:pt x="575" y="31"/>
                  </a:cubicBezTo>
                  <a:cubicBezTo>
                    <a:pt x="575" y="31"/>
                    <a:pt x="575" y="31"/>
                    <a:pt x="575" y="31"/>
                  </a:cubicBezTo>
                  <a:cubicBezTo>
                    <a:pt x="575" y="31"/>
                    <a:pt x="575" y="31"/>
                    <a:pt x="575" y="31"/>
                  </a:cubicBezTo>
                  <a:moveTo>
                    <a:pt x="573" y="28"/>
                  </a:moveTo>
                  <a:cubicBezTo>
                    <a:pt x="572" y="28"/>
                    <a:pt x="572" y="28"/>
                    <a:pt x="572" y="28"/>
                  </a:cubicBezTo>
                  <a:cubicBezTo>
                    <a:pt x="572" y="28"/>
                    <a:pt x="572" y="28"/>
                    <a:pt x="572" y="28"/>
                  </a:cubicBezTo>
                  <a:cubicBezTo>
                    <a:pt x="572" y="28"/>
                    <a:pt x="572" y="28"/>
                    <a:pt x="572" y="28"/>
                  </a:cubicBezTo>
                  <a:cubicBezTo>
                    <a:pt x="572" y="28"/>
                    <a:pt x="572" y="28"/>
                    <a:pt x="572" y="28"/>
                  </a:cubicBezTo>
                  <a:cubicBezTo>
                    <a:pt x="572" y="28"/>
                    <a:pt x="572" y="28"/>
                    <a:pt x="572" y="28"/>
                  </a:cubicBezTo>
                  <a:cubicBezTo>
                    <a:pt x="573" y="28"/>
                    <a:pt x="573" y="28"/>
                    <a:pt x="573" y="28"/>
                  </a:cubicBezTo>
                  <a:cubicBezTo>
                    <a:pt x="572" y="27"/>
                    <a:pt x="572" y="27"/>
                    <a:pt x="572" y="27"/>
                  </a:cubicBezTo>
                  <a:cubicBezTo>
                    <a:pt x="572" y="27"/>
                    <a:pt x="572" y="27"/>
                    <a:pt x="572" y="27"/>
                  </a:cubicBezTo>
                  <a:cubicBezTo>
                    <a:pt x="572" y="27"/>
                    <a:pt x="572" y="27"/>
                    <a:pt x="572" y="27"/>
                  </a:cubicBezTo>
                  <a:cubicBezTo>
                    <a:pt x="572" y="27"/>
                    <a:pt x="572" y="27"/>
                    <a:pt x="572" y="27"/>
                  </a:cubicBezTo>
                  <a:cubicBezTo>
                    <a:pt x="572" y="27"/>
                    <a:pt x="572" y="27"/>
                    <a:pt x="572" y="27"/>
                  </a:cubicBezTo>
                  <a:cubicBezTo>
                    <a:pt x="572" y="27"/>
                    <a:pt x="572" y="27"/>
                    <a:pt x="572" y="27"/>
                  </a:cubicBezTo>
                  <a:cubicBezTo>
                    <a:pt x="573" y="27"/>
                    <a:pt x="573" y="27"/>
                    <a:pt x="573" y="27"/>
                  </a:cubicBezTo>
                  <a:cubicBezTo>
                    <a:pt x="573" y="27"/>
                    <a:pt x="573" y="27"/>
                    <a:pt x="573" y="27"/>
                  </a:cubicBezTo>
                  <a:cubicBezTo>
                    <a:pt x="573" y="27"/>
                    <a:pt x="573" y="27"/>
                    <a:pt x="573" y="27"/>
                  </a:cubicBezTo>
                  <a:cubicBezTo>
                    <a:pt x="574" y="27"/>
                    <a:pt x="574" y="27"/>
                    <a:pt x="574" y="27"/>
                  </a:cubicBezTo>
                  <a:cubicBezTo>
                    <a:pt x="574" y="27"/>
                    <a:pt x="574" y="27"/>
                    <a:pt x="574" y="27"/>
                  </a:cubicBezTo>
                  <a:cubicBezTo>
                    <a:pt x="574" y="27"/>
                    <a:pt x="574" y="27"/>
                    <a:pt x="574" y="27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574" y="28"/>
                    <a:pt x="574" y="28"/>
                    <a:pt x="574" y="28"/>
                  </a:cubicBezTo>
                  <a:cubicBezTo>
                    <a:pt x="575" y="28"/>
                    <a:pt x="576" y="28"/>
                    <a:pt x="576" y="29"/>
                  </a:cubicBezTo>
                  <a:cubicBezTo>
                    <a:pt x="577" y="29"/>
                    <a:pt x="577" y="29"/>
                    <a:pt x="577" y="29"/>
                  </a:cubicBezTo>
                  <a:cubicBezTo>
                    <a:pt x="577" y="29"/>
                    <a:pt x="577" y="29"/>
                    <a:pt x="577" y="29"/>
                  </a:cubicBezTo>
                  <a:cubicBezTo>
                    <a:pt x="577" y="29"/>
                    <a:pt x="577" y="29"/>
                    <a:pt x="577" y="29"/>
                  </a:cubicBezTo>
                  <a:cubicBezTo>
                    <a:pt x="577" y="29"/>
                    <a:pt x="577" y="29"/>
                    <a:pt x="577" y="29"/>
                  </a:cubicBezTo>
                  <a:cubicBezTo>
                    <a:pt x="577" y="29"/>
                    <a:pt x="577" y="29"/>
                    <a:pt x="577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7" y="30"/>
                    <a:pt x="577" y="30"/>
                    <a:pt x="577" y="30"/>
                  </a:cubicBezTo>
                  <a:cubicBezTo>
                    <a:pt x="577" y="30"/>
                    <a:pt x="577" y="30"/>
                    <a:pt x="577" y="30"/>
                  </a:cubicBezTo>
                  <a:cubicBezTo>
                    <a:pt x="576" y="30"/>
                    <a:pt x="576" y="30"/>
                    <a:pt x="576" y="30"/>
                  </a:cubicBezTo>
                  <a:cubicBezTo>
                    <a:pt x="575" y="29"/>
                    <a:pt x="575" y="29"/>
                    <a:pt x="575" y="29"/>
                  </a:cubicBezTo>
                  <a:cubicBezTo>
                    <a:pt x="575" y="29"/>
                    <a:pt x="574" y="29"/>
                    <a:pt x="573" y="28"/>
                  </a:cubicBezTo>
                  <a:cubicBezTo>
                    <a:pt x="573" y="28"/>
                    <a:pt x="573" y="28"/>
                    <a:pt x="573" y="28"/>
                  </a:cubicBezTo>
                  <a:cubicBezTo>
                    <a:pt x="573" y="28"/>
                    <a:pt x="573" y="28"/>
                    <a:pt x="573" y="28"/>
                  </a:cubicBezTo>
                  <a:moveTo>
                    <a:pt x="571" y="13"/>
                  </a:moveTo>
                  <a:cubicBezTo>
                    <a:pt x="571" y="13"/>
                    <a:pt x="570" y="14"/>
                    <a:pt x="570" y="14"/>
                  </a:cubicBezTo>
                  <a:cubicBezTo>
                    <a:pt x="560" y="20"/>
                    <a:pt x="555" y="22"/>
                    <a:pt x="545" y="28"/>
                  </a:cubicBezTo>
                  <a:cubicBezTo>
                    <a:pt x="544" y="29"/>
                    <a:pt x="544" y="30"/>
                    <a:pt x="545" y="30"/>
                  </a:cubicBezTo>
                  <a:cubicBezTo>
                    <a:pt x="556" y="36"/>
                    <a:pt x="561" y="40"/>
                    <a:pt x="572" y="46"/>
                  </a:cubicBezTo>
                  <a:cubicBezTo>
                    <a:pt x="573" y="46"/>
                    <a:pt x="573" y="46"/>
                    <a:pt x="574" y="46"/>
                  </a:cubicBezTo>
                  <a:cubicBezTo>
                    <a:pt x="575" y="46"/>
                    <a:pt x="575" y="46"/>
                    <a:pt x="576" y="46"/>
                  </a:cubicBezTo>
                  <a:cubicBezTo>
                    <a:pt x="585" y="40"/>
                    <a:pt x="590" y="38"/>
                    <a:pt x="600" y="32"/>
                  </a:cubicBezTo>
                  <a:cubicBezTo>
                    <a:pt x="601" y="31"/>
                    <a:pt x="601" y="30"/>
                    <a:pt x="600" y="30"/>
                  </a:cubicBezTo>
                  <a:cubicBezTo>
                    <a:pt x="589" y="23"/>
                    <a:pt x="584" y="20"/>
                    <a:pt x="573" y="14"/>
                  </a:cubicBezTo>
                  <a:cubicBezTo>
                    <a:pt x="573" y="14"/>
                    <a:pt x="572" y="13"/>
                    <a:pt x="571" y="13"/>
                  </a:cubicBezTo>
                  <a:moveTo>
                    <a:pt x="392" y="11"/>
                  </a:moveTo>
                  <a:cubicBezTo>
                    <a:pt x="391" y="11"/>
                    <a:pt x="391" y="11"/>
                    <a:pt x="391" y="11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89" y="11"/>
                    <a:pt x="389" y="11"/>
                    <a:pt x="389" y="11"/>
                  </a:cubicBezTo>
                  <a:cubicBezTo>
                    <a:pt x="389" y="12"/>
                    <a:pt x="389" y="12"/>
                    <a:pt x="389" y="12"/>
                  </a:cubicBezTo>
                  <a:cubicBezTo>
                    <a:pt x="390" y="13"/>
                    <a:pt x="390" y="13"/>
                    <a:pt x="390" y="13"/>
                  </a:cubicBezTo>
                  <a:cubicBezTo>
                    <a:pt x="390" y="13"/>
                    <a:pt x="390" y="13"/>
                    <a:pt x="390" y="13"/>
                  </a:cubicBezTo>
                  <a:cubicBezTo>
                    <a:pt x="391" y="13"/>
                    <a:pt x="391" y="14"/>
                    <a:pt x="391" y="14"/>
                  </a:cubicBezTo>
                  <a:cubicBezTo>
                    <a:pt x="392" y="14"/>
                    <a:pt x="392" y="14"/>
                    <a:pt x="392" y="14"/>
                  </a:cubicBezTo>
                  <a:cubicBezTo>
                    <a:pt x="393" y="14"/>
                    <a:pt x="393" y="14"/>
                    <a:pt x="393" y="14"/>
                  </a:cubicBezTo>
                  <a:cubicBezTo>
                    <a:pt x="394" y="14"/>
                    <a:pt x="394" y="14"/>
                    <a:pt x="394" y="14"/>
                  </a:cubicBezTo>
                  <a:cubicBezTo>
                    <a:pt x="395" y="13"/>
                    <a:pt x="395" y="13"/>
                    <a:pt x="395" y="13"/>
                  </a:cubicBezTo>
                  <a:cubicBezTo>
                    <a:pt x="395" y="13"/>
                    <a:pt x="395" y="13"/>
                    <a:pt x="395" y="13"/>
                  </a:cubicBezTo>
                  <a:cubicBezTo>
                    <a:pt x="394" y="12"/>
                    <a:pt x="394" y="12"/>
                    <a:pt x="394" y="12"/>
                  </a:cubicBezTo>
                  <a:cubicBezTo>
                    <a:pt x="394" y="11"/>
                    <a:pt x="394" y="11"/>
                    <a:pt x="394" y="11"/>
                  </a:cubicBezTo>
                  <a:cubicBezTo>
                    <a:pt x="393" y="11"/>
                    <a:pt x="393" y="11"/>
                    <a:pt x="393" y="11"/>
                  </a:cubicBezTo>
                  <a:cubicBezTo>
                    <a:pt x="392" y="11"/>
                    <a:pt x="392" y="11"/>
                    <a:pt x="392" y="11"/>
                  </a:cubicBezTo>
                  <a:moveTo>
                    <a:pt x="443" y="28"/>
                  </a:moveTo>
                  <a:cubicBezTo>
                    <a:pt x="443" y="27"/>
                    <a:pt x="443" y="27"/>
                    <a:pt x="443" y="27"/>
                  </a:cubicBezTo>
                  <a:cubicBezTo>
                    <a:pt x="440" y="26"/>
                    <a:pt x="439" y="25"/>
                    <a:pt x="437" y="24"/>
                  </a:cubicBezTo>
                  <a:cubicBezTo>
                    <a:pt x="437" y="24"/>
                    <a:pt x="437" y="24"/>
                    <a:pt x="437" y="24"/>
                  </a:cubicBezTo>
                  <a:cubicBezTo>
                    <a:pt x="437" y="24"/>
                    <a:pt x="437" y="24"/>
                    <a:pt x="437" y="24"/>
                  </a:cubicBezTo>
                  <a:cubicBezTo>
                    <a:pt x="437" y="24"/>
                    <a:pt x="437" y="24"/>
                    <a:pt x="437" y="24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38" y="23"/>
                    <a:pt x="438" y="23"/>
                    <a:pt x="438" y="23"/>
                  </a:cubicBezTo>
                  <a:cubicBezTo>
                    <a:pt x="438" y="23"/>
                    <a:pt x="438" y="23"/>
                    <a:pt x="438" y="23"/>
                  </a:cubicBezTo>
                  <a:cubicBezTo>
                    <a:pt x="438" y="23"/>
                    <a:pt x="438" y="23"/>
                    <a:pt x="438" y="23"/>
                  </a:cubicBezTo>
                  <a:cubicBezTo>
                    <a:pt x="440" y="24"/>
                    <a:pt x="441" y="25"/>
                    <a:pt x="443" y="26"/>
                  </a:cubicBezTo>
                  <a:cubicBezTo>
                    <a:pt x="444" y="26"/>
                    <a:pt x="445" y="26"/>
                    <a:pt x="445" y="25"/>
                  </a:cubicBezTo>
                  <a:cubicBezTo>
                    <a:pt x="445" y="25"/>
                    <a:pt x="445" y="25"/>
                    <a:pt x="445" y="25"/>
                  </a:cubicBezTo>
                  <a:cubicBezTo>
                    <a:pt x="446" y="25"/>
                    <a:pt x="446" y="25"/>
                    <a:pt x="446" y="25"/>
                  </a:cubicBezTo>
                  <a:cubicBezTo>
                    <a:pt x="446" y="25"/>
                    <a:pt x="446" y="25"/>
                    <a:pt x="446" y="25"/>
                  </a:cubicBezTo>
                  <a:cubicBezTo>
                    <a:pt x="446" y="25"/>
                    <a:pt x="446" y="25"/>
                    <a:pt x="446" y="25"/>
                  </a:cubicBezTo>
                  <a:cubicBezTo>
                    <a:pt x="446" y="26"/>
                    <a:pt x="446" y="26"/>
                    <a:pt x="446" y="26"/>
                  </a:cubicBezTo>
                  <a:cubicBezTo>
                    <a:pt x="446" y="26"/>
                    <a:pt x="446" y="26"/>
                    <a:pt x="446" y="26"/>
                  </a:cubicBezTo>
                  <a:cubicBezTo>
                    <a:pt x="447" y="26"/>
                    <a:pt x="447" y="26"/>
                    <a:pt x="447" y="26"/>
                  </a:cubicBezTo>
                  <a:cubicBezTo>
                    <a:pt x="446" y="26"/>
                    <a:pt x="446" y="26"/>
                    <a:pt x="446" y="26"/>
                  </a:cubicBezTo>
                  <a:cubicBezTo>
                    <a:pt x="445" y="27"/>
                    <a:pt x="445" y="27"/>
                    <a:pt x="444" y="28"/>
                  </a:cubicBezTo>
                  <a:cubicBezTo>
                    <a:pt x="443" y="28"/>
                    <a:pt x="443" y="28"/>
                    <a:pt x="443" y="28"/>
                  </a:cubicBezTo>
                  <a:moveTo>
                    <a:pt x="440" y="9"/>
                  </a:moveTo>
                  <a:cubicBezTo>
                    <a:pt x="440" y="9"/>
                    <a:pt x="439" y="9"/>
                    <a:pt x="439" y="9"/>
                  </a:cubicBezTo>
                  <a:cubicBezTo>
                    <a:pt x="429" y="15"/>
                    <a:pt x="424" y="17"/>
                    <a:pt x="414" y="23"/>
                  </a:cubicBezTo>
                  <a:cubicBezTo>
                    <a:pt x="413" y="24"/>
                    <a:pt x="414" y="25"/>
                    <a:pt x="415" y="25"/>
                  </a:cubicBezTo>
                  <a:cubicBezTo>
                    <a:pt x="425" y="32"/>
                    <a:pt x="431" y="35"/>
                    <a:pt x="441" y="41"/>
                  </a:cubicBezTo>
                  <a:cubicBezTo>
                    <a:pt x="442" y="41"/>
                    <a:pt x="443" y="41"/>
                    <a:pt x="443" y="41"/>
                  </a:cubicBezTo>
                  <a:cubicBezTo>
                    <a:pt x="444" y="41"/>
                    <a:pt x="444" y="41"/>
                    <a:pt x="445" y="41"/>
                  </a:cubicBezTo>
                  <a:cubicBezTo>
                    <a:pt x="455" y="35"/>
                    <a:pt x="460" y="33"/>
                    <a:pt x="469" y="27"/>
                  </a:cubicBezTo>
                  <a:cubicBezTo>
                    <a:pt x="470" y="26"/>
                    <a:pt x="470" y="25"/>
                    <a:pt x="469" y="25"/>
                  </a:cubicBezTo>
                  <a:cubicBezTo>
                    <a:pt x="458" y="19"/>
                    <a:pt x="453" y="15"/>
                    <a:pt x="442" y="9"/>
                  </a:cubicBezTo>
                  <a:cubicBezTo>
                    <a:pt x="442" y="9"/>
                    <a:pt x="441" y="9"/>
                    <a:pt x="440" y="9"/>
                  </a:cubicBezTo>
                  <a:moveTo>
                    <a:pt x="321" y="21"/>
                  </a:moveTo>
                  <a:cubicBezTo>
                    <a:pt x="320" y="21"/>
                    <a:pt x="320" y="21"/>
                    <a:pt x="320" y="21"/>
                  </a:cubicBezTo>
                  <a:cubicBezTo>
                    <a:pt x="319" y="21"/>
                    <a:pt x="319" y="21"/>
                    <a:pt x="319" y="21"/>
                  </a:cubicBezTo>
                  <a:cubicBezTo>
                    <a:pt x="319" y="20"/>
                    <a:pt x="319" y="20"/>
                    <a:pt x="319" y="20"/>
                  </a:cubicBezTo>
                  <a:cubicBezTo>
                    <a:pt x="318" y="20"/>
                    <a:pt x="318" y="20"/>
                    <a:pt x="318" y="20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19" y="18"/>
                    <a:pt x="319" y="18"/>
                    <a:pt x="319" y="18"/>
                  </a:cubicBezTo>
                  <a:cubicBezTo>
                    <a:pt x="320" y="18"/>
                    <a:pt x="320" y="18"/>
                    <a:pt x="320" y="18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2" y="18"/>
                    <a:pt x="322" y="18"/>
                    <a:pt x="322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9"/>
                    <a:pt x="323" y="19"/>
                    <a:pt x="323" y="19"/>
                  </a:cubicBezTo>
                  <a:cubicBezTo>
                    <a:pt x="323" y="19"/>
                    <a:pt x="323" y="19"/>
                    <a:pt x="323" y="19"/>
                  </a:cubicBezTo>
                  <a:cubicBezTo>
                    <a:pt x="323" y="19"/>
                    <a:pt x="323" y="19"/>
                    <a:pt x="323" y="19"/>
                  </a:cubicBezTo>
                  <a:cubicBezTo>
                    <a:pt x="324" y="19"/>
                    <a:pt x="324" y="19"/>
                    <a:pt x="324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7" y="20"/>
                    <a:pt x="327" y="20"/>
                    <a:pt x="327" y="20"/>
                  </a:cubicBezTo>
                  <a:cubicBezTo>
                    <a:pt x="327" y="21"/>
                    <a:pt x="327" y="21"/>
                    <a:pt x="327" y="21"/>
                  </a:cubicBezTo>
                  <a:cubicBezTo>
                    <a:pt x="327" y="22"/>
                    <a:pt x="327" y="22"/>
                    <a:pt x="327" y="22"/>
                  </a:cubicBezTo>
                  <a:cubicBezTo>
                    <a:pt x="327" y="22"/>
                    <a:pt x="326" y="22"/>
                    <a:pt x="326" y="22"/>
                  </a:cubicBezTo>
                  <a:cubicBezTo>
                    <a:pt x="326" y="22"/>
                    <a:pt x="325" y="23"/>
                    <a:pt x="325" y="23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3" y="23"/>
                    <a:pt x="323" y="23"/>
                    <a:pt x="323" y="23"/>
                  </a:cubicBezTo>
                  <a:cubicBezTo>
                    <a:pt x="322" y="22"/>
                    <a:pt x="322" y="22"/>
                    <a:pt x="322" y="22"/>
                  </a:cubicBezTo>
                  <a:cubicBezTo>
                    <a:pt x="321" y="22"/>
                    <a:pt x="321" y="22"/>
                    <a:pt x="321" y="22"/>
                  </a:cubicBezTo>
                  <a:cubicBezTo>
                    <a:pt x="321" y="22"/>
                    <a:pt x="321" y="22"/>
                    <a:pt x="321" y="22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321" y="21"/>
                    <a:pt x="321" y="21"/>
                    <a:pt x="321" y="21"/>
                  </a:cubicBezTo>
                  <a:moveTo>
                    <a:pt x="297" y="18"/>
                  </a:moveTo>
                  <a:cubicBezTo>
                    <a:pt x="297" y="18"/>
                    <a:pt x="297" y="17"/>
                    <a:pt x="297" y="17"/>
                  </a:cubicBezTo>
                  <a:cubicBezTo>
                    <a:pt x="297" y="17"/>
                    <a:pt x="297" y="17"/>
                    <a:pt x="297" y="17"/>
                  </a:cubicBezTo>
                  <a:cubicBezTo>
                    <a:pt x="298" y="17"/>
                    <a:pt x="298" y="17"/>
                    <a:pt x="298" y="17"/>
                  </a:cubicBezTo>
                  <a:cubicBezTo>
                    <a:pt x="298" y="17"/>
                    <a:pt x="298" y="17"/>
                    <a:pt x="298" y="17"/>
                  </a:cubicBezTo>
                  <a:cubicBezTo>
                    <a:pt x="298" y="17"/>
                    <a:pt x="298" y="17"/>
                    <a:pt x="298" y="17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8" y="18"/>
                    <a:pt x="299" y="18"/>
                  </a:cubicBezTo>
                  <a:cubicBezTo>
                    <a:pt x="299" y="18"/>
                    <a:pt x="299" y="18"/>
                    <a:pt x="299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299" y="19"/>
                    <a:pt x="298" y="19"/>
                    <a:pt x="298" y="19"/>
                  </a:cubicBezTo>
                  <a:cubicBezTo>
                    <a:pt x="298" y="19"/>
                    <a:pt x="299" y="19"/>
                    <a:pt x="299" y="19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8" y="20"/>
                    <a:pt x="298" y="20"/>
                    <a:pt x="298" y="20"/>
                  </a:cubicBezTo>
                  <a:cubicBezTo>
                    <a:pt x="298" y="19"/>
                    <a:pt x="298" y="19"/>
                    <a:pt x="297" y="19"/>
                  </a:cubicBezTo>
                  <a:cubicBezTo>
                    <a:pt x="297" y="19"/>
                    <a:pt x="297" y="19"/>
                    <a:pt x="297" y="20"/>
                  </a:cubicBezTo>
                  <a:cubicBezTo>
                    <a:pt x="297" y="20"/>
                    <a:pt x="297" y="20"/>
                    <a:pt x="297" y="20"/>
                  </a:cubicBezTo>
                  <a:cubicBezTo>
                    <a:pt x="296" y="20"/>
                    <a:pt x="296" y="20"/>
                    <a:pt x="296" y="20"/>
                  </a:cubicBezTo>
                  <a:cubicBezTo>
                    <a:pt x="296" y="20"/>
                    <a:pt x="296" y="20"/>
                    <a:pt x="296" y="20"/>
                  </a:cubicBezTo>
                  <a:cubicBezTo>
                    <a:pt x="296" y="20"/>
                    <a:pt x="296" y="20"/>
                    <a:pt x="296" y="20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295" y="19"/>
                    <a:pt x="295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5" y="18"/>
                    <a:pt x="295" y="18"/>
                    <a:pt x="296" y="18"/>
                  </a:cubicBezTo>
                  <a:cubicBezTo>
                    <a:pt x="295" y="18"/>
                    <a:pt x="295" y="18"/>
                    <a:pt x="295" y="18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96" y="17"/>
                    <a:pt x="296" y="17"/>
                    <a:pt x="296" y="17"/>
                  </a:cubicBezTo>
                  <a:cubicBezTo>
                    <a:pt x="296" y="17"/>
                    <a:pt x="296" y="18"/>
                    <a:pt x="297" y="18"/>
                  </a:cubicBezTo>
                  <a:moveTo>
                    <a:pt x="309" y="3"/>
                  </a:moveTo>
                  <a:cubicBezTo>
                    <a:pt x="308" y="3"/>
                    <a:pt x="308" y="3"/>
                    <a:pt x="307" y="4"/>
                  </a:cubicBezTo>
                  <a:cubicBezTo>
                    <a:pt x="298" y="9"/>
                    <a:pt x="293" y="12"/>
                    <a:pt x="283" y="18"/>
                  </a:cubicBezTo>
                  <a:cubicBezTo>
                    <a:pt x="282" y="18"/>
                    <a:pt x="282" y="19"/>
                    <a:pt x="283" y="20"/>
                  </a:cubicBezTo>
                  <a:cubicBezTo>
                    <a:pt x="294" y="26"/>
                    <a:pt x="299" y="29"/>
                    <a:pt x="310" y="36"/>
                  </a:cubicBezTo>
                  <a:cubicBezTo>
                    <a:pt x="311" y="36"/>
                    <a:pt x="312" y="36"/>
                    <a:pt x="312" y="36"/>
                  </a:cubicBezTo>
                  <a:cubicBezTo>
                    <a:pt x="313" y="36"/>
                    <a:pt x="313" y="36"/>
                    <a:pt x="314" y="36"/>
                  </a:cubicBezTo>
                  <a:cubicBezTo>
                    <a:pt x="324" y="30"/>
                    <a:pt x="328" y="27"/>
                    <a:pt x="338" y="22"/>
                  </a:cubicBezTo>
                  <a:cubicBezTo>
                    <a:pt x="339" y="21"/>
                    <a:pt x="339" y="20"/>
                    <a:pt x="338" y="20"/>
                  </a:cubicBezTo>
                  <a:cubicBezTo>
                    <a:pt x="327" y="13"/>
                    <a:pt x="322" y="10"/>
                    <a:pt x="311" y="4"/>
                  </a:cubicBezTo>
                  <a:cubicBezTo>
                    <a:pt x="310" y="3"/>
                    <a:pt x="310" y="3"/>
                    <a:pt x="309" y="3"/>
                  </a:cubicBezTo>
                  <a:moveTo>
                    <a:pt x="515" y="19"/>
                  </a:moveTo>
                  <a:cubicBezTo>
                    <a:pt x="515" y="19"/>
                    <a:pt x="515" y="19"/>
                    <a:pt x="515" y="19"/>
                  </a:cubicBezTo>
                  <a:cubicBezTo>
                    <a:pt x="515" y="19"/>
                    <a:pt x="515" y="19"/>
                    <a:pt x="515" y="19"/>
                  </a:cubicBezTo>
                  <a:cubicBezTo>
                    <a:pt x="514" y="19"/>
                    <a:pt x="514" y="19"/>
                    <a:pt x="514" y="19"/>
                  </a:cubicBezTo>
                  <a:cubicBezTo>
                    <a:pt x="514" y="19"/>
                    <a:pt x="514" y="19"/>
                    <a:pt x="514" y="19"/>
                  </a:cubicBezTo>
                  <a:cubicBezTo>
                    <a:pt x="514" y="18"/>
                    <a:pt x="514" y="18"/>
                    <a:pt x="514" y="18"/>
                  </a:cubicBezTo>
                  <a:cubicBezTo>
                    <a:pt x="515" y="18"/>
                    <a:pt x="515" y="18"/>
                    <a:pt x="515" y="18"/>
                  </a:cubicBezTo>
                  <a:cubicBezTo>
                    <a:pt x="515" y="18"/>
                    <a:pt x="515" y="18"/>
                    <a:pt x="515" y="18"/>
                  </a:cubicBezTo>
                  <a:cubicBezTo>
                    <a:pt x="515" y="18"/>
                    <a:pt x="515" y="18"/>
                    <a:pt x="515" y="18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7" y="19"/>
                    <a:pt x="517" y="19"/>
                    <a:pt x="517" y="19"/>
                  </a:cubicBezTo>
                  <a:cubicBezTo>
                    <a:pt x="516" y="19"/>
                    <a:pt x="516" y="19"/>
                    <a:pt x="516" y="19"/>
                  </a:cubicBezTo>
                  <a:cubicBezTo>
                    <a:pt x="516" y="19"/>
                    <a:pt x="516" y="19"/>
                    <a:pt x="516" y="19"/>
                  </a:cubicBezTo>
                  <a:cubicBezTo>
                    <a:pt x="516" y="19"/>
                    <a:pt x="516" y="19"/>
                    <a:pt x="516" y="19"/>
                  </a:cubicBezTo>
                  <a:cubicBezTo>
                    <a:pt x="515" y="19"/>
                    <a:pt x="515" y="19"/>
                    <a:pt x="515" y="19"/>
                  </a:cubicBezTo>
                  <a:moveTo>
                    <a:pt x="509" y="16"/>
                  </a:moveTo>
                  <a:cubicBezTo>
                    <a:pt x="508" y="16"/>
                    <a:pt x="508" y="16"/>
                    <a:pt x="508" y="16"/>
                  </a:cubicBezTo>
                  <a:cubicBezTo>
                    <a:pt x="508" y="16"/>
                    <a:pt x="508" y="16"/>
                    <a:pt x="508" y="16"/>
                  </a:cubicBezTo>
                  <a:cubicBezTo>
                    <a:pt x="508" y="16"/>
                    <a:pt x="508" y="16"/>
                    <a:pt x="508" y="16"/>
                  </a:cubicBezTo>
                  <a:cubicBezTo>
                    <a:pt x="508" y="16"/>
                    <a:pt x="508" y="16"/>
                    <a:pt x="508" y="16"/>
                  </a:cubicBezTo>
                  <a:cubicBezTo>
                    <a:pt x="508" y="16"/>
                    <a:pt x="508" y="16"/>
                    <a:pt x="508" y="16"/>
                  </a:cubicBezTo>
                  <a:cubicBezTo>
                    <a:pt x="508" y="15"/>
                    <a:pt x="508" y="15"/>
                    <a:pt x="508" y="15"/>
                  </a:cubicBezTo>
                  <a:cubicBezTo>
                    <a:pt x="508" y="15"/>
                    <a:pt x="508" y="15"/>
                    <a:pt x="508" y="15"/>
                  </a:cubicBezTo>
                  <a:cubicBezTo>
                    <a:pt x="509" y="15"/>
                    <a:pt x="509" y="15"/>
                    <a:pt x="509" y="15"/>
                  </a:cubicBezTo>
                  <a:cubicBezTo>
                    <a:pt x="509" y="15"/>
                    <a:pt x="510" y="14"/>
                    <a:pt x="510" y="14"/>
                  </a:cubicBezTo>
                  <a:cubicBezTo>
                    <a:pt x="510" y="14"/>
                    <a:pt x="511" y="14"/>
                    <a:pt x="511" y="14"/>
                  </a:cubicBezTo>
                  <a:cubicBezTo>
                    <a:pt x="511" y="14"/>
                    <a:pt x="512" y="14"/>
                    <a:pt x="512" y="14"/>
                  </a:cubicBezTo>
                  <a:cubicBezTo>
                    <a:pt x="513" y="15"/>
                    <a:pt x="513" y="15"/>
                    <a:pt x="513" y="15"/>
                  </a:cubicBezTo>
                  <a:cubicBezTo>
                    <a:pt x="514" y="15"/>
                    <a:pt x="514" y="15"/>
                    <a:pt x="514" y="15"/>
                  </a:cubicBezTo>
                  <a:cubicBezTo>
                    <a:pt x="514" y="16"/>
                    <a:pt x="514" y="16"/>
                    <a:pt x="514" y="16"/>
                  </a:cubicBezTo>
                  <a:cubicBezTo>
                    <a:pt x="514" y="16"/>
                    <a:pt x="514" y="16"/>
                    <a:pt x="514" y="16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14" y="17"/>
                    <a:pt x="514" y="17"/>
                    <a:pt x="514" y="17"/>
                  </a:cubicBezTo>
                  <a:cubicBezTo>
                    <a:pt x="514" y="18"/>
                    <a:pt x="514" y="18"/>
                    <a:pt x="514" y="18"/>
                  </a:cubicBezTo>
                  <a:cubicBezTo>
                    <a:pt x="514" y="18"/>
                    <a:pt x="514" y="18"/>
                    <a:pt x="514" y="18"/>
                  </a:cubicBezTo>
                  <a:cubicBezTo>
                    <a:pt x="514" y="18"/>
                    <a:pt x="514" y="18"/>
                    <a:pt x="514" y="18"/>
                  </a:cubicBezTo>
                  <a:cubicBezTo>
                    <a:pt x="514" y="18"/>
                    <a:pt x="514" y="18"/>
                    <a:pt x="514" y="18"/>
                  </a:cubicBezTo>
                  <a:cubicBezTo>
                    <a:pt x="513" y="18"/>
                    <a:pt x="513" y="18"/>
                    <a:pt x="513" y="18"/>
                  </a:cubicBezTo>
                  <a:cubicBezTo>
                    <a:pt x="513" y="18"/>
                    <a:pt x="513" y="18"/>
                    <a:pt x="513" y="18"/>
                  </a:cubicBezTo>
                  <a:cubicBezTo>
                    <a:pt x="513" y="18"/>
                    <a:pt x="513" y="18"/>
                    <a:pt x="512" y="17"/>
                  </a:cubicBezTo>
                  <a:cubicBezTo>
                    <a:pt x="512" y="17"/>
                    <a:pt x="512" y="17"/>
                    <a:pt x="512" y="17"/>
                  </a:cubicBezTo>
                  <a:cubicBezTo>
                    <a:pt x="512" y="17"/>
                    <a:pt x="512" y="17"/>
                    <a:pt x="512" y="17"/>
                  </a:cubicBezTo>
                  <a:cubicBezTo>
                    <a:pt x="512" y="17"/>
                    <a:pt x="512" y="17"/>
                    <a:pt x="512" y="17"/>
                  </a:cubicBezTo>
                  <a:cubicBezTo>
                    <a:pt x="512" y="17"/>
                    <a:pt x="512" y="17"/>
                    <a:pt x="512" y="17"/>
                  </a:cubicBezTo>
                  <a:cubicBezTo>
                    <a:pt x="512" y="17"/>
                    <a:pt x="512" y="17"/>
                    <a:pt x="512" y="17"/>
                  </a:cubicBezTo>
                  <a:cubicBezTo>
                    <a:pt x="512" y="16"/>
                    <a:pt x="512" y="16"/>
                    <a:pt x="512" y="16"/>
                  </a:cubicBezTo>
                  <a:cubicBezTo>
                    <a:pt x="512" y="16"/>
                    <a:pt x="512" y="16"/>
                    <a:pt x="512" y="16"/>
                  </a:cubicBezTo>
                  <a:cubicBezTo>
                    <a:pt x="512" y="16"/>
                    <a:pt x="512" y="16"/>
                    <a:pt x="512" y="16"/>
                  </a:cubicBezTo>
                  <a:cubicBezTo>
                    <a:pt x="512" y="16"/>
                    <a:pt x="512" y="16"/>
                    <a:pt x="512" y="16"/>
                  </a:cubicBezTo>
                  <a:cubicBezTo>
                    <a:pt x="511" y="15"/>
                    <a:pt x="511" y="15"/>
                    <a:pt x="511" y="15"/>
                  </a:cubicBezTo>
                  <a:cubicBezTo>
                    <a:pt x="511" y="15"/>
                    <a:pt x="511" y="15"/>
                    <a:pt x="511" y="15"/>
                  </a:cubicBezTo>
                  <a:cubicBezTo>
                    <a:pt x="510" y="15"/>
                    <a:pt x="510" y="15"/>
                    <a:pt x="510" y="15"/>
                  </a:cubicBezTo>
                  <a:cubicBezTo>
                    <a:pt x="510" y="15"/>
                    <a:pt x="510" y="15"/>
                    <a:pt x="510" y="15"/>
                  </a:cubicBezTo>
                  <a:cubicBezTo>
                    <a:pt x="509" y="16"/>
                    <a:pt x="509" y="16"/>
                    <a:pt x="509" y="16"/>
                  </a:cubicBezTo>
                  <a:cubicBezTo>
                    <a:pt x="509" y="16"/>
                    <a:pt x="509" y="16"/>
                    <a:pt x="509" y="16"/>
                  </a:cubicBezTo>
                  <a:cubicBezTo>
                    <a:pt x="509" y="16"/>
                    <a:pt x="509" y="16"/>
                    <a:pt x="509" y="16"/>
                  </a:cubicBezTo>
                  <a:cubicBezTo>
                    <a:pt x="509" y="16"/>
                    <a:pt x="509" y="16"/>
                    <a:pt x="509" y="16"/>
                  </a:cubicBezTo>
                  <a:cubicBezTo>
                    <a:pt x="509" y="16"/>
                    <a:pt x="509" y="16"/>
                    <a:pt x="509" y="16"/>
                  </a:cubicBezTo>
                  <a:cubicBezTo>
                    <a:pt x="509" y="16"/>
                    <a:pt x="509" y="16"/>
                    <a:pt x="509" y="16"/>
                  </a:cubicBezTo>
                  <a:moveTo>
                    <a:pt x="539" y="21"/>
                  </a:moveTo>
                  <a:cubicBezTo>
                    <a:pt x="539" y="21"/>
                    <a:pt x="539" y="21"/>
                    <a:pt x="539" y="21"/>
                  </a:cubicBezTo>
                  <a:cubicBezTo>
                    <a:pt x="539" y="21"/>
                    <a:pt x="539" y="21"/>
                    <a:pt x="539" y="21"/>
                  </a:cubicBezTo>
                  <a:cubicBezTo>
                    <a:pt x="536" y="19"/>
                    <a:pt x="535" y="17"/>
                    <a:pt x="533" y="14"/>
                  </a:cubicBezTo>
                  <a:cubicBezTo>
                    <a:pt x="533" y="14"/>
                    <a:pt x="533" y="14"/>
                    <a:pt x="533" y="14"/>
                  </a:cubicBezTo>
                  <a:cubicBezTo>
                    <a:pt x="533" y="14"/>
                    <a:pt x="533" y="14"/>
                    <a:pt x="533" y="14"/>
                  </a:cubicBezTo>
                  <a:cubicBezTo>
                    <a:pt x="533" y="14"/>
                    <a:pt x="533" y="14"/>
                    <a:pt x="533" y="14"/>
                  </a:cubicBezTo>
                  <a:cubicBezTo>
                    <a:pt x="533" y="14"/>
                    <a:pt x="533" y="14"/>
                    <a:pt x="533" y="14"/>
                  </a:cubicBezTo>
                  <a:cubicBezTo>
                    <a:pt x="533" y="14"/>
                    <a:pt x="533" y="14"/>
                    <a:pt x="533" y="14"/>
                  </a:cubicBezTo>
                  <a:cubicBezTo>
                    <a:pt x="534" y="14"/>
                    <a:pt x="534" y="14"/>
                    <a:pt x="534" y="14"/>
                  </a:cubicBezTo>
                  <a:cubicBezTo>
                    <a:pt x="534" y="14"/>
                    <a:pt x="534" y="14"/>
                    <a:pt x="534" y="14"/>
                  </a:cubicBezTo>
                  <a:cubicBezTo>
                    <a:pt x="534" y="14"/>
                    <a:pt x="534" y="14"/>
                    <a:pt x="534" y="14"/>
                  </a:cubicBezTo>
                  <a:cubicBezTo>
                    <a:pt x="536" y="17"/>
                    <a:pt x="538" y="18"/>
                    <a:pt x="540" y="21"/>
                  </a:cubicBezTo>
                  <a:cubicBezTo>
                    <a:pt x="540" y="21"/>
                    <a:pt x="540" y="21"/>
                    <a:pt x="540" y="21"/>
                  </a:cubicBezTo>
                  <a:cubicBezTo>
                    <a:pt x="540" y="21"/>
                    <a:pt x="540" y="21"/>
                    <a:pt x="540" y="21"/>
                  </a:cubicBezTo>
                  <a:cubicBezTo>
                    <a:pt x="540" y="21"/>
                    <a:pt x="540" y="21"/>
                    <a:pt x="540" y="21"/>
                  </a:cubicBezTo>
                  <a:cubicBezTo>
                    <a:pt x="540" y="21"/>
                    <a:pt x="540" y="21"/>
                    <a:pt x="540" y="21"/>
                  </a:cubicBezTo>
                  <a:cubicBezTo>
                    <a:pt x="539" y="21"/>
                    <a:pt x="539" y="21"/>
                    <a:pt x="539" y="21"/>
                  </a:cubicBezTo>
                  <a:cubicBezTo>
                    <a:pt x="539" y="21"/>
                    <a:pt x="539" y="21"/>
                    <a:pt x="539" y="21"/>
                  </a:cubicBezTo>
                  <a:moveTo>
                    <a:pt x="523" y="1"/>
                  </a:moveTo>
                  <a:cubicBezTo>
                    <a:pt x="522" y="1"/>
                    <a:pt x="522" y="1"/>
                    <a:pt x="521" y="1"/>
                  </a:cubicBezTo>
                  <a:cubicBezTo>
                    <a:pt x="512" y="7"/>
                    <a:pt x="507" y="10"/>
                    <a:pt x="497" y="16"/>
                  </a:cubicBezTo>
                  <a:cubicBezTo>
                    <a:pt x="496" y="16"/>
                    <a:pt x="496" y="17"/>
                    <a:pt x="497" y="18"/>
                  </a:cubicBezTo>
                  <a:cubicBezTo>
                    <a:pt x="508" y="24"/>
                    <a:pt x="513" y="27"/>
                    <a:pt x="524" y="34"/>
                  </a:cubicBezTo>
                  <a:cubicBezTo>
                    <a:pt x="524" y="34"/>
                    <a:pt x="525" y="34"/>
                    <a:pt x="526" y="34"/>
                  </a:cubicBezTo>
                  <a:cubicBezTo>
                    <a:pt x="526" y="34"/>
                    <a:pt x="527" y="34"/>
                    <a:pt x="527" y="34"/>
                  </a:cubicBezTo>
                  <a:cubicBezTo>
                    <a:pt x="537" y="28"/>
                    <a:pt x="542" y="25"/>
                    <a:pt x="552" y="19"/>
                  </a:cubicBezTo>
                  <a:cubicBezTo>
                    <a:pt x="553" y="19"/>
                    <a:pt x="553" y="18"/>
                    <a:pt x="552" y="17"/>
                  </a:cubicBezTo>
                  <a:cubicBezTo>
                    <a:pt x="541" y="11"/>
                    <a:pt x="536" y="8"/>
                    <a:pt x="525" y="2"/>
                  </a:cubicBezTo>
                  <a:cubicBezTo>
                    <a:pt x="524" y="1"/>
                    <a:pt x="524" y="1"/>
                    <a:pt x="523" y="1"/>
                  </a:cubicBezTo>
                  <a:moveTo>
                    <a:pt x="351" y="1"/>
                  </a:move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3" y="2"/>
                    <a:pt x="353" y="2"/>
                    <a:pt x="353" y="2"/>
                  </a:cubicBezTo>
                  <a:cubicBezTo>
                    <a:pt x="353" y="2"/>
                    <a:pt x="353" y="2"/>
                    <a:pt x="353" y="2"/>
                  </a:cubicBezTo>
                  <a:cubicBezTo>
                    <a:pt x="353" y="2"/>
                    <a:pt x="353" y="2"/>
                    <a:pt x="353" y="2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moveTo>
                    <a:pt x="244" y="21"/>
                  </a:moveTo>
                  <a:cubicBezTo>
                    <a:pt x="244" y="21"/>
                    <a:pt x="244" y="21"/>
                    <a:pt x="244" y="21"/>
                  </a:cubicBezTo>
                  <a:cubicBezTo>
                    <a:pt x="242" y="19"/>
                    <a:pt x="241" y="19"/>
                    <a:pt x="239" y="18"/>
                  </a:cubicBezTo>
                  <a:cubicBezTo>
                    <a:pt x="239" y="17"/>
                    <a:pt x="239" y="17"/>
                    <a:pt x="239" y="17"/>
                  </a:cubicBezTo>
                  <a:cubicBezTo>
                    <a:pt x="239" y="17"/>
                    <a:pt x="239" y="17"/>
                    <a:pt x="239" y="17"/>
                  </a:cubicBezTo>
                  <a:cubicBezTo>
                    <a:pt x="240" y="17"/>
                    <a:pt x="240" y="16"/>
                    <a:pt x="241" y="16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42" y="16"/>
                    <a:pt x="242" y="16"/>
                    <a:pt x="242" y="16"/>
                  </a:cubicBezTo>
                  <a:cubicBezTo>
                    <a:pt x="242" y="16"/>
                    <a:pt x="242" y="16"/>
                    <a:pt x="242" y="16"/>
                  </a:cubicBezTo>
                  <a:cubicBezTo>
                    <a:pt x="242" y="16"/>
                    <a:pt x="242" y="16"/>
                    <a:pt x="242" y="16"/>
                  </a:cubicBezTo>
                  <a:cubicBezTo>
                    <a:pt x="242" y="16"/>
                    <a:pt x="242" y="16"/>
                    <a:pt x="242" y="16"/>
                  </a:cubicBezTo>
                  <a:cubicBezTo>
                    <a:pt x="242" y="16"/>
                    <a:pt x="242" y="16"/>
                    <a:pt x="242" y="16"/>
                  </a:cubicBezTo>
                  <a:cubicBezTo>
                    <a:pt x="242" y="16"/>
                    <a:pt x="242" y="16"/>
                    <a:pt x="242" y="16"/>
                  </a:cubicBezTo>
                  <a:cubicBezTo>
                    <a:pt x="242" y="16"/>
                    <a:pt x="242" y="16"/>
                    <a:pt x="242" y="16"/>
                  </a:cubicBezTo>
                  <a:cubicBezTo>
                    <a:pt x="242" y="17"/>
                    <a:pt x="241" y="17"/>
                    <a:pt x="241" y="17"/>
                  </a:cubicBezTo>
                  <a:cubicBezTo>
                    <a:pt x="241" y="18"/>
                    <a:pt x="242" y="18"/>
                    <a:pt x="242" y="18"/>
                  </a:cubicBezTo>
                  <a:cubicBezTo>
                    <a:pt x="243" y="18"/>
                    <a:pt x="243" y="18"/>
                    <a:pt x="244" y="17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4" y="18"/>
                    <a:pt x="244" y="18"/>
                    <a:pt x="243" y="19"/>
                  </a:cubicBezTo>
                  <a:cubicBezTo>
                    <a:pt x="244" y="19"/>
                    <a:pt x="244" y="19"/>
                    <a:pt x="245" y="20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4" y="21"/>
                    <a:pt x="244" y="21"/>
                    <a:pt x="244" y="21"/>
                  </a:cubicBezTo>
                  <a:cubicBezTo>
                    <a:pt x="244" y="21"/>
                    <a:pt x="244" y="21"/>
                    <a:pt x="244" y="21"/>
                  </a:cubicBezTo>
                  <a:moveTo>
                    <a:pt x="243" y="16"/>
                  </a:moveTo>
                  <a:cubicBezTo>
                    <a:pt x="243" y="16"/>
                    <a:pt x="243" y="16"/>
                    <a:pt x="243" y="16"/>
                  </a:cubicBezTo>
                  <a:cubicBezTo>
                    <a:pt x="242" y="16"/>
                    <a:pt x="242" y="16"/>
                    <a:pt x="242" y="16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4" y="15"/>
                    <a:pt x="244" y="14"/>
                    <a:pt x="245" y="14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246" y="14"/>
                    <a:pt x="246" y="14"/>
                    <a:pt x="246" y="14"/>
                  </a:cubicBezTo>
                  <a:cubicBezTo>
                    <a:pt x="246" y="14"/>
                    <a:pt x="246" y="14"/>
                    <a:pt x="246" y="14"/>
                  </a:cubicBezTo>
                  <a:cubicBezTo>
                    <a:pt x="246" y="14"/>
                    <a:pt x="246" y="14"/>
                    <a:pt x="246" y="14"/>
                  </a:cubicBezTo>
                  <a:cubicBezTo>
                    <a:pt x="246" y="14"/>
                    <a:pt x="246" y="14"/>
                    <a:pt x="246" y="14"/>
                  </a:cubicBezTo>
                  <a:cubicBezTo>
                    <a:pt x="246" y="14"/>
                    <a:pt x="246" y="14"/>
                    <a:pt x="246" y="14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8" y="16"/>
                    <a:pt x="248" y="16"/>
                    <a:pt x="249" y="18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47" y="17"/>
                    <a:pt x="246" y="16"/>
                    <a:pt x="245" y="15"/>
                  </a:cubicBezTo>
                  <a:cubicBezTo>
                    <a:pt x="245" y="15"/>
                    <a:pt x="244" y="15"/>
                    <a:pt x="243" y="16"/>
                  </a:cubicBezTo>
                  <a:cubicBezTo>
                    <a:pt x="243" y="16"/>
                    <a:pt x="243" y="16"/>
                    <a:pt x="243" y="16"/>
                  </a:cubicBezTo>
                  <a:moveTo>
                    <a:pt x="243" y="0"/>
                  </a:moveTo>
                  <a:cubicBezTo>
                    <a:pt x="242" y="0"/>
                    <a:pt x="242" y="1"/>
                    <a:pt x="241" y="1"/>
                  </a:cubicBezTo>
                  <a:cubicBezTo>
                    <a:pt x="232" y="6"/>
                    <a:pt x="227" y="9"/>
                    <a:pt x="217" y="15"/>
                  </a:cubicBezTo>
                  <a:cubicBezTo>
                    <a:pt x="216" y="15"/>
                    <a:pt x="216" y="16"/>
                    <a:pt x="217" y="17"/>
                  </a:cubicBezTo>
                  <a:cubicBezTo>
                    <a:pt x="228" y="23"/>
                    <a:pt x="233" y="27"/>
                    <a:pt x="244" y="33"/>
                  </a:cubicBezTo>
                  <a:cubicBezTo>
                    <a:pt x="245" y="33"/>
                    <a:pt x="246" y="34"/>
                    <a:pt x="246" y="34"/>
                  </a:cubicBezTo>
                  <a:cubicBezTo>
                    <a:pt x="247" y="34"/>
                    <a:pt x="247" y="33"/>
                    <a:pt x="248" y="33"/>
                  </a:cubicBezTo>
                  <a:cubicBezTo>
                    <a:pt x="258" y="28"/>
                    <a:pt x="263" y="25"/>
                    <a:pt x="272" y="19"/>
                  </a:cubicBezTo>
                  <a:cubicBezTo>
                    <a:pt x="273" y="19"/>
                    <a:pt x="273" y="18"/>
                    <a:pt x="272" y="17"/>
                  </a:cubicBezTo>
                  <a:cubicBezTo>
                    <a:pt x="261" y="11"/>
                    <a:pt x="256" y="7"/>
                    <a:pt x="245" y="1"/>
                  </a:cubicBezTo>
                  <a:cubicBezTo>
                    <a:pt x="244" y="1"/>
                    <a:pt x="244" y="0"/>
                    <a:pt x="243" y="0"/>
                  </a:cubicBezTo>
                </a:path>
              </a:pathLst>
            </a:custGeom>
            <a:solidFill>
              <a:srgbClr val="D9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89"/>
            <p:cNvSpPr>
              <a:spLocks/>
            </p:cNvSpPr>
            <p:nvPr/>
          </p:nvSpPr>
          <p:spPr bwMode="auto">
            <a:xfrm>
              <a:off x="6044079" y="4213016"/>
              <a:ext cx="967502" cy="358601"/>
            </a:xfrm>
            <a:custGeom>
              <a:avLst/>
              <a:gdLst>
                <a:gd name="T0" fmla="*/ 135 w 246"/>
                <a:gd name="T1" fmla="*/ 0 h 91"/>
                <a:gd name="T2" fmla="*/ 132 w 246"/>
                <a:gd name="T3" fmla="*/ 1 h 91"/>
                <a:gd name="T4" fmla="*/ 1 w 246"/>
                <a:gd name="T5" fmla="*/ 77 h 91"/>
                <a:gd name="T6" fmla="*/ 2 w 246"/>
                <a:gd name="T7" fmla="*/ 80 h 91"/>
                <a:gd name="T8" fmla="*/ 5 w 246"/>
                <a:gd name="T9" fmla="*/ 82 h 91"/>
                <a:gd name="T10" fmla="*/ 202 w 246"/>
                <a:gd name="T11" fmla="*/ 91 h 91"/>
                <a:gd name="T12" fmla="*/ 244 w 246"/>
                <a:gd name="T13" fmla="*/ 66 h 91"/>
                <a:gd name="T14" fmla="*/ 244 w 246"/>
                <a:gd name="T15" fmla="*/ 63 h 91"/>
                <a:gd name="T16" fmla="*/ 138 w 246"/>
                <a:gd name="T17" fmla="*/ 1 h 91"/>
                <a:gd name="T18" fmla="*/ 135 w 246"/>
                <a:gd name="T1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91">
                  <a:moveTo>
                    <a:pt x="135" y="0"/>
                  </a:moveTo>
                  <a:cubicBezTo>
                    <a:pt x="134" y="0"/>
                    <a:pt x="133" y="0"/>
                    <a:pt x="132" y="1"/>
                  </a:cubicBezTo>
                  <a:cubicBezTo>
                    <a:pt x="88" y="26"/>
                    <a:pt x="45" y="51"/>
                    <a:pt x="1" y="77"/>
                  </a:cubicBezTo>
                  <a:cubicBezTo>
                    <a:pt x="0" y="78"/>
                    <a:pt x="0" y="79"/>
                    <a:pt x="2" y="80"/>
                  </a:cubicBezTo>
                  <a:cubicBezTo>
                    <a:pt x="3" y="81"/>
                    <a:pt x="4" y="81"/>
                    <a:pt x="5" y="82"/>
                  </a:cubicBezTo>
                  <a:cubicBezTo>
                    <a:pt x="72" y="85"/>
                    <a:pt x="140" y="88"/>
                    <a:pt x="202" y="91"/>
                  </a:cubicBezTo>
                  <a:cubicBezTo>
                    <a:pt x="216" y="83"/>
                    <a:pt x="230" y="75"/>
                    <a:pt x="244" y="66"/>
                  </a:cubicBezTo>
                  <a:cubicBezTo>
                    <a:pt x="246" y="65"/>
                    <a:pt x="245" y="64"/>
                    <a:pt x="244" y="63"/>
                  </a:cubicBezTo>
                  <a:cubicBezTo>
                    <a:pt x="219" y="48"/>
                    <a:pt x="163" y="15"/>
                    <a:pt x="138" y="1"/>
                  </a:cubicBezTo>
                  <a:cubicBezTo>
                    <a:pt x="137" y="0"/>
                    <a:pt x="136" y="0"/>
                    <a:pt x="135" y="0"/>
                  </a:cubicBezTo>
                </a:path>
              </a:pathLst>
            </a:custGeom>
            <a:solidFill>
              <a:srgbClr val="BC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90"/>
            <p:cNvSpPr>
              <a:spLocks noEditPoints="1"/>
            </p:cNvSpPr>
            <p:nvPr/>
          </p:nvSpPr>
          <p:spPr bwMode="auto">
            <a:xfrm>
              <a:off x="4243852" y="4340571"/>
              <a:ext cx="134776" cy="69794"/>
            </a:xfrm>
            <a:custGeom>
              <a:avLst/>
              <a:gdLst>
                <a:gd name="T0" fmla="*/ 16 w 34"/>
                <a:gd name="T1" fmla="*/ 7 h 18"/>
                <a:gd name="T2" fmla="*/ 15 w 34"/>
                <a:gd name="T3" fmla="*/ 6 h 18"/>
                <a:gd name="T4" fmla="*/ 16 w 34"/>
                <a:gd name="T5" fmla="*/ 6 h 18"/>
                <a:gd name="T6" fmla="*/ 20 w 34"/>
                <a:gd name="T7" fmla="*/ 7 h 18"/>
                <a:gd name="T8" fmla="*/ 20 w 34"/>
                <a:gd name="T9" fmla="*/ 11 h 18"/>
                <a:gd name="T10" fmla="*/ 17 w 34"/>
                <a:gd name="T11" fmla="*/ 11 h 18"/>
                <a:gd name="T12" fmla="*/ 14 w 34"/>
                <a:gd name="T13" fmla="*/ 10 h 18"/>
                <a:gd name="T14" fmla="*/ 13 w 34"/>
                <a:gd name="T15" fmla="*/ 8 h 18"/>
                <a:gd name="T16" fmla="*/ 13 w 34"/>
                <a:gd name="T17" fmla="*/ 8 h 18"/>
                <a:gd name="T18" fmla="*/ 14 w 34"/>
                <a:gd name="T19" fmla="*/ 8 h 18"/>
                <a:gd name="T20" fmla="*/ 15 w 34"/>
                <a:gd name="T21" fmla="*/ 10 h 18"/>
                <a:gd name="T22" fmla="*/ 17 w 34"/>
                <a:gd name="T23" fmla="*/ 10 h 18"/>
                <a:gd name="T24" fmla="*/ 19 w 34"/>
                <a:gd name="T25" fmla="*/ 10 h 18"/>
                <a:gd name="T26" fmla="*/ 18 w 34"/>
                <a:gd name="T27" fmla="*/ 8 h 18"/>
                <a:gd name="T28" fmla="*/ 16 w 34"/>
                <a:gd name="T29" fmla="*/ 7 h 18"/>
                <a:gd name="T30" fmla="*/ 16 w 34"/>
                <a:gd name="T31" fmla="*/ 7 h 18"/>
                <a:gd name="T32" fmla="*/ 16 w 34"/>
                <a:gd name="T33" fmla="*/ 9 h 18"/>
                <a:gd name="T34" fmla="*/ 16 w 34"/>
                <a:gd name="T35" fmla="*/ 9 h 18"/>
                <a:gd name="T36" fmla="*/ 12 w 34"/>
                <a:gd name="T37" fmla="*/ 7 h 18"/>
                <a:gd name="T38" fmla="*/ 12 w 34"/>
                <a:gd name="T39" fmla="*/ 7 h 18"/>
                <a:gd name="T40" fmla="*/ 12 w 34"/>
                <a:gd name="T41" fmla="*/ 7 h 18"/>
                <a:gd name="T42" fmla="*/ 12 w 34"/>
                <a:gd name="T43" fmla="*/ 7 h 18"/>
                <a:gd name="T44" fmla="*/ 13 w 34"/>
                <a:gd name="T45" fmla="*/ 6 h 18"/>
                <a:gd name="T46" fmla="*/ 13 w 34"/>
                <a:gd name="T47" fmla="*/ 6 h 18"/>
                <a:gd name="T48" fmla="*/ 13 w 34"/>
                <a:gd name="T49" fmla="*/ 6 h 18"/>
                <a:gd name="T50" fmla="*/ 13 w 34"/>
                <a:gd name="T51" fmla="*/ 6 h 18"/>
                <a:gd name="T52" fmla="*/ 14 w 34"/>
                <a:gd name="T53" fmla="*/ 6 h 18"/>
                <a:gd name="T54" fmla="*/ 17 w 34"/>
                <a:gd name="T55" fmla="*/ 8 h 18"/>
                <a:gd name="T56" fmla="*/ 17 w 34"/>
                <a:gd name="T57" fmla="*/ 8 h 18"/>
                <a:gd name="T58" fmla="*/ 17 w 34"/>
                <a:gd name="T59" fmla="*/ 8 h 18"/>
                <a:gd name="T60" fmla="*/ 17 w 34"/>
                <a:gd name="T61" fmla="*/ 8 h 18"/>
                <a:gd name="T62" fmla="*/ 16 w 34"/>
                <a:gd name="T63" fmla="*/ 9 h 18"/>
                <a:gd name="T64" fmla="*/ 16 w 34"/>
                <a:gd name="T65" fmla="*/ 9 h 18"/>
                <a:gd name="T66" fmla="*/ 16 w 34"/>
                <a:gd name="T67" fmla="*/ 9 h 18"/>
                <a:gd name="T68" fmla="*/ 16 w 34"/>
                <a:gd name="T69" fmla="*/ 9 h 18"/>
                <a:gd name="T70" fmla="*/ 15 w 34"/>
                <a:gd name="T71" fmla="*/ 0 h 18"/>
                <a:gd name="T72" fmla="*/ 6 w 34"/>
                <a:gd name="T73" fmla="*/ 2 h 18"/>
                <a:gd name="T74" fmla="*/ 7 w 34"/>
                <a:gd name="T75" fmla="*/ 15 h 18"/>
                <a:gd name="T76" fmla="*/ 19 w 34"/>
                <a:gd name="T77" fmla="*/ 18 h 18"/>
                <a:gd name="T78" fmla="*/ 28 w 34"/>
                <a:gd name="T79" fmla="*/ 15 h 18"/>
                <a:gd name="T80" fmla="*/ 27 w 34"/>
                <a:gd name="T81" fmla="*/ 3 h 18"/>
                <a:gd name="T82" fmla="*/ 15 w 34"/>
                <a:gd name="T8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" h="18">
                  <a:moveTo>
                    <a:pt x="16" y="7"/>
                  </a:moveTo>
                  <a:cubicBezTo>
                    <a:pt x="16" y="7"/>
                    <a:pt x="15" y="7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9" y="7"/>
                    <a:pt x="20" y="7"/>
                  </a:cubicBezTo>
                  <a:cubicBezTo>
                    <a:pt x="21" y="8"/>
                    <a:pt x="21" y="10"/>
                    <a:pt x="20" y="11"/>
                  </a:cubicBezTo>
                  <a:cubicBezTo>
                    <a:pt x="19" y="11"/>
                    <a:pt x="18" y="11"/>
                    <a:pt x="17" y="11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10"/>
                    <a:pt x="12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4" y="9"/>
                    <a:pt x="15" y="9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8" y="10"/>
                    <a:pt x="18" y="10"/>
                    <a:pt x="19" y="10"/>
                  </a:cubicBezTo>
                  <a:cubicBezTo>
                    <a:pt x="20" y="9"/>
                    <a:pt x="19" y="8"/>
                    <a:pt x="18" y="8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4" y="8"/>
                    <a:pt x="14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6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5" y="0"/>
                  </a:moveTo>
                  <a:cubicBezTo>
                    <a:pt x="12" y="0"/>
                    <a:pt x="8" y="1"/>
                    <a:pt x="6" y="2"/>
                  </a:cubicBezTo>
                  <a:cubicBezTo>
                    <a:pt x="0" y="6"/>
                    <a:pt x="1" y="11"/>
                    <a:pt x="7" y="15"/>
                  </a:cubicBezTo>
                  <a:cubicBezTo>
                    <a:pt x="10" y="17"/>
                    <a:pt x="15" y="18"/>
                    <a:pt x="19" y="18"/>
                  </a:cubicBezTo>
                  <a:cubicBezTo>
                    <a:pt x="22" y="18"/>
                    <a:pt x="26" y="17"/>
                    <a:pt x="28" y="15"/>
                  </a:cubicBezTo>
                  <a:cubicBezTo>
                    <a:pt x="34" y="12"/>
                    <a:pt x="33" y="7"/>
                    <a:pt x="27" y="3"/>
                  </a:cubicBezTo>
                  <a:cubicBezTo>
                    <a:pt x="24" y="1"/>
                    <a:pt x="19" y="0"/>
                    <a:pt x="15" y="0"/>
                  </a:cubicBezTo>
                </a:path>
              </a:pathLst>
            </a:custGeom>
            <a:solidFill>
              <a:srgbClr val="BC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91"/>
            <p:cNvSpPr>
              <a:spLocks noEditPoints="1"/>
            </p:cNvSpPr>
            <p:nvPr/>
          </p:nvSpPr>
          <p:spPr bwMode="auto">
            <a:xfrm>
              <a:off x="4291986" y="4364639"/>
              <a:ext cx="36102" cy="19254"/>
            </a:xfrm>
            <a:custGeom>
              <a:avLst/>
              <a:gdLst>
                <a:gd name="T0" fmla="*/ 4 w 9"/>
                <a:gd name="T1" fmla="*/ 0 h 5"/>
                <a:gd name="T2" fmla="*/ 3 w 9"/>
                <a:gd name="T3" fmla="*/ 0 h 5"/>
                <a:gd name="T4" fmla="*/ 4 w 9"/>
                <a:gd name="T5" fmla="*/ 1 h 5"/>
                <a:gd name="T6" fmla="*/ 4 w 9"/>
                <a:gd name="T7" fmla="*/ 1 h 5"/>
                <a:gd name="T8" fmla="*/ 6 w 9"/>
                <a:gd name="T9" fmla="*/ 2 h 5"/>
                <a:gd name="T10" fmla="*/ 7 w 9"/>
                <a:gd name="T11" fmla="*/ 4 h 5"/>
                <a:gd name="T12" fmla="*/ 5 w 9"/>
                <a:gd name="T13" fmla="*/ 4 h 5"/>
                <a:gd name="T14" fmla="*/ 3 w 9"/>
                <a:gd name="T15" fmla="*/ 4 h 5"/>
                <a:gd name="T16" fmla="*/ 2 w 9"/>
                <a:gd name="T17" fmla="*/ 2 h 5"/>
                <a:gd name="T18" fmla="*/ 1 w 9"/>
                <a:gd name="T19" fmla="*/ 2 h 5"/>
                <a:gd name="T20" fmla="*/ 1 w 9"/>
                <a:gd name="T21" fmla="*/ 2 h 5"/>
                <a:gd name="T22" fmla="*/ 2 w 9"/>
                <a:gd name="T23" fmla="*/ 4 h 5"/>
                <a:gd name="T24" fmla="*/ 5 w 9"/>
                <a:gd name="T25" fmla="*/ 5 h 5"/>
                <a:gd name="T26" fmla="*/ 8 w 9"/>
                <a:gd name="T27" fmla="*/ 5 h 5"/>
                <a:gd name="T28" fmla="*/ 8 w 9"/>
                <a:gd name="T29" fmla="*/ 1 h 5"/>
                <a:gd name="T30" fmla="*/ 4 w 9"/>
                <a:gd name="T31" fmla="*/ 0 h 5"/>
                <a:gd name="T32" fmla="*/ 1 w 9"/>
                <a:gd name="T33" fmla="*/ 0 h 5"/>
                <a:gd name="T34" fmla="*/ 1 w 9"/>
                <a:gd name="T35" fmla="*/ 0 h 5"/>
                <a:gd name="T36" fmla="*/ 1 w 9"/>
                <a:gd name="T37" fmla="*/ 0 h 5"/>
                <a:gd name="T38" fmla="*/ 1 w 9"/>
                <a:gd name="T39" fmla="*/ 0 h 5"/>
                <a:gd name="T40" fmla="*/ 0 w 9"/>
                <a:gd name="T41" fmla="*/ 1 h 5"/>
                <a:gd name="T42" fmla="*/ 0 w 9"/>
                <a:gd name="T43" fmla="*/ 1 h 5"/>
                <a:gd name="T44" fmla="*/ 0 w 9"/>
                <a:gd name="T45" fmla="*/ 1 h 5"/>
                <a:gd name="T46" fmla="*/ 0 w 9"/>
                <a:gd name="T47" fmla="*/ 1 h 5"/>
                <a:gd name="T48" fmla="*/ 4 w 9"/>
                <a:gd name="T49" fmla="*/ 3 h 5"/>
                <a:gd name="T50" fmla="*/ 4 w 9"/>
                <a:gd name="T51" fmla="*/ 3 h 5"/>
                <a:gd name="T52" fmla="*/ 4 w 9"/>
                <a:gd name="T53" fmla="*/ 3 h 5"/>
                <a:gd name="T54" fmla="*/ 4 w 9"/>
                <a:gd name="T55" fmla="*/ 3 h 5"/>
                <a:gd name="T56" fmla="*/ 4 w 9"/>
                <a:gd name="T57" fmla="*/ 3 h 5"/>
                <a:gd name="T58" fmla="*/ 5 w 9"/>
                <a:gd name="T59" fmla="*/ 2 h 5"/>
                <a:gd name="T60" fmla="*/ 5 w 9"/>
                <a:gd name="T61" fmla="*/ 2 h 5"/>
                <a:gd name="T62" fmla="*/ 5 w 9"/>
                <a:gd name="T63" fmla="*/ 2 h 5"/>
                <a:gd name="T64" fmla="*/ 5 w 9"/>
                <a:gd name="T65" fmla="*/ 2 h 5"/>
                <a:gd name="T66" fmla="*/ 2 w 9"/>
                <a:gd name="T67" fmla="*/ 0 h 5"/>
                <a:gd name="T68" fmla="*/ 1 w 9"/>
                <a:gd name="T6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8" y="3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9" y="4"/>
                    <a:pt x="9" y="2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92"/>
            <p:cNvSpPr>
              <a:spLocks noEditPoints="1"/>
            </p:cNvSpPr>
            <p:nvPr/>
          </p:nvSpPr>
          <p:spPr bwMode="auto">
            <a:xfrm>
              <a:off x="4409915" y="3259955"/>
              <a:ext cx="2916945" cy="1273154"/>
            </a:xfrm>
            <a:custGeom>
              <a:avLst/>
              <a:gdLst>
                <a:gd name="T0" fmla="*/ 132 w 741"/>
                <a:gd name="T1" fmla="*/ 308 h 323"/>
                <a:gd name="T2" fmla="*/ 320 w 741"/>
                <a:gd name="T3" fmla="*/ 288 h 323"/>
                <a:gd name="T4" fmla="*/ 64 w 741"/>
                <a:gd name="T5" fmla="*/ 273 h 323"/>
                <a:gd name="T6" fmla="*/ 243 w 741"/>
                <a:gd name="T7" fmla="*/ 284 h 323"/>
                <a:gd name="T8" fmla="*/ 299 w 741"/>
                <a:gd name="T9" fmla="*/ 295 h 323"/>
                <a:gd name="T10" fmla="*/ 380 w 741"/>
                <a:gd name="T11" fmla="*/ 288 h 323"/>
                <a:gd name="T12" fmla="*/ 69 w 741"/>
                <a:gd name="T13" fmla="*/ 271 h 323"/>
                <a:gd name="T14" fmla="*/ 243 w 741"/>
                <a:gd name="T15" fmla="*/ 251 h 323"/>
                <a:gd name="T16" fmla="*/ 326 w 741"/>
                <a:gd name="T17" fmla="*/ 245 h 323"/>
                <a:gd name="T18" fmla="*/ 222 w 741"/>
                <a:gd name="T19" fmla="*/ 258 h 323"/>
                <a:gd name="T20" fmla="*/ 410 w 741"/>
                <a:gd name="T21" fmla="*/ 270 h 323"/>
                <a:gd name="T22" fmla="*/ 277 w 741"/>
                <a:gd name="T23" fmla="*/ 265 h 323"/>
                <a:gd name="T24" fmla="*/ 329 w 741"/>
                <a:gd name="T25" fmla="*/ 242 h 323"/>
                <a:gd name="T26" fmla="*/ 223 w 741"/>
                <a:gd name="T27" fmla="*/ 222 h 323"/>
                <a:gd name="T28" fmla="*/ 466 w 741"/>
                <a:gd name="T29" fmla="*/ 236 h 323"/>
                <a:gd name="T30" fmla="*/ 162 w 741"/>
                <a:gd name="T31" fmla="*/ 252 h 323"/>
                <a:gd name="T32" fmla="*/ 389 w 741"/>
                <a:gd name="T33" fmla="*/ 242 h 323"/>
                <a:gd name="T34" fmla="*/ 228 w 741"/>
                <a:gd name="T35" fmla="*/ 221 h 323"/>
                <a:gd name="T36" fmla="*/ 467 w 741"/>
                <a:gd name="T37" fmla="*/ 202 h 323"/>
                <a:gd name="T38" fmla="*/ 190 w 741"/>
                <a:gd name="T39" fmla="*/ 202 h 323"/>
                <a:gd name="T40" fmla="*/ 366 w 741"/>
                <a:gd name="T41" fmla="*/ 215 h 323"/>
                <a:gd name="T42" fmla="*/ 420 w 741"/>
                <a:gd name="T43" fmla="*/ 224 h 323"/>
                <a:gd name="T44" fmla="*/ 500 w 741"/>
                <a:gd name="T45" fmla="*/ 216 h 323"/>
                <a:gd name="T46" fmla="*/ 193 w 741"/>
                <a:gd name="T47" fmla="*/ 198 h 323"/>
                <a:gd name="T48" fmla="*/ 368 w 741"/>
                <a:gd name="T49" fmla="*/ 179 h 323"/>
                <a:gd name="T50" fmla="*/ 607 w 741"/>
                <a:gd name="T51" fmla="*/ 195 h 323"/>
                <a:gd name="T52" fmla="*/ 452 w 741"/>
                <a:gd name="T53" fmla="*/ 206 h 323"/>
                <a:gd name="T54" fmla="*/ 533 w 741"/>
                <a:gd name="T55" fmla="*/ 199 h 323"/>
                <a:gd name="T56" fmla="*/ 224 w 741"/>
                <a:gd name="T57" fmla="*/ 182 h 323"/>
                <a:gd name="T58" fmla="*/ 397 w 741"/>
                <a:gd name="T59" fmla="*/ 161 h 323"/>
                <a:gd name="T60" fmla="*/ 611 w 741"/>
                <a:gd name="T61" fmla="*/ 161 h 323"/>
                <a:gd name="T62" fmla="*/ 507 w 741"/>
                <a:gd name="T63" fmla="*/ 174 h 323"/>
                <a:gd name="T64" fmla="*/ 350 w 741"/>
                <a:gd name="T65" fmla="*/ 183 h 323"/>
                <a:gd name="T66" fmla="*/ 431 w 741"/>
                <a:gd name="T67" fmla="*/ 176 h 323"/>
                <a:gd name="T68" fmla="*/ 614 w 741"/>
                <a:gd name="T69" fmla="*/ 157 h 323"/>
                <a:gd name="T70" fmla="*/ 509 w 741"/>
                <a:gd name="T71" fmla="*/ 138 h 323"/>
                <a:gd name="T72" fmla="*/ 407 w 741"/>
                <a:gd name="T73" fmla="*/ 149 h 323"/>
                <a:gd name="T74" fmla="*/ 317 w 741"/>
                <a:gd name="T75" fmla="*/ 162 h 323"/>
                <a:gd name="T76" fmla="*/ 675 w 741"/>
                <a:gd name="T77" fmla="*/ 157 h 323"/>
                <a:gd name="T78" fmla="*/ 536 w 741"/>
                <a:gd name="T79" fmla="*/ 164 h 323"/>
                <a:gd name="T80" fmla="*/ 407 w 741"/>
                <a:gd name="T81" fmla="*/ 115 h 323"/>
                <a:gd name="T82" fmla="*/ 345 w 741"/>
                <a:gd name="T83" fmla="*/ 112 h 323"/>
                <a:gd name="T84" fmla="*/ 521 w 741"/>
                <a:gd name="T85" fmla="*/ 126 h 323"/>
                <a:gd name="T86" fmla="*/ 706 w 741"/>
                <a:gd name="T87" fmla="*/ 139 h 323"/>
                <a:gd name="T88" fmla="*/ 441 w 741"/>
                <a:gd name="T89" fmla="*/ 129 h 323"/>
                <a:gd name="T90" fmla="*/ 348 w 741"/>
                <a:gd name="T91" fmla="*/ 108 h 323"/>
                <a:gd name="T92" fmla="*/ 523 w 741"/>
                <a:gd name="T93" fmla="*/ 89 h 323"/>
                <a:gd name="T94" fmla="*/ 698 w 741"/>
                <a:gd name="T95" fmla="*/ 101 h 323"/>
                <a:gd name="T96" fmla="*/ 410 w 741"/>
                <a:gd name="T97" fmla="*/ 109 h 323"/>
                <a:gd name="T98" fmla="*/ 543 w 741"/>
                <a:gd name="T99" fmla="*/ 152 h 323"/>
                <a:gd name="T100" fmla="*/ 543 w 741"/>
                <a:gd name="T101" fmla="*/ 152 h 323"/>
                <a:gd name="T102" fmla="*/ 601 w 741"/>
                <a:gd name="T103" fmla="*/ 77 h 323"/>
                <a:gd name="T104" fmla="*/ 446 w 741"/>
                <a:gd name="T105" fmla="*/ 93 h 323"/>
                <a:gd name="T106" fmla="*/ 467 w 741"/>
                <a:gd name="T107" fmla="*/ 40 h 323"/>
                <a:gd name="T108" fmla="*/ 594 w 741"/>
                <a:gd name="T109" fmla="*/ 41 h 323"/>
                <a:gd name="T110" fmla="*/ 503 w 741"/>
                <a:gd name="T111" fmla="*/ 55 h 323"/>
                <a:gd name="T112" fmla="*/ 529 w 741"/>
                <a:gd name="T113" fmla="*/ 0 h 323"/>
                <a:gd name="T114" fmla="*/ 99 w 741"/>
                <a:gd name="T115" fmla="*/ 293 h 323"/>
                <a:gd name="T116" fmla="*/ 183 w 741"/>
                <a:gd name="T117" fmla="*/ 286 h 323"/>
                <a:gd name="T118" fmla="*/ 269 w 741"/>
                <a:gd name="T119" fmla="*/ 317 h 323"/>
                <a:gd name="T120" fmla="*/ 326 w 741"/>
                <a:gd name="T121" fmla="*/ 32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41" h="323">
                  <a:moveTo>
                    <a:pt x="266" y="313"/>
                  </a:moveTo>
                  <a:cubicBezTo>
                    <a:pt x="265" y="313"/>
                    <a:pt x="265" y="313"/>
                    <a:pt x="264" y="313"/>
                  </a:cubicBezTo>
                  <a:cubicBezTo>
                    <a:pt x="253" y="307"/>
                    <a:pt x="248" y="303"/>
                    <a:pt x="237" y="297"/>
                  </a:cubicBezTo>
                  <a:cubicBezTo>
                    <a:pt x="236" y="296"/>
                    <a:pt x="236" y="296"/>
                    <a:pt x="237" y="295"/>
                  </a:cubicBezTo>
                  <a:cubicBezTo>
                    <a:pt x="247" y="289"/>
                    <a:pt x="251" y="287"/>
                    <a:pt x="261" y="281"/>
                  </a:cubicBezTo>
                  <a:cubicBezTo>
                    <a:pt x="262" y="281"/>
                    <a:pt x="262" y="281"/>
                    <a:pt x="263" y="281"/>
                  </a:cubicBezTo>
                  <a:cubicBezTo>
                    <a:pt x="263" y="281"/>
                    <a:pt x="264" y="281"/>
                    <a:pt x="265" y="281"/>
                  </a:cubicBezTo>
                  <a:cubicBezTo>
                    <a:pt x="276" y="287"/>
                    <a:pt x="281" y="290"/>
                    <a:pt x="292" y="297"/>
                  </a:cubicBezTo>
                  <a:cubicBezTo>
                    <a:pt x="293" y="297"/>
                    <a:pt x="293" y="298"/>
                    <a:pt x="292" y="299"/>
                  </a:cubicBezTo>
                  <a:cubicBezTo>
                    <a:pt x="282" y="304"/>
                    <a:pt x="278" y="307"/>
                    <a:pt x="268" y="313"/>
                  </a:cubicBezTo>
                  <a:cubicBezTo>
                    <a:pt x="267" y="313"/>
                    <a:pt x="267" y="313"/>
                    <a:pt x="266" y="313"/>
                  </a:cubicBezTo>
                  <a:moveTo>
                    <a:pt x="134" y="308"/>
                  </a:moveTo>
                  <a:cubicBezTo>
                    <a:pt x="133" y="308"/>
                    <a:pt x="132" y="308"/>
                    <a:pt x="132" y="308"/>
                  </a:cubicBezTo>
                  <a:cubicBezTo>
                    <a:pt x="121" y="302"/>
                    <a:pt x="115" y="298"/>
                    <a:pt x="104" y="292"/>
                  </a:cubicBezTo>
                  <a:cubicBezTo>
                    <a:pt x="103" y="291"/>
                    <a:pt x="103" y="291"/>
                    <a:pt x="104" y="290"/>
                  </a:cubicBezTo>
                  <a:cubicBezTo>
                    <a:pt x="114" y="284"/>
                    <a:pt x="119" y="281"/>
                    <a:pt x="129" y="276"/>
                  </a:cubicBezTo>
                  <a:cubicBezTo>
                    <a:pt x="129" y="276"/>
                    <a:pt x="130" y="275"/>
                    <a:pt x="130" y="275"/>
                  </a:cubicBezTo>
                  <a:cubicBezTo>
                    <a:pt x="131" y="275"/>
                    <a:pt x="132" y="276"/>
                    <a:pt x="132" y="276"/>
                  </a:cubicBezTo>
                  <a:cubicBezTo>
                    <a:pt x="143" y="282"/>
                    <a:pt x="149" y="285"/>
                    <a:pt x="160" y="292"/>
                  </a:cubicBezTo>
                  <a:cubicBezTo>
                    <a:pt x="161" y="292"/>
                    <a:pt x="161" y="293"/>
                    <a:pt x="160" y="294"/>
                  </a:cubicBezTo>
                  <a:cubicBezTo>
                    <a:pt x="150" y="299"/>
                    <a:pt x="145" y="302"/>
                    <a:pt x="135" y="308"/>
                  </a:cubicBezTo>
                  <a:cubicBezTo>
                    <a:pt x="135" y="308"/>
                    <a:pt x="134" y="308"/>
                    <a:pt x="134" y="308"/>
                  </a:cubicBezTo>
                  <a:moveTo>
                    <a:pt x="349" y="306"/>
                  </a:moveTo>
                  <a:cubicBezTo>
                    <a:pt x="348" y="306"/>
                    <a:pt x="348" y="306"/>
                    <a:pt x="347" y="305"/>
                  </a:cubicBezTo>
                  <a:cubicBezTo>
                    <a:pt x="336" y="299"/>
                    <a:pt x="331" y="296"/>
                    <a:pt x="320" y="290"/>
                  </a:cubicBezTo>
                  <a:cubicBezTo>
                    <a:pt x="319" y="289"/>
                    <a:pt x="319" y="288"/>
                    <a:pt x="320" y="288"/>
                  </a:cubicBezTo>
                  <a:cubicBezTo>
                    <a:pt x="329" y="282"/>
                    <a:pt x="334" y="279"/>
                    <a:pt x="344" y="274"/>
                  </a:cubicBezTo>
                  <a:cubicBezTo>
                    <a:pt x="344" y="273"/>
                    <a:pt x="345" y="273"/>
                    <a:pt x="346" y="273"/>
                  </a:cubicBezTo>
                  <a:cubicBezTo>
                    <a:pt x="346" y="273"/>
                    <a:pt x="347" y="273"/>
                    <a:pt x="348" y="274"/>
                  </a:cubicBezTo>
                  <a:cubicBezTo>
                    <a:pt x="358" y="280"/>
                    <a:pt x="364" y="283"/>
                    <a:pt x="375" y="289"/>
                  </a:cubicBezTo>
                  <a:cubicBezTo>
                    <a:pt x="376" y="290"/>
                    <a:pt x="376" y="291"/>
                    <a:pt x="375" y="291"/>
                  </a:cubicBezTo>
                  <a:cubicBezTo>
                    <a:pt x="365" y="297"/>
                    <a:pt x="360" y="300"/>
                    <a:pt x="351" y="306"/>
                  </a:cubicBezTo>
                  <a:cubicBezTo>
                    <a:pt x="350" y="306"/>
                    <a:pt x="350" y="306"/>
                    <a:pt x="349" y="306"/>
                  </a:cubicBezTo>
                  <a:moveTo>
                    <a:pt x="67" y="306"/>
                  </a:moveTo>
                  <a:cubicBezTo>
                    <a:pt x="67" y="306"/>
                    <a:pt x="66" y="306"/>
                    <a:pt x="65" y="305"/>
                  </a:cubicBezTo>
                  <a:cubicBezTo>
                    <a:pt x="54" y="299"/>
                    <a:pt x="49" y="296"/>
                    <a:pt x="38" y="289"/>
                  </a:cubicBezTo>
                  <a:cubicBezTo>
                    <a:pt x="37" y="289"/>
                    <a:pt x="37" y="288"/>
                    <a:pt x="38" y="287"/>
                  </a:cubicBezTo>
                  <a:cubicBezTo>
                    <a:pt x="48" y="282"/>
                    <a:pt x="53" y="279"/>
                    <a:pt x="62" y="273"/>
                  </a:cubicBezTo>
                  <a:cubicBezTo>
                    <a:pt x="63" y="273"/>
                    <a:pt x="63" y="273"/>
                    <a:pt x="64" y="273"/>
                  </a:cubicBezTo>
                  <a:cubicBezTo>
                    <a:pt x="65" y="273"/>
                    <a:pt x="65" y="273"/>
                    <a:pt x="66" y="273"/>
                  </a:cubicBezTo>
                  <a:cubicBezTo>
                    <a:pt x="77" y="280"/>
                    <a:pt x="82" y="283"/>
                    <a:pt x="93" y="289"/>
                  </a:cubicBezTo>
                  <a:cubicBezTo>
                    <a:pt x="94" y="290"/>
                    <a:pt x="95" y="291"/>
                    <a:pt x="94" y="291"/>
                  </a:cubicBezTo>
                  <a:cubicBezTo>
                    <a:pt x="84" y="297"/>
                    <a:pt x="79" y="300"/>
                    <a:pt x="69" y="305"/>
                  </a:cubicBezTo>
                  <a:cubicBezTo>
                    <a:pt x="68" y="306"/>
                    <a:pt x="68" y="306"/>
                    <a:pt x="67" y="306"/>
                  </a:cubicBezTo>
                  <a:moveTo>
                    <a:pt x="217" y="301"/>
                  </a:moveTo>
                  <a:cubicBezTo>
                    <a:pt x="216" y="301"/>
                    <a:pt x="216" y="301"/>
                    <a:pt x="215" y="300"/>
                  </a:cubicBezTo>
                  <a:cubicBezTo>
                    <a:pt x="204" y="294"/>
                    <a:pt x="199" y="291"/>
                    <a:pt x="188" y="285"/>
                  </a:cubicBezTo>
                  <a:cubicBezTo>
                    <a:pt x="187" y="284"/>
                    <a:pt x="187" y="283"/>
                    <a:pt x="188" y="283"/>
                  </a:cubicBezTo>
                  <a:cubicBezTo>
                    <a:pt x="198" y="277"/>
                    <a:pt x="202" y="274"/>
                    <a:pt x="212" y="269"/>
                  </a:cubicBezTo>
                  <a:cubicBezTo>
                    <a:pt x="213" y="268"/>
                    <a:pt x="213" y="268"/>
                    <a:pt x="214" y="268"/>
                  </a:cubicBezTo>
                  <a:cubicBezTo>
                    <a:pt x="215" y="268"/>
                    <a:pt x="215" y="268"/>
                    <a:pt x="216" y="269"/>
                  </a:cubicBezTo>
                  <a:cubicBezTo>
                    <a:pt x="227" y="275"/>
                    <a:pt x="232" y="278"/>
                    <a:pt x="243" y="284"/>
                  </a:cubicBezTo>
                  <a:cubicBezTo>
                    <a:pt x="244" y="285"/>
                    <a:pt x="244" y="286"/>
                    <a:pt x="243" y="286"/>
                  </a:cubicBezTo>
                  <a:cubicBezTo>
                    <a:pt x="233" y="292"/>
                    <a:pt x="229" y="295"/>
                    <a:pt x="219" y="301"/>
                  </a:cubicBezTo>
                  <a:cubicBezTo>
                    <a:pt x="218" y="301"/>
                    <a:pt x="218" y="301"/>
                    <a:pt x="217" y="301"/>
                  </a:cubicBezTo>
                  <a:moveTo>
                    <a:pt x="297" y="295"/>
                  </a:moveTo>
                  <a:cubicBezTo>
                    <a:pt x="296" y="295"/>
                    <a:pt x="296" y="295"/>
                    <a:pt x="295" y="295"/>
                  </a:cubicBezTo>
                  <a:cubicBezTo>
                    <a:pt x="284" y="289"/>
                    <a:pt x="279" y="286"/>
                    <a:pt x="268" y="279"/>
                  </a:cubicBezTo>
                  <a:cubicBezTo>
                    <a:pt x="267" y="279"/>
                    <a:pt x="267" y="278"/>
                    <a:pt x="268" y="277"/>
                  </a:cubicBezTo>
                  <a:cubicBezTo>
                    <a:pt x="277" y="272"/>
                    <a:pt x="282" y="269"/>
                    <a:pt x="292" y="263"/>
                  </a:cubicBezTo>
                  <a:cubicBezTo>
                    <a:pt x="292" y="263"/>
                    <a:pt x="293" y="263"/>
                    <a:pt x="294" y="263"/>
                  </a:cubicBezTo>
                  <a:cubicBezTo>
                    <a:pt x="294" y="263"/>
                    <a:pt x="295" y="263"/>
                    <a:pt x="296" y="263"/>
                  </a:cubicBezTo>
                  <a:cubicBezTo>
                    <a:pt x="306" y="269"/>
                    <a:pt x="312" y="273"/>
                    <a:pt x="323" y="279"/>
                  </a:cubicBezTo>
                  <a:cubicBezTo>
                    <a:pt x="324" y="280"/>
                    <a:pt x="324" y="280"/>
                    <a:pt x="323" y="281"/>
                  </a:cubicBezTo>
                  <a:cubicBezTo>
                    <a:pt x="313" y="287"/>
                    <a:pt x="308" y="289"/>
                    <a:pt x="299" y="295"/>
                  </a:cubicBezTo>
                  <a:cubicBezTo>
                    <a:pt x="298" y="295"/>
                    <a:pt x="298" y="295"/>
                    <a:pt x="297" y="295"/>
                  </a:cubicBezTo>
                  <a:moveTo>
                    <a:pt x="165" y="290"/>
                  </a:moveTo>
                  <a:cubicBezTo>
                    <a:pt x="164" y="290"/>
                    <a:pt x="163" y="290"/>
                    <a:pt x="163" y="290"/>
                  </a:cubicBezTo>
                  <a:cubicBezTo>
                    <a:pt x="152" y="284"/>
                    <a:pt x="146" y="281"/>
                    <a:pt x="135" y="274"/>
                  </a:cubicBezTo>
                  <a:cubicBezTo>
                    <a:pt x="134" y="274"/>
                    <a:pt x="134" y="273"/>
                    <a:pt x="135" y="272"/>
                  </a:cubicBezTo>
                  <a:cubicBezTo>
                    <a:pt x="145" y="266"/>
                    <a:pt x="150" y="264"/>
                    <a:pt x="160" y="258"/>
                  </a:cubicBezTo>
                  <a:cubicBezTo>
                    <a:pt x="160" y="258"/>
                    <a:pt x="161" y="258"/>
                    <a:pt x="161" y="258"/>
                  </a:cubicBezTo>
                  <a:cubicBezTo>
                    <a:pt x="162" y="258"/>
                    <a:pt x="163" y="258"/>
                    <a:pt x="163" y="258"/>
                  </a:cubicBezTo>
                  <a:cubicBezTo>
                    <a:pt x="174" y="264"/>
                    <a:pt x="180" y="268"/>
                    <a:pt x="191" y="274"/>
                  </a:cubicBezTo>
                  <a:cubicBezTo>
                    <a:pt x="192" y="274"/>
                    <a:pt x="192" y="275"/>
                    <a:pt x="191" y="276"/>
                  </a:cubicBezTo>
                  <a:cubicBezTo>
                    <a:pt x="181" y="282"/>
                    <a:pt x="176" y="284"/>
                    <a:pt x="166" y="290"/>
                  </a:cubicBezTo>
                  <a:cubicBezTo>
                    <a:pt x="166" y="290"/>
                    <a:pt x="165" y="290"/>
                    <a:pt x="165" y="290"/>
                  </a:cubicBezTo>
                  <a:moveTo>
                    <a:pt x="380" y="288"/>
                  </a:moveTo>
                  <a:cubicBezTo>
                    <a:pt x="379" y="288"/>
                    <a:pt x="378" y="288"/>
                    <a:pt x="378" y="288"/>
                  </a:cubicBezTo>
                  <a:cubicBezTo>
                    <a:pt x="367" y="281"/>
                    <a:pt x="361" y="278"/>
                    <a:pt x="351" y="272"/>
                  </a:cubicBezTo>
                  <a:cubicBezTo>
                    <a:pt x="349" y="271"/>
                    <a:pt x="349" y="270"/>
                    <a:pt x="350" y="270"/>
                  </a:cubicBezTo>
                  <a:cubicBezTo>
                    <a:pt x="360" y="264"/>
                    <a:pt x="365" y="261"/>
                    <a:pt x="375" y="256"/>
                  </a:cubicBezTo>
                  <a:cubicBezTo>
                    <a:pt x="375" y="256"/>
                    <a:pt x="376" y="255"/>
                    <a:pt x="376" y="255"/>
                  </a:cubicBezTo>
                  <a:cubicBezTo>
                    <a:pt x="377" y="255"/>
                    <a:pt x="378" y="256"/>
                    <a:pt x="378" y="256"/>
                  </a:cubicBezTo>
                  <a:cubicBezTo>
                    <a:pt x="389" y="262"/>
                    <a:pt x="394" y="265"/>
                    <a:pt x="405" y="272"/>
                  </a:cubicBezTo>
                  <a:cubicBezTo>
                    <a:pt x="406" y="272"/>
                    <a:pt x="406" y="273"/>
                    <a:pt x="405" y="274"/>
                  </a:cubicBezTo>
                  <a:cubicBezTo>
                    <a:pt x="396" y="279"/>
                    <a:pt x="391" y="282"/>
                    <a:pt x="381" y="288"/>
                  </a:cubicBezTo>
                  <a:cubicBezTo>
                    <a:pt x="381" y="288"/>
                    <a:pt x="380" y="288"/>
                    <a:pt x="380" y="288"/>
                  </a:cubicBezTo>
                  <a:moveTo>
                    <a:pt x="98" y="288"/>
                  </a:moveTo>
                  <a:cubicBezTo>
                    <a:pt x="98" y="288"/>
                    <a:pt x="97" y="288"/>
                    <a:pt x="96" y="287"/>
                  </a:cubicBezTo>
                  <a:cubicBezTo>
                    <a:pt x="85" y="281"/>
                    <a:pt x="80" y="278"/>
                    <a:pt x="69" y="271"/>
                  </a:cubicBezTo>
                  <a:cubicBezTo>
                    <a:pt x="68" y="271"/>
                    <a:pt x="68" y="270"/>
                    <a:pt x="69" y="269"/>
                  </a:cubicBezTo>
                  <a:cubicBezTo>
                    <a:pt x="79" y="264"/>
                    <a:pt x="84" y="261"/>
                    <a:pt x="93" y="255"/>
                  </a:cubicBezTo>
                  <a:cubicBezTo>
                    <a:pt x="94" y="255"/>
                    <a:pt x="94" y="255"/>
                    <a:pt x="95" y="255"/>
                  </a:cubicBezTo>
                  <a:cubicBezTo>
                    <a:pt x="96" y="255"/>
                    <a:pt x="96" y="255"/>
                    <a:pt x="97" y="255"/>
                  </a:cubicBezTo>
                  <a:cubicBezTo>
                    <a:pt x="108" y="262"/>
                    <a:pt x="113" y="265"/>
                    <a:pt x="124" y="271"/>
                  </a:cubicBezTo>
                  <a:cubicBezTo>
                    <a:pt x="125" y="272"/>
                    <a:pt x="126" y="273"/>
                    <a:pt x="125" y="273"/>
                  </a:cubicBezTo>
                  <a:cubicBezTo>
                    <a:pt x="115" y="279"/>
                    <a:pt x="110" y="282"/>
                    <a:pt x="100" y="288"/>
                  </a:cubicBezTo>
                  <a:cubicBezTo>
                    <a:pt x="100" y="288"/>
                    <a:pt x="99" y="288"/>
                    <a:pt x="98" y="288"/>
                  </a:cubicBezTo>
                  <a:moveTo>
                    <a:pt x="248" y="283"/>
                  </a:moveTo>
                  <a:cubicBezTo>
                    <a:pt x="247" y="283"/>
                    <a:pt x="247" y="283"/>
                    <a:pt x="246" y="283"/>
                  </a:cubicBezTo>
                  <a:cubicBezTo>
                    <a:pt x="235" y="276"/>
                    <a:pt x="230" y="273"/>
                    <a:pt x="219" y="267"/>
                  </a:cubicBezTo>
                  <a:cubicBezTo>
                    <a:pt x="218" y="266"/>
                    <a:pt x="218" y="265"/>
                    <a:pt x="219" y="265"/>
                  </a:cubicBezTo>
                  <a:cubicBezTo>
                    <a:pt x="228" y="259"/>
                    <a:pt x="233" y="256"/>
                    <a:pt x="243" y="251"/>
                  </a:cubicBezTo>
                  <a:cubicBezTo>
                    <a:pt x="244" y="250"/>
                    <a:pt x="244" y="250"/>
                    <a:pt x="245" y="250"/>
                  </a:cubicBezTo>
                  <a:cubicBezTo>
                    <a:pt x="245" y="250"/>
                    <a:pt x="246" y="250"/>
                    <a:pt x="247" y="251"/>
                  </a:cubicBezTo>
                  <a:cubicBezTo>
                    <a:pt x="258" y="257"/>
                    <a:pt x="263" y="260"/>
                    <a:pt x="274" y="267"/>
                  </a:cubicBezTo>
                  <a:cubicBezTo>
                    <a:pt x="275" y="267"/>
                    <a:pt x="275" y="268"/>
                    <a:pt x="274" y="269"/>
                  </a:cubicBezTo>
                  <a:cubicBezTo>
                    <a:pt x="264" y="274"/>
                    <a:pt x="259" y="277"/>
                    <a:pt x="250" y="283"/>
                  </a:cubicBezTo>
                  <a:cubicBezTo>
                    <a:pt x="249" y="283"/>
                    <a:pt x="249" y="283"/>
                    <a:pt x="248" y="283"/>
                  </a:cubicBezTo>
                  <a:moveTo>
                    <a:pt x="328" y="278"/>
                  </a:moveTo>
                  <a:cubicBezTo>
                    <a:pt x="327" y="278"/>
                    <a:pt x="326" y="277"/>
                    <a:pt x="326" y="277"/>
                  </a:cubicBezTo>
                  <a:cubicBezTo>
                    <a:pt x="315" y="271"/>
                    <a:pt x="309" y="268"/>
                    <a:pt x="299" y="261"/>
                  </a:cubicBezTo>
                  <a:cubicBezTo>
                    <a:pt x="298" y="261"/>
                    <a:pt x="297" y="260"/>
                    <a:pt x="298" y="259"/>
                  </a:cubicBezTo>
                  <a:cubicBezTo>
                    <a:pt x="308" y="254"/>
                    <a:pt x="313" y="251"/>
                    <a:pt x="323" y="245"/>
                  </a:cubicBezTo>
                  <a:cubicBezTo>
                    <a:pt x="323" y="245"/>
                    <a:pt x="324" y="245"/>
                    <a:pt x="324" y="245"/>
                  </a:cubicBezTo>
                  <a:cubicBezTo>
                    <a:pt x="325" y="245"/>
                    <a:pt x="326" y="245"/>
                    <a:pt x="326" y="245"/>
                  </a:cubicBezTo>
                  <a:cubicBezTo>
                    <a:pt x="337" y="252"/>
                    <a:pt x="343" y="255"/>
                    <a:pt x="353" y="261"/>
                  </a:cubicBezTo>
                  <a:cubicBezTo>
                    <a:pt x="354" y="262"/>
                    <a:pt x="354" y="263"/>
                    <a:pt x="354" y="263"/>
                  </a:cubicBezTo>
                  <a:cubicBezTo>
                    <a:pt x="344" y="269"/>
                    <a:pt x="339" y="272"/>
                    <a:pt x="329" y="277"/>
                  </a:cubicBezTo>
                  <a:cubicBezTo>
                    <a:pt x="329" y="278"/>
                    <a:pt x="328" y="278"/>
                    <a:pt x="328" y="278"/>
                  </a:cubicBezTo>
                  <a:moveTo>
                    <a:pt x="196" y="273"/>
                  </a:moveTo>
                  <a:cubicBezTo>
                    <a:pt x="195" y="273"/>
                    <a:pt x="194" y="272"/>
                    <a:pt x="194" y="272"/>
                  </a:cubicBezTo>
                  <a:cubicBezTo>
                    <a:pt x="183" y="266"/>
                    <a:pt x="177" y="263"/>
                    <a:pt x="166" y="256"/>
                  </a:cubicBezTo>
                  <a:cubicBezTo>
                    <a:pt x="165" y="256"/>
                    <a:pt x="165" y="255"/>
                    <a:pt x="166" y="254"/>
                  </a:cubicBezTo>
                  <a:cubicBezTo>
                    <a:pt x="176" y="249"/>
                    <a:pt x="181" y="246"/>
                    <a:pt x="191" y="240"/>
                  </a:cubicBezTo>
                  <a:cubicBezTo>
                    <a:pt x="191" y="240"/>
                    <a:pt x="192" y="240"/>
                    <a:pt x="192" y="240"/>
                  </a:cubicBezTo>
                  <a:cubicBezTo>
                    <a:pt x="193" y="240"/>
                    <a:pt x="194" y="240"/>
                    <a:pt x="194" y="240"/>
                  </a:cubicBezTo>
                  <a:cubicBezTo>
                    <a:pt x="205" y="247"/>
                    <a:pt x="211" y="250"/>
                    <a:pt x="222" y="256"/>
                  </a:cubicBezTo>
                  <a:cubicBezTo>
                    <a:pt x="223" y="257"/>
                    <a:pt x="223" y="258"/>
                    <a:pt x="222" y="258"/>
                  </a:cubicBezTo>
                  <a:cubicBezTo>
                    <a:pt x="212" y="264"/>
                    <a:pt x="207" y="267"/>
                    <a:pt x="197" y="272"/>
                  </a:cubicBezTo>
                  <a:cubicBezTo>
                    <a:pt x="197" y="272"/>
                    <a:pt x="196" y="273"/>
                    <a:pt x="196" y="273"/>
                  </a:cubicBezTo>
                  <a:moveTo>
                    <a:pt x="410" y="270"/>
                  </a:moveTo>
                  <a:cubicBezTo>
                    <a:pt x="409" y="270"/>
                    <a:pt x="409" y="270"/>
                    <a:pt x="408" y="270"/>
                  </a:cubicBezTo>
                  <a:cubicBezTo>
                    <a:pt x="397" y="264"/>
                    <a:pt x="392" y="260"/>
                    <a:pt x="381" y="254"/>
                  </a:cubicBezTo>
                  <a:cubicBezTo>
                    <a:pt x="380" y="254"/>
                    <a:pt x="380" y="253"/>
                    <a:pt x="381" y="252"/>
                  </a:cubicBezTo>
                  <a:cubicBezTo>
                    <a:pt x="391" y="246"/>
                    <a:pt x="396" y="244"/>
                    <a:pt x="405" y="238"/>
                  </a:cubicBezTo>
                  <a:cubicBezTo>
                    <a:pt x="406" y="238"/>
                    <a:pt x="406" y="238"/>
                    <a:pt x="407" y="238"/>
                  </a:cubicBezTo>
                  <a:cubicBezTo>
                    <a:pt x="408" y="238"/>
                    <a:pt x="408" y="238"/>
                    <a:pt x="409" y="238"/>
                  </a:cubicBezTo>
                  <a:cubicBezTo>
                    <a:pt x="420" y="244"/>
                    <a:pt x="425" y="248"/>
                    <a:pt x="436" y="254"/>
                  </a:cubicBezTo>
                  <a:cubicBezTo>
                    <a:pt x="437" y="254"/>
                    <a:pt x="437" y="255"/>
                    <a:pt x="436" y="256"/>
                  </a:cubicBezTo>
                  <a:cubicBezTo>
                    <a:pt x="426" y="262"/>
                    <a:pt x="421" y="264"/>
                    <a:pt x="412" y="270"/>
                  </a:cubicBezTo>
                  <a:cubicBezTo>
                    <a:pt x="411" y="270"/>
                    <a:pt x="411" y="270"/>
                    <a:pt x="410" y="270"/>
                  </a:cubicBezTo>
                  <a:moveTo>
                    <a:pt x="129" y="270"/>
                  </a:moveTo>
                  <a:cubicBezTo>
                    <a:pt x="129" y="270"/>
                    <a:pt x="128" y="270"/>
                    <a:pt x="127" y="270"/>
                  </a:cubicBezTo>
                  <a:cubicBezTo>
                    <a:pt x="117" y="263"/>
                    <a:pt x="111" y="260"/>
                    <a:pt x="100" y="254"/>
                  </a:cubicBezTo>
                  <a:cubicBezTo>
                    <a:pt x="99" y="253"/>
                    <a:pt x="99" y="252"/>
                    <a:pt x="100" y="251"/>
                  </a:cubicBezTo>
                  <a:cubicBezTo>
                    <a:pt x="110" y="246"/>
                    <a:pt x="115" y="243"/>
                    <a:pt x="124" y="237"/>
                  </a:cubicBezTo>
                  <a:cubicBezTo>
                    <a:pt x="125" y="237"/>
                    <a:pt x="125" y="237"/>
                    <a:pt x="126" y="237"/>
                  </a:cubicBezTo>
                  <a:cubicBezTo>
                    <a:pt x="127" y="237"/>
                    <a:pt x="127" y="237"/>
                    <a:pt x="128" y="237"/>
                  </a:cubicBezTo>
                  <a:cubicBezTo>
                    <a:pt x="139" y="244"/>
                    <a:pt x="145" y="247"/>
                    <a:pt x="155" y="253"/>
                  </a:cubicBezTo>
                  <a:cubicBezTo>
                    <a:pt x="157" y="254"/>
                    <a:pt x="157" y="255"/>
                    <a:pt x="156" y="255"/>
                  </a:cubicBezTo>
                  <a:cubicBezTo>
                    <a:pt x="146" y="261"/>
                    <a:pt x="141" y="264"/>
                    <a:pt x="131" y="270"/>
                  </a:cubicBezTo>
                  <a:cubicBezTo>
                    <a:pt x="131" y="270"/>
                    <a:pt x="130" y="270"/>
                    <a:pt x="129" y="270"/>
                  </a:cubicBezTo>
                  <a:moveTo>
                    <a:pt x="279" y="265"/>
                  </a:moveTo>
                  <a:cubicBezTo>
                    <a:pt x="278" y="265"/>
                    <a:pt x="277" y="265"/>
                    <a:pt x="277" y="265"/>
                  </a:cubicBezTo>
                  <a:cubicBezTo>
                    <a:pt x="266" y="259"/>
                    <a:pt x="261" y="255"/>
                    <a:pt x="250" y="249"/>
                  </a:cubicBezTo>
                  <a:cubicBezTo>
                    <a:pt x="249" y="248"/>
                    <a:pt x="249" y="248"/>
                    <a:pt x="249" y="247"/>
                  </a:cubicBezTo>
                  <a:cubicBezTo>
                    <a:pt x="259" y="241"/>
                    <a:pt x="264" y="239"/>
                    <a:pt x="274" y="233"/>
                  </a:cubicBezTo>
                  <a:cubicBezTo>
                    <a:pt x="274" y="233"/>
                    <a:pt x="275" y="232"/>
                    <a:pt x="276" y="232"/>
                  </a:cubicBezTo>
                  <a:cubicBezTo>
                    <a:pt x="276" y="232"/>
                    <a:pt x="277" y="233"/>
                    <a:pt x="278" y="233"/>
                  </a:cubicBezTo>
                  <a:cubicBezTo>
                    <a:pt x="288" y="239"/>
                    <a:pt x="294" y="242"/>
                    <a:pt x="305" y="249"/>
                  </a:cubicBezTo>
                  <a:cubicBezTo>
                    <a:pt x="306" y="249"/>
                    <a:pt x="306" y="250"/>
                    <a:pt x="305" y="251"/>
                  </a:cubicBezTo>
                  <a:cubicBezTo>
                    <a:pt x="295" y="256"/>
                    <a:pt x="290" y="259"/>
                    <a:pt x="280" y="265"/>
                  </a:cubicBezTo>
                  <a:cubicBezTo>
                    <a:pt x="280" y="265"/>
                    <a:pt x="279" y="265"/>
                    <a:pt x="279" y="265"/>
                  </a:cubicBezTo>
                  <a:moveTo>
                    <a:pt x="358" y="260"/>
                  </a:moveTo>
                  <a:cubicBezTo>
                    <a:pt x="358" y="260"/>
                    <a:pt x="357" y="260"/>
                    <a:pt x="356" y="259"/>
                  </a:cubicBezTo>
                  <a:cubicBezTo>
                    <a:pt x="346" y="253"/>
                    <a:pt x="340" y="250"/>
                    <a:pt x="329" y="244"/>
                  </a:cubicBezTo>
                  <a:cubicBezTo>
                    <a:pt x="328" y="243"/>
                    <a:pt x="328" y="242"/>
                    <a:pt x="329" y="242"/>
                  </a:cubicBezTo>
                  <a:cubicBezTo>
                    <a:pt x="339" y="236"/>
                    <a:pt x="344" y="233"/>
                    <a:pt x="353" y="227"/>
                  </a:cubicBezTo>
                  <a:cubicBezTo>
                    <a:pt x="354" y="227"/>
                    <a:pt x="354" y="227"/>
                    <a:pt x="355" y="227"/>
                  </a:cubicBezTo>
                  <a:cubicBezTo>
                    <a:pt x="356" y="227"/>
                    <a:pt x="356" y="227"/>
                    <a:pt x="357" y="228"/>
                  </a:cubicBezTo>
                  <a:cubicBezTo>
                    <a:pt x="368" y="234"/>
                    <a:pt x="373" y="237"/>
                    <a:pt x="384" y="243"/>
                  </a:cubicBezTo>
                  <a:cubicBezTo>
                    <a:pt x="385" y="244"/>
                    <a:pt x="385" y="245"/>
                    <a:pt x="384" y="245"/>
                  </a:cubicBezTo>
                  <a:cubicBezTo>
                    <a:pt x="374" y="251"/>
                    <a:pt x="370" y="254"/>
                    <a:pt x="360" y="260"/>
                  </a:cubicBezTo>
                  <a:cubicBezTo>
                    <a:pt x="359" y="260"/>
                    <a:pt x="359" y="260"/>
                    <a:pt x="358" y="260"/>
                  </a:cubicBezTo>
                  <a:moveTo>
                    <a:pt x="227" y="255"/>
                  </a:moveTo>
                  <a:cubicBezTo>
                    <a:pt x="226" y="255"/>
                    <a:pt x="225" y="255"/>
                    <a:pt x="225" y="254"/>
                  </a:cubicBezTo>
                  <a:cubicBezTo>
                    <a:pt x="214" y="248"/>
                    <a:pt x="208" y="245"/>
                    <a:pt x="197" y="238"/>
                  </a:cubicBezTo>
                  <a:cubicBezTo>
                    <a:pt x="196" y="238"/>
                    <a:pt x="196" y="237"/>
                    <a:pt x="197" y="236"/>
                  </a:cubicBezTo>
                  <a:cubicBezTo>
                    <a:pt x="207" y="231"/>
                    <a:pt x="212" y="228"/>
                    <a:pt x="222" y="222"/>
                  </a:cubicBezTo>
                  <a:cubicBezTo>
                    <a:pt x="222" y="222"/>
                    <a:pt x="223" y="222"/>
                    <a:pt x="223" y="222"/>
                  </a:cubicBezTo>
                  <a:cubicBezTo>
                    <a:pt x="224" y="222"/>
                    <a:pt x="225" y="222"/>
                    <a:pt x="225" y="222"/>
                  </a:cubicBezTo>
                  <a:cubicBezTo>
                    <a:pt x="236" y="229"/>
                    <a:pt x="242" y="232"/>
                    <a:pt x="253" y="238"/>
                  </a:cubicBezTo>
                  <a:cubicBezTo>
                    <a:pt x="254" y="239"/>
                    <a:pt x="254" y="240"/>
                    <a:pt x="253" y="240"/>
                  </a:cubicBezTo>
                  <a:cubicBezTo>
                    <a:pt x="243" y="246"/>
                    <a:pt x="238" y="249"/>
                    <a:pt x="228" y="254"/>
                  </a:cubicBezTo>
                  <a:cubicBezTo>
                    <a:pt x="228" y="255"/>
                    <a:pt x="227" y="255"/>
                    <a:pt x="227" y="255"/>
                  </a:cubicBezTo>
                  <a:moveTo>
                    <a:pt x="441" y="253"/>
                  </a:moveTo>
                  <a:cubicBezTo>
                    <a:pt x="440" y="253"/>
                    <a:pt x="439" y="252"/>
                    <a:pt x="439" y="252"/>
                  </a:cubicBezTo>
                  <a:cubicBezTo>
                    <a:pt x="428" y="246"/>
                    <a:pt x="423" y="243"/>
                    <a:pt x="412" y="236"/>
                  </a:cubicBezTo>
                  <a:cubicBezTo>
                    <a:pt x="411" y="236"/>
                    <a:pt x="411" y="235"/>
                    <a:pt x="412" y="234"/>
                  </a:cubicBezTo>
                  <a:cubicBezTo>
                    <a:pt x="421" y="229"/>
                    <a:pt x="426" y="226"/>
                    <a:pt x="436" y="220"/>
                  </a:cubicBezTo>
                  <a:cubicBezTo>
                    <a:pt x="436" y="220"/>
                    <a:pt x="437" y="220"/>
                    <a:pt x="438" y="220"/>
                  </a:cubicBezTo>
                  <a:cubicBezTo>
                    <a:pt x="438" y="220"/>
                    <a:pt x="439" y="220"/>
                    <a:pt x="439" y="220"/>
                  </a:cubicBezTo>
                  <a:cubicBezTo>
                    <a:pt x="450" y="227"/>
                    <a:pt x="456" y="230"/>
                    <a:pt x="466" y="236"/>
                  </a:cubicBezTo>
                  <a:cubicBezTo>
                    <a:pt x="467" y="237"/>
                    <a:pt x="467" y="238"/>
                    <a:pt x="467" y="238"/>
                  </a:cubicBezTo>
                  <a:cubicBezTo>
                    <a:pt x="457" y="244"/>
                    <a:pt x="452" y="247"/>
                    <a:pt x="442" y="252"/>
                  </a:cubicBezTo>
                  <a:cubicBezTo>
                    <a:pt x="442" y="252"/>
                    <a:pt x="441" y="253"/>
                    <a:pt x="441" y="253"/>
                  </a:cubicBezTo>
                  <a:moveTo>
                    <a:pt x="160" y="252"/>
                  </a:moveTo>
                  <a:cubicBezTo>
                    <a:pt x="160" y="252"/>
                    <a:pt x="159" y="252"/>
                    <a:pt x="158" y="252"/>
                  </a:cubicBezTo>
                  <a:cubicBezTo>
                    <a:pt x="148" y="245"/>
                    <a:pt x="142" y="242"/>
                    <a:pt x="131" y="236"/>
                  </a:cubicBezTo>
                  <a:cubicBezTo>
                    <a:pt x="130" y="235"/>
                    <a:pt x="130" y="234"/>
                    <a:pt x="131" y="234"/>
                  </a:cubicBezTo>
                  <a:cubicBezTo>
                    <a:pt x="141" y="228"/>
                    <a:pt x="146" y="225"/>
                    <a:pt x="155" y="219"/>
                  </a:cubicBezTo>
                  <a:cubicBezTo>
                    <a:pt x="156" y="219"/>
                    <a:pt x="156" y="219"/>
                    <a:pt x="157" y="219"/>
                  </a:cubicBezTo>
                  <a:cubicBezTo>
                    <a:pt x="158" y="219"/>
                    <a:pt x="158" y="219"/>
                    <a:pt x="159" y="220"/>
                  </a:cubicBezTo>
                  <a:cubicBezTo>
                    <a:pt x="170" y="226"/>
                    <a:pt x="175" y="229"/>
                    <a:pt x="186" y="236"/>
                  </a:cubicBezTo>
                  <a:cubicBezTo>
                    <a:pt x="187" y="236"/>
                    <a:pt x="188" y="237"/>
                    <a:pt x="187" y="238"/>
                  </a:cubicBezTo>
                  <a:cubicBezTo>
                    <a:pt x="177" y="243"/>
                    <a:pt x="172" y="246"/>
                    <a:pt x="162" y="252"/>
                  </a:cubicBezTo>
                  <a:cubicBezTo>
                    <a:pt x="162" y="252"/>
                    <a:pt x="161" y="252"/>
                    <a:pt x="160" y="252"/>
                  </a:cubicBezTo>
                  <a:moveTo>
                    <a:pt x="310" y="248"/>
                  </a:moveTo>
                  <a:cubicBezTo>
                    <a:pt x="309" y="248"/>
                    <a:pt x="308" y="247"/>
                    <a:pt x="308" y="247"/>
                  </a:cubicBezTo>
                  <a:cubicBezTo>
                    <a:pt x="297" y="241"/>
                    <a:pt x="291" y="238"/>
                    <a:pt x="281" y="231"/>
                  </a:cubicBezTo>
                  <a:cubicBezTo>
                    <a:pt x="279" y="231"/>
                    <a:pt x="279" y="230"/>
                    <a:pt x="280" y="229"/>
                  </a:cubicBezTo>
                  <a:cubicBezTo>
                    <a:pt x="290" y="224"/>
                    <a:pt x="295" y="221"/>
                    <a:pt x="305" y="215"/>
                  </a:cubicBezTo>
                  <a:cubicBezTo>
                    <a:pt x="305" y="215"/>
                    <a:pt x="306" y="215"/>
                    <a:pt x="306" y="215"/>
                  </a:cubicBezTo>
                  <a:cubicBezTo>
                    <a:pt x="307" y="215"/>
                    <a:pt x="308" y="215"/>
                    <a:pt x="308" y="215"/>
                  </a:cubicBezTo>
                  <a:cubicBezTo>
                    <a:pt x="319" y="221"/>
                    <a:pt x="325" y="225"/>
                    <a:pt x="335" y="231"/>
                  </a:cubicBezTo>
                  <a:cubicBezTo>
                    <a:pt x="336" y="232"/>
                    <a:pt x="336" y="232"/>
                    <a:pt x="336" y="233"/>
                  </a:cubicBezTo>
                  <a:cubicBezTo>
                    <a:pt x="326" y="239"/>
                    <a:pt x="321" y="241"/>
                    <a:pt x="311" y="247"/>
                  </a:cubicBezTo>
                  <a:cubicBezTo>
                    <a:pt x="311" y="247"/>
                    <a:pt x="310" y="248"/>
                    <a:pt x="310" y="248"/>
                  </a:cubicBezTo>
                  <a:moveTo>
                    <a:pt x="389" y="242"/>
                  </a:moveTo>
                  <a:cubicBezTo>
                    <a:pt x="388" y="242"/>
                    <a:pt x="388" y="242"/>
                    <a:pt x="387" y="242"/>
                  </a:cubicBezTo>
                  <a:cubicBezTo>
                    <a:pt x="376" y="235"/>
                    <a:pt x="371" y="232"/>
                    <a:pt x="360" y="226"/>
                  </a:cubicBezTo>
                  <a:cubicBezTo>
                    <a:pt x="359" y="225"/>
                    <a:pt x="359" y="224"/>
                    <a:pt x="360" y="224"/>
                  </a:cubicBezTo>
                  <a:cubicBezTo>
                    <a:pt x="370" y="218"/>
                    <a:pt x="374" y="215"/>
                    <a:pt x="384" y="210"/>
                  </a:cubicBezTo>
                  <a:cubicBezTo>
                    <a:pt x="385" y="209"/>
                    <a:pt x="385" y="209"/>
                    <a:pt x="386" y="209"/>
                  </a:cubicBezTo>
                  <a:cubicBezTo>
                    <a:pt x="387" y="209"/>
                    <a:pt x="387" y="209"/>
                    <a:pt x="388" y="210"/>
                  </a:cubicBezTo>
                  <a:cubicBezTo>
                    <a:pt x="399" y="216"/>
                    <a:pt x="404" y="219"/>
                    <a:pt x="415" y="226"/>
                  </a:cubicBezTo>
                  <a:cubicBezTo>
                    <a:pt x="416" y="226"/>
                    <a:pt x="416" y="227"/>
                    <a:pt x="415" y="228"/>
                  </a:cubicBezTo>
                  <a:cubicBezTo>
                    <a:pt x="405" y="233"/>
                    <a:pt x="400" y="236"/>
                    <a:pt x="391" y="242"/>
                  </a:cubicBezTo>
                  <a:cubicBezTo>
                    <a:pt x="390" y="242"/>
                    <a:pt x="390" y="242"/>
                    <a:pt x="389" y="242"/>
                  </a:cubicBezTo>
                  <a:moveTo>
                    <a:pt x="258" y="237"/>
                  </a:moveTo>
                  <a:cubicBezTo>
                    <a:pt x="257" y="237"/>
                    <a:pt x="256" y="237"/>
                    <a:pt x="256" y="236"/>
                  </a:cubicBezTo>
                  <a:cubicBezTo>
                    <a:pt x="245" y="230"/>
                    <a:pt x="239" y="227"/>
                    <a:pt x="228" y="221"/>
                  </a:cubicBezTo>
                  <a:cubicBezTo>
                    <a:pt x="227" y="220"/>
                    <a:pt x="227" y="219"/>
                    <a:pt x="228" y="219"/>
                  </a:cubicBezTo>
                  <a:cubicBezTo>
                    <a:pt x="238" y="213"/>
                    <a:pt x="243" y="210"/>
                    <a:pt x="253" y="204"/>
                  </a:cubicBezTo>
                  <a:cubicBezTo>
                    <a:pt x="253" y="204"/>
                    <a:pt x="254" y="204"/>
                    <a:pt x="254" y="204"/>
                  </a:cubicBezTo>
                  <a:cubicBezTo>
                    <a:pt x="255" y="204"/>
                    <a:pt x="256" y="204"/>
                    <a:pt x="256" y="204"/>
                  </a:cubicBezTo>
                  <a:cubicBezTo>
                    <a:pt x="267" y="211"/>
                    <a:pt x="273" y="214"/>
                    <a:pt x="283" y="220"/>
                  </a:cubicBezTo>
                  <a:cubicBezTo>
                    <a:pt x="284" y="221"/>
                    <a:pt x="285" y="222"/>
                    <a:pt x="284" y="222"/>
                  </a:cubicBezTo>
                  <a:cubicBezTo>
                    <a:pt x="274" y="228"/>
                    <a:pt x="269" y="231"/>
                    <a:pt x="259" y="237"/>
                  </a:cubicBezTo>
                  <a:cubicBezTo>
                    <a:pt x="259" y="237"/>
                    <a:pt x="258" y="237"/>
                    <a:pt x="258" y="237"/>
                  </a:cubicBezTo>
                  <a:moveTo>
                    <a:pt x="471" y="235"/>
                  </a:moveTo>
                  <a:cubicBezTo>
                    <a:pt x="471" y="235"/>
                    <a:pt x="470" y="235"/>
                    <a:pt x="469" y="234"/>
                  </a:cubicBezTo>
                  <a:cubicBezTo>
                    <a:pt x="459" y="228"/>
                    <a:pt x="453" y="225"/>
                    <a:pt x="442" y="219"/>
                  </a:cubicBezTo>
                  <a:cubicBezTo>
                    <a:pt x="441" y="218"/>
                    <a:pt x="441" y="217"/>
                    <a:pt x="442" y="216"/>
                  </a:cubicBezTo>
                  <a:cubicBezTo>
                    <a:pt x="452" y="211"/>
                    <a:pt x="457" y="208"/>
                    <a:pt x="467" y="202"/>
                  </a:cubicBezTo>
                  <a:cubicBezTo>
                    <a:pt x="467" y="202"/>
                    <a:pt x="468" y="202"/>
                    <a:pt x="468" y="202"/>
                  </a:cubicBezTo>
                  <a:cubicBezTo>
                    <a:pt x="469" y="202"/>
                    <a:pt x="470" y="202"/>
                    <a:pt x="470" y="202"/>
                  </a:cubicBezTo>
                  <a:cubicBezTo>
                    <a:pt x="481" y="209"/>
                    <a:pt x="486" y="212"/>
                    <a:pt x="497" y="218"/>
                  </a:cubicBezTo>
                  <a:cubicBezTo>
                    <a:pt x="498" y="219"/>
                    <a:pt x="498" y="220"/>
                    <a:pt x="497" y="220"/>
                  </a:cubicBezTo>
                  <a:cubicBezTo>
                    <a:pt x="487" y="226"/>
                    <a:pt x="483" y="229"/>
                    <a:pt x="473" y="234"/>
                  </a:cubicBezTo>
                  <a:cubicBezTo>
                    <a:pt x="472" y="235"/>
                    <a:pt x="472" y="235"/>
                    <a:pt x="471" y="235"/>
                  </a:cubicBezTo>
                  <a:moveTo>
                    <a:pt x="191" y="234"/>
                  </a:moveTo>
                  <a:cubicBezTo>
                    <a:pt x="191" y="234"/>
                    <a:pt x="190" y="234"/>
                    <a:pt x="189" y="234"/>
                  </a:cubicBezTo>
                  <a:cubicBezTo>
                    <a:pt x="179" y="227"/>
                    <a:pt x="173" y="224"/>
                    <a:pt x="162" y="218"/>
                  </a:cubicBezTo>
                  <a:cubicBezTo>
                    <a:pt x="161" y="217"/>
                    <a:pt x="161" y="216"/>
                    <a:pt x="162" y="216"/>
                  </a:cubicBezTo>
                  <a:cubicBezTo>
                    <a:pt x="172" y="210"/>
                    <a:pt x="177" y="207"/>
                    <a:pt x="186" y="202"/>
                  </a:cubicBezTo>
                  <a:cubicBezTo>
                    <a:pt x="187" y="201"/>
                    <a:pt x="187" y="201"/>
                    <a:pt x="188" y="201"/>
                  </a:cubicBezTo>
                  <a:cubicBezTo>
                    <a:pt x="189" y="201"/>
                    <a:pt x="189" y="201"/>
                    <a:pt x="190" y="202"/>
                  </a:cubicBezTo>
                  <a:cubicBezTo>
                    <a:pt x="201" y="208"/>
                    <a:pt x="206" y="211"/>
                    <a:pt x="217" y="218"/>
                  </a:cubicBezTo>
                  <a:cubicBezTo>
                    <a:pt x="218" y="218"/>
                    <a:pt x="218" y="219"/>
                    <a:pt x="218" y="220"/>
                  </a:cubicBezTo>
                  <a:cubicBezTo>
                    <a:pt x="208" y="225"/>
                    <a:pt x="203" y="228"/>
                    <a:pt x="193" y="234"/>
                  </a:cubicBezTo>
                  <a:cubicBezTo>
                    <a:pt x="193" y="234"/>
                    <a:pt x="192" y="234"/>
                    <a:pt x="191" y="234"/>
                  </a:cubicBezTo>
                  <a:moveTo>
                    <a:pt x="340" y="230"/>
                  </a:moveTo>
                  <a:cubicBezTo>
                    <a:pt x="340" y="230"/>
                    <a:pt x="339" y="230"/>
                    <a:pt x="338" y="229"/>
                  </a:cubicBezTo>
                  <a:cubicBezTo>
                    <a:pt x="328" y="223"/>
                    <a:pt x="322" y="220"/>
                    <a:pt x="311" y="213"/>
                  </a:cubicBezTo>
                  <a:cubicBezTo>
                    <a:pt x="310" y="213"/>
                    <a:pt x="310" y="212"/>
                    <a:pt x="311" y="211"/>
                  </a:cubicBezTo>
                  <a:cubicBezTo>
                    <a:pt x="321" y="206"/>
                    <a:pt x="326" y="203"/>
                    <a:pt x="336" y="197"/>
                  </a:cubicBezTo>
                  <a:cubicBezTo>
                    <a:pt x="336" y="197"/>
                    <a:pt x="337" y="197"/>
                    <a:pt x="337" y="197"/>
                  </a:cubicBezTo>
                  <a:cubicBezTo>
                    <a:pt x="338" y="197"/>
                    <a:pt x="339" y="197"/>
                    <a:pt x="339" y="197"/>
                  </a:cubicBezTo>
                  <a:cubicBezTo>
                    <a:pt x="350" y="204"/>
                    <a:pt x="355" y="207"/>
                    <a:pt x="366" y="213"/>
                  </a:cubicBezTo>
                  <a:cubicBezTo>
                    <a:pt x="367" y="214"/>
                    <a:pt x="367" y="215"/>
                    <a:pt x="366" y="215"/>
                  </a:cubicBezTo>
                  <a:cubicBezTo>
                    <a:pt x="357" y="221"/>
                    <a:pt x="352" y="224"/>
                    <a:pt x="342" y="229"/>
                  </a:cubicBezTo>
                  <a:cubicBezTo>
                    <a:pt x="342" y="230"/>
                    <a:pt x="341" y="230"/>
                    <a:pt x="340" y="230"/>
                  </a:cubicBezTo>
                  <a:moveTo>
                    <a:pt x="420" y="224"/>
                  </a:moveTo>
                  <a:cubicBezTo>
                    <a:pt x="419" y="224"/>
                    <a:pt x="418" y="224"/>
                    <a:pt x="418" y="224"/>
                  </a:cubicBezTo>
                  <a:cubicBezTo>
                    <a:pt x="407" y="218"/>
                    <a:pt x="402" y="214"/>
                    <a:pt x="391" y="208"/>
                  </a:cubicBezTo>
                  <a:cubicBezTo>
                    <a:pt x="390" y="207"/>
                    <a:pt x="390" y="207"/>
                    <a:pt x="391" y="206"/>
                  </a:cubicBezTo>
                  <a:cubicBezTo>
                    <a:pt x="400" y="200"/>
                    <a:pt x="405" y="197"/>
                    <a:pt x="415" y="192"/>
                  </a:cubicBezTo>
                  <a:cubicBezTo>
                    <a:pt x="415" y="192"/>
                    <a:pt x="416" y="191"/>
                    <a:pt x="417" y="191"/>
                  </a:cubicBezTo>
                  <a:cubicBezTo>
                    <a:pt x="417" y="191"/>
                    <a:pt x="418" y="192"/>
                    <a:pt x="419" y="192"/>
                  </a:cubicBezTo>
                  <a:cubicBezTo>
                    <a:pt x="429" y="198"/>
                    <a:pt x="435" y="201"/>
                    <a:pt x="445" y="208"/>
                  </a:cubicBezTo>
                  <a:cubicBezTo>
                    <a:pt x="446" y="208"/>
                    <a:pt x="446" y="209"/>
                    <a:pt x="446" y="210"/>
                  </a:cubicBezTo>
                  <a:cubicBezTo>
                    <a:pt x="436" y="215"/>
                    <a:pt x="431" y="218"/>
                    <a:pt x="421" y="224"/>
                  </a:cubicBezTo>
                  <a:cubicBezTo>
                    <a:pt x="421" y="224"/>
                    <a:pt x="420" y="224"/>
                    <a:pt x="420" y="224"/>
                  </a:cubicBezTo>
                  <a:moveTo>
                    <a:pt x="288" y="219"/>
                  </a:moveTo>
                  <a:cubicBezTo>
                    <a:pt x="288" y="219"/>
                    <a:pt x="287" y="219"/>
                    <a:pt x="286" y="219"/>
                  </a:cubicBezTo>
                  <a:cubicBezTo>
                    <a:pt x="276" y="212"/>
                    <a:pt x="270" y="209"/>
                    <a:pt x="259" y="203"/>
                  </a:cubicBezTo>
                  <a:cubicBezTo>
                    <a:pt x="258" y="202"/>
                    <a:pt x="258" y="201"/>
                    <a:pt x="259" y="201"/>
                  </a:cubicBezTo>
                  <a:cubicBezTo>
                    <a:pt x="269" y="195"/>
                    <a:pt x="274" y="192"/>
                    <a:pt x="284" y="186"/>
                  </a:cubicBezTo>
                  <a:cubicBezTo>
                    <a:pt x="284" y="186"/>
                    <a:pt x="285" y="186"/>
                    <a:pt x="285" y="186"/>
                  </a:cubicBezTo>
                  <a:cubicBezTo>
                    <a:pt x="286" y="186"/>
                    <a:pt x="287" y="186"/>
                    <a:pt x="287" y="187"/>
                  </a:cubicBezTo>
                  <a:cubicBezTo>
                    <a:pt x="298" y="193"/>
                    <a:pt x="303" y="196"/>
                    <a:pt x="314" y="203"/>
                  </a:cubicBezTo>
                  <a:cubicBezTo>
                    <a:pt x="315" y="203"/>
                    <a:pt x="315" y="204"/>
                    <a:pt x="314" y="205"/>
                  </a:cubicBezTo>
                  <a:cubicBezTo>
                    <a:pt x="305" y="210"/>
                    <a:pt x="300" y="213"/>
                    <a:pt x="290" y="219"/>
                  </a:cubicBezTo>
                  <a:cubicBezTo>
                    <a:pt x="290" y="219"/>
                    <a:pt x="289" y="219"/>
                    <a:pt x="288" y="219"/>
                  </a:cubicBezTo>
                  <a:moveTo>
                    <a:pt x="502" y="217"/>
                  </a:moveTo>
                  <a:cubicBezTo>
                    <a:pt x="501" y="217"/>
                    <a:pt x="501" y="217"/>
                    <a:pt x="500" y="216"/>
                  </a:cubicBezTo>
                  <a:cubicBezTo>
                    <a:pt x="489" y="210"/>
                    <a:pt x="484" y="207"/>
                    <a:pt x="473" y="201"/>
                  </a:cubicBezTo>
                  <a:cubicBezTo>
                    <a:pt x="472" y="200"/>
                    <a:pt x="472" y="199"/>
                    <a:pt x="473" y="199"/>
                  </a:cubicBezTo>
                  <a:cubicBezTo>
                    <a:pt x="483" y="193"/>
                    <a:pt x="488" y="190"/>
                    <a:pt x="497" y="184"/>
                  </a:cubicBezTo>
                  <a:cubicBezTo>
                    <a:pt x="498" y="184"/>
                    <a:pt x="499" y="184"/>
                    <a:pt x="499" y="184"/>
                  </a:cubicBezTo>
                  <a:cubicBezTo>
                    <a:pt x="500" y="184"/>
                    <a:pt x="500" y="184"/>
                    <a:pt x="501" y="185"/>
                  </a:cubicBezTo>
                  <a:cubicBezTo>
                    <a:pt x="512" y="191"/>
                    <a:pt x="517" y="194"/>
                    <a:pt x="528" y="200"/>
                  </a:cubicBezTo>
                  <a:cubicBezTo>
                    <a:pt x="529" y="201"/>
                    <a:pt x="529" y="202"/>
                    <a:pt x="528" y="202"/>
                  </a:cubicBezTo>
                  <a:cubicBezTo>
                    <a:pt x="518" y="208"/>
                    <a:pt x="513" y="211"/>
                    <a:pt x="504" y="217"/>
                  </a:cubicBezTo>
                  <a:cubicBezTo>
                    <a:pt x="503" y="217"/>
                    <a:pt x="503" y="217"/>
                    <a:pt x="502" y="217"/>
                  </a:cubicBezTo>
                  <a:moveTo>
                    <a:pt x="222" y="216"/>
                  </a:moveTo>
                  <a:cubicBezTo>
                    <a:pt x="222" y="216"/>
                    <a:pt x="221" y="216"/>
                    <a:pt x="220" y="216"/>
                  </a:cubicBezTo>
                  <a:cubicBezTo>
                    <a:pt x="209" y="210"/>
                    <a:pt x="204" y="206"/>
                    <a:pt x="193" y="200"/>
                  </a:cubicBezTo>
                  <a:cubicBezTo>
                    <a:pt x="192" y="199"/>
                    <a:pt x="192" y="198"/>
                    <a:pt x="193" y="198"/>
                  </a:cubicBezTo>
                  <a:cubicBezTo>
                    <a:pt x="203" y="192"/>
                    <a:pt x="208" y="189"/>
                    <a:pt x="217" y="184"/>
                  </a:cubicBezTo>
                  <a:cubicBezTo>
                    <a:pt x="218" y="183"/>
                    <a:pt x="218" y="183"/>
                    <a:pt x="219" y="183"/>
                  </a:cubicBezTo>
                  <a:cubicBezTo>
                    <a:pt x="220" y="183"/>
                    <a:pt x="220" y="183"/>
                    <a:pt x="221" y="184"/>
                  </a:cubicBezTo>
                  <a:cubicBezTo>
                    <a:pt x="232" y="190"/>
                    <a:pt x="237" y="193"/>
                    <a:pt x="248" y="200"/>
                  </a:cubicBezTo>
                  <a:cubicBezTo>
                    <a:pt x="249" y="200"/>
                    <a:pt x="249" y="201"/>
                    <a:pt x="248" y="202"/>
                  </a:cubicBezTo>
                  <a:cubicBezTo>
                    <a:pt x="239" y="208"/>
                    <a:pt x="234" y="210"/>
                    <a:pt x="224" y="216"/>
                  </a:cubicBezTo>
                  <a:cubicBezTo>
                    <a:pt x="224" y="216"/>
                    <a:pt x="223" y="216"/>
                    <a:pt x="222" y="216"/>
                  </a:cubicBezTo>
                  <a:moveTo>
                    <a:pt x="371" y="212"/>
                  </a:moveTo>
                  <a:cubicBezTo>
                    <a:pt x="370" y="212"/>
                    <a:pt x="370" y="212"/>
                    <a:pt x="369" y="211"/>
                  </a:cubicBezTo>
                  <a:cubicBezTo>
                    <a:pt x="358" y="205"/>
                    <a:pt x="353" y="202"/>
                    <a:pt x="342" y="196"/>
                  </a:cubicBezTo>
                  <a:cubicBezTo>
                    <a:pt x="341" y="195"/>
                    <a:pt x="341" y="194"/>
                    <a:pt x="342" y="194"/>
                  </a:cubicBezTo>
                  <a:cubicBezTo>
                    <a:pt x="352" y="188"/>
                    <a:pt x="357" y="185"/>
                    <a:pt x="366" y="179"/>
                  </a:cubicBezTo>
                  <a:cubicBezTo>
                    <a:pt x="367" y="179"/>
                    <a:pt x="367" y="179"/>
                    <a:pt x="368" y="179"/>
                  </a:cubicBezTo>
                  <a:cubicBezTo>
                    <a:pt x="369" y="179"/>
                    <a:pt x="369" y="179"/>
                    <a:pt x="370" y="179"/>
                  </a:cubicBezTo>
                  <a:cubicBezTo>
                    <a:pt x="381" y="186"/>
                    <a:pt x="386" y="189"/>
                    <a:pt x="397" y="195"/>
                  </a:cubicBezTo>
                  <a:cubicBezTo>
                    <a:pt x="398" y="196"/>
                    <a:pt x="398" y="197"/>
                    <a:pt x="397" y="197"/>
                  </a:cubicBezTo>
                  <a:cubicBezTo>
                    <a:pt x="387" y="203"/>
                    <a:pt x="382" y="206"/>
                    <a:pt x="373" y="212"/>
                  </a:cubicBezTo>
                  <a:cubicBezTo>
                    <a:pt x="372" y="212"/>
                    <a:pt x="372" y="212"/>
                    <a:pt x="371" y="212"/>
                  </a:cubicBezTo>
                  <a:moveTo>
                    <a:pt x="581" y="211"/>
                  </a:moveTo>
                  <a:cubicBezTo>
                    <a:pt x="580" y="211"/>
                    <a:pt x="580" y="211"/>
                    <a:pt x="579" y="211"/>
                  </a:cubicBezTo>
                  <a:cubicBezTo>
                    <a:pt x="568" y="205"/>
                    <a:pt x="563" y="201"/>
                    <a:pt x="552" y="195"/>
                  </a:cubicBezTo>
                  <a:cubicBezTo>
                    <a:pt x="551" y="195"/>
                    <a:pt x="551" y="194"/>
                    <a:pt x="552" y="193"/>
                  </a:cubicBezTo>
                  <a:cubicBezTo>
                    <a:pt x="562" y="187"/>
                    <a:pt x="567" y="185"/>
                    <a:pt x="577" y="179"/>
                  </a:cubicBezTo>
                  <a:cubicBezTo>
                    <a:pt x="577" y="179"/>
                    <a:pt x="578" y="178"/>
                    <a:pt x="578" y="178"/>
                  </a:cubicBezTo>
                  <a:cubicBezTo>
                    <a:pt x="579" y="178"/>
                    <a:pt x="580" y="179"/>
                    <a:pt x="580" y="179"/>
                  </a:cubicBezTo>
                  <a:cubicBezTo>
                    <a:pt x="591" y="185"/>
                    <a:pt x="596" y="188"/>
                    <a:pt x="607" y="195"/>
                  </a:cubicBezTo>
                  <a:cubicBezTo>
                    <a:pt x="608" y="195"/>
                    <a:pt x="608" y="196"/>
                    <a:pt x="607" y="197"/>
                  </a:cubicBezTo>
                  <a:cubicBezTo>
                    <a:pt x="597" y="203"/>
                    <a:pt x="592" y="205"/>
                    <a:pt x="583" y="211"/>
                  </a:cubicBezTo>
                  <a:cubicBezTo>
                    <a:pt x="582" y="211"/>
                    <a:pt x="582" y="211"/>
                    <a:pt x="581" y="211"/>
                  </a:cubicBezTo>
                  <a:moveTo>
                    <a:pt x="450" y="206"/>
                  </a:moveTo>
                  <a:cubicBezTo>
                    <a:pt x="450" y="206"/>
                    <a:pt x="449" y="206"/>
                    <a:pt x="448" y="206"/>
                  </a:cubicBezTo>
                  <a:cubicBezTo>
                    <a:pt x="438" y="200"/>
                    <a:pt x="432" y="197"/>
                    <a:pt x="422" y="190"/>
                  </a:cubicBezTo>
                  <a:cubicBezTo>
                    <a:pt x="421" y="190"/>
                    <a:pt x="420" y="189"/>
                    <a:pt x="421" y="188"/>
                  </a:cubicBezTo>
                  <a:cubicBezTo>
                    <a:pt x="431" y="182"/>
                    <a:pt x="436" y="180"/>
                    <a:pt x="446" y="174"/>
                  </a:cubicBezTo>
                  <a:cubicBezTo>
                    <a:pt x="446" y="174"/>
                    <a:pt x="447" y="174"/>
                    <a:pt x="447" y="174"/>
                  </a:cubicBezTo>
                  <a:cubicBezTo>
                    <a:pt x="448" y="174"/>
                    <a:pt x="449" y="174"/>
                    <a:pt x="449" y="174"/>
                  </a:cubicBezTo>
                  <a:cubicBezTo>
                    <a:pt x="460" y="180"/>
                    <a:pt x="465" y="184"/>
                    <a:pt x="476" y="190"/>
                  </a:cubicBezTo>
                  <a:cubicBezTo>
                    <a:pt x="477" y="190"/>
                    <a:pt x="477" y="191"/>
                    <a:pt x="476" y="192"/>
                  </a:cubicBezTo>
                  <a:cubicBezTo>
                    <a:pt x="467" y="198"/>
                    <a:pt x="462" y="200"/>
                    <a:pt x="452" y="206"/>
                  </a:cubicBezTo>
                  <a:cubicBezTo>
                    <a:pt x="451" y="206"/>
                    <a:pt x="451" y="206"/>
                    <a:pt x="450" y="206"/>
                  </a:cubicBezTo>
                  <a:moveTo>
                    <a:pt x="319" y="201"/>
                  </a:moveTo>
                  <a:cubicBezTo>
                    <a:pt x="319" y="201"/>
                    <a:pt x="318" y="201"/>
                    <a:pt x="317" y="201"/>
                  </a:cubicBezTo>
                  <a:cubicBezTo>
                    <a:pt x="306" y="194"/>
                    <a:pt x="301" y="191"/>
                    <a:pt x="290" y="185"/>
                  </a:cubicBezTo>
                  <a:cubicBezTo>
                    <a:pt x="289" y="184"/>
                    <a:pt x="289" y="183"/>
                    <a:pt x="290" y="183"/>
                  </a:cubicBezTo>
                  <a:cubicBezTo>
                    <a:pt x="300" y="177"/>
                    <a:pt x="305" y="174"/>
                    <a:pt x="314" y="169"/>
                  </a:cubicBezTo>
                  <a:cubicBezTo>
                    <a:pt x="315" y="168"/>
                    <a:pt x="315" y="168"/>
                    <a:pt x="316" y="168"/>
                  </a:cubicBezTo>
                  <a:cubicBezTo>
                    <a:pt x="317" y="168"/>
                    <a:pt x="317" y="168"/>
                    <a:pt x="318" y="169"/>
                  </a:cubicBezTo>
                  <a:cubicBezTo>
                    <a:pt x="329" y="175"/>
                    <a:pt x="334" y="178"/>
                    <a:pt x="345" y="185"/>
                  </a:cubicBezTo>
                  <a:cubicBezTo>
                    <a:pt x="346" y="185"/>
                    <a:pt x="346" y="186"/>
                    <a:pt x="345" y="187"/>
                  </a:cubicBezTo>
                  <a:cubicBezTo>
                    <a:pt x="335" y="192"/>
                    <a:pt x="331" y="195"/>
                    <a:pt x="321" y="201"/>
                  </a:cubicBezTo>
                  <a:cubicBezTo>
                    <a:pt x="320" y="201"/>
                    <a:pt x="320" y="201"/>
                    <a:pt x="319" y="201"/>
                  </a:cubicBezTo>
                  <a:moveTo>
                    <a:pt x="533" y="199"/>
                  </a:moveTo>
                  <a:cubicBezTo>
                    <a:pt x="532" y="199"/>
                    <a:pt x="531" y="199"/>
                    <a:pt x="531" y="199"/>
                  </a:cubicBezTo>
                  <a:cubicBezTo>
                    <a:pt x="520" y="192"/>
                    <a:pt x="515" y="189"/>
                    <a:pt x="504" y="183"/>
                  </a:cubicBezTo>
                  <a:cubicBezTo>
                    <a:pt x="503" y="182"/>
                    <a:pt x="503" y="181"/>
                    <a:pt x="504" y="181"/>
                  </a:cubicBezTo>
                  <a:cubicBezTo>
                    <a:pt x="514" y="175"/>
                    <a:pt x="519" y="172"/>
                    <a:pt x="528" y="166"/>
                  </a:cubicBezTo>
                  <a:cubicBezTo>
                    <a:pt x="529" y="166"/>
                    <a:pt x="529" y="166"/>
                    <a:pt x="530" y="166"/>
                  </a:cubicBezTo>
                  <a:cubicBezTo>
                    <a:pt x="531" y="166"/>
                    <a:pt x="531" y="166"/>
                    <a:pt x="532" y="167"/>
                  </a:cubicBezTo>
                  <a:cubicBezTo>
                    <a:pt x="543" y="173"/>
                    <a:pt x="548" y="176"/>
                    <a:pt x="559" y="182"/>
                  </a:cubicBezTo>
                  <a:cubicBezTo>
                    <a:pt x="560" y="183"/>
                    <a:pt x="560" y="184"/>
                    <a:pt x="559" y="184"/>
                  </a:cubicBezTo>
                  <a:cubicBezTo>
                    <a:pt x="549" y="190"/>
                    <a:pt x="544" y="193"/>
                    <a:pt x="534" y="199"/>
                  </a:cubicBezTo>
                  <a:cubicBezTo>
                    <a:pt x="534" y="199"/>
                    <a:pt x="533" y="199"/>
                    <a:pt x="533" y="199"/>
                  </a:cubicBezTo>
                  <a:moveTo>
                    <a:pt x="253" y="199"/>
                  </a:moveTo>
                  <a:cubicBezTo>
                    <a:pt x="253" y="199"/>
                    <a:pt x="252" y="198"/>
                    <a:pt x="251" y="198"/>
                  </a:cubicBezTo>
                  <a:cubicBezTo>
                    <a:pt x="240" y="192"/>
                    <a:pt x="235" y="188"/>
                    <a:pt x="224" y="182"/>
                  </a:cubicBezTo>
                  <a:cubicBezTo>
                    <a:pt x="223" y="181"/>
                    <a:pt x="223" y="180"/>
                    <a:pt x="224" y="180"/>
                  </a:cubicBezTo>
                  <a:cubicBezTo>
                    <a:pt x="234" y="174"/>
                    <a:pt x="239" y="171"/>
                    <a:pt x="248" y="166"/>
                  </a:cubicBezTo>
                  <a:cubicBezTo>
                    <a:pt x="249" y="166"/>
                    <a:pt x="249" y="165"/>
                    <a:pt x="250" y="165"/>
                  </a:cubicBezTo>
                  <a:cubicBezTo>
                    <a:pt x="251" y="165"/>
                    <a:pt x="251" y="166"/>
                    <a:pt x="252" y="166"/>
                  </a:cubicBezTo>
                  <a:cubicBezTo>
                    <a:pt x="263" y="172"/>
                    <a:pt x="268" y="176"/>
                    <a:pt x="279" y="182"/>
                  </a:cubicBezTo>
                  <a:cubicBezTo>
                    <a:pt x="280" y="183"/>
                    <a:pt x="280" y="184"/>
                    <a:pt x="279" y="184"/>
                  </a:cubicBezTo>
                  <a:cubicBezTo>
                    <a:pt x="270" y="190"/>
                    <a:pt x="265" y="193"/>
                    <a:pt x="255" y="198"/>
                  </a:cubicBezTo>
                  <a:cubicBezTo>
                    <a:pt x="254" y="198"/>
                    <a:pt x="254" y="199"/>
                    <a:pt x="253" y="199"/>
                  </a:cubicBezTo>
                  <a:moveTo>
                    <a:pt x="402" y="194"/>
                  </a:moveTo>
                  <a:cubicBezTo>
                    <a:pt x="401" y="194"/>
                    <a:pt x="400" y="194"/>
                    <a:pt x="400" y="194"/>
                  </a:cubicBezTo>
                  <a:cubicBezTo>
                    <a:pt x="389" y="187"/>
                    <a:pt x="384" y="184"/>
                    <a:pt x="373" y="178"/>
                  </a:cubicBezTo>
                  <a:cubicBezTo>
                    <a:pt x="372" y="177"/>
                    <a:pt x="372" y="176"/>
                    <a:pt x="373" y="176"/>
                  </a:cubicBezTo>
                  <a:cubicBezTo>
                    <a:pt x="383" y="170"/>
                    <a:pt x="388" y="167"/>
                    <a:pt x="397" y="161"/>
                  </a:cubicBezTo>
                  <a:cubicBezTo>
                    <a:pt x="398" y="161"/>
                    <a:pt x="398" y="161"/>
                    <a:pt x="399" y="161"/>
                  </a:cubicBezTo>
                  <a:cubicBezTo>
                    <a:pt x="400" y="161"/>
                    <a:pt x="400" y="161"/>
                    <a:pt x="401" y="162"/>
                  </a:cubicBezTo>
                  <a:cubicBezTo>
                    <a:pt x="412" y="168"/>
                    <a:pt x="417" y="171"/>
                    <a:pt x="428" y="177"/>
                  </a:cubicBezTo>
                  <a:cubicBezTo>
                    <a:pt x="429" y="178"/>
                    <a:pt x="429" y="179"/>
                    <a:pt x="428" y="180"/>
                  </a:cubicBezTo>
                  <a:cubicBezTo>
                    <a:pt x="418" y="185"/>
                    <a:pt x="413" y="188"/>
                    <a:pt x="403" y="194"/>
                  </a:cubicBezTo>
                  <a:cubicBezTo>
                    <a:pt x="403" y="194"/>
                    <a:pt x="402" y="194"/>
                    <a:pt x="402" y="194"/>
                  </a:cubicBezTo>
                  <a:moveTo>
                    <a:pt x="612" y="193"/>
                  </a:moveTo>
                  <a:cubicBezTo>
                    <a:pt x="611" y="193"/>
                    <a:pt x="611" y="193"/>
                    <a:pt x="610" y="193"/>
                  </a:cubicBezTo>
                  <a:cubicBezTo>
                    <a:pt x="599" y="187"/>
                    <a:pt x="594" y="183"/>
                    <a:pt x="583" y="177"/>
                  </a:cubicBezTo>
                  <a:cubicBezTo>
                    <a:pt x="582" y="177"/>
                    <a:pt x="582" y="176"/>
                    <a:pt x="583" y="175"/>
                  </a:cubicBezTo>
                  <a:cubicBezTo>
                    <a:pt x="593" y="169"/>
                    <a:pt x="598" y="166"/>
                    <a:pt x="608" y="161"/>
                  </a:cubicBezTo>
                  <a:cubicBezTo>
                    <a:pt x="608" y="160"/>
                    <a:pt x="609" y="160"/>
                    <a:pt x="610" y="160"/>
                  </a:cubicBezTo>
                  <a:cubicBezTo>
                    <a:pt x="610" y="160"/>
                    <a:pt x="611" y="160"/>
                    <a:pt x="611" y="161"/>
                  </a:cubicBezTo>
                  <a:cubicBezTo>
                    <a:pt x="622" y="167"/>
                    <a:pt x="627" y="170"/>
                    <a:pt x="638" y="177"/>
                  </a:cubicBezTo>
                  <a:cubicBezTo>
                    <a:pt x="639" y="177"/>
                    <a:pt x="639" y="178"/>
                    <a:pt x="638" y="179"/>
                  </a:cubicBezTo>
                  <a:cubicBezTo>
                    <a:pt x="628" y="184"/>
                    <a:pt x="623" y="187"/>
                    <a:pt x="614" y="193"/>
                  </a:cubicBezTo>
                  <a:cubicBezTo>
                    <a:pt x="613" y="193"/>
                    <a:pt x="613" y="193"/>
                    <a:pt x="612" y="193"/>
                  </a:cubicBezTo>
                  <a:moveTo>
                    <a:pt x="481" y="189"/>
                  </a:moveTo>
                  <a:cubicBezTo>
                    <a:pt x="480" y="189"/>
                    <a:pt x="480" y="188"/>
                    <a:pt x="479" y="188"/>
                  </a:cubicBezTo>
                  <a:cubicBezTo>
                    <a:pt x="468" y="182"/>
                    <a:pt x="463" y="179"/>
                    <a:pt x="452" y="172"/>
                  </a:cubicBezTo>
                  <a:cubicBezTo>
                    <a:pt x="451" y="172"/>
                    <a:pt x="451" y="171"/>
                    <a:pt x="452" y="170"/>
                  </a:cubicBezTo>
                  <a:cubicBezTo>
                    <a:pt x="462" y="165"/>
                    <a:pt x="467" y="162"/>
                    <a:pt x="477" y="156"/>
                  </a:cubicBezTo>
                  <a:cubicBezTo>
                    <a:pt x="477" y="156"/>
                    <a:pt x="478" y="156"/>
                    <a:pt x="478" y="156"/>
                  </a:cubicBezTo>
                  <a:cubicBezTo>
                    <a:pt x="479" y="156"/>
                    <a:pt x="480" y="156"/>
                    <a:pt x="480" y="156"/>
                  </a:cubicBezTo>
                  <a:cubicBezTo>
                    <a:pt x="491" y="162"/>
                    <a:pt x="496" y="166"/>
                    <a:pt x="507" y="172"/>
                  </a:cubicBezTo>
                  <a:cubicBezTo>
                    <a:pt x="508" y="173"/>
                    <a:pt x="508" y="173"/>
                    <a:pt x="507" y="174"/>
                  </a:cubicBezTo>
                  <a:cubicBezTo>
                    <a:pt x="497" y="180"/>
                    <a:pt x="492" y="183"/>
                    <a:pt x="483" y="188"/>
                  </a:cubicBezTo>
                  <a:cubicBezTo>
                    <a:pt x="482" y="188"/>
                    <a:pt x="482" y="189"/>
                    <a:pt x="481" y="189"/>
                  </a:cubicBezTo>
                  <a:moveTo>
                    <a:pt x="350" y="183"/>
                  </a:moveTo>
                  <a:cubicBezTo>
                    <a:pt x="349" y="183"/>
                    <a:pt x="349" y="183"/>
                    <a:pt x="348" y="183"/>
                  </a:cubicBezTo>
                  <a:cubicBezTo>
                    <a:pt x="337" y="177"/>
                    <a:pt x="332" y="173"/>
                    <a:pt x="321" y="167"/>
                  </a:cubicBezTo>
                  <a:cubicBezTo>
                    <a:pt x="320" y="166"/>
                    <a:pt x="320" y="165"/>
                    <a:pt x="321" y="165"/>
                  </a:cubicBezTo>
                  <a:cubicBezTo>
                    <a:pt x="331" y="159"/>
                    <a:pt x="336" y="156"/>
                    <a:pt x="345" y="151"/>
                  </a:cubicBezTo>
                  <a:cubicBezTo>
                    <a:pt x="346" y="151"/>
                    <a:pt x="346" y="150"/>
                    <a:pt x="347" y="150"/>
                  </a:cubicBezTo>
                  <a:cubicBezTo>
                    <a:pt x="348" y="150"/>
                    <a:pt x="348" y="151"/>
                    <a:pt x="349" y="151"/>
                  </a:cubicBezTo>
                  <a:cubicBezTo>
                    <a:pt x="360" y="157"/>
                    <a:pt x="365" y="160"/>
                    <a:pt x="376" y="167"/>
                  </a:cubicBezTo>
                  <a:cubicBezTo>
                    <a:pt x="377" y="167"/>
                    <a:pt x="377" y="168"/>
                    <a:pt x="376" y="169"/>
                  </a:cubicBezTo>
                  <a:cubicBezTo>
                    <a:pt x="366" y="175"/>
                    <a:pt x="361" y="177"/>
                    <a:pt x="352" y="183"/>
                  </a:cubicBezTo>
                  <a:cubicBezTo>
                    <a:pt x="351" y="183"/>
                    <a:pt x="351" y="183"/>
                    <a:pt x="350" y="183"/>
                  </a:cubicBezTo>
                  <a:moveTo>
                    <a:pt x="284" y="181"/>
                  </a:moveTo>
                  <a:cubicBezTo>
                    <a:pt x="284" y="181"/>
                    <a:pt x="283" y="181"/>
                    <a:pt x="282" y="180"/>
                  </a:cubicBezTo>
                  <a:cubicBezTo>
                    <a:pt x="271" y="174"/>
                    <a:pt x="266" y="171"/>
                    <a:pt x="255" y="164"/>
                  </a:cubicBezTo>
                  <a:cubicBezTo>
                    <a:pt x="254" y="164"/>
                    <a:pt x="254" y="163"/>
                    <a:pt x="255" y="162"/>
                  </a:cubicBezTo>
                  <a:cubicBezTo>
                    <a:pt x="265" y="156"/>
                    <a:pt x="270" y="154"/>
                    <a:pt x="279" y="148"/>
                  </a:cubicBezTo>
                  <a:cubicBezTo>
                    <a:pt x="280" y="148"/>
                    <a:pt x="280" y="148"/>
                    <a:pt x="281" y="148"/>
                  </a:cubicBezTo>
                  <a:cubicBezTo>
                    <a:pt x="282" y="148"/>
                    <a:pt x="282" y="148"/>
                    <a:pt x="283" y="148"/>
                  </a:cubicBezTo>
                  <a:cubicBezTo>
                    <a:pt x="294" y="154"/>
                    <a:pt x="299" y="158"/>
                    <a:pt x="310" y="164"/>
                  </a:cubicBezTo>
                  <a:cubicBezTo>
                    <a:pt x="311" y="165"/>
                    <a:pt x="311" y="166"/>
                    <a:pt x="310" y="166"/>
                  </a:cubicBezTo>
                  <a:cubicBezTo>
                    <a:pt x="300" y="172"/>
                    <a:pt x="296" y="175"/>
                    <a:pt x="286" y="180"/>
                  </a:cubicBezTo>
                  <a:cubicBezTo>
                    <a:pt x="285" y="181"/>
                    <a:pt x="285" y="181"/>
                    <a:pt x="284" y="181"/>
                  </a:cubicBezTo>
                  <a:moveTo>
                    <a:pt x="433" y="176"/>
                  </a:moveTo>
                  <a:cubicBezTo>
                    <a:pt x="432" y="176"/>
                    <a:pt x="431" y="176"/>
                    <a:pt x="431" y="176"/>
                  </a:cubicBezTo>
                  <a:cubicBezTo>
                    <a:pt x="420" y="169"/>
                    <a:pt x="415" y="166"/>
                    <a:pt x="404" y="160"/>
                  </a:cubicBezTo>
                  <a:cubicBezTo>
                    <a:pt x="403" y="159"/>
                    <a:pt x="403" y="158"/>
                    <a:pt x="404" y="158"/>
                  </a:cubicBezTo>
                  <a:cubicBezTo>
                    <a:pt x="414" y="152"/>
                    <a:pt x="418" y="149"/>
                    <a:pt x="428" y="144"/>
                  </a:cubicBezTo>
                  <a:cubicBezTo>
                    <a:pt x="429" y="143"/>
                    <a:pt x="429" y="143"/>
                    <a:pt x="430" y="143"/>
                  </a:cubicBezTo>
                  <a:cubicBezTo>
                    <a:pt x="431" y="143"/>
                    <a:pt x="431" y="143"/>
                    <a:pt x="432" y="144"/>
                  </a:cubicBezTo>
                  <a:cubicBezTo>
                    <a:pt x="443" y="150"/>
                    <a:pt x="448" y="153"/>
                    <a:pt x="459" y="160"/>
                  </a:cubicBezTo>
                  <a:cubicBezTo>
                    <a:pt x="460" y="160"/>
                    <a:pt x="460" y="161"/>
                    <a:pt x="459" y="162"/>
                  </a:cubicBezTo>
                  <a:cubicBezTo>
                    <a:pt x="449" y="167"/>
                    <a:pt x="444" y="170"/>
                    <a:pt x="434" y="176"/>
                  </a:cubicBezTo>
                  <a:cubicBezTo>
                    <a:pt x="434" y="176"/>
                    <a:pt x="433" y="176"/>
                    <a:pt x="433" y="176"/>
                  </a:cubicBezTo>
                  <a:moveTo>
                    <a:pt x="643" y="175"/>
                  </a:moveTo>
                  <a:cubicBezTo>
                    <a:pt x="643" y="175"/>
                    <a:pt x="642" y="175"/>
                    <a:pt x="641" y="175"/>
                  </a:cubicBezTo>
                  <a:cubicBezTo>
                    <a:pt x="631" y="169"/>
                    <a:pt x="625" y="165"/>
                    <a:pt x="615" y="159"/>
                  </a:cubicBezTo>
                  <a:cubicBezTo>
                    <a:pt x="614" y="158"/>
                    <a:pt x="613" y="158"/>
                    <a:pt x="614" y="157"/>
                  </a:cubicBezTo>
                  <a:cubicBezTo>
                    <a:pt x="624" y="151"/>
                    <a:pt x="629" y="148"/>
                    <a:pt x="639" y="143"/>
                  </a:cubicBezTo>
                  <a:cubicBezTo>
                    <a:pt x="640" y="142"/>
                    <a:pt x="640" y="142"/>
                    <a:pt x="641" y="142"/>
                  </a:cubicBezTo>
                  <a:cubicBezTo>
                    <a:pt x="642" y="142"/>
                    <a:pt x="642" y="142"/>
                    <a:pt x="643" y="143"/>
                  </a:cubicBezTo>
                  <a:cubicBezTo>
                    <a:pt x="654" y="149"/>
                    <a:pt x="659" y="152"/>
                    <a:pt x="670" y="158"/>
                  </a:cubicBezTo>
                  <a:cubicBezTo>
                    <a:pt x="671" y="159"/>
                    <a:pt x="671" y="160"/>
                    <a:pt x="670" y="160"/>
                  </a:cubicBezTo>
                  <a:cubicBezTo>
                    <a:pt x="660" y="166"/>
                    <a:pt x="655" y="169"/>
                    <a:pt x="645" y="175"/>
                  </a:cubicBezTo>
                  <a:cubicBezTo>
                    <a:pt x="644" y="175"/>
                    <a:pt x="644" y="175"/>
                    <a:pt x="643" y="175"/>
                  </a:cubicBezTo>
                  <a:moveTo>
                    <a:pt x="512" y="171"/>
                  </a:moveTo>
                  <a:cubicBezTo>
                    <a:pt x="511" y="171"/>
                    <a:pt x="511" y="170"/>
                    <a:pt x="510" y="170"/>
                  </a:cubicBezTo>
                  <a:cubicBezTo>
                    <a:pt x="499" y="164"/>
                    <a:pt x="494" y="161"/>
                    <a:pt x="483" y="154"/>
                  </a:cubicBezTo>
                  <a:cubicBezTo>
                    <a:pt x="482" y="154"/>
                    <a:pt x="482" y="153"/>
                    <a:pt x="483" y="152"/>
                  </a:cubicBezTo>
                  <a:cubicBezTo>
                    <a:pt x="493" y="147"/>
                    <a:pt x="498" y="144"/>
                    <a:pt x="508" y="138"/>
                  </a:cubicBezTo>
                  <a:cubicBezTo>
                    <a:pt x="508" y="138"/>
                    <a:pt x="509" y="138"/>
                    <a:pt x="509" y="138"/>
                  </a:cubicBezTo>
                  <a:cubicBezTo>
                    <a:pt x="510" y="138"/>
                    <a:pt x="511" y="138"/>
                    <a:pt x="511" y="138"/>
                  </a:cubicBezTo>
                  <a:cubicBezTo>
                    <a:pt x="522" y="144"/>
                    <a:pt x="527" y="148"/>
                    <a:pt x="538" y="154"/>
                  </a:cubicBezTo>
                  <a:cubicBezTo>
                    <a:pt x="539" y="155"/>
                    <a:pt x="539" y="155"/>
                    <a:pt x="538" y="156"/>
                  </a:cubicBezTo>
                  <a:cubicBezTo>
                    <a:pt x="528" y="162"/>
                    <a:pt x="523" y="165"/>
                    <a:pt x="514" y="170"/>
                  </a:cubicBezTo>
                  <a:cubicBezTo>
                    <a:pt x="513" y="171"/>
                    <a:pt x="513" y="171"/>
                    <a:pt x="512" y="171"/>
                  </a:cubicBezTo>
                  <a:moveTo>
                    <a:pt x="381" y="166"/>
                  </a:moveTo>
                  <a:cubicBezTo>
                    <a:pt x="380" y="166"/>
                    <a:pt x="380" y="165"/>
                    <a:pt x="379" y="165"/>
                  </a:cubicBezTo>
                  <a:cubicBezTo>
                    <a:pt x="368" y="159"/>
                    <a:pt x="363" y="156"/>
                    <a:pt x="352" y="149"/>
                  </a:cubicBezTo>
                  <a:cubicBezTo>
                    <a:pt x="351" y="149"/>
                    <a:pt x="351" y="148"/>
                    <a:pt x="352" y="147"/>
                  </a:cubicBezTo>
                  <a:cubicBezTo>
                    <a:pt x="362" y="141"/>
                    <a:pt x="367" y="139"/>
                    <a:pt x="376" y="133"/>
                  </a:cubicBezTo>
                  <a:cubicBezTo>
                    <a:pt x="377" y="133"/>
                    <a:pt x="377" y="132"/>
                    <a:pt x="378" y="132"/>
                  </a:cubicBezTo>
                  <a:cubicBezTo>
                    <a:pt x="379" y="132"/>
                    <a:pt x="379" y="133"/>
                    <a:pt x="380" y="133"/>
                  </a:cubicBezTo>
                  <a:cubicBezTo>
                    <a:pt x="391" y="139"/>
                    <a:pt x="396" y="143"/>
                    <a:pt x="407" y="149"/>
                  </a:cubicBezTo>
                  <a:cubicBezTo>
                    <a:pt x="408" y="150"/>
                    <a:pt x="408" y="150"/>
                    <a:pt x="407" y="151"/>
                  </a:cubicBezTo>
                  <a:cubicBezTo>
                    <a:pt x="397" y="157"/>
                    <a:pt x="392" y="160"/>
                    <a:pt x="383" y="165"/>
                  </a:cubicBezTo>
                  <a:cubicBezTo>
                    <a:pt x="382" y="165"/>
                    <a:pt x="382" y="166"/>
                    <a:pt x="381" y="166"/>
                  </a:cubicBezTo>
                  <a:moveTo>
                    <a:pt x="315" y="163"/>
                  </a:moveTo>
                  <a:cubicBezTo>
                    <a:pt x="314" y="163"/>
                    <a:pt x="314" y="163"/>
                    <a:pt x="313" y="162"/>
                  </a:cubicBezTo>
                  <a:cubicBezTo>
                    <a:pt x="302" y="156"/>
                    <a:pt x="297" y="153"/>
                    <a:pt x="286" y="146"/>
                  </a:cubicBezTo>
                  <a:cubicBezTo>
                    <a:pt x="285" y="146"/>
                    <a:pt x="285" y="145"/>
                    <a:pt x="286" y="144"/>
                  </a:cubicBezTo>
                  <a:cubicBezTo>
                    <a:pt x="296" y="139"/>
                    <a:pt x="301" y="136"/>
                    <a:pt x="310" y="130"/>
                  </a:cubicBezTo>
                  <a:cubicBezTo>
                    <a:pt x="311" y="130"/>
                    <a:pt x="311" y="130"/>
                    <a:pt x="312" y="130"/>
                  </a:cubicBezTo>
                  <a:cubicBezTo>
                    <a:pt x="313" y="130"/>
                    <a:pt x="313" y="130"/>
                    <a:pt x="314" y="130"/>
                  </a:cubicBezTo>
                  <a:cubicBezTo>
                    <a:pt x="325" y="137"/>
                    <a:pt x="330" y="140"/>
                    <a:pt x="341" y="146"/>
                  </a:cubicBezTo>
                  <a:cubicBezTo>
                    <a:pt x="342" y="147"/>
                    <a:pt x="342" y="148"/>
                    <a:pt x="341" y="148"/>
                  </a:cubicBezTo>
                  <a:cubicBezTo>
                    <a:pt x="331" y="154"/>
                    <a:pt x="327" y="157"/>
                    <a:pt x="317" y="162"/>
                  </a:cubicBezTo>
                  <a:cubicBezTo>
                    <a:pt x="316" y="163"/>
                    <a:pt x="316" y="163"/>
                    <a:pt x="315" y="163"/>
                  </a:cubicBezTo>
                  <a:moveTo>
                    <a:pt x="464" y="158"/>
                  </a:moveTo>
                  <a:cubicBezTo>
                    <a:pt x="463" y="158"/>
                    <a:pt x="462" y="158"/>
                    <a:pt x="462" y="158"/>
                  </a:cubicBezTo>
                  <a:cubicBezTo>
                    <a:pt x="451" y="151"/>
                    <a:pt x="446" y="148"/>
                    <a:pt x="435" y="142"/>
                  </a:cubicBezTo>
                  <a:cubicBezTo>
                    <a:pt x="434" y="141"/>
                    <a:pt x="434" y="140"/>
                    <a:pt x="435" y="140"/>
                  </a:cubicBezTo>
                  <a:cubicBezTo>
                    <a:pt x="445" y="134"/>
                    <a:pt x="449" y="131"/>
                    <a:pt x="459" y="126"/>
                  </a:cubicBezTo>
                  <a:cubicBezTo>
                    <a:pt x="460" y="125"/>
                    <a:pt x="460" y="125"/>
                    <a:pt x="461" y="125"/>
                  </a:cubicBezTo>
                  <a:cubicBezTo>
                    <a:pt x="462" y="125"/>
                    <a:pt x="462" y="125"/>
                    <a:pt x="463" y="126"/>
                  </a:cubicBezTo>
                  <a:cubicBezTo>
                    <a:pt x="474" y="132"/>
                    <a:pt x="479" y="135"/>
                    <a:pt x="490" y="142"/>
                  </a:cubicBezTo>
                  <a:cubicBezTo>
                    <a:pt x="491" y="142"/>
                    <a:pt x="491" y="143"/>
                    <a:pt x="490" y="144"/>
                  </a:cubicBezTo>
                  <a:cubicBezTo>
                    <a:pt x="480" y="149"/>
                    <a:pt x="475" y="152"/>
                    <a:pt x="465" y="158"/>
                  </a:cubicBezTo>
                  <a:cubicBezTo>
                    <a:pt x="465" y="158"/>
                    <a:pt x="464" y="158"/>
                    <a:pt x="464" y="158"/>
                  </a:cubicBezTo>
                  <a:moveTo>
                    <a:pt x="675" y="157"/>
                  </a:moveTo>
                  <a:cubicBezTo>
                    <a:pt x="674" y="157"/>
                    <a:pt x="673" y="157"/>
                    <a:pt x="673" y="157"/>
                  </a:cubicBezTo>
                  <a:cubicBezTo>
                    <a:pt x="662" y="150"/>
                    <a:pt x="657" y="147"/>
                    <a:pt x="646" y="141"/>
                  </a:cubicBezTo>
                  <a:cubicBezTo>
                    <a:pt x="645" y="140"/>
                    <a:pt x="645" y="139"/>
                    <a:pt x="646" y="139"/>
                  </a:cubicBezTo>
                  <a:cubicBezTo>
                    <a:pt x="656" y="133"/>
                    <a:pt x="661" y="130"/>
                    <a:pt x="671" y="124"/>
                  </a:cubicBezTo>
                  <a:cubicBezTo>
                    <a:pt x="671" y="124"/>
                    <a:pt x="672" y="124"/>
                    <a:pt x="673" y="124"/>
                  </a:cubicBezTo>
                  <a:cubicBezTo>
                    <a:pt x="673" y="124"/>
                    <a:pt x="674" y="124"/>
                    <a:pt x="674" y="124"/>
                  </a:cubicBezTo>
                  <a:cubicBezTo>
                    <a:pt x="685" y="131"/>
                    <a:pt x="691" y="134"/>
                    <a:pt x="701" y="140"/>
                  </a:cubicBezTo>
                  <a:cubicBezTo>
                    <a:pt x="702" y="141"/>
                    <a:pt x="702" y="141"/>
                    <a:pt x="701" y="142"/>
                  </a:cubicBezTo>
                  <a:cubicBezTo>
                    <a:pt x="691" y="148"/>
                    <a:pt x="686" y="151"/>
                    <a:pt x="676" y="157"/>
                  </a:cubicBezTo>
                  <a:cubicBezTo>
                    <a:pt x="676" y="157"/>
                    <a:pt x="675" y="157"/>
                    <a:pt x="675" y="157"/>
                  </a:cubicBezTo>
                  <a:moveTo>
                    <a:pt x="565" y="180"/>
                  </a:moveTo>
                  <a:cubicBezTo>
                    <a:pt x="564" y="180"/>
                    <a:pt x="563" y="180"/>
                    <a:pt x="563" y="180"/>
                  </a:cubicBezTo>
                  <a:cubicBezTo>
                    <a:pt x="552" y="174"/>
                    <a:pt x="547" y="170"/>
                    <a:pt x="536" y="164"/>
                  </a:cubicBezTo>
                  <a:cubicBezTo>
                    <a:pt x="535" y="164"/>
                    <a:pt x="535" y="163"/>
                    <a:pt x="536" y="162"/>
                  </a:cubicBezTo>
                  <a:cubicBezTo>
                    <a:pt x="559" y="149"/>
                    <a:pt x="581" y="136"/>
                    <a:pt x="604" y="123"/>
                  </a:cubicBezTo>
                  <a:cubicBezTo>
                    <a:pt x="604" y="122"/>
                    <a:pt x="605" y="122"/>
                    <a:pt x="606" y="122"/>
                  </a:cubicBezTo>
                  <a:cubicBezTo>
                    <a:pt x="606" y="122"/>
                    <a:pt x="607" y="122"/>
                    <a:pt x="607" y="123"/>
                  </a:cubicBezTo>
                  <a:cubicBezTo>
                    <a:pt x="618" y="129"/>
                    <a:pt x="624" y="132"/>
                    <a:pt x="634" y="138"/>
                  </a:cubicBezTo>
                  <a:cubicBezTo>
                    <a:pt x="635" y="139"/>
                    <a:pt x="635" y="140"/>
                    <a:pt x="634" y="141"/>
                  </a:cubicBezTo>
                  <a:cubicBezTo>
                    <a:pt x="612" y="154"/>
                    <a:pt x="589" y="167"/>
                    <a:pt x="566" y="180"/>
                  </a:cubicBezTo>
                  <a:cubicBezTo>
                    <a:pt x="566" y="180"/>
                    <a:pt x="565" y="180"/>
                    <a:pt x="565" y="180"/>
                  </a:cubicBezTo>
                  <a:moveTo>
                    <a:pt x="412" y="148"/>
                  </a:moveTo>
                  <a:cubicBezTo>
                    <a:pt x="411" y="148"/>
                    <a:pt x="410" y="148"/>
                    <a:pt x="410" y="147"/>
                  </a:cubicBezTo>
                  <a:cubicBezTo>
                    <a:pt x="399" y="141"/>
                    <a:pt x="394" y="138"/>
                    <a:pt x="383" y="131"/>
                  </a:cubicBezTo>
                  <a:cubicBezTo>
                    <a:pt x="382" y="131"/>
                    <a:pt x="382" y="130"/>
                    <a:pt x="383" y="129"/>
                  </a:cubicBezTo>
                  <a:cubicBezTo>
                    <a:pt x="393" y="123"/>
                    <a:pt x="398" y="121"/>
                    <a:pt x="407" y="115"/>
                  </a:cubicBezTo>
                  <a:cubicBezTo>
                    <a:pt x="408" y="115"/>
                    <a:pt x="408" y="115"/>
                    <a:pt x="409" y="115"/>
                  </a:cubicBezTo>
                  <a:cubicBezTo>
                    <a:pt x="410" y="115"/>
                    <a:pt x="410" y="115"/>
                    <a:pt x="411" y="115"/>
                  </a:cubicBezTo>
                  <a:cubicBezTo>
                    <a:pt x="422" y="121"/>
                    <a:pt x="427" y="125"/>
                    <a:pt x="438" y="131"/>
                  </a:cubicBezTo>
                  <a:cubicBezTo>
                    <a:pt x="439" y="132"/>
                    <a:pt x="439" y="133"/>
                    <a:pt x="438" y="133"/>
                  </a:cubicBezTo>
                  <a:cubicBezTo>
                    <a:pt x="428" y="139"/>
                    <a:pt x="423" y="142"/>
                    <a:pt x="413" y="147"/>
                  </a:cubicBezTo>
                  <a:cubicBezTo>
                    <a:pt x="413" y="148"/>
                    <a:pt x="412" y="148"/>
                    <a:pt x="412" y="148"/>
                  </a:cubicBezTo>
                  <a:moveTo>
                    <a:pt x="346" y="145"/>
                  </a:moveTo>
                  <a:cubicBezTo>
                    <a:pt x="345" y="145"/>
                    <a:pt x="345" y="145"/>
                    <a:pt x="344" y="144"/>
                  </a:cubicBezTo>
                  <a:cubicBezTo>
                    <a:pt x="333" y="138"/>
                    <a:pt x="328" y="135"/>
                    <a:pt x="317" y="128"/>
                  </a:cubicBezTo>
                  <a:cubicBezTo>
                    <a:pt x="316" y="128"/>
                    <a:pt x="316" y="127"/>
                    <a:pt x="317" y="126"/>
                  </a:cubicBezTo>
                  <a:cubicBezTo>
                    <a:pt x="327" y="121"/>
                    <a:pt x="332" y="118"/>
                    <a:pt x="341" y="112"/>
                  </a:cubicBezTo>
                  <a:cubicBezTo>
                    <a:pt x="342" y="112"/>
                    <a:pt x="342" y="112"/>
                    <a:pt x="343" y="112"/>
                  </a:cubicBezTo>
                  <a:cubicBezTo>
                    <a:pt x="344" y="112"/>
                    <a:pt x="344" y="112"/>
                    <a:pt x="345" y="112"/>
                  </a:cubicBezTo>
                  <a:cubicBezTo>
                    <a:pt x="356" y="119"/>
                    <a:pt x="361" y="122"/>
                    <a:pt x="372" y="128"/>
                  </a:cubicBezTo>
                  <a:cubicBezTo>
                    <a:pt x="373" y="129"/>
                    <a:pt x="373" y="130"/>
                    <a:pt x="372" y="130"/>
                  </a:cubicBezTo>
                  <a:cubicBezTo>
                    <a:pt x="362" y="136"/>
                    <a:pt x="357" y="139"/>
                    <a:pt x="348" y="145"/>
                  </a:cubicBezTo>
                  <a:cubicBezTo>
                    <a:pt x="347" y="145"/>
                    <a:pt x="347" y="145"/>
                    <a:pt x="346" y="145"/>
                  </a:cubicBezTo>
                  <a:moveTo>
                    <a:pt x="495" y="140"/>
                  </a:moveTo>
                  <a:cubicBezTo>
                    <a:pt x="494" y="140"/>
                    <a:pt x="493" y="140"/>
                    <a:pt x="493" y="140"/>
                  </a:cubicBezTo>
                  <a:cubicBezTo>
                    <a:pt x="482" y="134"/>
                    <a:pt x="477" y="130"/>
                    <a:pt x="466" y="124"/>
                  </a:cubicBezTo>
                  <a:cubicBezTo>
                    <a:pt x="465" y="123"/>
                    <a:pt x="465" y="122"/>
                    <a:pt x="466" y="122"/>
                  </a:cubicBezTo>
                  <a:cubicBezTo>
                    <a:pt x="476" y="116"/>
                    <a:pt x="481" y="113"/>
                    <a:pt x="490" y="108"/>
                  </a:cubicBezTo>
                  <a:cubicBezTo>
                    <a:pt x="491" y="107"/>
                    <a:pt x="491" y="107"/>
                    <a:pt x="492" y="107"/>
                  </a:cubicBezTo>
                  <a:cubicBezTo>
                    <a:pt x="493" y="107"/>
                    <a:pt x="493" y="107"/>
                    <a:pt x="494" y="108"/>
                  </a:cubicBezTo>
                  <a:cubicBezTo>
                    <a:pt x="505" y="114"/>
                    <a:pt x="510" y="117"/>
                    <a:pt x="521" y="124"/>
                  </a:cubicBezTo>
                  <a:cubicBezTo>
                    <a:pt x="522" y="124"/>
                    <a:pt x="522" y="125"/>
                    <a:pt x="521" y="126"/>
                  </a:cubicBezTo>
                  <a:cubicBezTo>
                    <a:pt x="511" y="131"/>
                    <a:pt x="506" y="134"/>
                    <a:pt x="496" y="140"/>
                  </a:cubicBezTo>
                  <a:cubicBezTo>
                    <a:pt x="496" y="140"/>
                    <a:pt x="495" y="140"/>
                    <a:pt x="495" y="140"/>
                  </a:cubicBezTo>
                  <a:moveTo>
                    <a:pt x="706" y="139"/>
                  </a:moveTo>
                  <a:cubicBezTo>
                    <a:pt x="706" y="139"/>
                    <a:pt x="705" y="138"/>
                    <a:pt x="704" y="138"/>
                  </a:cubicBezTo>
                  <a:cubicBezTo>
                    <a:pt x="694" y="132"/>
                    <a:pt x="688" y="129"/>
                    <a:pt x="678" y="122"/>
                  </a:cubicBezTo>
                  <a:cubicBezTo>
                    <a:pt x="677" y="122"/>
                    <a:pt x="676" y="121"/>
                    <a:pt x="677" y="120"/>
                  </a:cubicBezTo>
                  <a:cubicBezTo>
                    <a:pt x="687" y="114"/>
                    <a:pt x="693" y="112"/>
                    <a:pt x="703" y="106"/>
                  </a:cubicBezTo>
                  <a:cubicBezTo>
                    <a:pt x="703" y="105"/>
                    <a:pt x="704" y="105"/>
                    <a:pt x="704" y="105"/>
                  </a:cubicBezTo>
                  <a:cubicBezTo>
                    <a:pt x="705" y="105"/>
                    <a:pt x="706" y="105"/>
                    <a:pt x="706" y="106"/>
                  </a:cubicBezTo>
                  <a:cubicBezTo>
                    <a:pt x="717" y="112"/>
                    <a:pt x="722" y="115"/>
                    <a:pt x="733" y="121"/>
                  </a:cubicBezTo>
                  <a:cubicBezTo>
                    <a:pt x="734" y="122"/>
                    <a:pt x="734" y="123"/>
                    <a:pt x="733" y="123"/>
                  </a:cubicBezTo>
                  <a:cubicBezTo>
                    <a:pt x="723" y="129"/>
                    <a:pt x="718" y="132"/>
                    <a:pt x="708" y="138"/>
                  </a:cubicBezTo>
                  <a:cubicBezTo>
                    <a:pt x="707" y="138"/>
                    <a:pt x="707" y="139"/>
                    <a:pt x="706" y="139"/>
                  </a:cubicBezTo>
                  <a:moveTo>
                    <a:pt x="640" y="137"/>
                  </a:moveTo>
                  <a:cubicBezTo>
                    <a:pt x="639" y="137"/>
                    <a:pt x="639" y="137"/>
                    <a:pt x="638" y="136"/>
                  </a:cubicBezTo>
                  <a:cubicBezTo>
                    <a:pt x="627" y="130"/>
                    <a:pt x="622" y="127"/>
                    <a:pt x="611" y="121"/>
                  </a:cubicBezTo>
                  <a:cubicBezTo>
                    <a:pt x="610" y="120"/>
                    <a:pt x="610" y="119"/>
                    <a:pt x="611" y="118"/>
                  </a:cubicBezTo>
                  <a:cubicBezTo>
                    <a:pt x="621" y="113"/>
                    <a:pt x="626" y="110"/>
                    <a:pt x="636" y="104"/>
                  </a:cubicBezTo>
                  <a:cubicBezTo>
                    <a:pt x="637" y="104"/>
                    <a:pt x="637" y="104"/>
                    <a:pt x="638" y="104"/>
                  </a:cubicBezTo>
                  <a:cubicBezTo>
                    <a:pt x="639" y="104"/>
                    <a:pt x="639" y="104"/>
                    <a:pt x="640" y="104"/>
                  </a:cubicBezTo>
                  <a:cubicBezTo>
                    <a:pt x="651" y="110"/>
                    <a:pt x="656" y="113"/>
                    <a:pt x="667" y="120"/>
                  </a:cubicBezTo>
                  <a:cubicBezTo>
                    <a:pt x="668" y="120"/>
                    <a:pt x="668" y="121"/>
                    <a:pt x="667" y="122"/>
                  </a:cubicBezTo>
                  <a:cubicBezTo>
                    <a:pt x="657" y="128"/>
                    <a:pt x="652" y="131"/>
                    <a:pt x="642" y="136"/>
                  </a:cubicBezTo>
                  <a:cubicBezTo>
                    <a:pt x="641" y="137"/>
                    <a:pt x="641" y="137"/>
                    <a:pt x="640" y="137"/>
                  </a:cubicBezTo>
                  <a:moveTo>
                    <a:pt x="443" y="130"/>
                  </a:moveTo>
                  <a:cubicBezTo>
                    <a:pt x="442" y="130"/>
                    <a:pt x="441" y="130"/>
                    <a:pt x="441" y="129"/>
                  </a:cubicBezTo>
                  <a:cubicBezTo>
                    <a:pt x="430" y="123"/>
                    <a:pt x="425" y="120"/>
                    <a:pt x="414" y="113"/>
                  </a:cubicBezTo>
                  <a:cubicBezTo>
                    <a:pt x="413" y="113"/>
                    <a:pt x="413" y="112"/>
                    <a:pt x="414" y="111"/>
                  </a:cubicBezTo>
                  <a:cubicBezTo>
                    <a:pt x="424" y="106"/>
                    <a:pt x="429" y="103"/>
                    <a:pt x="438" y="97"/>
                  </a:cubicBezTo>
                  <a:cubicBezTo>
                    <a:pt x="439" y="97"/>
                    <a:pt x="439" y="97"/>
                    <a:pt x="440" y="97"/>
                  </a:cubicBezTo>
                  <a:cubicBezTo>
                    <a:pt x="441" y="97"/>
                    <a:pt x="441" y="97"/>
                    <a:pt x="442" y="97"/>
                  </a:cubicBezTo>
                  <a:cubicBezTo>
                    <a:pt x="453" y="103"/>
                    <a:pt x="458" y="107"/>
                    <a:pt x="469" y="113"/>
                  </a:cubicBezTo>
                  <a:cubicBezTo>
                    <a:pt x="470" y="114"/>
                    <a:pt x="470" y="115"/>
                    <a:pt x="469" y="115"/>
                  </a:cubicBezTo>
                  <a:cubicBezTo>
                    <a:pt x="459" y="121"/>
                    <a:pt x="454" y="124"/>
                    <a:pt x="444" y="129"/>
                  </a:cubicBezTo>
                  <a:cubicBezTo>
                    <a:pt x="444" y="130"/>
                    <a:pt x="443" y="130"/>
                    <a:pt x="443" y="130"/>
                  </a:cubicBezTo>
                  <a:moveTo>
                    <a:pt x="377" y="127"/>
                  </a:moveTo>
                  <a:cubicBezTo>
                    <a:pt x="376" y="127"/>
                    <a:pt x="376" y="127"/>
                    <a:pt x="375" y="127"/>
                  </a:cubicBezTo>
                  <a:cubicBezTo>
                    <a:pt x="364" y="120"/>
                    <a:pt x="359" y="117"/>
                    <a:pt x="348" y="110"/>
                  </a:cubicBezTo>
                  <a:cubicBezTo>
                    <a:pt x="347" y="110"/>
                    <a:pt x="347" y="109"/>
                    <a:pt x="348" y="108"/>
                  </a:cubicBezTo>
                  <a:cubicBezTo>
                    <a:pt x="358" y="103"/>
                    <a:pt x="363" y="100"/>
                    <a:pt x="372" y="94"/>
                  </a:cubicBezTo>
                  <a:cubicBezTo>
                    <a:pt x="373" y="94"/>
                    <a:pt x="373" y="94"/>
                    <a:pt x="374" y="94"/>
                  </a:cubicBezTo>
                  <a:cubicBezTo>
                    <a:pt x="375" y="94"/>
                    <a:pt x="375" y="94"/>
                    <a:pt x="376" y="94"/>
                  </a:cubicBezTo>
                  <a:cubicBezTo>
                    <a:pt x="387" y="101"/>
                    <a:pt x="392" y="104"/>
                    <a:pt x="403" y="110"/>
                  </a:cubicBezTo>
                  <a:cubicBezTo>
                    <a:pt x="404" y="111"/>
                    <a:pt x="404" y="112"/>
                    <a:pt x="403" y="112"/>
                  </a:cubicBezTo>
                  <a:cubicBezTo>
                    <a:pt x="393" y="118"/>
                    <a:pt x="388" y="121"/>
                    <a:pt x="379" y="127"/>
                  </a:cubicBezTo>
                  <a:cubicBezTo>
                    <a:pt x="378" y="127"/>
                    <a:pt x="378" y="127"/>
                    <a:pt x="377" y="127"/>
                  </a:cubicBezTo>
                  <a:moveTo>
                    <a:pt x="526" y="122"/>
                  </a:moveTo>
                  <a:cubicBezTo>
                    <a:pt x="525" y="122"/>
                    <a:pt x="524" y="122"/>
                    <a:pt x="524" y="122"/>
                  </a:cubicBezTo>
                  <a:cubicBezTo>
                    <a:pt x="513" y="115"/>
                    <a:pt x="508" y="112"/>
                    <a:pt x="497" y="106"/>
                  </a:cubicBezTo>
                  <a:cubicBezTo>
                    <a:pt x="496" y="105"/>
                    <a:pt x="496" y="104"/>
                    <a:pt x="497" y="104"/>
                  </a:cubicBezTo>
                  <a:cubicBezTo>
                    <a:pt x="507" y="98"/>
                    <a:pt x="512" y="95"/>
                    <a:pt x="522" y="90"/>
                  </a:cubicBezTo>
                  <a:cubicBezTo>
                    <a:pt x="522" y="89"/>
                    <a:pt x="523" y="89"/>
                    <a:pt x="523" y="89"/>
                  </a:cubicBezTo>
                  <a:cubicBezTo>
                    <a:pt x="524" y="89"/>
                    <a:pt x="525" y="89"/>
                    <a:pt x="525" y="90"/>
                  </a:cubicBezTo>
                  <a:cubicBezTo>
                    <a:pt x="536" y="96"/>
                    <a:pt x="541" y="99"/>
                    <a:pt x="552" y="105"/>
                  </a:cubicBezTo>
                  <a:cubicBezTo>
                    <a:pt x="553" y="106"/>
                    <a:pt x="553" y="107"/>
                    <a:pt x="552" y="108"/>
                  </a:cubicBezTo>
                  <a:cubicBezTo>
                    <a:pt x="542" y="113"/>
                    <a:pt x="537" y="116"/>
                    <a:pt x="527" y="122"/>
                  </a:cubicBezTo>
                  <a:cubicBezTo>
                    <a:pt x="527" y="122"/>
                    <a:pt x="526" y="122"/>
                    <a:pt x="526" y="122"/>
                  </a:cubicBezTo>
                  <a:moveTo>
                    <a:pt x="672" y="118"/>
                  </a:moveTo>
                  <a:cubicBezTo>
                    <a:pt x="671" y="118"/>
                    <a:pt x="670" y="118"/>
                    <a:pt x="670" y="118"/>
                  </a:cubicBezTo>
                  <a:cubicBezTo>
                    <a:pt x="659" y="112"/>
                    <a:pt x="654" y="108"/>
                    <a:pt x="643" y="102"/>
                  </a:cubicBezTo>
                  <a:cubicBezTo>
                    <a:pt x="642" y="102"/>
                    <a:pt x="642" y="101"/>
                    <a:pt x="643" y="100"/>
                  </a:cubicBezTo>
                  <a:cubicBezTo>
                    <a:pt x="653" y="94"/>
                    <a:pt x="658" y="91"/>
                    <a:pt x="668" y="85"/>
                  </a:cubicBezTo>
                  <a:cubicBezTo>
                    <a:pt x="668" y="85"/>
                    <a:pt x="669" y="85"/>
                    <a:pt x="670" y="85"/>
                  </a:cubicBezTo>
                  <a:cubicBezTo>
                    <a:pt x="670" y="85"/>
                    <a:pt x="671" y="85"/>
                    <a:pt x="672" y="86"/>
                  </a:cubicBezTo>
                  <a:cubicBezTo>
                    <a:pt x="682" y="92"/>
                    <a:pt x="688" y="95"/>
                    <a:pt x="698" y="101"/>
                  </a:cubicBezTo>
                  <a:cubicBezTo>
                    <a:pt x="699" y="102"/>
                    <a:pt x="699" y="103"/>
                    <a:pt x="699" y="103"/>
                  </a:cubicBezTo>
                  <a:cubicBezTo>
                    <a:pt x="688" y="109"/>
                    <a:pt x="683" y="112"/>
                    <a:pt x="673" y="118"/>
                  </a:cubicBezTo>
                  <a:cubicBezTo>
                    <a:pt x="673" y="118"/>
                    <a:pt x="672" y="118"/>
                    <a:pt x="672" y="118"/>
                  </a:cubicBezTo>
                  <a:moveTo>
                    <a:pt x="408" y="109"/>
                  </a:moveTo>
                  <a:cubicBezTo>
                    <a:pt x="407" y="109"/>
                    <a:pt x="407" y="109"/>
                    <a:pt x="406" y="109"/>
                  </a:cubicBezTo>
                  <a:cubicBezTo>
                    <a:pt x="395" y="102"/>
                    <a:pt x="390" y="99"/>
                    <a:pt x="379" y="93"/>
                  </a:cubicBezTo>
                  <a:cubicBezTo>
                    <a:pt x="378" y="92"/>
                    <a:pt x="378" y="91"/>
                    <a:pt x="379" y="90"/>
                  </a:cubicBezTo>
                  <a:cubicBezTo>
                    <a:pt x="389" y="85"/>
                    <a:pt x="394" y="82"/>
                    <a:pt x="404" y="76"/>
                  </a:cubicBezTo>
                  <a:cubicBezTo>
                    <a:pt x="404" y="76"/>
                    <a:pt x="405" y="76"/>
                    <a:pt x="405" y="76"/>
                  </a:cubicBezTo>
                  <a:cubicBezTo>
                    <a:pt x="406" y="76"/>
                    <a:pt x="407" y="76"/>
                    <a:pt x="407" y="76"/>
                  </a:cubicBezTo>
                  <a:cubicBezTo>
                    <a:pt x="418" y="83"/>
                    <a:pt x="423" y="86"/>
                    <a:pt x="434" y="92"/>
                  </a:cubicBezTo>
                  <a:cubicBezTo>
                    <a:pt x="435" y="93"/>
                    <a:pt x="435" y="94"/>
                    <a:pt x="434" y="95"/>
                  </a:cubicBezTo>
                  <a:cubicBezTo>
                    <a:pt x="424" y="100"/>
                    <a:pt x="420" y="103"/>
                    <a:pt x="410" y="109"/>
                  </a:cubicBezTo>
                  <a:cubicBezTo>
                    <a:pt x="409" y="109"/>
                    <a:pt x="409" y="109"/>
                    <a:pt x="408" y="109"/>
                  </a:cubicBezTo>
                  <a:moveTo>
                    <a:pt x="637" y="98"/>
                  </a:moveTo>
                  <a:cubicBezTo>
                    <a:pt x="636" y="98"/>
                    <a:pt x="636" y="98"/>
                    <a:pt x="635" y="98"/>
                  </a:cubicBezTo>
                  <a:cubicBezTo>
                    <a:pt x="624" y="91"/>
                    <a:pt x="619" y="88"/>
                    <a:pt x="608" y="82"/>
                  </a:cubicBezTo>
                  <a:cubicBezTo>
                    <a:pt x="607" y="81"/>
                    <a:pt x="607" y="80"/>
                    <a:pt x="608" y="80"/>
                  </a:cubicBezTo>
                  <a:cubicBezTo>
                    <a:pt x="618" y="74"/>
                    <a:pt x="623" y="71"/>
                    <a:pt x="633" y="65"/>
                  </a:cubicBezTo>
                  <a:cubicBezTo>
                    <a:pt x="634" y="65"/>
                    <a:pt x="634" y="65"/>
                    <a:pt x="635" y="65"/>
                  </a:cubicBezTo>
                  <a:cubicBezTo>
                    <a:pt x="636" y="65"/>
                    <a:pt x="636" y="65"/>
                    <a:pt x="637" y="65"/>
                  </a:cubicBezTo>
                  <a:cubicBezTo>
                    <a:pt x="648" y="72"/>
                    <a:pt x="653" y="75"/>
                    <a:pt x="664" y="81"/>
                  </a:cubicBezTo>
                  <a:cubicBezTo>
                    <a:pt x="665" y="82"/>
                    <a:pt x="665" y="83"/>
                    <a:pt x="664" y="83"/>
                  </a:cubicBezTo>
                  <a:cubicBezTo>
                    <a:pt x="654" y="89"/>
                    <a:pt x="649" y="92"/>
                    <a:pt x="639" y="98"/>
                  </a:cubicBezTo>
                  <a:cubicBezTo>
                    <a:pt x="638" y="98"/>
                    <a:pt x="638" y="98"/>
                    <a:pt x="637" y="98"/>
                  </a:cubicBezTo>
                  <a:moveTo>
                    <a:pt x="543" y="152"/>
                  </a:moveTo>
                  <a:cubicBezTo>
                    <a:pt x="543" y="152"/>
                    <a:pt x="542" y="152"/>
                    <a:pt x="542" y="152"/>
                  </a:cubicBezTo>
                  <a:cubicBezTo>
                    <a:pt x="531" y="146"/>
                    <a:pt x="526" y="142"/>
                    <a:pt x="515" y="136"/>
                  </a:cubicBezTo>
                  <a:cubicBezTo>
                    <a:pt x="514" y="135"/>
                    <a:pt x="514" y="135"/>
                    <a:pt x="515" y="134"/>
                  </a:cubicBezTo>
                  <a:cubicBezTo>
                    <a:pt x="530" y="125"/>
                    <a:pt x="546" y="116"/>
                    <a:pt x="562" y="107"/>
                  </a:cubicBezTo>
                  <a:cubicBezTo>
                    <a:pt x="548" y="99"/>
                    <a:pt x="542" y="95"/>
                    <a:pt x="529" y="88"/>
                  </a:cubicBezTo>
                  <a:cubicBezTo>
                    <a:pt x="528" y="87"/>
                    <a:pt x="528" y="86"/>
                    <a:pt x="529" y="86"/>
                  </a:cubicBezTo>
                  <a:cubicBezTo>
                    <a:pt x="544" y="77"/>
                    <a:pt x="552" y="72"/>
                    <a:pt x="567" y="63"/>
                  </a:cubicBezTo>
                  <a:cubicBezTo>
                    <a:pt x="567" y="63"/>
                    <a:pt x="568" y="63"/>
                    <a:pt x="569" y="63"/>
                  </a:cubicBezTo>
                  <a:cubicBezTo>
                    <a:pt x="569" y="63"/>
                    <a:pt x="570" y="63"/>
                    <a:pt x="571" y="63"/>
                  </a:cubicBezTo>
                  <a:cubicBezTo>
                    <a:pt x="591" y="75"/>
                    <a:pt x="612" y="87"/>
                    <a:pt x="632" y="99"/>
                  </a:cubicBezTo>
                  <a:cubicBezTo>
                    <a:pt x="633" y="100"/>
                    <a:pt x="633" y="101"/>
                    <a:pt x="632" y="101"/>
                  </a:cubicBezTo>
                  <a:cubicBezTo>
                    <a:pt x="603" y="118"/>
                    <a:pt x="574" y="135"/>
                    <a:pt x="545" y="152"/>
                  </a:cubicBezTo>
                  <a:cubicBezTo>
                    <a:pt x="545" y="152"/>
                    <a:pt x="544" y="152"/>
                    <a:pt x="543" y="152"/>
                  </a:cubicBezTo>
                  <a:moveTo>
                    <a:pt x="439" y="91"/>
                  </a:moveTo>
                  <a:cubicBezTo>
                    <a:pt x="438" y="91"/>
                    <a:pt x="438" y="91"/>
                    <a:pt x="437" y="91"/>
                  </a:cubicBezTo>
                  <a:cubicBezTo>
                    <a:pt x="426" y="84"/>
                    <a:pt x="421" y="81"/>
                    <a:pt x="410" y="75"/>
                  </a:cubicBezTo>
                  <a:cubicBezTo>
                    <a:pt x="409" y="74"/>
                    <a:pt x="409" y="73"/>
                    <a:pt x="410" y="72"/>
                  </a:cubicBezTo>
                  <a:cubicBezTo>
                    <a:pt x="420" y="67"/>
                    <a:pt x="425" y="64"/>
                    <a:pt x="435" y="58"/>
                  </a:cubicBezTo>
                  <a:cubicBezTo>
                    <a:pt x="435" y="58"/>
                    <a:pt x="436" y="58"/>
                    <a:pt x="436" y="58"/>
                  </a:cubicBezTo>
                  <a:cubicBezTo>
                    <a:pt x="437" y="58"/>
                    <a:pt x="438" y="58"/>
                    <a:pt x="438" y="58"/>
                  </a:cubicBezTo>
                  <a:cubicBezTo>
                    <a:pt x="449" y="65"/>
                    <a:pt x="455" y="68"/>
                    <a:pt x="465" y="74"/>
                  </a:cubicBezTo>
                  <a:cubicBezTo>
                    <a:pt x="466" y="75"/>
                    <a:pt x="466" y="76"/>
                    <a:pt x="465" y="77"/>
                  </a:cubicBezTo>
                  <a:cubicBezTo>
                    <a:pt x="456" y="82"/>
                    <a:pt x="451" y="85"/>
                    <a:pt x="441" y="91"/>
                  </a:cubicBezTo>
                  <a:cubicBezTo>
                    <a:pt x="440" y="91"/>
                    <a:pt x="440" y="91"/>
                    <a:pt x="439" y="91"/>
                  </a:cubicBezTo>
                  <a:moveTo>
                    <a:pt x="602" y="78"/>
                  </a:moveTo>
                  <a:cubicBezTo>
                    <a:pt x="602" y="78"/>
                    <a:pt x="601" y="78"/>
                    <a:pt x="601" y="77"/>
                  </a:cubicBezTo>
                  <a:cubicBezTo>
                    <a:pt x="590" y="71"/>
                    <a:pt x="584" y="68"/>
                    <a:pt x="574" y="62"/>
                  </a:cubicBezTo>
                  <a:cubicBezTo>
                    <a:pt x="573" y="61"/>
                    <a:pt x="573" y="60"/>
                    <a:pt x="574" y="60"/>
                  </a:cubicBezTo>
                  <a:cubicBezTo>
                    <a:pt x="584" y="54"/>
                    <a:pt x="589" y="51"/>
                    <a:pt x="599" y="45"/>
                  </a:cubicBezTo>
                  <a:cubicBezTo>
                    <a:pt x="599" y="45"/>
                    <a:pt x="600" y="45"/>
                    <a:pt x="600" y="45"/>
                  </a:cubicBezTo>
                  <a:cubicBezTo>
                    <a:pt x="601" y="45"/>
                    <a:pt x="602" y="45"/>
                    <a:pt x="602" y="45"/>
                  </a:cubicBezTo>
                  <a:cubicBezTo>
                    <a:pt x="613" y="51"/>
                    <a:pt x="618" y="55"/>
                    <a:pt x="629" y="61"/>
                  </a:cubicBezTo>
                  <a:cubicBezTo>
                    <a:pt x="630" y="61"/>
                    <a:pt x="630" y="62"/>
                    <a:pt x="629" y="63"/>
                  </a:cubicBezTo>
                  <a:cubicBezTo>
                    <a:pt x="619" y="69"/>
                    <a:pt x="614" y="72"/>
                    <a:pt x="604" y="77"/>
                  </a:cubicBezTo>
                  <a:cubicBezTo>
                    <a:pt x="604" y="78"/>
                    <a:pt x="603" y="78"/>
                    <a:pt x="602" y="78"/>
                  </a:cubicBezTo>
                  <a:moveTo>
                    <a:pt x="475" y="111"/>
                  </a:moveTo>
                  <a:cubicBezTo>
                    <a:pt x="474" y="111"/>
                    <a:pt x="473" y="111"/>
                    <a:pt x="473" y="111"/>
                  </a:cubicBezTo>
                  <a:cubicBezTo>
                    <a:pt x="462" y="104"/>
                    <a:pt x="457" y="101"/>
                    <a:pt x="446" y="95"/>
                  </a:cubicBezTo>
                  <a:cubicBezTo>
                    <a:pt x="445" y="94"/>
                    <a:pt x="445" y="93"/>
                    <a:pt x="446" y="93"/>
                  </a:cubicBezTo>
                  <a:cubicBezTo>
                    <a:pt x="475" y="76"/>
                    <a:pt x="503" y="59"/>
                    <a:pt x="532" y="43"/>
                  </a:cubicBezTo>
                  <a:cubicBezTo>
                    <a:pt x="533" y="43"/>
                    <a:pt x="533" y="42"/>
                    <a:pt x="534" y="42"/>
                  </a:cubicBezTo>
                  <a:cubicBezTo>
                    <a:pt x="534" y="42"/>
                    <a:pt x="535" y="43"/>
                    <a:pt x="536" y="43"/>
                  </a:cubicBezTo>
                  <a:cubicBezTo>
                    <a:pt x="547" y="49"/>
                    <a:pt x="552" y="53"/>
                    <a:pt x="563" y="59"/>
                  </a:cubicBezTo>
                  <a:cubicBezTo>
                    <a:pt x="564" y="59"/>
                    <a:pt x="564" y="60"/>
                    <a:pt x="563" y="61"/>
                  </a:cubicBezTo>
                  <a:cubicBezTo>
                    <a:pt x="534" y="78"/>
                    <a:pt x="505" y="94"/>
                    <a:pt x="476" y="111"/>
                  </a:cubicBezTo>
                  <a:cubicBezTo>
                    <a:pt x="476" y="111"/>
                    <a:pt x="475" y="111"/>
                    <a:pt x="475" y="111"/>
                  </a:cubicBezTo>
                  <a:moveTo>
                    <a:pt x="470" y="73"/>
                  </a:moveTo>
                  <a:cubicBezTo>
                    <a:pt x="470" y="73"/>
                    <a:pt x="469" y="73"/>
                    <a:pt x="468" y="73"/>
                  </a:cubicBezTo>
                  <a:cubicBezTo>
                    <a:pt x="458" y="66"/>
                    <a:pt x="452" y="63"/>
                    <a:pt x="441" y="57"/>
                  </a:cubicBezTo>
                  <a:cubicBezTo>
                    <a:pt x="440" y="56"/>
                    <a:pt x="440" y="55"/>
                    <a:pt x="441" y="55"/>
                  </a:cubicBezTo>
                  <a:cubicBezTo>
                    <a:pt x="451" y="49"/>
                    <a:pt x="456" y="46"/>
                    <a:pt x="466" y="40"/>
                  </a:cubicBezTo>
                  <a:cubicBezTo>
                    <a:pt x="466" y="40"/>
                    <a:pt x="467" y="40"/>
                    <a:pt x="467" y="40"/>
                  </a:cubicBezTo>
                  <a:cubicBezTo>
                    <a:pt x="468" y="40"/>
                    <a:pt x="469" y="40"/>
                    <a:pt x="469" y="40"/>
                  </a:cubicBezTo>
                  <a:cubicBezTo>
                    <a:pt x="480" y="47"/>
                    <a:pt x="486" y="50"/>
                    <a:pt x="497" y="56"/>
                  </a:cubicBezTo>
                  <a:cubicBezTo>
                    <a:pt x="498" y="57"/>
                    <a:pt x="498" y="58"/>
                    <a:pt x="497" y="58"/>
                  </a:cubicBezTo>
                  <a:cubicBezTo>
                    <a:pt x="487" y="64"/>
                    <a:pt x="482" y="67"/>
                    <a:pt x="472" y="73"/>
                  </a:cubicBezTo>
                  <a:cubicBezTo>
                    <a:pt x="471" y="73"/>
                    <a:pt x="471" y="73"/>
                    <a:pt x="470" y="73"/>
                  </a:cubicBezTo>
                  <a:moveTo>
                    <a:pt x="568" y="58"/>
                  </a:moveTo>
                  <a:cubicBezTo>
                    <a:pt x="567" y="58"/>
                    <a:pt x="566" y="57"/>
                    <a:pt x="566" y="57"/>
                  </a:cubicBezTo>
                  <a:cubicBezTo>
                    <a:pt x="555" y="51"/>
                    <a:pt x="550" y="48"/>
                    <a:pt x="539" y="41"/>
                  </a:cubicBezTo>
                  <a:cubicBezTo>
                    <a:pt x="538" y="41"/>
                    <a:pt x="538" y="40"/>
                    <a:pt x="539" y="39"/>
                  </a:cubicBezTo>
                  <a:cubicBezTo>
                    <a:pt x="549" y="33"/>
                    <a:pt x="554" y="30"/>
                    <a:pt x="564" y="25"/>
                  </a:cubicBezTo>
                  <a:cubicBezTo>
                    <a:pt x="564" y="24"/>
                    <a:pt x="565" y="24"/>
                    <a:pt x="565" y="24"/>
                  </a:cubicBezTo>
                  <a:cubicBezTo>
                    <a:pt x="566" y="24"/>
                    <a:pt x="567" y="25"/>
                    <a:pt x="567" y="25"/>
                  </a:cubicBezTo>
                  <a:cubicBezTo>
                    <a:pt x="578" y="31"/>
                    <a:pt x="583" y="34"/>
                    <a:pt x="594" y="41"/>
                  </a:cubicBezTo>
                  <a:cubicBezTo>
                    <a:pt x="595" y="41"/>
                    <a:pt x="595" y="42"/>
                    <a:pt x="594" y="43"/>
                  </a:cubicBezTo>
                  <a:cubicBezTo>
                    <a:pt x="584" y="48"/>
                    <a:pt x="579" y="51"/>
                    <a:pt x="569" y="57"/>
                  </a:cubicBezTo>
                  <a:cubicBezTo>
                    <a:pt x="569" y="57"/>
                    <a:pt x="568" y="58"/>
                    <a:pt x="568" y="58"/>
                  </a:cubicBezTo>
                  <a:moveTo>
                    <a:pt x="502" y="55"/>
                  </a:moveTo>
                  <a:cubicBezTo>
                    <a:pt x="501" y="55"/>
                    <a:pt x="500" y="55"/>
                    <a:pt x="500" y="55"/>
                  </a:cubicBezTo>
                  <a:cubicBezTo>
                    <a:pt x="489" y="48"/>
                    <a:pt x="483" y="45"/>
                    <a:pt x="472" y="39"/>
                  </a:cubicBezTo>
                  <a:cubicBezTo>
                    <a:pt x="471" y="38"/>
                    <a:pt x="471" y="37"/>
                    <a:pt x="472" y="37"/>
                  </a:cubicBezTo>
                  <a:cubicBezTo>
                    <a:pt x="482" y="31"/>
                    <a:pt x="487" y="28"/>
                    <a:pt x="497" y="22"/>
                  </a:cubicBezTo>
                  <a:cubicBezTo>
                    <a:pt x="497" y="22"/>
                    <a:pt x="498" y="22"/>
                    <a:pt x="499" y="22"/>
                  </a:cubicBezTo>
                  <a:cubicBezTo>
                    <a:pt x="499" y="22"/>
                    <a:pt x="500" y="22"/>
                    <a:pt x="501" y="22"/>
                  </a:cubicBezTo>
                  <a:cubicBezTo>
                    <a:pt x="512" y="29"/>
                    <a:pt x="517" y="32"/>
                    <a:pt x="528" y="38"/>
                  </a:cubicBezTo>
                  <a:cubicBezTo>
                    <a:pt x="529" y="39"/>
                    <a:pt x="529" y="40"/>
                    <a:pt x="528" y="40"/>
                  </a:cubicBezTo>
                  <a:cubicBezTo>
                    <a:pt x="518" y="46"/>
                    <a:pt x="513" y="49"/>
                    <a:pt x="503" y="55"/>
                  </a:cubicBezTo>
                  <a:cubicBezTo>
                    <a:pt x="503" y="55"/>
                    <a:pt x="502" y="55"/>
                    <a:pt x="502" y="55"/>
                  </a:cubicBezTo>
                  <a:moveTo>
                    <a:pt x="533" y="37"/>
                  </a:moveTo>
                  <a:cubicBezTo>
                    <a:pt x="532" y="37"/>
                    <a:pt x="531" y="37"/>
                    <a:pt x="531" y="37"/>
                  </a:cubicBezTo>
                  <a:cubicBezTo>
                    <a:pt x="520" y="30"/>
                    <a:pt x="515" y="27"/>
                    <a:pt x="504" y="21"/>
                  </a:cubicBezTo>
                  <a:cubicBezTo>
                    <a:pt x="503" y="20"/>
                    <a:pt x="503" y="19"/>
                    <a:pt x="504" y="18"/>
                  </a:cubicBezTo>
                  <a:cubicBezTo>
                    <a:pt x="513" y="13"/>
                    <a:pt x="518" y="10"/>
                    <a:pt x="528" y="4"/>
                  </a:cubicBezTo>
                  <a:cubicBezTo>
                    <a:pt x="529" y="4"/>
                    <a:pt x="529" y="4"/>
                    <a:pt x="530" y="4"/>
                  </a:cubicBezTo>
                  <a:cubicBezTo>
                    <a:pt x="531" y="4"/>
                    <a:pt x="531" y="4"/>
                    <a:pt x="532" y="4"/>
                  </a:cubicBezTo>
                  <a:cubicBezTo>
                    <a:pt x="543" y="11"/>
                    <a:pt x="548" y="14"/>
                    <a:pt x="559" y="20"/>
                  </a:cubicBezTo>
                  <a:cubicBezTo>
                    <a:pt x="560" y="21"/>
                    <a:pt x="560" y="22"/>
                    <a:pt x="559" y="22"/>
                  </a:cubicBezTo>
                  <a:cubicBezTo>
                    <a:pt x="549" y="28"/>
                    <a:pt x="544" y="31"/>
                    <a:pt x="534" y="37"/>
                  </a:cubicBezTo>
                  <a:cubicBezTo>
                    <a:pt x="534" y="37"/>
                    <a:pt x="533" y="37"/>
                    <a:pt x="533" y="37"/>
                  </a:cubicBezTo>
                  <a:moveTo>
                    <a:pt x="529" y="0"/>
                  </a:moveTo>
                  <a:cubicBezTo>
                    <a:pt x="528" y="0"/>
                    <a:pt x="527" y="0"/>
                    <a:pt x="526" y="1"/>
                  </a:cubicBezTo>
                  <a:cubicBezTo>
                    <a:pt x="351" y="102"/>
                    <a:pt x="176" y="203"/>
                    <a:pt x="0" y="304"/>
                  </a:cubicBezTo>
                  <a:cubicBezTo>
                    <a:pt x="0" y="304"/>
                    <a:pt x="0" y="304"/>
                    <a:pt x="0" y="305"/>
                  </a:cubicBezTo>
                  <a:cubicBezTo>
                    <a:pt x="2" y="305"/>
                    <a:pt x="4" y="305"/>
                    <a:pt x="7" y="305"/>
                  </a:cubicBezTo>
                  <a:cubicBezTo>
                    <a:pt x="17" y="299"/>
                    <a:pt x="22" y="297"/>
                    <a:pt x="31" y="291"/>
                  </a:cubicBezTo>
                  <a:cubicBezTo>
                    <a:pt x="32" y="291"/>
                    <a:pt x="32" y="291"/>
                    <a:pt x="33" y="291"/>
                  </a:cubicBezTo>
                  <a:cubicBezTo>
                    <a:pt x="34" y="291"/>
                    <a:pt x="34" y="291"/>
                    <a:pt x="35" y="291"/>
                  </a:cubicBezTo>
                  <a:cubicBezTo>
                    <a:pt x="46" y="298"/>
                    <a:pt x="51" y="301"/>
                    <a:pt x="62" y="307"/>
                  </a:cubicBezTo>
                  <a:cubicBezTo>
                    <a:pt x="63" y="307"/>
                    <a:pt x="63" y="307"/>
                    <a:pt x="63" y="308"/>
                  </a:cubicBezTo>
                  <a:cubicBezTo>
                    <a:pt x="66" y="308"/>
                    <a:pt x="70" y="308"/>
                    <a:pt x="73" y="308"/>
                  </a:cubicBezTo>
                  <a:cubicBezTo>
                    <a:pt x="73" y="308"/>
                    <a:pt x="73" y="308"/>
                    <a:pt x="73" y="308"/>
                  </a:cubicBezTo>
                  <a:cubicBezTo>
                    <a:pt x="83" y="302"/>
                    <a:pt x="88" y="299"/>
                    <a:pt x="98" y="294"/>
                  </a:cubicBezTo>
                  <a:cubicBezTo>
                    <a:pt x="98" y="293"/>
                    <a:pt x="99" y="293"/>
                    <a:pt x="99" y="293"/>
                  </a:cubicBezTo>
                  <a:cubicBezTo>
                    <a:pt x="100" y="293"/>
                    <a:pt x="101" y="293"/>
                    <a:pt x="101" y="294"/>
                  </a:cubicBezTo>
                  <a:cubicBezTo>
                    <a:pt x="112" y="300"/>
                    <a:pt x="118" y="303"/>
                    <a:pt x="129" y="310"/>
                  </a:cubicBezTo>
                  <a:cubicBezTo>
                    <a:pt x="129" y="310"/>
                    <a:pt x="130" y="310"/>
                    <a:pt x="130" y="311"/>
                  </a:cubicBezTo>
                  <a:cubicBezTo>
                    <a:pt x="133" y="311"/>
                    <a:pt x="135" y="311"/>
                    <a:pt x="138" y="311"/>
                  </a:cubicBezTo>
                  <a:cubicBezTo>
                    <a:pt x="142" y="309"/>
                    <a:pt x="146" y="307"/>
                    <a:pt x="150" y="304"/>
                  </a:cubicBezTo>
                  <a:cubicBezTo>
                    <a:pt x="151" y="304"/>
                    <a:pt x="151" y="304"/>
                    <a:pt x="152" y="304"/>
                  </a:cubicBezTo>
                  <a:cubicBezTo>
                    <a:pt x="153" y="304"/>
                    <a:pt x="153" y="304"/>
                    <a:pt x="154" y="304"/>
                  </a:cubicBezTo>
                  <a:cubicBezTo>
                    <a:pt x="159" y="308"/>
                    <a:pt x="164" y="310"/>
                    <a:pt x="168" y="312"/>
                  </a:cubicBezTo>
                  <a:cubicBezTo>
                    <a:pt x="170" y="313"/>
                    <a:pt x="172" y="313"/>
                    <a:pt x="174" y="313"/>
                  </a:cubicBezTo>
                  <a:cubicBezTo>
                    <a:pt x="169" y="310"/>
                    <a:pt x="164" y="307"/>
                    <a:pt x="157" y="303"/>
                  </a:cubicBezTo>
                  <a:cubicBezTo>
                    <a:pt x="156" y="302"/>
                    <a:pt x="156" y="301"/>
                    <a:pt x="157" y="301"/>
                  </a:cubicBezTo>
                  <a:cubicBezTo>
                    <a:pt x="167" y="295"/>
                    <a:pt x="171" y="292"/>
                    <a:pt x="181" y="286"/>
                  </a:cubicBezTo>
                  <a:cubicBezTo>
                    <a:pt x="182" y="286"/>
                    <a:pt x="182" y="286"/>
                    <a:pt x="183" y="286"/>
                  </a:cubicBezTo>
                  <a:cubicBezTo>
                    <a:pt x="184" y="286"/>
                    <a:pt x="184" y="286"/>
                    <a:pt x="185" y="286"/>
                  </a:cubicBezTo>
                  <a:cubicBezTo>
                    <a:pt x="196" y="293"/>
                    <a:pt x="201" y="296"/>
                    <a:pt x="212" y="302"/>
                  </a:cubicBezTo>
                  <a:cubicBezTo>
                    <a:pt x="213" y="303"/>
                    <a:pt x="213" y="304"/>
                    <a:pt x="212" y="304"/>
                  </a:cubicBezTo>
                  <a:cubicBezTo>
                    <a:pt x="206" y="308"/>
                    <a:pt x="201" y="311"/>
                    <a:pt x="196" y="314"/>
                  </a:cubicBezTo>
                  <a:cubicBezTo>
                    <a:pt x="199" y="314"/>
                    <a:pt x="202" y="314"/>
                    <a:pt x="205" y="314"/>
                  </a:cubicBezTo>
                  <a:cubicBezTo>
                    <a:pt x="205" y="314"/>
                    <a:pt x="205" y="313"/>
                    <a:pt x="206" y="313"/>
                  </a:cubicBezTo>
                  <a:cubicBezTo>
                    <a:pt x="216" y="307"/>
                    <a:pt x="221" y="304"/>
                    <a:pt x="230" y="299"/>
                  </a:cubicBezTo>
                  <a:cubicBezTo>
                    <a:pt x="231" y="298"/>
                    <a:pt x="231" y="298"/>
                    <a:pt x="232" y="298"/>
                  </a:cubicBezTo>
                  <a:cubicBezTo>
                    <a:pt x="233" y="298"/>
                    <a:pt x="233" y="298"/>
                    <a:pt x="234" y="299"/>
                  </a:cubicBezTo>
                  <a:cubicBezTo>
                    <a:pt x="245" y="305"/>
                    <a:pt x="250" y="308"/>
                    <a:pt x="261" y="315"/>
                  </a:cubicBezTo>
                  <a:cubicBezTo>
                    <a:pt x="262" y="315"/>
                    <a:pt x="262" y="316"/>
                    <a:pt x="261" y="317"/>
                  </a:cubicBezTo>
                  <a:cubicBezTo>
                    <a:pt x="261" y="317"/>
                    <a:pt x="261" y="317"/>
                    <a:pt x="261" y="317"/>
                  </a:cubicBezTo>
                  <a:cubicBezTo>
                    <a:pt x="264" y="317"/>
                    <a:pt x="266" y="317"/>
                    <a:pt x="269" y="317"/>
                  </a:cubicBezTo>
                  <a:cubicBezTo>
                    <a:pt x="273" y="315"/>
                    <a:pt x="277" y="312"/>
                    <a:pt x="283" y="309"/>
                  </a:cubicBezTo>
                  <a:cubicBezTo>
                    <a:pt x="283" y="309"/>
                    <a:pt x="284" y="309"/>
                    <a:pt x="284" y="309"/>
                  </a:cubicBezTo>
                  <a:cubicBezTo>
                    <a:pt x="285" y="309"/>
                    <a:pt x="286" y="309"/>
                    <a:pt x="286" y="309"/>
                  </a:cubicBezTo>
                  <a:cubicBezTo>
                    <a:pt x="293" y="313"/>
                    <a:pt x="297" y="316"/>
                    <a:pt x="302" y="319"/>
                  </a:cubicBezTo>
                  <a:cubicBezTo>
                    <a:pt x="305" y="319"/>
                    <a:pt x="307" y="319"/>
                    <a:pt x="309" y="319"/>
                  </a:cubicBezTo>
                  <a:cubicBezTo>
                    <a:pt x="302" y="315"/>
                    <a:pt x="297" y="312"/>
                    <a:pt x="289" y="307"/>
                  </a:cubicBezTo>
                  <a:cubicBezTo>
                    <a:pt x="288" y="307"/>
                    <a:pt x="288" y="306"/>
                    <a:pt x="289" y="305"/>
                  </a:cubicBezTo>
                  <a:cubicBezTo>
                    <a:pt x="299" y="300"/>
                    <a:pt x="304" y="297"/>
                    <a:pt x="313" y="291"/>
                  </a:cubicBezTo>
                  <a:cubicBezTo>
                    <a:pt x="314" y="291"/>
                    <a:pt x="314" y="291"/>
                    <a:pt x="315" y="291"/>
                  </a:cubicBezTo>
                  <a:cubicBezTo>
                    <a:pt x="316" y="291"/>
                    <a:pt x="316" y="291"/>
                    <a:pt x="317" y="291"/>
                  </a:cubicBezTo>
                  <a:cubicBezTo>
                    <a:pt x="328" y="298"/>
                    <a:pt x="333" y="301"/>
                    <a:pt x="344" y="307"/>
                  </a:cubicBezTo>
                  <a:cubicBezTo>
                    <a:pt x="345" y="308"/>
                    <a:pt x="345" y="309"/>
                    <a:pt x="344" y="309"/>
                  </a:cubicBezTo>
                  <a:cubicBezTo>
                    <a:pt x="337" y="313"/>
                    <a:pt x="332" y="316"/>
                    <a:pt x="326" y="320"/>
                  </a:cubicBezTo>
                  <a:cubicBezTo>
                    <a:pt x="329" y="320"/>
                    <a:pt x="331" y="320"/>
                    <a:pt x="334" y="320"/>
                  </a:cubicBezTo>
                  <a:cubicBezTo>
                    <a:pt x="405" y="279"/>
                    <a:pt x="475" y="238"/>
                    <a:pt x="546" y="197"/>
                  </a:cubicBezTo>
                  <a:cubicBezTo>
                    <a:pt x="546" y="197"/>
                    <a:pt x="547" y="197"/>
                    <a:pt x="547" y="197"/>
                  </a:cubicBezTo>
                  <a:cubicBezTo>
                    <a:pt x="548" y="197"/>
                    <a:pt x="549" y="197"/>
                    <a:pt x="549" y="197"/>
                  </a:cubicBezTo>
                  <a:cubicBezTo>
                    <a:pt x="560" y="203"/>
                    <a:pt x="565" y="206"/>
                    <a:pt x="576" y="213"/>
                  </a:cubicBezTo>
                  <a:cubicBezTo>
                    <a:pt x="577" y="213"/>
                    <a:pt x="577" y="214"/>
                    <a:pt x="576" y="215"/>
                  </a:cubicBezTo>
                  <a:cubicBezTo>
                    <a:pt x="514" y="251"/>
                    <a:pt x="453" y="287"/>
                    <a:pt x="391" y="323"/>
                  </a:cubicBezTo>
                  <a:cubicBezTo>
                    <a:pt x="393" y="323"/>
                    <a:pt x="396" y="323"/>
                    <a:pt x="398" y="323"/>
                  </a:cubicBezTo>
                  <a:cubicBezTo>
                    <a:pt x="512" y="257"/>
                    <a:pt x="625" y="190"/>
                    <a:pt x="739" y="124"/>
                  </a:cubicBezTo>
                  <a:cubicBezTo>
                    <a:pt x="741" y="123"/>
                    <a:pt x="741" y="122"/>
                    <a:pt x="739" y="121"/>
                  </a:cubicBezTo>
                  <a:cubicBezTo>
                    <a:pt x="670" y="81"/>
                    <a:pt x="601" y="41"/>
                    <a:pt x="533" y="1"/>
                  </a:cubicBezTo>
                  <a:cubicBezTo>
                    <a:pt x="532" y="0"/>
                    <a:pt x="531" y="0"/>
                    <a:pt x="529" y="0"/>
                  </a:cubicBezTo>
                </a:path>
              </a:pathLst>
            </a:custGeom>
            <a:solidFill>
              <a:srgbClr val="757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93"/>
            <p:cNvSpPr>
              <a:spLocks noEditPoints="1"/>
            </p:cNvSpPr>
            <p:nvPr/>
          </p:nvSpPr>
          <p:spPr bwMode="auto">
            <a:xfrm>
              <a:off x="6621691" y="3401951"/>
              <a:ext cx="450057" cy="635374"/>
            </a:xfrm>
            <a:custGeom>
              <a:avLst/>
              <a:gdLst>
                <a:gd name="T0" fmla="*/ 12 w 114"/>
                <a:gd name="T1" fmla="*/ 159 h 161"/>
                <a:gd name="T2" fmla="*/ 12 w 114"/>
                <a:gd name="T3" fmla="*/ 159 h 161"/>
                <a:gd name="T4" fmla="*/ 14 w 114"/>
                <a:gd name="T5" fmla="*/ 161 h 161"/>
                <a:gd name="T6" fmla="*/ 15 w 114"/>
                <a:gd name="T7" fmla="*/ 160 h 161"/>
                <a:gd name="T8" fmla="*/ 12 w 114"/>
                <a:gd name="T9" fmla="*/ 159 h 161"/>
                <a:gd name="T10" fmla="*/ 112 w 114"/>
                <a:gd name="T11" fmla="*/ 63 h 161"/>
                <a:gd name="T12" fmla="*/ 112 w 114"/>
                <a:gd name="T13" fmla="*/ 63 h 161"/>
                <a:gd name="T14" fmla="*/ 112 w 114"/>
                <a:gd name="T15" fmla="*/ 63 h 161"/>
                <a:gd name="T16" fmla="*/ 112 w 114"/>
                <a:gd name="T17" fmla="*/ 63 h 161"/>
                <a:gd name="T18" fmla="*/ 112 w 114"/>
                <a:gd name="T19" fmla="*/ 64 h 161"/>
                <a:gd name="T20" fmla="*/ 112 w 114"/>
                <a:gd name="T21" fmla="*/ 64 h 161"/>
                <a:gd name="T22" fmla="*/ 113 w 114"/>
                <a:gd name="T23" fmla="*/ 64 h 161"/>
                <a:gd name="T24" fmla="*/ 113 w 114"/>
                <a:gd name="T25" fmla="*/ 64 h 161"/>
                <a:gd name="T26" fmla="*/ 114 w 114"/>
                <a:gd name="T27" fmla="*/ 64 h 161"/>
                <a:gd name="T28" fmla="*/ 114 w 114"/>
                <a:gd name="T29" fmla="*/ 64 h 161"/>
                <a:gd name="T30" fmla="*/ 114 w 114"/>
                <a:gd name="T31" fmla="*/ 64 h 161"/>
                <a:gd name="T32" fmla="*/ 114 w 114"/>
                <a:gd name="T33" fmla="*/ 64 h 161"/>
                <a:gd name="T34" fmla="*/ 114 w 114"/>
                <a:gd name="T35" fmla="*/ 64 h 161"/>
                <a:gd name="T36" fmla="*/ 114 w 114"/>
                <a:gd name="T37" fmla="*/ 63 h 161"/>
                <a:gd name="T38" fmla="*/ 113 w 114"/>
                <a:gd name="T39" fmla="*/ 63 h 161"/>
                <a:gd name="T40" fmla="*/ 112 w 114"/>
                <a:gd name="T41" fmla="*/ 63 h 161"/>
                <a:gd name="T42" fmla="*/ 1 w 114"/>
                <a:gd name="T43" fmla="*/ 6 h 161"/>
                <a:gd name="T44" fmla="*/ 0 w 114"/>
                <a:gd name="T45" fmla="*/ 6 h 161"/>
                <a:gd name="T46" fmla="*/ 0 w 114"/>
                <a:gd name="T47" fmla="*/ 7 h 161"/>
                <a:gd name="T48" fmla="*/ 0 w 114"/>
                <a:gd name="T49" fmla="*/ 7 h 161"/>
                <a:gd name="T50" fmla="*/ 0 w 114"/>
                <a:gd name="T51" fmla="*/ 7 h 161"/>
                <a:gd name="T52" fmla="*/ 1 w 114"/>
                <a:gd name="T53" fmla="*/ 8 h 161"/>
                <a:gd name="T54" fmla="*/ 1 w 114"/>
                <a:gd name="T55" fmla="*/ 8 h 161"/>
                <a:gd name="T56" fmla="*/ 2 w 114"/>
                <a:gd name="T57" fmla="*/ 8 h 161"/>
                <a:gd name="T58" fmla="*/ 3 w 114"/>
                <a:gd name="T59" fmla="*/ 8 h 161"/>
                <a:gd name="T60" fmla="*/ 3 w 114"/>
                <a:gd name="T61" fmla="*/ 8 h 161"/>
                <a:gd name="T62" fmla="*/ 3 w 114"/>
                <a:gd name="T63" fmla="*/ 8 h 161"/>
                <a:gd name="T64" fmla="*/ 3 w 114"/>
                <a:gd name="T65" fmla="*/ 7 h 161"/>
                <a:gd name="T66" fmla="*/ 3 w 114"/>
                <a:gd name="T67" fmla="*/ 7 h 161"/>
                <a:gd name="T68" fmla="*/ 3 w 114"/>
                <a:gd name="T69" fmla="*/ 7 h 161"/>
                <a:gd name="T70" fmla="*/ 2 w 114"/>
                <a:gd name="T71" fmla="*/ 6 h 161"/>
                <a:gd name="T72" fmla="*/ 2 w 114"/>
                <a:gd name="T73" fmla="*/ 6 h 161"/>
                <a:gd name="T74" fmla="*/ 1 w 114"/>
                <a:gd name="T75" fmla="*/ 6 h 161"/>
                <a:gd name="T76" fmla="*/ 12 w 114"/>
                <a:gd name="T77" fmla="*/ 0 h 161"/>
                <a:gd name="T78" fmla="*/ 11 w 114"/>
                <a:gd name="T79" fmla="*/ 0 h 161"/>
                <a:gd name="T80" fmla="*/ 11 w 114"/>
                <a:gd name="T81" fmla="*/ 0 h 161"/>
                <a:gd name="T82" fmla="*/ 11 w 114"/>
                <a:gd name="T83" fmla="*/ 1 h 161"/>
                <a:gd name="T84" fmla="*/ 11 w 114"/>
                <a:gd name="T85" fmla="*/ 1 h 161"/>
                <a:gd name="T86" fmla="*/ 11 w 114"/>
                <a:gd name="T87" fmla="*/ 1 h 161"/>
                <a:gd name="T88" fmla="*/ 13 w 114"/>
                <a:gd name="T89" fmla="*/ 0 h 161"/>
                <a:gd name="T90" fmla="*/ 12 w 114"/>
                <a:gd name="T9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61">
                  <a:moveTo>
                    <a:pt x="12" y="159"/>
                  </a:moveTo>
                  <a:cubicBezTo>
                    <a:pt x="12" y="159"/>
                    <a:pt x="12" y="159"/>
                    <a:pt x="12" y="159"/>
                  </a:cubicBezTo>
                  <a:cubicBezTo>
                    <a:pt x="13" y="160"/>
                    <a:pt x="13" y="160"/>
                    <a:pt x="14" y="161"/>
                  </a:cubicBezTo>
                  <a:cubicBezTo>
                    <a:pt x="14" y="161"/>
                    <a:pt x="15" y="161"/>
                    <a:pt x="15" y="160"/>
                  </a:cubicBezTo>
                  <a:cubicBezTo>
                    <a:pt x="14" y="160"/>
                    <a:pt x="13" y="160"/>
                    <a:pt x="12" y="159"/>
                  </a:cubicBezTo>
                  <a:moveTo>
                    <a:pt x="112" y="63"/>
                  </a:moveTo>
                  <a:cubicBezTo>
                    <a:pt x="112" y="63"/>
                    <a:pt x="112" y="63"/>
                    <a:pt x="112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14" y="63"/>
                    <a:pt x="114" y="63"/>
                    <a:pt x="113" y="63"/>
                  </a:cubicBezTo>
                  <a:cubicBezTo>
                    <a:pt x="112" y="63"/>
                    <a:pt x="112" y="63"/>
                    <a:pt x="112" y="63"/>
                  </a:cubicBezTo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D9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94"/>
            <p:cNvSpPr>
              <a:spLocks/>
            </p:cNvSpPr>
            <p:nvPr/>
          </p:nvSpPr>
          <p:spPr bwMode="auto">
            <a:xfrm>
              <a:off x="7035647" y="3654657"/>
              <a:ext cx="28881" cy="16846"/>
            </a:xfrm>
            <a:custGeom>
              <a:avLst/>
              <a:gdLst>
                <a:gd name="T0" fmla="*/ 4 w 7"/>
                <a:gd name="T1" fmla="*/ 0 h 4"/>
                <a:gd name="T2" fmla="*/ 3 w 7"/>
                <a:gd name="T3" fmla="*/ 0 h 4"/>
                <a:gd name="T4" fmla="*/ 2 w 7"/>
                <a:gd name="T5" fmla="*/ 0 h 4"/>
                <a:gd name="T6" fmla="*/ 2 w 7"/>
                <a:gd name="T7" fmla="*/ 1 h 4"/>
                <a:gd name="T8" fmla="*/ 1 w 7"/>
                <a:gd name="T9" fmla="*/ 1 h 4"/>
                <a:gd name="T10" fmla="*/ 1 w 7"/>
                <a:gd name="T11" fmla="*/ 1 h 4"/>
                <a:gd name="T12" fmla="*/ 1 w 7"/>
                <a:gd name="T13" fmla="*/ 1 h 4"/>
                <a:gd name="T14" fmla="*/ 1 w 7"/>
                <a:gd name="T15" fmla="*/ 1 h 4"/>
                <a:gd name="T16" fmla="*/ 1 w 7"/>
                <a:gd name="T17" fmla="*/ 1 h 4"/>
                <a:gd name="T18" fmla="*/ 0 w 7"/>
                <a:gd name="T19" fmla="*/ 1 h 4"/>
                <a:gd name="T20" fmla="*/ 0 w 7"/>
                <a:gd name="T21" fmla="*/ 2 h 4"/>
                <a:gd name="T22" fmla="*/ 0 w 7"/>
                <a:gd name="T23" fmla="*/ 2 h 4"/>
                <a:gd name="T24" fmla="*/ 0 w 7"/>
                <a:gd name="T25" fmla="*/ 2 h 4"/>
                <a:gd name="T26" fmla="*/ 0 w 7"/>
                <a:gd name="T27" fmla="*/ 2 h 4"/>
                <a:gd name="T28" fmla="*/ 4 w 7"/>
                <a:gd name="T29" fmla="*/ 4 h 4"/>
                <a:gd name="T30" fmla="*/ 4 w 7"/>
                <a:gd name="T31" fmla="*/ 4 h 4"/>
                <a:gd name="T32" fmla="*/ 4 w 7"/>
                <a:gd name="T33" fmla="*/ 4 h 4"/>
                <a:gd name="T34" fmla="*/ 4 w 7"/>
                <a:gd name="T35" fmla="*/ 4 h 4"/>
                <a:gd name="T36" fmla="*/ 5 w 7"/>
                <a:gd name="T37" fmla="*/ 4 h 4"/>
                <a:gd name="T38" fmla="*/ 5 w 7"/>
                <a:gd name="T39" fmla="*/ 4 h 4"/>
                <a:gd name="T40" fmla="*/ 5 w 7"/>
                <a:gd name="T41" fmla="*/ 3 h 4"/>
                <a:gd name="T42" fmla="*/ 5 w 7"/>
                <a:gd name="T43" fmla="*/ 3 h 4"/>
                <a:gd name="T44" fmla="*/ 5 w 7"/>
                <a:gd name="T45" fmla="*/ 3 h 4"/>
                <a:gd name="T46" fmla="*/ 2 w 7"/>
                <a:gd name="T47" fmla="*/ 2 h 4"/>
                <a:gd name="T48" fmla="*/ 2 w 7"/>
                <a:gd name="T49" fmla="*/ 1 h 4"/>
                <a:gd name="T50" fmla="*/ 3 w 7"/>
                <a:gd name="T51" fmla="*/ 1 h 4"/>
                <a:gd name="T52" fmla="*/ 3 w 7"/>
                <a:gd name="T53" fmla="*/ 1 h 4"/>
                <a:gd name="T54" fmla="*/ 3 w 7"/>
                <a:gd name="T55" fmla="*/ 1 h 4"/>
                <a:gd name="T56" fmla="*/ 4 w 7"/>
                <a:gd name="T57" fmla="*/ 1 h 4"/>
                <a:gd name="T58" fmla="*/ 4 w 7"/>
                <a:gd name="T59" fmla="*/ 1 h 4"/>
                <a:gd name="T60" fmla="*/ 6 w 7"/>
                <a:gd name="T61" fmla="*/ 3 h 4"/>
                <a:gd name="T62" fmla="*/ 6 w 7"/>
                <a:gd name="T63" fmla="*/ 3 h 4"/>
                <a:gd name="T64" fmla="*/ 7 w 7"/>
                <a:gd name="T65" fmla="*/ 3 h 4"/>
                <a:gd name="T66" fmla="*/ 7 w 7"/>
                <a:gd name="T67" fmla="*/ 2 h 4"/>
                <a:gd name="T68" fmla="*/ 7 w 7"/>
                <a:gd name="T69" fmla="*/ 2 h 4"/>
                <a:gd name="T70" fmla="*/ 7 w 7"/>
                <a:gd name="T71" fmla="*/ 2 h 4"/>
                <a:gd name="T72" fmla="*/ 7 w 7"/>
                <a:gd name="T73" fmla="*/ 2 h 4"/>
                <a:gd name="T74" fmla="*/ 7 w 7"/>
                <a:gd name="T75" fmla="*/ 2 h 4"/>
                <a:gd name="T76" fmla="*/ 7 w 7"/>
                <a:gd name="T77" fmla="*/ 2 h 4"/>
                <a:gd name="T78" fmla="*/ 5 w 7"/>
                <a:gd name="T79" fmla="*/ 1 h 4"/>
                <a:gd name="T80" fmla="*/ 4 w 7"/>
                <a:gd name="T81" fmla="*/ 0 h 4"/>
                <a:gd name="T82" fmla="*/ 4 w 7"/>
                <a:gd name="T8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95"/>
            <p:cNvSpPr>
              <a:spLocks noEditPoints="1"/>
            </p:cNvSpPr>
            <p:nvPr/>
          </p:nvSpPr>
          <p:spPr bwMode="auto">
            <a:xfrm>
              <a:off x="7054901" y="3637809"/>
              <a:ext cx="28881" cy="21660"/>
            </a:xfrm>
            <a:custGeom>
              <a:avLst/>
              <a:gdLst>
                <a:gd name="T0" fmla="*/ 4 w 7"/>
                <a:gd name="T1" fmla="*/ 4 h 5"/>
                <a:gd name="T2" fmla="*/ 3 w 7"/>
                <a:gd name="T3" fmla="*/ 4 h 5"/>
                <a:gd name="T4" fmla="*/ 3 w 7"/>
                <a:gd name="T5" fmla="*/ 4 h 5"/>
                <a:gd name="T6" fmla="*/ 2 w 7"/>
                <a:gd name="T7" fmla="*/ 4 h 5"/>
                <a:gd name="T8" fmla="*/ 2 w 7"/>
                <a:gd name="T9" fmla="*/ 4 h 5"/>
                <a:gd name="T10" fmla="*/ 2 w 7"/>
                <a:gd name="T11" fmla="*/ 3 h 5"/>
                <a:gd name="T12" fmla="*/ 2 w 7"/>
                <a:gd name="T13" fmla="*/ 3 h 5"/>
                <a:gd name="T14" fmla="*/ 2 w 7"/>
                <a:gd name="T15" fmla="*/ 3 h 5"/>
                <a:gd name="T16" fmla="*/ 2 w 7"/>
                <a:gd name="T17" fmla="*/ 3 h 5"/>
                <a:gd name="T18" fmla="*/ 3 w 7"/>
                <a:gd name="T19" fmla="*/ 3 h 5"/>
                <a:gd name="T20" fmla="*/ 4 w 7"/>
                <a:gd name="T21" fmla="*/ 3 h 5"/>
                <a:gd name="T22" fmla="*/ 4 w 7"/>
                <a:gd name="T23" fmla="*/ 4 h 5"/>
                <a:gd name="T24" fmla="*/ 4 w 7"/>
                <a:gd name="T25" fmla="*/ 4 h 5"/>
                <a:gd name="T26" fmla="*/ 4 w 7"/>
                <a:gd name="T27" fmla="*/ 4 h 5"/>
                <a:gd name="T28" fmla="*/ 4 w 7"/>
                <a:gd name="T29" fmla="*/ 4 h 5"/>
                <a:gd name="T30" fmla="*/ 4 w 7"/>
                <a:gd name="T31" fmla="*/ 4 h 5"/>
                <a:gd name="T32" fmla="*/ 1 w 7"/>
                <a:gd name="T33" fmla="*/ 0 h 5"/>
                <a:gd name="T34" fmla="*/ 1 w 7"/>
                <a:gd name="T35" fmla="*/ 0 h 5"/>
                <a:gd name="T36" fmla="*/ 1 w 7"/>
                <a:gd name="T37" fmla="*/ 0 h 5"/>
                <a:gd name="T38" fmla="*/ 0 w 7"/>
                <a:gd name="T39" fmla="*/ 0 h 5"/>
                <a:gd name="T40" fmla="*/ 0 w 7"/>
                <a:gd name="T41" fmla="*/ 1 h 5"/>
                <a:gd name="T42" fmla="*/ 0 w 7"/>
                <a:gd name="T43" fmla="*/ 1 h 5"/>
                <a:gd name="T44" fmla="*/ 0 w 7"/>
                <a:gd name="T45" fmla="*/ 1 h 5"/>
                <a:gd name="T46" fmla="*/ 0 w 7"/>
                <a:gd name="T47" fmla="*/ 1 h 5"/>
                <a:gd name="T48" fmla="*/ 2 w 7"/>
                <a:gd name="T49" fmla="*/ 2 h 5"/>
                <a:gd name="T50" fmla="*/ 1 w 7"/>
                <a:gd name="T51" fmla="*/ 2 h 5"/>
                <a:gd name="T52" fmla="*/ 1 w 7"/>
                <a:gd name="T53" fmla="*/ 2 h 5"/>
                <a:gd name="T54" fmla="*/ 0 w 7"/>
                <a:gd name="T55" fmla="*/ 3 h 5"/>
                <a:gd name="T56" fmla="*/ 0 w 7"/>
                <a:gd name="T57" fmla="*/ 3 h 5"/>
                <a:gd name="T58" fmla="*/ 0 w 7"/>
                <a:gd name="T59" fmla="*/ 4 h 5"/>
                <a:gd name="T60" fmla="*/ 1 w 7"/>
                <a:gd name="T61" fmla="*/ 4 h 5"/>
                <a:gd name="T62" fmla="*/ 2 w 7"/>
                <a:gd name="T63" fmla="*/ 5 h 5"/>
                <a:gd name="T64" fmla="*/ 3 w 7"/>
                <a:gd name="T65" fmla="*/ 5 h 5"/>
                <a:gd name="T66" fmla="*/ 4 w 7"/>
                <a:gd name="T67" fmla="*/ 5 h 5"/>
                <a:gd name="T68" fmla="*/ 5 w 7"/>
                <a:gd name="T69" fmla="*/ 5 h 5"/>
                <a:gd name="T70" fmla="*/ 5 w 7"/>
                <a:gd name="T71" fmla="*/ 4 h 5"/>
                <a:gd name="T72" fmla="*/ 5 w 7"/>
                <a:gd name="T73" fmla="*/ 4 h 5"/>
                <a:gd name="T74" fmla="*/ 6 w 7"/>
                <a:gd name="T75" fmla="*/ 4 h 5"/>
                <a:gd name="T76" fmla="*/ 6 w 7"/>
                <a:gd name="T77" fmla="*/ 4 h 5"/>
                <a:gd name="T78" fmla="*/ 6 w 7"/>
                <a:gd name="T79" fmla="*/ 4 h 5"/>
                <a:gd name="T80" fmla="*/ 6 w 7"/>
                <a:gd name="T81" fmla="*/ 4 h 5"/>
                <a:gd name="T82" fmla="*/ 6 w 7"/>
                <a:gd name="T83" fmla="*/ 4 h 5"/>
                <a:gd name="T84" fmla="*/ 7 w 7"/>
                <a:gd name="T85" fmla="*/ 4 h 5"/>
                <a:gd name="T86" fmla="*/ 7 w 7"/>
                <a:gd name="T87" fmla="*/ 4 h 5"/>
                <a:gd name="T88" fmla="*/ 7 w 7"/>
                <a:gd name="T89" fmla="*/ 3 h 5"/>
                <a:gd name="T90" fmla="*/ 7 w 7"/>
                <a:gd name="T91" fmla="*/ 3 h 5"/>
                <a:gd name="T92" fmla="*/ 1 w 7"/>
                <a:gd name="T93" fmla="*/ 0 h 5"/>
                <a:gd name="T94" fmla="*/ 1 w 7"/>
                <a:gd name="T9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2"/>
                    <a:pt x="3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96"/>
            <p:cNvSpPr>
              <a:spLocks noEditPoints="1"/>
            </p:cNvSpPr>
            <p:nvPr/>
          </p:nvSpPr>
          <p:spPr bwMode="auto">
            <a:xfrm>
              <a:off x="6665012" y="4025292"/>
              <a:ext cx="33694" cy="19254"/>
            </a:xfrm>
            <a:custGeom>
              <a:avLst/>
              <a:gdLst>
                <a:gd name="T0" fmla="*/ 3 w 8"/>
                <a:gd name="T1" fmla="*/ 3 h 5"/>
                <a:gd name="T2" fmla="*/ 1 w 8"/>
                <a:gd name="T3" fmla="*/ 1 h 5"/>
                <a:gd name="T4" fmla="*/ 1 w 8"/>
                <a:gd name="T5" fmla="*/ 1 h 5"/>
                <a:gd name="T6" fmla="*/ 4 w 8"/>
                <a:gd name="T7" fmla="*/ 2 h 5"/>
                <a:gd name="T8" fmla="*/ 3 w 8"/>
                <a:gd name="T9" fmla="*/ 3 h 5"/>
                <a:gd name="T10" fmla="*/ 1 w 8"/>
                <a:gd name="T11" fmla="*/ 0 h 5"/>
                <a:gd name="T12" fmla="*/ 1 w 8"/>
                <a:gd name="T13" fmla="*/ 0 h 5"/>
                <a:gd name="T14" fmla="*/ 1 w 8"/>
                <a:gd name="T15" fmla="*/ 1 h 5"/>
                <a:gd name="T16" fmla="*/ 0 w 8"/>
                <a:gd name="T17" fmla="*/ 1 h 5"/>
                <a:gd name="T18" fmla="*/ 0 w 8"/>
                <a:gd name="T19" fmla="*/ 1 h 5"/>
                <a:gd name="T20" fmla="*/ 0 w 8"/>
                <a:gd name="T21" fmla="*/ 1 h 5"/>
                <a:gd name="T22" fmla="*/ 0 w 8"/>
                <a:gd name="T23" fmla="*/ 1 h 5"/>
                <a:gd name="T24" fmla="*/ 0 w 8"/>
                <a:gd name="T25" fmla="*/ 1 h 5"/>
                <a:gd name="T26" fmla="*/ 3 w 8"/>
                <a:gd name="T27" fmla="*/ 5 h 5"/>
                <a:gd name="T28" fmla="*/ 3 w 8"/>
                <a:gd name="T29" fmla="*/ 5 h 5"/>
                <a:gd name="T30" fmla="*/ 3 w 8"/>
                <a:gd name="T31" fmla="*/ 5 h 5"/>
                <a:gd name="T32" fmla="*/ 4 w 8"/>
                <a:gd name="T33" fmla="*/ 5 h 5"/>
                <a:gd name="T34" fmla="*/ 4 w 8"/>
                <a:gd name="T35" fmla="*/ 5 h 5"/>
                <a:gd name="T36" fmla="*/ 4 w 8"/>
                <a:gd name="T37" fmla="*/ 5 h 5"/>
                <a:gd name="T38" fmla="*/ 4 w 8"/>
                <a:gd name="T39" fmla="*/ 5 h 5"/>
                <a:gd name="T40" fmla="*/ 4 w 8"/>
                <a:gd name="T41" fmla="*/ 5 h 5"/>
                <a:gd name="T42" fmla="*/ 4 w 8"/>
                <a:gd name="T43" fmla="*/ 5 h 5"/>
                <a:gd name="T44" fmla="*/ 3 w 8"/>
                <a:gd name="T45" fmla="*/ 4 h 5"/>
                <a:gd name="T46" fmla="*/ 5 w 8"/>
                <a:gd name="T47" fmla="*/ 3 h 5"/>
                <a:gd name="T48" fmla="*/ 7 w 8"/>
                <a:gd name="T49" fmla="*/ 3 h 5"/>
                <a:gd name="T50" fmla="*/ 7 w 8"/>
                <a:gd name="T51" fmla="*/ 3 h 5"/>
                <a:gd name="T52" fmla="*/ 7 w 8"/>
                <a:gd name="T53" fmla="*/ 3 h 5"/>
                <a:gd name="T54" fmla="*/ 7 w 8"/>
                <a:gd name="T55" fmla="*/ 3 h 5"/>
                <a:gd name="T56" fmla="*/ 8 w 8"/>
                <a:gd name="T57" fmla="*/ 3 h 5"/>
                <a:gd name="T58" fmla="*/ 8 w 8"/>
                <a:gd name="T59" fmla="*/ 3 h 5"/>
                <a:gd name="T60" fmla="*/ 8 w 8"/>
                <a:gd name="T61" fmla="*/ 3 h 5"/>
                <a:gd name="T62" fmla="*/ 8 w 8"/>
                <a:gd name="T63" fmla="*/ 3 h 5"/>
                <a:gd name="T64" fmla="*/ 7 w 8"/>
                <a:gd name="T65" fmla="*/ 2 h 5"/>
                <a:gd name="T66" fmla="*/ 1 w 8"/>
                <a:gd name="T67" fmla="*/ 0 h 5"/>
                <a:gd name="T68" fmla="*/ 1 w 8"/>
                <a:gd name="T6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5">
                  <a:moveTo>
                    <a:pt x="3" y="3"/>
                  </a:moveTo>
                  <a:cubicBezTo>
                    <a:pt x="2" y="2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4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7"/>
            <p:cNvSpPr>
              <a:spLocks/>
            </p:cNvSpPr>
            <p:nvPr/>
          </p:nvSpPr>
          <p:spPr bwMode="auto">
            <a:xfrm>
              <a:off x="6677045" y="4018071"/>
              <a:ext cx="24067" cy="14440"/>
            </a:xfrm>
            <a:custGeom>
              <a:avLst/>
              <a:gdLst>
                <a:gd name="T0" fmla="*/ 1 w 6"/>
                <a:gd name="T1" fmla="*/ 0 h 4"/>
                <a:gd name="T2" fmla="*/ 1 w 6"/>
                <a:gd name="T3" fmla="*/ 0 h 4"/>
                <a:gd name="T4" fmla="*/ 0 w 6"/>
                <a:gd name="T5" fmla="*/ 0 h 4"/>
                <a:gd name="T6" fmla="*/ 0 w 6"/>
                <a:gd name="T7" fmla="*/ 1 h 4"/>
                <a:gd name="T8" fmla="*/ 0 w 6"/>
                <a:gd name="T9" fmla="*/ 1 h 4"/>
                <a:gd name="T10" fmla="*/ 0 w 6"/>
                <a:gd name="T11" fmla="*/ 1 h 4"/>
                <a:gd name="T12" fmla="*/ 0 w 6"/>
                <a:gd name="T13" fmla="*/ 1 h 4"/>
                <a:gd name="T14" fmla="*/ 0 w 6"/>
                <a:gd name="T15" fmla="*/ 1 h 4"/>
                <a:gd name="T16" fmla="*/ 5 w 6"/>
                <a:gd name="T17" fmla="*/ 4 h 4"/>
                <a:gd name="T18" fmla="*/ 6 w 6"/>
                <a:gd name="T19" fmla="*/ 4 h 4"/>
                <a:gd name="T20" fmla="*/ 6 w 6"/>
                <a:gd name="T21" fmla="*/ 4 h 4"/>
                <a:gd name="T22" fmla="*/ 6 w 6"/>
                <a:gd name="T23" fmla="*/ 4 h 4"/>
                <a:gd name="T24" fmla="*/ 6 w 6"/>
                <a:gd name="T25" fmla="*/ 4 h 4"/>
                <a:gd name="T26" fmla="*/ 6 w 6"/>
                <a:gd name="T27" fmla="*/ 4 h 4"/>
                <a:gd name="T28" fmla="*/ 6 w 6"/>
                <a:gd name="T29" fmla="*/ 4 h 4"/>
                <a:gd name="T30" fmla="*/ 6 w 6"/>
                <a:gd name="T31" fmla="*/ 4 h 4"/>
                <a:gd name="T32" fmla="*/ 6 w 6"/>
                <a:gd name="T33" fmla="*/ 4 h 4"/>
                <a:gd name="T34" fmla="*/ 1 w 6"/>
                <a:gd name="T35" fmla="*/ 0 h 4"/>
                <a:gd name="T36" fmla="*/ 1 w 6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3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98"/>
            <p:cNvSpPr>
              <a:spLocks/>
            </p:cNvSpPr>
            <p:nvPr/>
          </p:nvSpPr>
          <p:spPr bwMode="auto">
            <a:xfrm>
              <a:off x="6689080" y="4018071"/>
              <a:ext cx="24067" cy="9627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w 6"/>
                <a:gd name="T15" fmla="*/ 0 h 3"/>
                <a:gd name="T16" fmla="*/ 1 w 6"/>
                <a:gd name="T17" fmla="*/ 1 h 3"/>
                <a:gd name="T18" fmla="*/ 0 w 6"/>
                <a:gd name="T19" fmla="*/ 1 h 3"/>
                <a:gd name="T20" fmla="*/ 0 w 6"/>
                <a:gd name="T21" fmla="*/ 1 h 3"/>
                <a:gd name="T22" fmla="*/ 0 w 6"/>
                <a:gd name="T23" fmla="*/ 1 h 3"/>
                <a:gd name="T24" fmla="*/ 0 w 6"/>
                <a:gd name="T25" fmla="*/ 1 h 3"/>
                <a:gd name="T26" fmla="*/ 0 w 6"/>
                <a:gd name="T27" fmla="*/ 1 h 3"/>
                <a:gd name="T28" fmla="*/ 1 w 6"/>
                <a:gd name="T29" fmla="*/ 1 h 3"/>
                <a:gd name="T30" fmla="*/ 1 w 6"/>
                <a:gd name="T31" fmla="*/ 1 h 3"/>
                <a:gd name="T32" fmla="*/ 1 w 6"/>
                <a:gd name="T33" fmla="*/ 1 h 3"/>
                <a:gd name="T34" fmla="*/ 3 w 6"/>
                <a:gd name="T35" fmla="*/ 2 h 3"/>
                <a:gd name="T36" fmla="*/ 4 w 6"/>
                <a:gd name="T37" fmla="*/ 3 h 3"/>
                <a:gd name="T38" fmla="*/ 5 w 6"/>
                <a:gd name="T39" fmla="*/ 3 h 3"/>
                <a:gd name="T40" fmla="*/ 5 w 6"/>
                <a:gd name="T41" fmla="*/ 3 h 3"/>
                <a:gd name="T42" fmla="*/ 6 w 6"/>
                <a:gd name="T43" fmla="*/ 2 h 3"/>
                <a:gd name="T44" fmla="*/ 6 w 6"/>
                <a:gd name="T45" fmla="*/ 2 h 3"/>
                <a:gd name="T46" fmla="*/ 6 w 6"/>
                <a:gd name="T47" fmla="*/ 2 h 3"/>
                <a:gd name="T48" fmla="*/ 6 w 6"/>
                <a:gd name="T49" fmla="*/ 2 h 3"/>
                <a:gd name="T50" fmla="*/ 6 w 6"/>
                <a:gd name="T51" fmla="*/ 2 h 3"/>
                <a:gd name="T52" fmla="*/ 6 w 6"/>
                <a:gd name="T53" fmla="*/ 2 h 3"/>
                <a:gd name="T54" fmla="*/ 6 w 6"/>
                <a:gd name="T55" fmla="*/ 2 h 3"/>
                <a:gd name="T56" fmla="*/ 6 w 6"/>
                <a:gd name="T57" fmla="*/ 2 h 3"/>
                <a:gd name="T58" fmla="*/ 6 w 6"/>
                <a:gd name="T59" fmla="*/ 2 h 3"/>
                <a:gd name="T60" fmla="*/ 6 w 6"/>
                <a:gd name="T61" fmla="*/ 2 h 3"/>
                <a:gd name="T62" fmla="*/ 6 w 6"/>
                <a:gd name="T63" fmla="*/ 2 h 3"/>
                <a:gd name="T64" fmla="*/ 5 w 6"/>
                <a:gd name="T65" fmla="*/ 2 h 3"/>
                <a:gd name="T66" fmla="*/ 5 w 6"/>
                <a:gd name="T67" fmla="*/ 2 h 3"/>
                <a:gd name="T68" fmla="*/ 5 w 6"/>
                <a:gd name="T69" fmla="*/ 2 h 3"/>
                <a:gd name="T70" fmla="*/ 5 w 6"/>
                <a:gd name="T71" fmla="*/ 2 h 3"/>
                <a:gd name="T72" fmla="*/ 5 w 6"/>
                <a:gd name="T73" fmla="*/ 2 h 3"/>
                <a:gd name="T74" fmla="*/ 4 w 6"/>
                <a:gd name="T75" fmla="*/ 2 h 3"/>
                <a:gd name="T76" fmla="*/ 2 w 6"/>
                <a:gd name="T77" fmla="*/ 1 h 3"/>
                <a:gd name="T78" fmla="*/ 3 w 6"/>
                <a:gd name="T79" fmla="*/ 0 h 3"/>
                <a:gd name="T80" fmla="*/ 3 w 6"/>
                <a:gd name="T81" fmla="*/ 0 h 3"/>
                <a:gd name="T82" fmla="*/ 3 w 6"/>
                <a:gd name="T83" fmla="*/ 0 h 3"/>
                <a:gd name="T84" fmla="*/ 3 w 6"/>
                <a:gd name="T85" fmla="*/ 0 h 3"/>
                <a:gd name="T86" fmla="*/ 3 w 6"/>
                <a:gd name="T87" fmla="*/ 0 h 3"/>
                <a:gd name="T88" fmla="*/ 2 w 6"/>
                <a:gd name="T89" fmla="*/ 0 h 3"/>
                <a:gd name="T90" fmla="*/ 2 w 6"/>
                <a:gd name="T91" fmla="*/ 0 h 3"/>
                <a:gd name="T92" fmla="*/ 2 w 6"/>
                <a:gd name="T93" fmla="*/ 0 h 3"/>
                <a:gd name="T94" fmla="*/ 1 w 6"/>
                <a:gd name="T95" fmla="*/ 0 h 3"/>
                <a:gd name="T96" fmla="*/ 1 w 6"/>
                <a:gd name="T9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99"/>
            <p:cNvSpPr>
              <a:spLocks/>
            </p:cNvSpPr>
            <p:nvPr/>
          </p:nvSpPr>
          <p:spPr bwMode="auto">
            <a:xfrm>
              <a:off x="6032044" y="4063799"/>
              <a:ext cx="43321" cy="28881"/>
            </a:xfrm>
            <a:custGeom>
              <a:avLst/>
              <a:gdLst>
                <a:gd name="T0" fmla="*/ 5 w 11"/>
                <a:gd name="T1" fmla="*/ 0 h 7"/>
                <a:gd name="T2" fmla="*/ 5 w 11"/>
                <a:gd name="T3" fmla="*/ 0 h 7"/>
                <a:gd name="T4" fmla="*/ 4 w 11"/>
                <a:gd name="T5" fmla="*/ 1 h 7"/>
                <a:gd name="T6" fmla="*/ 4 w 11"/>
                <a:gd name="T7" fmla="*/ 1 h 7"/>
                <a:gd name="T8" fmla="*/ 4 w 11"/>
                <a:gd name="T9" fmla="*/ 1 h 7"/>
                <a:gd name="T10" fmla="*/ 4 w 11"/>
                <a:gd name="T11" fmla="*/ 1 h 7"/>
                <a:gd name="T12" fmla="*/ 3 w 11"/>
                <a:gd name="T13" fmla="*/ 1 h 7"/>
                <a:gd name="T14" fmla="*/ 4 w 11"/>
                <a:gd name="T15" fmla="*/ 1 h 7"/>
                <a:gd name="T16" fmla="*/ 5 w 11"/>
                <a:gd name="T17" fmla="*/ 4 h 7"/>
                <a:gd name="T18" fmla="*/ 2 w 11"/>
                <a:gd name="T19" fmla="*/ 2 h 7"/>
                <a:gd name="T20" fmla="*/ 2 w 11"/>
                <a:gd name="T21" fmla="*/ 2 h 7"/>
                <a:gd name="T22" fmla="*/ 1 w 11"/>
                <a:gd name="T23" fmla="*/ 2 h 7"/>
                <a:gd name="T24" fmla="*/ 1 w 11"/>
                <a:gd name="T25" fmla="*/ 2 h 7"/>
                <a:gd name="T26" fmla="*/ 1 w 11"/>
                <a:gd name="T27" fmla="*/ 3 h 7"/>
                <a:gd name="T28" fmla="*/ 1 w 11"/>
                <a:gd name="T29" fmla="*/ 3 h 7"/>
                <a:gd name="T30" fmla="*/ 0 w 11"/>
                <a:gd name="T31" fmla="*/ 3 h 7"/>
                <a:gd name="T32" fmla="*/ 0 w 11"/>
                <a:gd name="T33" fmla="*/ 3 h 7"/>
                <a:gd name="T34" fmla="*/ 0 w 11"/>
                <a:gd name="T35" fmla="*/ 3 h 7"/>
                <a:gd name="T36" fmla="*/ 7 w 11"/>
                <a:gd name="T37" fmla="*/ 7 h 7"/>
                <a:gd name="T38" fmla="*/ 7 w 11"/>
                <a:gd name="T39" fmla="*/ 7 h 7"/>
                <a:gd name="T40" fmla="*/ 7 w 11"/>
                <a:gd name="T41" fmla="*/ 7 h 7"/>
                <a:gd name="T42" fmla="*/ 7 w 11"/>
                <a:gd name="T43" fmla="*/ 7 h 7"/>
                <a:gd name="T44" fmla="*/ 8 w 11"/>
                <a:gd name="T45" fmla="*/ 7 h 7"/>
                <a:gd name="T46" fmla="*/ 8 w 11"/>
                <a:gd name="T47" fmla="*/ 6 h 7"/>
                <a:gd name="T48" fmla="*/ 8 w 11"/>
                <a:gd name="T49" fmla="*/ 6 h 7"/>
                <a:gd name="T50" fmla="*/ 8 w 11"/>
                <a:gd name="T51" fmla="*/ 6 h 7"/>
                <a:gd name="T52" fmla="*/ 8 w 11"/>
                <a:gd name="T53" fmla="*/ 6 h 7"/>
                <a:gd name="T54" fmla="*/ 5 w 11"/>
                <a:gd name="T55" fmla="*/ 4 h 7"/>
                <a:gd name="T56" fmla="*/ 10 w 11"/>
                <a:gd name="T57" fmla="*/ 5 h 7"/>
                <a:gd name="T58" fmla="*/ 10 w 11"/>
                <a:gd name="T59" fmla="*/ 5 h 7"/>
                <a:gd name="T60" fmla="*/ 10 w 11"/>
                <a:gd name="T61" fmla="*/ 5 h 7"/>
                <a:gd name="T62" fmla="*/ 11 w 11"/>
                <a:gd name="T63" fmla="*/ 5 h 7"/>
                <a:gd name="T64" fmla="*/ 11 w 11"/>
                <a:gd name="T65" fmla="*/ 4 h 7"/>
                <a:gd name="T66" fmla="*/ 11 w 11"/>
                <a:gd name="T67" fmla="*/ 4 h 7"/>
                <a:gd name="T68" fmla="*/ 11 w 11"/>
                <a:gd name="T69" fmla="*/ 4 h 7"/>
                <a:gd name="T70" fmla="*/ 11 w 11"/>
                <a:gd name="T71" fmla="*/ 4 h 7"/>
                <a:gd name="T72" fmla="*/ 11 w 11"/>
                <a:gd name="T73" fmla="*/ 4 h 7"/>
                <a:gd name="T74" fmla="*/ 11 w 11"/>
                <a:gd name="T75" fmla="*/ 4 h 7"/>
                <a:gd name="T76" fmla="*/ 6 w 11"/>
                <a:gd name="T77" fmla="*/ 3 h 7"/>
                <a:gd name="T78" fmla="*/ 5 w 11"/>
                <a:gd name="T79" fmla="*/ 1 h 7"/>
                <a:gd name="T80" fmla="*/ 5 w 11"/>
                <a:gd name="T81" fmla="*/ 1 h 7"/>
                <a:gd name="T82" fmla="*/ 5 w 11"/>
                <a:gd name="T83" fmla="*/ 0 h 7"/>
                <a:gd name="T84" fmla="*/ 5 w 11"/>
                <a:gd name="T8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" h="7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5"/>
                    <a:pt x="4" y="5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7" y="4"/>
                    <a:pt x="8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8" y="4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00"/>
            <p:cNvSpPr>
              <a:spLocks/>
            </p:cNvSpPr>
            <p:nvPr/>
          </p:nvSpPr>
          <p:spPr bwMode="auto">
            <a:xfrm>
              <a:off x="6157194" y="4001225"/>
              <a:ext cx="40915" cy="19254"/>
            </a:xfrm>
            <a:custGeom>
              <a:avLst/>
              <a:gdLst>
                <a:gd name="T0" fmla="*/ 1 w 10"/>
                <a:gd name="T1" fmla="*/ 0 h 5"/>
                <a:gd name="T2" fmla="*/ 1 w 10"/>
                <a:gd name="T3" fmla="*/ 0 h 5"/>
                <a:gd name="T4" fmla="*/ 0 w 10"/>
                <a:gd name="T5" fmla="*/ 0 h 5"/>
                <a:gd name="T6" fmla="*/ 0 w 10"/>
                <a:gd name="T7" fmla="*/ 0 h 5"/>
                <a:gd name="T8" fmla="*/ 0 w 10"/>
                <a:gd name="T9" fmla="*/ 1 h 5"/>
                <a:gd name="T10" fmla="*/ 0 w 10"/>
                <a:gd name="T11" fmla="*/ 1 h 5"/>
                <a:gd name="T12" fmla="*/ 0 w 10"/>
                <a:gd name="T13" fmla="*/ 1 h 5"/>
                <a:gd name="T14" fmla="*/ 0 w 10"/>
                <a:gd name="T15" fmla="*/ 1 h 5"/>
                <a:gd name="T16" fmla="*/ 6 w 10"/>
                <a:gd name="T17" fmla="*/ 4 h 5"/>
                <a:gd name="T18" fmla="*/ 6 w 10"/>
                <a:gd name="T19" fmla="*/ 5 h 5"/>
                <a:gd name="T20" fmla="*/ 7 w 10"/>
                <a:gd name="T21" fmla="*/ 5 h 5"/>
                <a:gd name="T22" fmla="*/ 9 w 10"/>
                <a:gd name="T23" fmla="*/ 3 h 5"/>
                <a:gd name="T24" fmla="*/ 10 w 10"/>
                <a:gd name="T25" fmla="*/ 3 h 5"/>
                <a:gd name="T26" fmla="*/ 9 w 10"/>
                <a:gd name="T27" fmla="*/ 3 h 5"/>
                <a:gd name="T28" fmla="*/ 9 w 10"/>
                <a:gd name="T29" fmla="*/ 3 h 5"/>
                <a:gd name="T30" fmla="*/ 9 w 10"/>
                <a:gd name="T31" fmla="*/ 2 h 5"/>
                <a:gd name="T32" fmla="*/ 9 w 10"/>
                <a:gd name="T33" fmla="*/ 2 h 5"/>
                <a:gd name="T34" fmla="*/ 9 w 10"/>
                <a:gd name="T35" fmla="*/ 2 h 5"/>
                <a:gd name="T36" fmla="*/ 8 w 10"/>
                <a:gd name="T37" fmla="*/ 2 h 5"/>
                <a:gd name="T38" fmla="*/ 8 w 10"/>
                <a:gd name="T39" fmla="*/ 2 h 5"/>
                <a:gd name="T40" fmla="*/ 6 w 10"/>
                <a:gd name="T41" fmla="*/ 3 h 5"/>
                <a:gd name="T42" fmla="*/ 1 w 10"/>
                <a:gd name="T43" fmla="*/ 0 h 5"/>
                <a:gd name="T44" fmla="*/ 1 w 10"/>
                <a:gd name="T4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01"/>
            <p:cNvSpPr>
              <a:spLocks/>
            </p:cNvSpPr>
            <p:nvPr/>
          </p:nvSpPr>
          <p:spPr bwMode="auto">
            <a:xfrm>
              <a:off x="5995944" y="4244303"/>
              <a:ext cx="43321" cy="28881"/>
            </a:xfrm>
            <a:custGeom>
              <a:avLst/>
              <a:gdLst>
                <a:gd name="T0" fmla="*/ 5 w 11"/>
                <a:gd name="T1" fmla="*/ 0 h 7"/>
                <a:gd name="T2" fmla="*/ 4 w 11"/>
                <a:gd name="T3" fmla="*/ 0 h 7"/>
                <a:gd name="T4" fmla="*/ 4 w 11"/>
                <a:gd name="T5" fmla="*/ 0 h 7"/>
                <a:gd name="T6" fmla="*/ 4 w 11"/>
                <a:gd name="T7" fmla="*/ 1 h 7"/>
                <a:gd name="T8" fmla="*/ 4 w 11"/>
                <a:gd name="T9" fmla="*/ 1 h 7"/>
                <a:gd name="T10" fmla="*/ 4 w 11"/>
                <a:gd name="T11" fmla="*/ 1 h 7"/>
                <a:gd name="T12" fmla="*/ 3 w 11"/>
                <a:gd name="T13" fmla="*/ 1 h 7"/>
                <a:gd name="T14" fmla="*/ 4 w 11"/>
                <a:gd name="T15" fmla="*/ 1 h 7"/>
                <a:gd name="T16" fmla="*/ 7 w 11"/>
                <a:gd name="T17" fmla="*/ 3 h 7"/>
                <a:gd name="T18" fmla="*/ 8 w 11"/>
                <a:gd name="T19" fmla="*/ 3 h 7"/>
                <a:gd name="T20" fmla="*/ 8 w 11"/>
                <a:gd name="T21" fmla="*/ 4 h 7"/>
                <a:gd name="T22" fmla="*/ 8 w 11"/>
                <a:gd name="T23" fmla="*/ 4 h 7"/>
                <a:gd name="T24" fmla="*/ 8 w 11"/>
                <a:gd name="T25" fmla="*/ 4 h 7"/>
                <a:gd name="T26" fmla="*/ 7 w 11"/>
                <a:gd name="T27" fmla="*/ 4 h 7"/>
                <a:gd name="T28" fmla="*/ 6 w 11"/>
                <a:gd name="T29" fmla="*/ 3 h 7"/>
                <a:gd name="T30" fmla="*/ 6 w 11"/>
                <a:gd name="T31" fmla="*/ 3 h 7"/>
                <a:gd name="T32" fmla="*/ 2 w 11"/>
                <a:gd name="T33" fmla="*/ 2 h 7"/>
                <a:gd name="T34" fmla="*/ 2 w 11"/>
                <a:gd name="T35" fmla="*/ 2 h 7"/>
                <a:gd name="T36" fmla="*/ 1 w 11"/>
                <a:gd name="T37" fmla="*/ 2 h 7"/>
                <a:gd name="T38" fmla="*/ 1 w 11"/>
                <a:gd name="T39" fmla="*/ 2 h 7"/>
                <a:gd name="T40" fmla="*/ 1 w 11"/>
                <a:gd name="T41" fmla="*/ 3 h 7"/>
                <a:gd name="T42" fmla="*/ 0 w 11"/>
                <a:gd name="T43" fmla="*/ 3 h 7"/>
                <a:gd name="T44" fmla="*/ 0 w 11"/>
                <a:gd name="T45" fmla="*/ 3 h 7"/>
                <a:gd name="T46" fmla="*/ 0 w 11"/>
                <a:gd name="T47" fmla="*/ 4 h 7"/>
                <a:gd name="T48" fmla="*/ 6 w 11"/>
                <a:gd name="T49" fmla="*/ 7 h 7"/>
                <a:gd name="T50" fmla="*/ 6 w 11"/>
                <a:gd name="T51" fmla="*/ 7 h 7"/>
                <a:gd name="T52" fmla="*/ 6 w 11"/>
                <a:gd name="T53" fmla="*/ 7 h 7"/>
                <a:gd name="T54" fmla="*/ 7 w 11"/>
                <a:gd name="T55" fmla="*/ 7 h 7"/>
                <a:gd name="T56" fmla="*/ 7 w 11"/>
                <a:gd name="T57" fmla="*/ 7 h 7"/>
                <a:gd name="T58" fmla="*/ 7 w 11"/>
                <a:gd name="T59" fmla="*/ 7 h 7"/>
                <a:gd name="T60" fmla="*/ 7 w 11"/>
                <a:gd name="T61" fmla="*/ 7 h 7"/>
                <a:gd name="T62" fmla="*/ 7 w 11"/>
                <a:gd name="T63" fmla="*/ 6 h 7"/>
                <a:gd name="T64" fmla="*/ 7 w 11"/>
                <a:gd name="T65" fmla="*/ 6 h 7"/>
                <a:gd name="T66" fmla="*/ 4 w 11"/>
                <a:gd name="T67" fmla="*/ 4 h 7"/>
                <a:gd name="T68" fmla="*/ 3 w 11"/>
                <a:gd name="T69" fmla="*/ 4 h 7"/>
                <a:gd name="T70" fmla="*/ 2 w 11"/>
                <a:gd name="T71" fmla="*/ 3 h 7"/>
                <a:gd name="T72" fmla="*/ 2 w 11"/>
                <a:gd name="T73" fmla="*/ 3 h 7"/>
                <a:gd name="T74" fmla="*/ 3 w 11"/>
                <a:gd name="T75" fmla="*/ 4 h 7"/>
                <a:gd name="T76" fmla="*/ 4 w 11"/>
                <a:gd name="T77" fmla="*/ 4 h 7"/>
                <a:gd name="T78" fmla="*/ 8 w 11"/>
                <a:gd name="T79" fmla="*/ 5 h 7"/>
                <a:gd name="T80" fmla="*/ 9 w 11"/>
                <a:gd name="T81" fmla="*/ 5 h 7"/>
                <a:gd name="T82" fmla="*/ 10 w 11"/>
                <a:gd name="T83" fmla="*/ 5 h 7"/>
                <a:gd name="T84" fmla="*/ 10 w 11"/>
                <a:gd name="T85" fmla="*/ 5 h 7"/>
                <a:gd name="T86" fmla="*/ 10 w 11"/>
                <a:gd name="T87" fmla="*/ 5 h 7"/>
                <a:gd name="T88" fmla="*/ 11 w 11"/>
                <a:gd name="T89" fmla="*/ 5 h 7"/>
                <a:gd name="T90" fmla="*/ 11 w 11"/>
                <a:gd name="T91" fmla="*/ 4 h 7"/>
                <a:gd name="T92" fmla="*/ 11 w 11"/>
                <a:gd name="T93" fmla="*/ 4 h 7"/>
                <a:gd name="T94" fmla="*/ 11 w 11"/>
                <a:gd name="T95" fmla="*/ 4 h 7"/>
                <a:gd name="T96" fmla="*/ 11 w 11"/>
                <a:gd name="T97" fmla="*/ 4 h 7"/>
                <a:gd name="T98" fmla="*/ 5 w 11"/>
                <a:gd name="T99" fmla="*/ 0 h 7"/>
                <a:gd name="T100" fmla="*/ 5 w 11"/>
                <a:gd name="T10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7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5"/>
                    <a:pt x="4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3"/>
                    <a:pt x="7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02"/>
            <p:cNvSpPr>
              <a:spLocks/>
            </p:cNvSpPr>
            <p:nvPr/>
          </p:nvSpPr>
          <p:spPr bwMode="auto">
            <a:xfrm>
              <a:off x="6111467" y="4174508"/>
              <a:ext cx="55355" cy="31287"/>
            </a:xfrm>
            <a:custGeom>
              <a:avLst/>
              <a:gdLst>
                <a:gd name="T0" fmla="*/ 7 w 14"/>
                <a:gd name="T1" fmla="*/ 0 h 8"/>
                <a:gd name="T2" fmla="*/ 7 w 14"/>
                <a:gd name="T3" fmla="*/ 0 h 8"/>
                <a:gd name="T4" fmla="*/ 7 w 14"/>
                <a:gd name="T5" fmla="*/ 0 h 8"/>
                <a:gd name="T6" fmla="*/ 6 w 14"/>
                <a:gd name="T7" fmla="*/ 1 h 8"/>
                <a:gd name="T8" fmla="*/ 5 w 14"/>
                <a:gd name="T9" fmla="*/ 1 h 8"/>
                <a:gd name="T10" fmla="*/ 5 w 14"/>
                <a:gd name="T11" fmla="*/ 1 h 8"/>
                <a:gd name="T12" fmla="*/ 5 w 14"/>
                <a:gd name="T13" fmla="*/ 1 h 8"/>
                <a:gd name="T14" fmla="*/ 6 w 14"/>
                <a:gd name="T15" fmla="*/ 2 h 8"/>
                <a:gd name="T16" fmla="*/ 8 w 14"/>
                <a:gd name="T17" fmla="*/ 5 h 8"/>
                <a:gd name="T18" fmla="*/ 8 w 14"/>
                <a:gd name="T19" fmla="*/ 5 h 8"/>
                <a:gd name="T20" fmla="*/ 3 w 14"/>
                <a:gd name="T21" fmla="*/ 3 h 8"/>
                <a:gd name="T22" fmla="*/ 2 w 14"/>
                <a:gd name="T23" fmla="*/ 3 h 8"/>
                <a:gd name="T24" fmla="*/ 2 w 14"/>
                <a:gd name="T25" fmla="*/ 3 h 8"/>
                <a:gd name="T26" fmla="*/ 2 w 14"/>
                <a:gd name="T27" fmla="*/ 3 h 8"/>
                <a:gd name="T28" fmla="*/ 1 w 14"/>
                <a:gd name="T29" fmla="*/ 3 h 8"/>
                <a:gd name="T30" fmla="*/ 0 w 14"/>
                <a:gd name="T31" fmla="*/ 4 h 8"/>
                <a:gd name="T32" fmla="*/ 0 w 14"/>
                <a:gd name="T33" fmla="*/ 4 h 8"/>
                <a:gd name="T34" fmla="*/ 0 w 14"/>
                <a:gd name="T35" fmla="*/ 4 h 8"/>
                <a:gd name="T36" fmla="*/ 7 w 14"/>
                <a:gd name="T37" fmla="*/ 8 h 8"/>
                <a:gd name="T38" fmla="*/ 7 w 14"/>
                <a:gd name="T39" fmla="*/ 8 h 8"/>
                <a:gd name="T40" fmla="*/ 7 w 14"/>
                <a:gd name="T41" fmla="*/ 8 h 8"/>
                <a:gd name="T42" fmla="*/ 7 w 14"/>
                <a:gd name="T43" fmla="*/ 8 h 8"/>
                <a:gd name="T44" fmla="*/ 7 w 14"/>
                <a:gd name="T45" fmla="*/ 8 h 8"/>
                <a:gd name="T46" fmla="*/ 8 w 14"/>
                <a:gd name="T47" fmla="*/ 8 h 8"/>
                <a:gd name="T48" fmla="*/ 8 w 14"/>
                <a:gd name="T49" fmla="*/ 7 h 8"/>
                <a:gd name="T50" fmla="*/ 8 w 14"/>
                <a:gd name="T51" fmla="*/ 7 h 8"/>
                <a:gd name="T52" fmla="*/ 8 w 14"/>
                <a:gd name="T53" fmla="*/ 7 h 8"/>
                <a:gd name="T54" fmla="*/ 2 w 14"/>
                <a:gd name="T55" fmla="*/ 4 h 8"/>
                <a:gd name="T56" fmla="*/ 2 w 14"/>
                <a:gd name="T57" fmla="*/ 4 h 8"/>
                <a:gd name="T58" fmla="*/ 9 w 14"/>
                <a:gd name="T59" fmla="*/ 6 h 8"/>
                <a:gd name="T60" fmla="*/ 10 w 14"/>
                <a:gd name="T61" fmla="*/ 6 h 8"/>
                <a:gd name="T62" fmla="*/ 10 w 14"/>
                <a:gd name="T63" fmla="*/ 6 h 8"/>
                <a:gd name="T64" fmla="*/ 10 w 14"/>
                <a:gd name="T65" fmla="*/ 6 h 8"/>
                <a:gd name="T66" fmla="*/ 10 w 14"/>
                <a:gd name="T67" fmla="*/ 6 h 8"/>
                <a:gd name="T68" fmla="*/ 11 w 14"/>
                <a:gd name="T69" fmla="*/ 6 h 8"/>
                <a:gd name="T70" fmla="*/ 11 w 14"/>
                <a:gd name="T71" fmla="*/ 6 h 8"/>
                <a:gd name="T72" fmla="*/ 11 w 14"/>
                <a:gd name="T73" fmla="*/ 6 h 8"/>
                <a:gd name="T74" fmla="*/ 11 w 14"/>
                <a:gd name="T75" fmla="*/ 6 h 8"/>
                <a:gd name="T76" fmla="*/ 7 w 14"/>
                <a:gd name="T77" fmla="*/ 1 h 8"/>
                <a:gd name="T78" fmla="*/ 7 w 14"/>
                <a:gd name="T79" fmla="*/ 1 h 8"/>
                <a:gd name="T80" fmla="*/ 12 w 14"/>
                <a:gd name="T81" fmla="*/ 4 h 8"/>
                <a:gd name="T82" fmla="*/ 13 w 14"/>
                <a:gd name="T83" fmla="*/ 5 h 8"/>
                <a:gd name="T84" fmla="*/ 13 w 14"/>
                <a:gd name="T85" fmla="*/ 5 h 8"/>
                <a:gd name="T86" fmla="*/ 13 w 14"/>
                <a:gd name="T87" fmla="*/ 4 h 8"/>
                <a:gd name="T88" fmla="*/ 13 w 14"/>
                <a:gd name="T89" fmla="*/ 4 h 8"/>
                <a:gd name="T90" fmla="*/ 14 w 14"/>
                <a:gd name="T91" fmla="*/ 4 h 8"/>
                <a:gd name="T92" fmla="*/ 14 w 14"/>
                <a:gd name="T93" fmla="*/ 4 h 8"/>
                <a:gd name="T94" fmla="*/ 14 w 14"/>
                <a:gd name="T95" fmla="*/ 4 h 8"/>
                <a:gd name="T96" fmla="*/ 14 w 14"/>
                <a:gd name="T97" fmla="*/ 4 h 8"/>
                <a:gd name="T98" fmla="*/ 8 w 14"/>
                <a:gd name="T99" fmla="*/ 0 h 8"/>
                <a:gd name="T100" fmla="*/ 7 w 14"/>
                <a:gd name="T101" fmla="*/ 0 h 8"/>
                <a:gd name="T102" fmla="*/ 7 w 14"/>
                <a:gd name="T10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" h="8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4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4"/>
                    <a:pt x="5" y="4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4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6"/>
                    <a:pt x="4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5"/>
                    <a:pt x="7" y="5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4"/>
                    <a:pt x="8" y="3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10" y="3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2"/>
                    <a:pt x="10" y="2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03"/>
            <p:cNvSpPr>
              <a:spLocks/>
            </p:cNvSpPr>
            <p:nvPr/>
          </p:nvSpPr>
          <p:spPr bwMode="auto">
            <a:xfrm>
              <a:off x="6308818" y="4126374"/>
              <a:ext cx="12034" cy="9627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0 w 3"/>
                <a:gd name="T7" fmla="*/ 0 h 2"/>
                <a:gd name="T8" fmla="*/ 0 w 3"/>
                <a:gd name="T9" fmla="*/ 0 h 2"/>
                <a:gd name="T10" fmla="*/ 0 w 3"/>
                <a:gd name="T11" fmla="*/ 1 h 2"/>
                <a:gd name="T12" fmla="*/ 0 w 3"/>
                <a:gd name="T13" fmla="*/ 1 h 2"/>
                <a:gd name="T14" fmla="*/ 1 w 3"/>
                <a:gd name="T15" fmla="*/ 1 h 2"/>
                <a:gd name="T16" fmla="*/ 2 w 3"/>
                <a:gd name="T17" fmla="*/ 2 h 2"/>
                <a:gd name="T18" fmla="*/ 2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2 w 3"/>
                <a:gd name="T25" fmla="*/ 2 h 2"/>
                <a:gd name="T26" fmla="*/ 3 w 3"/>
                <a:gd name="T27" fmla="*/ 2 h 2"/>
                <a:gd name="T28" fmla="*/ 3 w 3"/>
                <a:gd name="T29" fmla="*/ 2 h 2"/>
                <a:gd name="T30" fmla="*/ 3 w 3"/>
                <a:gd name="T31" fmla="*/ 2 h 2"/>
                <a:gd name="T32" fmla="*/ 3 w 3"/>
                <a:gd name="T33" fmla="*/ 2 h 2"/>
                <a:gd name="T34" fmla="*/ 2 w 3"/>
                <a:gd name="T35" fmla="*/ 1 h 2"/>
                <a:gd name="T36" fmla="*/ 2 w 3"/>
                <a:gd name="T37" fmla="*/ 1 h 2"/>
                <a:gd name="T38" fmla="*/ 2 w 3"/>
                <a:gd name="T39" fmla="*/ 0 h 2"/>
                <a:gd name="T40" fmla="*/ 2 w 3"/>
                <a:gd name="T41" fmla="*/ 0 h 2"/>
                <a:gd name="T42" fmla="*/ 1 w 3"/>
                <a:gd name="T43" fmla="*/ 0 h 2"/>
                <a:gd name="T44" fmla="*/ 1 w 3"/>
                <a:gd name="T45" fmla="*/ 0 h 2"/>
                <a:gd name="T46" fmla="*/ 1 w 3"/>
                <a:gd name="T4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04"/>
            <p:cNvSpPr>
              <a:spLocks/>
            </p:cNvSpPr>
            <p:nvPr/>
          </p:nvSpPr>
          <p:spPr bwMode="auto">
            <a:xfrm>
              <a:off x="6200515" y="4111934"/>
              <a:ext cx="28881" cy="14440"/>
            </a:xfrm>
            <a:custGeom>
              <a:avLst/>
              <a:gdLst>
                <a:gd name="T0" fmla="*/ 2 w 7"/>
                <a:gd name="T1" fmla="*/ 0 h 4"/>
                <a:gd name="T2" fmla="*/ 1 w 7"/>
                <a:gd name="T3" fmla="*/ 0 h 4"/>
                <a:gd name="T4" fmla="*/ 0 w 7"/>
                <a:gd name="T5" fmla="*/ 3 h 4"/>
                <a:gd name="T6" fmla="*/ 0 w 7"/>
                <a:gd name="T7" fmla="*/ 4 h 4"/>
                <a:gd name="T8" fmla="*/ 0 w 7"/>
                <a:gd name="T9" fmla="*/ 4 h 4"/>
                <a:gd name="T10" fmla="*/ 0 w 7"/>
                <a:gd name="T11" fmla="*/ 4 h 4"/>
                <a:gd name="T12" fmla="*/ 0 w 7"/>
                <a:gd name="T13" fmla="*/ 4 h 4"/>
                <a:gd name="T14" fmla="*/ 1 w 7"/>
                <a:gd name="T15" fmla="*/ 4 h 4"/>
                <a:gd name="T16" fmla="*/ 1 w 7"/>
                <a:gd name="T17" fmla="*/ 4 h 4"/>
                <a:gd name="T18" fmla="*/ 7 w 7"/>
                <a:gd name="T19" fmla="*/ 3 h 4"/>
                <a:gd name="T20" fmla="*/ 7 w 7"/>
                <a:gd name="T21" fmla="*/ 3 h 4"/>
                <a:gd name="T22" fmla="*/ 7 w 7"/>
                <a:gd name="T23" fmla="*/ 3 h 4"/>
                <a:gd name="T24" fmla="*/ 7 w 7"/>
                <a:gd name="T25" fmla="*/ 3 h 4"/>
                <a:gd name="T26" fmla="*/ 6 w 7"/>
                <a:gd name="T27" fmla="*/ 3 h 4"/>
                <a:gd name="T28" fmla="*/ 6 w 7"/>
                <a:gd name="T29" fmla="*/ 3 h 4"/>
                <a:gd name="T30" fmla="*/ 6 w 7"/>
                <a:gd name="T31" fmla="*/ 3 h 4"/>
                <a:gd name="T32" fmla="*/ 6 w 7"/>
                <a:gd name="T33" fmla="*/ 2 h 4"/>
                <a:gd name="T34" fmla="*/ 5 w 7"/>
                <a:gd name="T35" fmla="*/ 3 h 4"/>
                <a:gd name="T36" fmla="*/ 1 w 7"/>
                <a:gd name="T37" fmla="*/ 3 h 4"/>
                <a:gd name="T38" fmla="*/ 3 w 7"/>
                <a:gd name="T39" fmla="*/ 1 h 4"/>
                <a:gd name="T40" fmla="*/ 3 w 7"/>
                <a:gd name="T41" fmla="*/ 1 h 4"/>
                <a:gd name="T42" fmla="*/ 3 w 7"/>
                <a:gd name="T43" fmla="*/ 1 h 4"/>
                <a:gd name="T44" fmla="*/ 2 w 7"/>
                <a:gd name="T45" fmla="*/ 1 h 4"/>
                <a:gd name="T46" fmla="*/ 2 w 7"/>
                <a:gd name="T47" fmla="*/ 0 h 4"/>
                <a:gd name="T48" fmla="*/ 2 w 7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4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05"/>
            <p:cNvSpPr>
              <a:spLocks/>
            </p:cNvSpPr>
            <p:nvPr/>
          </p:nvSpPr>
          <p:spPr bwMode="auto">
            <a:xfrm>
              <a:off x="6429154" y="4051765"/>
              <a:ext cx="12034" cy="9627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2 h 4"/>
                <a:gd name="T4" fmla="*/ 0 w 5"/>
                <a:gd name="T5" fmla="*/ 2 h 4"/>
                <a:gd name="T6" fmla="*/ 2 w 5"/>
                <a:gd name="T7" fmla="*/ 4 h 4"/>
                <a:gd name="T8" fmla="*/ 4 w 5"/>
                <a:gd name="T9" fmla="*/ 4 h 4"/>
                <a:gd name="T10" fmla="*/ 4 w 5"/>
                <a:gd name="T11" fmla="*/ 4 h 4"/>
                <a:gd name="T12" fmla="*/ 5 w 5"/>
                <a:gd name="T13" fmla="*/ 2 h 4"/>
                <a:gd name="T14" fmla="*/ 4 w 5"/>
                <a:gd name="T15" fmla="*/ 2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06"/>
            <p:cNvSpPr>
              <a:spLocks/>
            </p:cNvSpPr>
            <p:nvPr/>
          </p:nvSpPr>
          <p:spPr bwMode="auto">
            <a:xfrm>
              <a:off x="6429154" y="4051765"/>
              <a:ext cx="12034" cy="9627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2 h 4"/>
                <a:gd name="T4" fmla="*/ 0 w 5"/>
                <a:gd name="T5" fmla="*/ 2 h 4"/>
                <a:gd name="T6" fmla="*/ 2 w 5"/>
                <a:gd name="T7" fmla="*/ 4 h 4"/>
                <a:gd name="T8" fmla="*/ 4 w 5"/>
                <a:gd name="T9" fmla="*/ 4 h 4"/>
                <a:gd name="T10" fmla="*/ 4 w 5"/>
                <a:gd name="T11" fmla="*/ 4 h 4"/>
                <a:gd name="T12" fmla="*/ 5 w 5"/>
                <a:gd name="T13" fmla="*/ 2 h 4"/>
                <a:gd name="T14" fmla="*/ 4 w 5"/>
                <a:gd name="T15" fmla="*/ 2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07"/>
            <p:cNvSpPr>
              <a:spLocks/>
            </p:cNvSpPr>
            <p:nvPr/>
          </p:nvSpPr>
          <p:spPr bwMode="auto">
            <a:xfrm>
              <a:off x="6316037" y="4044546"/>
              <a:ext cx="31288" cy="16846"/>
            </a:xfrm>
            <a:custGeom>
              <a:avLst/>
              <a:gdLst>
                <a:gd name="T0" fmla="*/ 6 w 8"/>
                <a:gd name="T1" fmla="*/ 0 h 4"/>
                <a:gd name="T2" fmla="*/ 1 w 8"/>
                <a:gd name="T3" fmla="*/ 1 h 4"/>
                <a:gd name="T4" fmla="*/ 1 w 8"/>
                <a:gd name="T5" fmla="*/ 1 h 4"/>
                <a:gd name="T6" fmla="*/ 0 w 8"/>
                <a:gd name="T7" fmla="*/ 1 h 4"/>
                <a:gd name="T8" fmla="*/ 1 w 8"/>
                <a:gd name="T9" fmla="*/ 1 h 4"/>
                <a:gd name="T10" fmla="*/ 1 w 8"/>
                <a:gd name="T11" fmla="*/ 1 h 4"/>
                <a:gd name="T12" fmla="*/ 1 w 8"/>
                <a:gd name="T13" fmla="*/ 1 h 4"/>
                <a:gd name="T14" fmla="*/ 1 w 8"/>
                <a:gd name="T15" fmla="*/ 1 h 4"/>
                <a:gd name="T16" fmla="*/ 2 w 8"/>
                <a:gd name="T17" fmla="*/ 2 h 4"/>
                <a:gd name="T18" fmla="*/ 2 w 8"/>
                <a:gd name="T19" fmla="*/ 2 h 4"/>
                <a:gd name="T20" fmla="*/ 6 w 8"/>
                <a:gd name="T21" fmla="*/ 1 h 4"/>
                <a:gd name="T22" fmla="*/ 5 w 8"/>
                <a:gd name="T23" fmla="*/ 3 h 4"/>
                <a:gd name="T24" fmla="*/ 5 w 8"/>
                <a:gd name="T25" fmla="*/ 3 h 4"/>
                <a:gd name="T26" fmla="*/ 5 w 8"/>
                <a:gd name="T27" fmla="*/ 3 h 4"/>
                <a:gd name="T28" fmla="*/ 5 w 8"/>
                <a:gd name="T29" fmla="*/ 3 h 4"/>
                <a:gd name="T30" fmla="*/ 5 w 8"/>
                <a:gd name="T31" fmla="*/ 4 h 4"/>
                <a:gd name="T32" fmla="*/ 5 w 8"/>
                <a:gd name="T33" fmla="*/ 4 h 4"/>
                <a:gd name="T34" fmla="*/ 6 w 8"/>
                <a:gd name="T35" fmla="*/ 4 h 4"/>
                <a:gd name="T36" fmla="*/ 6 w 8"/>
                <a:gd name="T37" fmla="*/ 4 h 4"/>
                <a:gd name="T38" fmla="*/ 6 w 8"/>
                <a:gd name="T39" fmla="*/ 4 h 4"/>
                <a:gd name="T40" fmla="*/ 8 w 8"/>
                <a:gd name="T41" fmla="*/ 0 h 4"/>
                <a:gd name="T42" fmla="*/ 8 w 8"/>
                <a:gd name="T43" fmla="*/ 0 h 4"/>
                <a:gd name="T44" fmla="*/ 7 w 8"/>
                <a:gd name="T45" fmla="*/ 0 h 4"/>
                <a:gd name="T46" fmla="*/ 7 w 8"/>
                <a:gd name="T47" fmla="*/ 0 h 4"/>
                <a:gd name="T48" fmla="*/ 7 w 8"/>
                <a:gd name="T49" fmla="*/ 0 h 4"/>
                <a:gd name="T50" fmla="*/ 7 w 8"/>
                <a:gd name="T51" fmla="*/ 0 h 4"/>
                <a:gd name="T52" fmla="*/ 6 w 8"/>
                <a:gd name="T5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4" y="0"/>
                    <a:pt x="3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4" y="1"/>
                    <a:pt x="6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7" y="2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08"/>
            <p:cNvSpPr>
              <a:spLocks/>
            </p:cNvSpPr>
            <p:nvPr/>
          </p:nvSpPr>
          <p:spPr bwMode="auto">
            <a:xfrm>
              <a:off x="5379824" y="3974750"/>
              <a:ext cx="21661" cy="19254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0 w 6"/>
                <a:gd name="T5" fmla="*/ 1 h 5"/>
                <a:gd name="T6" fmla="*/ 0 w 6"/>
                <a:gd name="T7" fmla="*/ 1 h 5"/>
                <a:gd name="T8" fmla="*/ 0 w 6"/>
                <a:gd name="T9" fmla="*/ 2 h 5"/>
                <a:gd name="T10" fmla="*/ 5 w 6"/>
                <a:gd name="T11" fmla="*/ 5 h 5"/>
                <a:gd name="T12" fmla="*/ 5 w 6"/>
                <a:gd name="T13" fmla="*/ 5 h 5"/>
                <a:gd name="T14" fmla="*/ 5 w 6"/>
                <a:gd name="T15" fmla="*/ 5 h 5"/>
                <a:gd name="T16" fmla="*/ 6 w 6"/>
                <a:gd name="T17" fmla="*/ 4 h 5"/>
                <a:gd name="T18" fmla="*/ 6 w 6"/>
                <a:gd name="T19" fmla="*/ 4 h 5"/>
                <a:gd name="T20" fmla="*/ 6 w 6"/>
                <a:gd name="T21" fmla="*/ 4 h 5"/>
                <a:gd name="T22" fmla="*/ 6 w 6"/>
                <a:gd name="T23" fmla="*/ 4 h 5"/>
                <a:gd name="T24" fmla="*/ 6 w 6"/>
                <a:gd name="T25" fmla="*/ 4 h 5"/>
                <a:gd name="T26" fmla="*/ 6 w 6"/>
                <a:gd name="T27" fmla="*/ 4 h 5"/>
                <a:gd name="T28" fmla="*/ 4 w 6"/>
                <a:gd name="T29" fmla="*/ 3 h 5"/>
                <a:gd name="T30" fmla="*/ 6 w 6"/>
                <a:gd name="T31" fmla="*/ 2 h 5"/>
                <a:gd name="T32" fmla="*/ 6 w 6"/>
                <a:gd name="T33" fmla="*/ 2 h 5"/>
                <a:gd name="T34" fmla="*/ 6 w 6"/>
                <a:gd name="T35" fmla="*/ 2 h 5"/>
                <a:gd name="T36" fmla="*/ 6 w 6"/>
                <a:gd name="T37" fmla="*/ 2 h 5"/>
                <a:gd name="T38" fmla="*/ 5 w 6"/>
                <a:gd name="T39" fmla="*/ 1 h 5"/>
                <a:gd name="T40" fmla="*/ 5 w 6"/>
                <a:gd name="T41" fmla="*/ 1 h 5"/>
                <a:gd name="T42" fmla="*/ 5 w 6"/>
                <a:gd name="T43" fmla="*/ 1 h 5"/>
                <a:gd name="T44" fmla="*/ 5 w 6"/>
                <a:gd name="T45" fmla="*/ 1 h 5"/>
                <a:gd name="T46" fmla="*/ 5 w 6"/>
                <a:gd name="T47" fmla="*/ 1 h 5"/>
                <a:gd name="T48" fmla="*/ 3 w 6"/>
                <a:gd name="T49" fmla="*/ 2 h 5"/>
                <a:gd name="T50" fmla="*/ 2 w 6"/>
                <a:gd name="T51" fmla="*/ 1 h 5"/>
                <a:gd name="T52" fmla="*/ 3 w 6"/>
                <a:gd name="T53" fmla="*/ 0 h 5"/>
                <a:gd name="T54" fmla="*/ 3 w 6"/>
                <a:gd name="T55" fmla="*/ 0 h 5"/>
                <a:gd name="T56" fmla="*/ 3 w 6"/>
                <a:gd name="T57" fmla="*/ 0 h 5"/>
                <a:gd name="T58" fmla="*/ 3 w 6"/>
                <a:gd name="T59" fmla="*/ 0 h 5"/>
                <a:gd name="T60" fmla="*/ 3 w 6"/>
                <a:gd name="T61" fmla="*/ 0 h 5"/>
                <a:gd name="T62" fmla="*/ 3 w 6"/>
                <a:gd name="T63" fmla="*/ 0 h 5"/>
                <a:gd name="T64" fmla="*/ 3 w 6"/>
                <a:gd name="T65" fmla="*/ 0 h 5"/>
                <a:gd name="T66" fmla="*/ 2 w 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3" y="3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09"/>
            <p:cNvSpPr>
              <a:spLocks/>
            </p:cNvSpPr>
            <p:nvPr/>
          </p:nvSpPr>
          <p:spPr bwMode="auto">
            <a:xfrm>
              <a:off x="5389451" y="3962717"/>
              <a:ext cx="28881" cy="19254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3 w 7"/>
                <a:gd name="T5" fmla="*/ 1 h 5"/>
                <a:gd name="T6" fmla="*/ 0 w 7"/>
                <a:gd name="T7" fmla="*/ 2 h 5"/>
                <a:gd name="T8" fmla="*/ 0 w 7"/>
                <a:gd name="T9" fmla="*/ 2 h 5"/>
                <a:gd name="T10" fmla="*/ 0 w 7"/>
                <a:gd name="T11" fmla="*/ 2 h 5"/>
                <a:gd name="T12" fmla="*/ 0 w 7"/>
                <a:gd name="T13" fmla="*/ 3 h 5"/>
                <a:gd name="T14" fmla="*/ 1 w 7"/>
                <a:gd name="T15" fmla="*/ 3 h 5"/>
                <a:gd name="T16" fmla="*/ 1 w 7"/>
                <a:gd name="T17" fmla="*/ 3 h 5"/>
                <a:gd name="T18" fmla="*/ 1 w 7"/>
                <a:gd name="T19" fmla="*/ 3 h 5"/>
                <a:gd name="T20" fmla="*/ 3 w 7"/>
                <a:gd name="T21" fmla="*/ 2 h 5"/>
                <a:gd name="T22" fmla="*/ 6 w 7"/>
                <a:gd name="T23" fmla="*/ 5 h 5"/>
                <a:gd name="T24" fmla="*/ 6 w 7"/>
                <a:gd name="T25" fmla="*/ 5 h 5"/>
                <a:gd name="T26" fmla="*/ 6 w 7"/>
                <a:gd name="T27" fmla="*/ 5 h 5"/>
                <a:gd name="T28" fmla="*/ 6 w 7"/>
                <a:gd name="T29" fmla="*/ 5 h 5"/>
                <a:gd name="T30" fmla="*/ 7 w 7"/>
                <a:gd name="T31" fmla="*/ 5 h 5"/>
                <a:gd name="T32" fmla="*/ 7 w 7"/>
                <a:gd name="T33" fmla="*/ 5 h 5"/>
                <a:gd name="T34" fmla="*/ 7 w 7"/>
                <a:gd name="T35" fmla="*/ 5 h 5"/>
                <a:gd name="T36" fmla="*/ 7 w 7"/>
                <a:gd name="T37" fmla="*/ 5 h 5"/>
                <a:gd name="T38" fmla="*/ 7 w 7"/>
                <a:gd name="T39" fmla="*/ 5 h 5"/>
                <a:gd name="T40" fmla="*/ 5 w 7"/>
                <a:gd name="T41" fmla="*/ 1 h 5"/>
                <a:gd name="T42" fmla="*/ 4 w 7"/>
                <a:gd name="T43" fmla="*/ 1 h 5"/>
                <a:gd name="T44" fmla="*/ 4 w 7"/>
                <a:gd name="T45" fmla="*/ 1 h 5"/>
                <a:gd name="T46" fmla="*/ 4 w 7"/>
                <a:gd name="T47" fmla="*/ 1 h 5"/>
                <a:gd name="T48" fmla="*/ 4 w 7"/>
                <a:gd name="T49" fmla="*/ 1 h 5"/>
                <a:gd name="T50" fmla="*/ 4 w 7"/>
                <a:gd name="T51" fmla="*/ 1 h 5"/>
                <a:gd name="T52" fmla="*/ 4 w 7"/>
                <a:gd name="T5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3"/>
                    <a:pt x="5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6" y="3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10"/>
            <p:cNvSpPr>
              <a:spLocks/>
            </p:cNvSpPr>
            <p:nvPr/>
          </p:nvSpPr>
          <p:spPr bwMode="auto">
            <a:xfrm>
              <a:off x="6590403" y="3430831"/>
              <a:ext cx="36102" cy="19254"/>
            </a:xfrm>
            <a:custGeom>
              <a:avLst/>
              <a:gdLst>
                <a:gd name="T0" fmla="*/ 4 w 9"/>
                <a:gd name="T1" fmla="*/ 0 h 5"/>
                <a:gd name="T2" fmla="*/ 4 w 9"/>
                <a:gd name="T3" fmla="*/ 0 h 5"/>
                <a:gd name="T4" fmla="*/ 3 w 9"/>
                <a:gd name="T5" fmla="*/ 0 h 5"/>
                <a:gd name="T6" fmla="*/ 3 w 9"/>
                <a:gd name="T7" fmla="*/ 0 h 5"/>
                <a:gd name="T8" fmla="*/ 3 w 9"/>
                <a:gd name="T9" fmla="*/ 0 h 5"/>
                <a:gd name="T10" fmla="*/ 3 w 9"/>
                <a:gd name="T11" fmla="*/ 0 h 5"/>
                <a:gd name="T12" fmla="*/ 3 w 9"/>
                <a:gd name="T13" fmla="*/ 0 h 5"/>
                <a:gd name="T14" fmla="*/ 3 w 9"/>
                <a:gd name="T15" fmla="*/ 0 h 5"/>
                <a:gd name="T16" fmla="*/ 5 w 9"/>
                <a:gd name="T17" fmla="*/ 1 h 5"/>
                <a:gd name="T18" fmla="*/ 3 w 9"/>
                <a:gd name="T19" fmla="*/ 3 h 5"/>
                <a:gd name="T20" fmla="*/ 1 w 9"/>
                <a:gd name="T21" fmla="*/ 1 h 5"/>
                <a:gd name="T22" fmla="*/ 1 w 9"/>
                <a:gd name="T23" fmla="*/ 1 h 5"/>
                <a:gd name="T24" fmla="*/ 1 w 9"/>
                <a:gd name="T25" fmla="*/ 1 h 5"/>
                <a:gd name="T26" fmla="*/ 0 w 9"/>
                <a:gd name="T27" fmla="*/ 1 h 5"/>
                <a:gd name="T28" fmla="*/ 0 w 9"/>
                <a:gd name="T29" fmla="*/ 2 h 5"/>
                <a:gd name="T30" fmla="*/ 0 w 9"/>
                <a:gd name="T31" fmla="*/ 2 h 5"/>
                <a:gd name="T32" fmla="*/ 0 w 9"/>
                <a:gd name="T33" fmla="*/ 2 h 5"/>
                <a:gd name="T34" fmla="*/ 0 w 9"/>
                <a:gd name="T35" fmla="*/ 2 h 5"/>
                <a:gd name="T36" fmla="*/ 0 w 9"/>
                <a:gd name="T37" fmla="*/ 2 h 5"/>
                <a:gd name="T38" fmla="*/ 5 w 9"/>
                <a:gd name="T39" fmla="*/ 5 h 5"/>
                <a:gd name="T40" fmla="*/ 5 w 9"/>
                <a:gd name="T41" fmla="*/ 5 h 5"/>
                <a:gd name="T42" fmla="*/ 5 w 9"/>
                <a:gd name="T43" fmla="*/ 5 h 5"/>
                <a:gd name="T44" fmla="*/ 5 w 9"/>
                <a:gd name="T45" fmla="*/ 5 h 5"/>
                <a:gd name="T46" fmla="*/ 6 w 9"/>
                <a:gd name="T47" fmla="*/ 5 h 5"/>
                <a:gd name="T48" fmla="*/ 6 w 9"/>
                <a:gd name="T49" fmla="*/ 5 h 5"/>
                <a:gd name="T50" fmla="*/ 6 w 9"/>
                <a:gd name="T51" fmla="*/ 5 h 5"/>
                <a:gd name="T52" fmla="*/ 6 w 9"/>
                <a:gd name="T53" fmla="*/ 4 h 5"/>
                <a:gd name="T54" fmla="*/ 6 w 9"/>
                <a:gd name="T55" fmla="*/ 4 h 5"/>
                <a:gd name="T56" fmla="*/ 4 w 9"/>
                <a:gd name="T57" fmla="*/ 3 h 5"/>
                <a:gd name="T58" fmla="*/ 6 w 9"/>
                <a:gd name="T59" fmla="*/ 2 h 5"/>
                <a:gd name="T60" fmla="*/ 8 w 9"/>
                <a:gd name="T61" fmla="*/ 3 h 5"/>
                <a:gd name="T62" fmla="*/ 8 w 9"/>
                <a:gd name="T63" fmla="*/ 3 h 5"/>
                <a:gd name="T64" fmla="*/ 8 w 9"/>
                <a:gd name="T65" fmla="*/ 3 h 5"/>
                <a:gd name="T66" fmla="*/ 8 w 9"/>
                <a:gd name="T67" fmla="*/ 3 h 5"/>
                <a:gd name="T68" fmla="*/ 9 w 9"/>
                <a:gd name="T69" fmla="*/ 3 h 5"/>
                <a:gd name="T70" fmla="*/ 9 w 9"/>
                <a:gd name="T71" fmla="*/ 3 h 5"/>
                <a:gd name="T72" fmla="*/ 9 w 9"/>
                <a:gd name="T73" fmla="*/ 3 h 5"/>
                <a:gd name="T74" fmla="*/ 9 w 9"/>
                <a:gd name="T75" fmla="*/ 3 h 5"/>
                <a:gd name="T76" fmla="*/ 9 w 9"/>
                <a:gd name="T77" fmla="*/ 3 h 5"/>
                <a:gd name="T78" fmla="*/ 4 w 9"/>
                <a:gd name="T79" fmla="*/ 0 h 5"/>
                <a:gd name="T80" fmla="*/ 4 w 9"/>
                <a:gd name="T8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3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4" y="3"/>
                  </a:cubicBezTo>
                  <a:cubicBezTo>
                    <a:pt x="5" y="3"/>
                    <a:pt x="5" y="2"/>
                    <a:pt x="6" y="2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6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11"/>
            <p:cNvSpPr>
              <a:spLocks noEditPoints="1"/>
            </p:cNvSpPr>
            <p:nvPr/>
          </p:nvSpPr>
          <p:spPr bwMode="auto">
            <a:xfrm>
              <a:off x="6619284" y="3421204"/>
              <a:ext cx="24067" cy="16846"/>
            </a:xfrm>
            <a:custGeom>
              <a:avLst/>
              <a:gdLst>
                <a:gd name="T0" fmla="*/ 6 w 10"/>
                <a:gd name="T1" fmla="*/ 5 h 7"/>
                <a:gd name="T2" fmla="*/ 5 w 10"/>
                <a:gd name="T3" fmla="*/ 5 h 7"/>
                <a:gd name="T4" fmla="*/ 3 w 10"/>
                <a:gd name="T5" fmla="*/ 5 h 7"/>
                <a:gd name="T6" fmla="*/ 3 w 10"/>
                <a:gd name="T7" fmla="*/ 5 h 7"/>
                <a:gd name="T8" fmla="*/ 1 w 10"/>
                <a:gd name="T9" fmla="*/ 4 h 7"/>
                <a:gd name="T10" fmla="*/ 1 w 10"/>
                <a:gd name="T11" fmla="*/ 4 h 7"/>
                <a:gd name="T12" fmla="*/ 1 w 10"/>
                <a:gd name="T13" fmla="*/ 4 h 7"/>
                <a:gd name="T14" fmla="*/ 1 w 10"/>
                <a:gd name="T15" fmla="*/ 2 h 7"/>
                <a:gd name="T16" fmla="*/ 3 w 10"/>
                <a:gd name="T17" fmla="*/ 2 h 7"/>
                <a:gd name="T18" fmla="*/ 5 w 10"/>
                <a:gd name="T19" fmla="*/ 2 h 7"/>
                <a:gd name="T20" fmla="*/ 5 w 10"/>
                <a:gd name="T21" fmla="*/ 2 h 7"/>
                <a:gd name="T22" fmla="*/ 6 w 10"/>
                <a:gd name="T23" fmla="*/ 4 h 7"/>
                <a:gd name="T24" fmla="*/ 6 w 10"/>
                <a:gd name="T25" fmla="*/ 4 h 7"/>
                <a:gd name="T26" fmla="*/ 6 w 10"/>
                <a:gd name="T27" fmla="*/ 4 h 7"/>
                <a:gd name="T28" fmla="*/ 6 w 10"/>
                <a:gd name="T29" fmla="*/ 5 h 7"/>
                <a:gd name="T30" fmla="*/ 6 w 10"/>
                <a:gd name="T31" fmla="*/ 5 h 7"/>
                <a:gd name="T32" fmla="*/ 6 w 10"/>
                <a:gd name="T33" fmla="*/ 5 h 7"/>
                <a:gd name="T34" fmla="*/ 5 w 10"/>
                <a:gd name="T35" fmla="*/ 0 h 7"/>
                <a:gd name="T36" fmla="*/ 3 w 10"/>
                <a:gd name="T37" fmla="*/ 0 h 7"/>
                <a:gd name="T38" fmla="*/ 1 w 10"/>
                <a:gd name="T39" fmla="*/ 2 h 7"/>
                <a:gd name="T40" fmla="*/ 0 w 10"/>
                <a:gd name="T41" fmla="*/ 2 h 7"/>
                <a:gd name="T42" fmla="*/ 0 w 10"/>
                <a:gd name="T43" fmla="*/ 4 h 7"/>
                <a:gd name="T44" fmla="*/ 0 w 10"/>
                <a:gd name="T45" fmla="*/ 5 h 7"/>
                <a:gd name="T46" fmla="*/ 1 w 10"/>
                <a:gd name="T47" fmla="*/ 5 h 7"/>
                <a:gd name="T48" fmla="*/ 3 w 10"/>
                <a:gd name="T49" fmla="*/ 7 h 7"/>
                <a:gd name="T50" fmla="*/ 5 w 10"/>
                <a:gd name="T51" fmla="*/ 7 h 7"/>
                <a:gd name="T52" fmla="*/ 6 w 10"/>
                <a:gd name="T53" fmla="*/ 7 h 7"/>
                <a:gd name="T54" fmla="*/ 8 w 10"/>
                <a:gd name="T55" fmla="*/ 5 h 7"/>
                <a:gd name="T56" fmla="*/ 10 w 10"/>
                <a:gd name="T57" fmla="*/ 5 h 7"/>
                <a:gd name="T58" fmla="*/ 10 w 10"/>
                <a:gd name="T59" fmla="*/ 4 h 7"/>
                <a:gd name="T60" fmla="*/ 8 w 10"/>
                <a:gd name="T61" fmla="*/ 4 h 7"/>
                <a:gd name="T62" fmla="*/ 8 w 10"/>
                <a:gd name="T63" fmla="*/ 2 h 7"/>
                <a:gd name="T64" fmla="*/ 6 w 10"/>
                <a:gd name="T65" fmla="*/ 0 h 7"/>
                <a:gd name="T66" fmla="*/ 5 w 10"/>
                <a:gd name="T6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" h="7">
                  <a:moveTo>
                    <a:pt x="6" y="5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5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12"/>
            <p:cNvSpPr>
              <a:spLocks noEditPoints="1"/>
            </p:cNvSpPr>
            <p:nvPr/>
          </p:nvSpPr>
          <p:spPr bwMode="auto">
            <a:xfrm>
              <a:off x="6619284" y="3421204"/>
              <a:ext cx="24067" cy="16846"/>
            </a:xfrm>
            <a:custGeom>
              <a:avLst/>
              <a:gdLst>
                <a:gd name="T0" fmla="*/ 6 w 10"/>
                <a:gd name="T1" fmla="*/ 5 h 7"/>
                <a:gd name="T2" fmla="*/ 5 w 10"/>
                <a:gd name="T3" fmla="*/ 5 h 7"/>
                <a:gd name="T4" fmla="*/ 3 w 10"/>
                <a:gd name="T5" fmla="*/ 5 h 7"/>
                <a:gd name="T6" fmla="*/ 3 w 10"/>
                <a:gd name="T7" fmla="*/ 5 h 7"/>
                <a:gd name="T8" fmla="*/ 1 w 10"/>
                <a:gd name="T9" fmla="*/ 4 h 7"/>
                <a:gd name="T10" fmla="*/ 1 w 10"/>
                <a:gd name="T11" fmla="*/ 4 h 7"/>
                <a:gd name="T12" fmla="*/ 1 w 10"/>
                <a:gd name="T13" fmla="*/ 4 h 7"/>
                <a:gd name="T14" fmla="*/ 1 w 10"/>
                <a:gd name="T15" fmla="*/ 2 h 7"/>
                <a:gd name="T16" fmla="*/ 3 w 10"/>
                <a:gd name="T17" fmla="*/ 2 h 7"/>
                <a:gd name="T18" fmla="*/ 5 w 10"/>
                <a:gd name="T19" fmla="*/ 2 h 7"/>
                <a:gd name="T20" fmla="*/ 5 w 10"/>
                <a:gd name="T21" fmla="*/ 2 h 7"/>
                <a:gd name="T22" fmla="*/ 6 w 10"/>
                <a:gd name="T23" fmla="*/ 4 h 7"/>
                <a:gd name="T24" fmla="*/ 6 w 10"/>
                <a:gd name="T25" fmla="*/ 4 h 7"/>
                <a:gd name="T26" fmla="*/ 6 w 10"/>
                <a:gd name="T27" fmla="*/ 4 h 7"/>
                <a:gd name="T28" fmla="*/ 6 w 10"/>
                <a:gd name="T29" fmla="*/ 5 h 7"/>
                <a:gd name="T30" fmla="*/ 6 w 10"/>
                <a:gd name="T31" fmla="*/ 5 h 7"/>
                <a:gd name="T32" fmla="*/ 6 w 10"/>
                <a:gd name="T33" fmla="*/ 5 h 7"/>
                <a:gd name="T34" fmla="*/ 5 w 10"/>
                <a:gd name="T35" fmla="*/ 0 h 7"/>
                <a:gd name="T36" fmla="*/ 3 w 10"/>
                <a:gd name="T37" fmla="*/ 0 h 7"/>
                <a:gd name="T38" fmla="*/ 1 w 10"/>
                <a:gd name="T39" fmla="*/ 2 h 7"/>
                <a:gd name="T40" fmla="*/ 0 w 10"/>
                <a:gd name="T41" fmla="*/ 2 h 7"/>
                <a:gd name="T42" fmla="*/ 0 w 10"/>
                <a:gd name="T43" fmla="*/ 4 h 7"/>
                <a:gd name="T44" fmla="*/ 0 w 10"/>
                <a:gd name="T45" fmla="*/ 5 h 7"/>
                <a:gd name="T46" fmla="*/ 1 w 10"/>
                <a:gd name="T47" fmla="*/ 5 h 7"/>
                <a:gd name="T48" fmla="*/ 3 w 10"/>
                <a:gd name="T49" fmla="*/ 7 h 7"/>
                <a:gd name="T50" fmla="*/ 5 w 10"/>
                <a:gd name="T51" fmla="*/ 7 h 7"/>
                <a:gd name="T52" fmla="*/ 6 w 10"/>
                <a:gd name="T53" fmla="*/ 7 h 7"/>
                <a:gd name="T54" fmla="*/ 8 w 10"/>
                <a:gd name="T55" fmla="*/ 5 h 7"/>
                <a:gd name="T56" fmla="*/ 10 w 10"/>
                <a:gd name="T57" fmla="*/ 5 h 7"/>
                <a:gd name="T58" fmla="*/ 10 w 10"/>
                <a:gd name="T59" fmla="*/ 4 h 7"/>
                <a:gd name="T60" fmla="*/ 8 w 10"/>
                <a:gd name="T61" fmla="*/ 4 h 7"/>
                <a:gd name="T62" fmla="*/ 8 w 10"/>
                <a:gd name="T63" fmla="*/ 2 h 7"/>
                <a:gd name="T64" fmla="*/ 6 w 10"/>
                <a:gd name="T65" fmla="*/ 0 h 7"/>
                <a:gd name="T66" fmla="*/ 5 w 10"/>
                <a:gd name="T6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" h="7">
                  <a:moveTo>
                    <a:pt x="6" y="5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moveTo>
                    <a:pt x="5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13"/>
            <p:cNvSpPr>
              <a:spLocks/>
            </p:cNvSpPr>
            <p:nvPr/>
          </p:nvSpPr>
          <p:spPr bwMode="auto">
            <a:xfrm>
              <a:off x="6631318" y="3406764"/>
              <a:ext cx="38508" cy="24067"/>
            </a:xfrm>
            <a:custGeom>
              <a:avLst/>
              <a:gdLst>
                <a:gd name="T0" fmla="*/ 5 w 10"/>
                <a:gd name="T1" fmla="*/ 1 h 6"/>
                <a:gd name="T2" fmla="*/ 4 w 10"/>
                <a:gd name="T3" fmla="*/ 1 h 6"/>
                <a:gd name="T4" fmla="*/ 4 w 10"/>
                <a:gd name="T5" fmla="*/ 2 h 6"/>
                <a:gd name="T6" fmla="*/ 4 w 10"/>
                <a:gd name="T7" fmla="*/ 2 h 6"/>
                <a:gd name="T8" fmla="*/ 3 w 10"/>
                <a:gd name="T9" fmla="*/ 2 h 6"/>
                <a:gd name="T10" fmla="*/ 2 w 10"/>
                <a:gd name="T11" fmla="*/ 3 h 6"/>
                <a:gd name="T12" fmla="*/ 1 w 10"/>
                <a:gd name="T13" fmla="*/ 3 h 6"/>
                <a:gd name="T14" fmla="*/ 1 w 10"/>
                <a:gd name="T15" fmla="*/ 3 h 6"/>
                <a:gd name="T16" fmla="*/ 1 w 10"/>
                <a:gd name="T17" fmla="*/ 3 h 6"/>
                <a:gd name="T18" fmla="*/ 1 w 10"/>
                <a:gd name="T19" fmla="*/ 3 h 6"/>
                <a:gd name="T20" fmla="*/ 1 w 10"/>
                <a:gd name="T21" fmla="*/ 3 h 6"/>
                <a:gd name="T22" fmla="*/ 4 w 10"/>
                <a:gd name="T23" fmla="*/ 6 h 6"/>
                <a:gd name="T24" fmla="*/ 5 w 10"/>
                <a:gd name="T25" fmla="*/ 6 h 6"/>
                <a:gd name="T26" fmla="*/ 5 w 10"/>
                <a:gd name="T27" fmla="*/ 5 h 6"/>
                <a:gd name="T28" fmla="*/ 5 w 10"/>
                <a:gd name="T29" fmla="*/ 5 h 6"/>
                <a:gd name="T30" fmla="*/ 3 w 10"/>
                <a:gd name="T31" fmla="*/ 4 h 6"/>
                <a:gd name="T32" fmla="*/ 3 w 10"/>
                <a:gd name="T33" fmla="*/ 3 h 6"/>
                <a:gd name="T34" fmla="*/ 4 w 10"/>
                <a:gd name="T35" fmla="*/ 3 h 6"/>
                <a:gd name="T36" fmla="*/ 4 w 10"/>
                <a:gd name="T37" fmla="*/ 3 h 6"/>
                <a:gd name="T38" fmla="*/ 7 w 10"/>
                <a:gd name="T39" fmla="*/ 4 h 6"/>
                <a:gd name="T40" fmla="*/ 7 w 10"/>
                <a:gd name="T41" fmla="*/ 4 h 6"/>
                <a:gd name="T42" fmla="*/ 8 w 10"/>
                <a:gd name="T43" fmla="*/ 4 h 6"/>
                <a:gd name="T44" fmla="*/ 8 w 10"/>
                <a:gd name="T45" fmla="*/ 4 h 6"/>
                <a:gd name="T46" fmla="*/ 5 w 10"/>
                <a:gd name="T47" fmla="*/ 2 h 6"/>
                <a:gd name="T48" fmla="*/ 5 w 10"/>
                <a:gd name="T49" fmla="*/ 1 h 6"/>
                <a:gd name="T50" fmla="*/ 6 w 10"/>
                <a:gd name="T51" fmla="*/ 1 h 6"/>
                <a:gd name="T52" fmla="*/ 7 w 10"/>
                <a:gd name="T53" fmla="*/ 2 h 6"/>
                <a:gd name="T54" fmla="*/ 9 w 10"/>
                <a:gd name="T55" fmla="*/ 3 h 6"/>
                <a:gd name="T56" fmla="*/ 9 w 10"/>
                <a:gd name="T57" fmla="*/ 3 h 6"/>
                <a:gd name="T58" fmla="*/ 10 w 10"/>
                <a:gd name="T59" fmla="*/ 3 h 6"/>
                <a:gd name="T60" fmla="*/ 10 w 10"/>
                <a:gd name="T61" fmla="*/ 2 h 6"/>
                <a:gd name="T62" fmla="*/ 7 w 10"/>
                <a:gd name="T63" fmla="*/ 1 h 6"/>
                <a:gd name="T64" fmla="*/ 6 w 10"/>
                <a:gd name="T6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6"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14"/>
            <p:cNvSpPr>
              <a:spLocks noEditPoints="1"/>
            </p:cNvSpPr>
            <p:nvPr/>
          </p:nvSpPr>
          <p:spPr bwMode="auto">
            <a:xfrm>
              <a:off x="6662605" y="3399545"/>
              <a:ext cx="24067" cy="14440"/>
            </a:xfrm>
            <a:custGeom>
              <a:avLst/>
              <a:gdLst>
                <a:gd name="T0" fmla="*/ 1 w 6"/>
                <a:gd name="T1" fmla="*/ 2 h 4"/>
                <a:gd name="T2" fmla="*/ 1 w 6"/>
                <a:gd name="T3" fmla="*/ 2 h 4"/>
                <a:gd name="T4" fmla="*/ 1 w 6"/>
                <a:gd name="T5" fmla="*/ 2 h 4"/>
                <a:gd name="T6" fmla="*/ 1 w 6"/>
                <a:gd name="T7" fmla="*/ 1 h 4"/>
                <a:gd name="T8" fmla="*/ 1 w 6"/>
                <a:gd name="T9" fmla="*/ 1 h 4"/>
                <a:gd name="T10" fmla="*/ 2 w 6"/>
                <a:gd name="T11" fmla="*/ 1 h 4"/>
                <a:gd name="T12" fmla="*/ 3 w 6"/>
                <a:gd name="T13" fmla="*/ 1 h 4"/>
                <a:gd name="T14" fmla="*/ 1 w 6"/>
                <a:gd name="T15" fmla="*/ 2 h 4"/>
                <a:gd name="T16" fmla="*/ 2 w 6"/>
                <a:gd name="T17" fmla="*/ 0 h 4"/>
                <a:gd name="T18" fmla="*/ 1 w 6"/>
                <a:gd name="T19" fmla="*/ 0 h 4"/>
                <a:gd name="T20" fmla="*/ 0 w 6"/>
                <a:gd name="T21" fmla="*/ 1 h 4"/>
                <a:gd name="T22" fmla="*/ 0 w 6"/>
                <a:gd name="T23" fmla="*/ 1 h 4"/>
                <a:gd name="T24" fmla="*/ 0 w 6"/>
                <a:gd name="T25" fmla="*/ 2 h 4"/>
                <a:gd name="T26" fmla="*/ 0 w 6"/>
                <a:gd name="T27" fmla="*/ 2 h 4"/>
                <a:gd name="T28" fmla="*/ 1 w 6"/>
                <a:gd name="T29" fmla="*/ 3 h 4"/>
                <a:gd name="T30" fmla="*/ 2 w 6"/>
                <a:gd name="T31" fmla="*/ 3 h 4"/>
                <a:gd name="T32" fmla="*/ 3 w 6"/>
                <a:gd name="T33" fmla="*/ 4 h 4"/>
                <a:gd name="T34" fmla="*/ 4 w 6"/>
                <a:gd name="T35" fmla="*/ 3 h 4"/>
                <a:gd name="T36" fmla="*/ 5 w 6"/>
                <a:gd name="T37" fmla="*/ 3 h 4"/>
                <a:gd name="T38" fmla="*/ 5 w 6"/>
                <a:gd name="T39" fmla="*/ 3 h 4"/>
                <a:gd name="T40" fmla="*/ 6 w 6"/>
                <a:gd name="T41" fmla="*/ 2 h 4"/>
                <a:gd name="T42" fmla="*/ 6 w 6"/>
                <a:gd name="T43" fmla="*/ 2 h 4"/>
                <a:gd name="T44" fmla="*/ 6 w 6"/>
                <a:gd name="T45" fmla="*/ 2 h 4"/>
                <a:gd name="T46" fmla="*/ 6 w 6"/>
                <a:gd name="T47" fmla="*/ 2 h 4"/>
                <a:gd name="T48" fmla="*/ 6 w 6"/>
                <a:gd name="T49" fmla="*/ 2 h 4"/>
                <a:gd name="T50" fmla="*/ 6 w 6"/>
                <a:gd name="T51" fmla="*/ 2 h 4"/>
                <a:gd name="T52" fmla="*/ 5 w 6"/>
                <a:gd name="T53" fmla="*/ 2 h 4"/>
                <a:gd name="T54" fmla="*/ 5 w 6"/>
                <a:gd name="T55" fmla="*/ 2 h 4"/>
                <a:gd name="T56" fmla="*/ 5 w 6"/>
                <a:gd name="T57" fmla="*/ 2 h 4"/>
                <a:gd name="T58" fmla="*/ 5 w 6"/>
                <a:gd name="T59" fmla="*/ 2 h 4"/>
                <a:gd name="T60" fmla="*/ 5 w 6"/>
                <a:gd name="T61" fmla="*/ 2 h 4"/>
                <a:gd name="T62" fmla="*/ 5 w 6"/>
                <a:gd name="T63" fmla="*/ 2 h 4"/>
                <a:gd name="T64" fmla="*/ 5 w 6"/>
                <a:gd name="T65" fmla="*/ 2 h 4"/>
                <a:gd name="T66" fmla="*/ 4 w 6"/>
                <a:gd name="T67" fmla="*/ 2 h 4"/>
                <a:gd name="T68" fmla="*/ 4 w 6"/>
                <a:gd name="T69" fmla="*/ 2 h 4"/>
                <a:gd name="T70" fmla="*/ 4 w 6"/>
                <a:gd name="T71" fmla="*/ 3 h 4"/>
                <a:gd name="T72" fmla="*/ 3 w 6"/>
                <a:gd name="T73" fmla="*/ 3 h 4"/>
                <a:gd name="T74" fmla="*/ 3 w 6"/>
                <a:gd name="T75" fmla="*/ 3 h 4"/>
                <a:gd name="T76" fmla="*/ 2 w 6"/>
                <a:gd name="T77" fmla="*/ 2 h 4"/>
                <a:gd name="T78" fmla="*/ 4 w 6"/>
                <a:gd name="T79" fmla="*/ 1 h 4"/>
                <a:gd name="T80" fmla="*/ 4 w 6"/>
                <a:gd name="T81" fmla="*/ 1 h 4"/>
                <a:gd name="T82" fmla="*/ 4 w 6"/>
                <a:gd name="T83" fmla="*/ 1 h 4"/>
                <a:gd name="T84" fmla="*/ 4 w 6"/>
                <a:gd name="T85" fmla="*/ 1 h 4"/>
                <a:gd name="T86" fmla="*/ 3 w 6"/>
                <a:gd name="T87" fmla="*/ 0 h 4"/>
                <a:gd name="T88" fmla="*/ 2 w 6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4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15"/>
            <p:cNvSpPr>
              <a:spLocks/>
            </p:cNvSpPr>
            <p:nvPr/>
          </p:nvSpPr>
          <p:spPr bwMode="auto">
            <a:xfrm>
              <a:off x="6243836" y="3474152"/>
              <a:ext cx="28881" cy="14440"/>
            </a:xfrm>
            <a:custGeom>
              <a:avLst/>
              <a:gdLst>
                <a:gd name="T0" fmla="*/ 3 w 7"/>
                <a:gd name="T1" fmla="*/ 0 h 4"/>
                <a:gd name="T2" fmla="*/ 3 w 7"/>
                <a:gd name="T3" fmla="*/ 0 h 4"/>
                <a:gd name="T4" fmla="*/ 3 w 7"/>
                <a:gd name="T5" fmla="*/ 1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1 h 4"/>
                <a:gd name="T14" fmla="*/ 2 w 7"/>
                <a:gd name="T15" fmla="*/ 1 h 4"/>
                <a:gd name="T16" fmla="*/ 5 w 7"/>
                <a:gd name="T17" fmla="*/ 3 h 4"/>
                <a:gd name="T18" fmla="*/ 5 w 7"/>
                <a:gd name="T19" fmla="*/ 3 h 4"/>
                <a:gd name="T20" fmla="*/ 4 w 7"/>
                <a:gd name="T21" fmla="*/ 3 h 4"/>
                <a:gd name="T22" fmla="*/ 4 w 7"/>
                <a:gd name="T23" fmla="*/ 3 h 4"/>
                <a:gd name="T24" fmla="*/ 4 w 7"/>
                <a:gd name="T25" fmla="*/ 3 h 4"/>
                <a:gd name="T26" fmla="*/ 3 w 7"/>
                <a:gd name="T27" fmla="*/ 3 h 4"/>
                <a:gd name="T28" fmla="*/ 3 w 7"/>
                <a:gd name="T29" fmla="*/ 3 h 4"/>
                <a:gd name="T30" fmla="*/ 1 w 7"/>
                <a:gd name="T31" fmla="*/ 2 h 4"/>
                <a:gd name="T32" fmla="*/ 1 w 7"/>
                <a:gd name="T33" fmla="*/ 2 h 4"/>
                <a:gd name="T34" fmla="*/ 0 w 7"/>
                <a:gd name="T35" fmla="*/ 2 h 4"/>
                <a:gd name="T36" fmla="*/ 0 w 7"/>
                <a:gd name="T37" fmla="*/ 2 h 4"/>
                <a:gd name="T38" fmla="*/ 0 w 7"/>
                <a:gd name="T39" fmla="*/ 2 h 4"/>
                <a:gd name="T40" fmla="*/ 0 w 7"/>
                <a:gd name="T41" fmla="*/ 2 h 4"/>
                <a:gd name="T42" fmla="*/ 0 w 7"/>
                <a:gd name="T43" fmla="*/ 2 h 4"/>
                <a:gd name="T44" fmla="*/ 0 w 7"/>
                <a:gd name="T45" fmla="*/ 2 h 4"/>
                <a:gd name="T46" fmla="*/ 0 w 7"/>
                <a:gd name="T47" fmla="*/ 2 h 4"/>
                <a:gd name="T48" fmla="*/ 2 w 7"/>
                <a:gd name="T49" fmla="*/ 4 h 4"/>
                <a:gd name="T50" fmla="*/ 3 w 7"/>
                <a:gd name="T51" fmla="*/ 4 h 4"/>
                <a:gd name="T52" fmla="*/ 3 w 7"/>
                <a:gd name="T53" fmla="*/ 4 h 4"/>
                <a:gd name="T54" fmla="*/ 4 w 7"/>
                <a:gd name="T55" fmla="*/ 4 h 4"/>
                <a:gd name="T56" fmla="*/ 5 w 7"/>
                <a:gd name="T57" fmla="*/ 4 h 4"/>
                <a:gd name="T58" fmla="*/ 5 w 7"/>
                <a:gd name="T59" fmla="*/ 4 h 4"/>
                <a:gd name="T60" fmla="*/ 5 w 7"/>
                <a:gd name="T61" fmla="*/ 3 h 4"/>
                <a:gd name="T62" fmla="*/ 6 w 7"/>
                <a:gd name="T63" fmla="*/ 3 h 4"/>
                <a:gd name="T64" fmla="*/ 6 w 7"/>
                <a:gd name="T65" fmla="*/ 3 h 4"/>
                <a:gd name="T66" fmla="*/ 6 w 7"/>
                <a:gd name="T67" fmla="*/ 3 h 4"/>
                <a:gd name="T68" fmla="*/ 6 w 7"/>
                <a:gd name="T69" fmla="*/ 3 h 4"/>
                <a:gd name="T70" fmla="*/ 7 w 7"/>
                <a:gd name="T71" fmla="*/ 3 h 4"/>
                <a:gd name="T72" fmla="*/ 7 w 7"/>
                <a:gd name="T73" fmla="*/ 3 h 4"/>
                <a:gd name="T74" fmla="*/ 7 w 7"/>
                <a:gd name="T75" fmla="*/ 3 h 4"/>
                <a:gd name="T76" fmla="*/ 7 w 7"/>
                <a:gd name="T77" fmla="*/ 3 h 4"/>
                <a:gd name="T78" fmla="*/ 7 w 7"/>
                <a:gd name="T79" fmla="*/ 3 h 4"/>
                <a:gd name="T80" fmla="*/ 3 w 7"/>
                <a:gd name="T81" fmla="*/ 0 h 4"/>
                <a:gd name="T82" fmla="*/ 3 w 7"/>
                <a:gd name="T8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16"/>
            <p:cNvSpPr>
              <a:spLocks/>
            </p:cNvSpPr>
            <p:nvPr/>
          </p:nvSpPr>
          <p:spPr bwMode="auto">
            <a:xfrm>
              <a:off x="6279937" y="3462119"/>
              <a:ext cx="7221" cy="2406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1 h 1"/>
                <a:gd name="T14" fmla="*/ 1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9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17"/>
            <p:cNvSpPr>
              <a:spLocks/>
            </p:cNvSpPr>
            <p:nvPr/>
          </p:nvSpPr>
          <p:spPr bwMode="auto">
            <a:xfrm>
              <a:off x="6260683" y="3469339"/>
              <a:ext cx="24067" cy="12033"/>
            </a:xfrm>
            <a:custGeom>
              <a:avLst/>
              <a:gdLst>
                <a:gd name="T0" fmla="*/ 3 w 10"/>
                <a:gd name="T1" fmla="*/ 0 h 5"/>
                <a:gd name="T2" fmla="*/ 3 w 10"/>
                <a:gd name="T3" fmla="*/ 0 h 5"/>
                <a:gd name="T4" fmla="*/ 3 w 10"/>
                <a:gd name="T5" fmla="*/ 0 h 5"/>
                <a:gd name="T6" fmla="*/ 2 w 10"/>
                <a:gd name="T7" fmla="*/ 0 h 5"/>
                <a:gd name="T8" fmla="*/ 2 w 10"/>
                <a:gd name="T9" fmla="*/ 0 h 5"/>
                <a:gd name="T10" fmla="*/ 0 w 10"/>
                <a:gd name="T11" fmla="*/ 0 h 5"/>
                <a:gd name="T12" fmla="*/ 0 w 10"/>
                <a:gd name="T13" fmla="*/ 2 h 5"/>
                <a:gd name="T14" fmla="*/ 0 w 10"/>
                <a:gd name="T15" fmla="*/ 2 h 5"/>
                <a:gd name="T16" fmla="*/ 2 w 10"/>
                <a:gd name="T17" fmla="*/ 3 h 5"/>
                <a:gd name="T18" fmla="*/ 2 w 10"/>
                <a:gd name="T19" fmla="*/ 3 h 5"/>
                <a:gd name="T20" fmla="*/ 3 w 10"/>
                <a:gd name="T21" fmla="*/ 3 h 5"/>
                <a:gd name="T22" fmla="*/ 3 w 10"/>
                <a:gd name="T23" fmla="*/ 3 h 5"/>
                <a:gd name="T24" fmla="*/ 5 w 10"/>
                <a:gd name="T25" fmla="*/ 3 h 5"/>
                <a:gd name="T26" fmla="*/ 5 w 10"/>
                <a:gd name="T27" fmla="*/ 3 h 5"/>
                <a:gd name="T28" fmla="*/ 7 w 10"/>
                <a:gd name="T29" fmla="*/ 3 h 5"/>
                <a:gd name="T30" fmla="*/ 7 w 10"/>
                <a:gd name="T31" fmla="*/ 3 h 5"/>
                <a:gd name="T32" fmla="*/ 7 w 10"/>
                <a:gd name="T33" fmla="*/ 3 h 5"/>
                <a:gd name="T34" fmla="*/ 7 w 10"/>
                <a:gd name="T35" fmla="*/ 3 h 5"/>
                <a:gd name="T36" fmla="*/ 7 w 10"/>
                <a:gd name="T37" fmla="*/ 3 h 5"/>
                <a:gd name="T38" fmla="*/ 7 w 10"/>
                <a:gd name="T39" fmla="*/ 3 h 5"/>
                <a:gd name="T40" fmla="*/ 7 w 10"/>
                <a:gd name="T41" fmla="*/ 3 h 5"/>
                <a:gd name="T42" fmla="*/ 7 w 10"/>
                <a:gd name="T43" fmla="*/ 3 h 5"/>
                <a:gd name="T44" fmla="*/ 5 w 10"/>
                <a:gd name="T45" fmla="*/ 5 h 5"/>
                <a:gd name="T46" fmla="*/ 5 w 10"/>
                <a:gd name="T47" fmla="*/ 5 h 5"/>
                <a:gd name="T48" fmla="*/ 5 w 10"/>
                <a:gd name="T49" fmla="*/ 5 h 5"/>
                <a:gd name="T50" fmla="*/ 5 w 10"/>
                <a:gd name="T51" fmla="*/ 5 h 5"/>
                <a:gd name="T52" fmla="*/ 5 w 10"/>
                <a:gd name="T53" fmla="*/ 5 h 5"/>
                <a:gd name="T54" fmla="*/ 5 w 10"/>
                <a:gd name="T55" fmla="*/ 5 h 5"/>
                <a:gd name="T56" fmla="*/ 5 w 10"/>
                <a:gd name="T57" fmla="*/ 5 h 5"/>
                <a:gd name="T58" fmla="*/ 5 w 10"/>
                <a:gd name="T59" fmla="*/ 5 h 5"/>
                <a:gd name="T60" fmla="*/ 7 w 10"/>
                <a:gd name="T61" fmla="*/ 5 h 5"/>
                <a:gd name="T62" fmla="*/ 7 w 10"/>
                <a:gd name="T63" fmla="*/ 5 h 5"/>
                <a:gd name="T64" fmla="*/ 7 w 10"/>
                <a:gd name="T65" fmla="*/ 5 h 5"/>
                <a:gd name="T66" fmla="*/ 8 w 10"/>
                <a:gd name="T67" fmla="*/ 5 h 5"/>
                <a:gd name="T68" fmla="*/ 8 w 10"/>
                <a:gd name="T69" fmla="*/ 5 h 5"/>
                <a:gd name="T70" fmla="*/ 8 w 10"/>
                <a:gd name="T71" fmla="*/ 3 h 5"/>
                <a:gd name="T72" fmla="*/ 10 w 10"/>
                <a:gd name="T73" fmla="*/ 3 h 5"/>
                <a:gd name="T74" fmla="*/ 10 w 10"/>
                <a:gd name="T75" fmla="*/ 3 h 5"/>
                <a:gd name="T76" fmla="*/ 8 w 10"/>
                <a:gd name="T77" fmla="*/ 2 h 5"/>
                <a:gd name="T78" fmla="*/ 8 w 10"/>
                <a:gd name="T79" fmla="*/ 2 h 5"/>
                <a:gd name="T80" fmla="*/ 7 w 10"/>
                <a:gd name="T81" fmla="*/ 2 h 5"/>
                <a:gd name="T82" fmla="*/ 7 w 10"/>
                <a:gd name="T83" fmla="*/ 2 h 5"/>
                <a:gd name="T84" fmla="*/ 5 w 10"/>
                <a:gd name="T85" fmla="*/ 2 h 5"/>
                <a:gd name="T86" fmla="*/ 5 w 10"/>
                <a:gd name="T87" fmla="*/ 2 h 5"/>
                <a:gd name="T88" fmla="*/ 3 w 10"/>
                <a:gd name="T89" fmla="*/ 2 h 5"/>
                <a:gd name="T90" fmla="*/ 3 w 10"/>
                <a:gd name="T91" fmla="*/ 2 h 5"/>
                <a:gd name="T92" fmla="*/ 3 w 10"/>
                <a:gd name="T93" fmla="*/ 2 h 5"/>
                <a:gd name="T94" fmla="*/ 2 w 10"/>
                <a:gd name="T95" fmla="*/ 2 h 5"/>
                <a:gd name="T96" fmla="*/ 2 w 10"/>
                <a:gd name="T97" fmla="*/ 2 h 5"/>
                <a:gd name="T98" fmla="*/ 3 w 10"/>
                <a:gd name="T99" fmla="*/ 2 h 5"/>
                <a:gd name="T100" fmla="*/ 3 w 10"/>
                <a:gd name="T101" fmla="*/ 0 h 5"/>
                <a:gd name="T102" fmla="*/ 3 w 10"/>
                <a:gd name="T103" fmla="*/ 0 h 5"/>
                <a:gd name="T104" fmla="*/ 3 w 10"/>
                <a:gd name="T105" fmla="*/ 0 h 5"/>
                <a:gd name="T106" fmla="*/ 5 w 10"/>
                <a:gd name="T107" fmla="*/ 0 h 5"/>
                <a:gd name="T108" fmla="*/ 5 w 10"/>
                <a:gd name="T109" fmla="*/ 0 h 5"/>
                <a:gd name="T110" fmla="*/ 5 w 10"/>
                <a:gd name="T111" fmla="*/ 0 h 5"/>
                <a:gd name="T112" fmla="*/ 5 w 10"/>
                <a:gd name="T113" fmla="*/ 0 h 5"/>
                <a:gd name="T114" fmla="*/ 5 w 10"/>
                <a:gd name="T115" fmla="*/ 0 h 5"/>
                <a:gd name="T116" fmla="*/ 5 w 10"/>
                <a:gd name="T117" fmla="*/ 0 h 5"/>
                <a:gd name="T118" fmla="*/ 3 w 10"/>
                <a:gd name="T119" fmla="*/ 0 h 5"/>
                <a:gd name="T120" fmla="*/ 3 w 10"/>
                <a:gd name="T121" fmla="*/ 0 h 5"/>
                <a:gd name="T122" fmla="*/ 3 w 10"/>
                <a:gd name="T123" fmla="*/ 0 h 5"/>
                <a:gd name="T124" fmla="*/ 3 w 10"/>
                <a:gd name="T1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18"/>
            <p:cNvSpPr>
              <a:spLocks/>
            </p:cNvSpPr>
            <p:nvPr/>
          </p:nvSpPr>
          <p:spPr bwMode="auto">
            <a:xfrm>
              <a:off x="6260683" y="3469339"/>
              <a:ext cx="24067" cy="12033"/>
            </a:xfrm>
            <a:custGeom>
              <a:avLst/>
              <a:gdLst>
                <a:gd name="T0" fmla="*/ 3 w 10"/>
                <a:gd name="T1" fmla="*/ 0 h 5"/>
                <a:gd name="T2" fmla="*/ 3 w 10"/>
                <a:gd name="T3" fmla="*/ 0 h 5"/>
                <a:gd name="T4" fmla="*/ 3 w 10"/>
                <a:gd name="T5" fmla="*/ 0 h 5"/>
                <a:gd name="T6" fmla="*/ 2 w 10"/>
                <a:gd name="T7" fmla="*/ 0 h 5"/>
                <a:gd name="T8" fmla="*/ 2 w 10"/>
                <a:gd name="T9" fmla="*/ 0 h 5"/>
                <a:gd name="T10" fmla="*/ 0 w 10"/>
                <a:gd name="T11" fmla="*/ 0 h 5"/>
                <a:gd name="T12" fmla="*/ 0 w 10"/>
                <a:gd name="T13" fmla="*/ 2 h 5"/>
                <a:gd name="T14" fmla="*/ 0 w 10"/>
                <a:gd name="T15" fmla="*/ 2 h 5"/>
                <a:gd name="T16" fmla="*/ 2 w 10"/>
                <a:gd name="T17" fmla="*/ 3 h 5"/>
                <a:gd name="T18" fmla="*/ 2 w 10"/>
                <a:gd name="T19" fmla="*/ 3 h 5"/>
                <a:gd name="T20" fmla="*/ 3 w 10"/>
                <a:gd name="T21" fmla="*/ 3 h 5"/>
                <a:gd name="T22" fmla="*/ 3 w 10"/>
                <a:gd name="T23" fmla="*/ 3 h 5"/>
                <a:gd name="T24" fmla="*/ 5 w 10"/>
                <a:gd name="T25" fmla="*/ 3 h 5"/>
                <a:gd name="T26" fmla="*/ 5 w 10"/>
                <a:gd name="T27" fmla="*/ 3 h 5"/>
                <a:gd name="T28" fmla="*/ 7 w 10"/>
                <a:gd name="T29" fmla="*/ 3 h 5"/>
                <a:gd name="T30" fmla="*/ 7 w 10"/>
                <a:gd name="T31" fmla="*/ 3 h 5"/>
                <a:gd name="T32" fmla="*/ 7 w 10"/>
                <a:gd name="T33" fmla="*/ 3 h 5"/>
                <a:gd name="T34" fmla="*/ 7 w 10"/>
                <a:gd name="T35" fmla="*/ 3 h 5"/>
                <a:gd name="T36" fmla="*/ 7 w 10"/>
                <a:gd name="T37" fmla="*/ 3 h 5"/>
                <a:gd name="T38" fmla="*/ 7 w 10"/>
                <a:gd name="T39" fmla="*/ 3 h 5"/>
                <a:gd name="T40" fmla="*/ 7 w 10"/>
                <a:gd name="T41" fmla="*/ 3 h 5"/>
                <a:gd name="T42" fmla="*/ 7 w 10"/>
                <a:gd name="T43" fmla="*/ 3 h 5"/>
                <a:gd name="T44" fmla="*/ 5 w 10"/>
                <a:gd name="T45" fmla="*/ 5 h 5"/>
                <a:gd name="T46" fmla="*/ 5 w 10"/>
                <a:gd name="T47" fmla="*/ 5 h 5"/>
                <a:gd name="T48" fmla="*/ 5 w 10"/>
                <a:gd name="T49" fmla="*/ 5 h 5"/>
                <a:gd name="T50" fmla="*/ 5 w 10"/>
                <a:gd name="T51" fmla="*/ 5 h 5"/>
                <a:gd name="T52" fmla="*/ 5 w 10"/>
                <a:gd name="T53" fmla="*/ 5 h 5"/>
                <a:gd name="T54" fmla="*/ 5 w 10"/>
                <a:gd name="T55" fmla="*/ 5 h 5"/>
                <a:gd name="T56" fmla="*/ 5 w 10"/>
                <a:gd name="T57" fmla="*/ 5 h 5"/>
                <a:gd name="T58" fmla="*/ 5 w 10"/>
                <a:gd name="T59" fmla="*/ 5 h 5"/>
                <a:gd name="T60" fmla="*/ 7 w 10"/>
                <a:gd name="T61" fmla="*/ 5 h 5"/>
                <a:gd name="T62" fmla="*/ 7 w 10"/>
                <a:gd name="T63" fmla="*/ 5 h 5"/>
                <a:gd name="T64" fmla="*/ 7 w 10"/>
                <a:gd name="T65" fmla="*/ 5 h 5"/>
                <a:gd name="T66" fmla="*/ 8 w 10"/>
                <a:gd name="T67" fmla="*/ 5 h 5"/>
                <a:gd name="T68" fmla="*/ 8 w 10"/>
                <a:gd name="T69" fmla="*/ 5 h 5"/>
                <a:gd name="T70" fmla="*/ 8 w 10"/>
                <a:gd name="T71" fmla="*/ 3 h 5"/>
                <a:gd name="T72" fmla="*/ 10 w 10"/>
                <a:gd name="T73" fmla="*/ 3 h 5"/>
                <a:gd name="T74" fmla="*/ 10 w 10"/>
                <a:gd name="T75" fmla="*/ 3 h 5"/>
                <a:gd name="T76" fmla="*/ 8 w 10"/>
                <a:gd name="T77" fmla="*/ 2 h 5"/>
                <a:gd name="T78" fmla="*/ 8 w 10"/>
                <a:gd name="T79" fmla="*/ 2 h 5"/>
                <a:gd name="T80" fmla="*/ 7 w 10"/>
                <a:gd name="T81" fmla="*/ 2 h 5"/>
                <a:gd name="T82" fmla="*/ 7 w 10"/>
                <a:gd name="T83" fmla="*/ 2 h 5"/>
                <a:gd name="T84" fmla="*/ 5 w 10"/>
                <a:gd name="T85" fmla="*/ 2 h 5"/>
                <a:gd name="T86" fmla="*/ 5 w 10"/>
                <a:gd name="T87" fmla="*/ 2 h 5"/>
                <a:gd name="T88" fmla="*/ 3 w 10"/>
                <a:gd name="T89" fmla="*/ 2 h 5"/>
                <a:gd name="T90" fmla="*/ 3 w 10"/>
                <a:gd name="T91" fmla="*/ 2 h 5"/>
                <a:gd name="T92" fmla="*/ 3 w 10"/>
                <a:gd name="T93" fmla="*/ 2 h 5"/>
                <a:gd name="T94" fmla="*/ 2 w 10"/>
                <a:gd name="T95" fmla="*/ 2 h 5"/>
                <a:gd name="T96" fmla="*/ 2 w 10"/>
                <a:gd name="T97" fmla="*/ 2 h 5"/>
                <a:gd name="T98" fmla="*/ 3 w 10"/>
                <a:gd name="T99" fmla="*/ 2 h 5"/>
                <a:gd name="T100" fmla="*/ 3 w 10"/>
                <a:gd name="T101" fmla="*/ 0 h 5"/>
                <a:gd name="T102" fmla="*/ 3 w 10"/>
                <a:gd name="T103" fmla="*/ 0 h 5"/>
                <a:gd name="T104" fmla="*/ 3 w 10"/>
                <a:gd name="T105" fmla="*/ 0 h 5"/>
                <a:gd name="T106" fmla="*/ 5 w 10"/>
                <a:gd name="T107" fmla="*/ 0 h 5"/>
                <a:gd name="T108" fmla="*/ 5 w 10"/>
                <a:gd name="T109" fmla="*/ 0 h 5"/>
                <a:gd name="T110" fmla="*/ 5 w 10"/>
                <a:gd name="T111" fmla="*/ 0 h 5"/>
                <a:gd name="T112" fmla="*/ 5 w 10"/>
                <a:gd name="T113" fmla="*/ 0 h 5"/>
                <a:gd name="T114" fmla="*/ 5 w 10"/>
                <a:gd name="T115" fmla="*/ 0 h 5"/>
                <a:gd name="T116" fmla="*/ 5 w 10"/>
                <a:gd name="T117" fmla="*/ 0 h 5"/>
                <a:gd name="T118" fmla="*/ 3 w 10"/>
                <a:gd name="T119" fmla="*/ 0 h 5"/>
                <a:gd name="T120" fmla="*/ 3 w 10"/>
                <a:gd name="T121" fmla="*/ 0 h 5"/>
                <a:gd name="T122" fmla="*/ 3 w 10"/>
                <a:gd name="T123" fmla="*/ 0 h 5"/>
                <a:gd name="T124" fmla="*/ 3 w 10"/>
                <a:gd name="T1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19"/>
            <p:cNvSpPr>
              <a:spLocks noEditPoints="1"/>
            </p:cNvSpPr>
            <p:nvPr/>
          </p:nvSpPr>
          <p:spPr bwMode="auto">
            <a:xfrm>
              <a:off x="6277530" y="3462119"/>
              <a:ext cx="21661" cy="12033"/>
            </a:xfrm>
            <a:custGeom>
              <a:avLst/>
              <a:gdLst>
                <a:gd name="T0" fmla="*/ 1 w 6"/>
                <a:gd name="T1" fmla="*/ 1 h 3"/>
                <a:gd name="T2" fmla="*/ 1 w 6"/>
                <a:gd name="T3" fmla="*/ 1 h 3"/>
                <a:gd name="T4" fmla="*/ 1 w 6"/>
                <a:gd name="T5" fmla="*/ 1 h 3"/>
                <a:gd name="T6" fmla="*/ 1 w 6"/>
                <a:gd name="T7" fmla="*/ 1 h 3"/>
                <a:gd name="T8" fmla="*/ 1 w 6"/>
                <a:gd name="T9" fmla="*/ 0 h 3"/>
                <a:gd name="T10" fmla="*/ 2 w 6"/>
                <a:gd name="T11" fmla="*/ 0 h 3"/>
                <a:gd name="T12" fmla="*/ 3 w 6"/>
                <a:gd name="T13" fmla="*/ 1 h 3"/>
                <a:gd name="T14" fmla="*/ 1 w 6"/>
                <a:gd name="T15" fmla="*/ 1 h 3"/>
                <a:gd name="T16" fmla="*/ 2 w 6"/>
                <a:gd name="T17" fmla="*/ 0 h 3"/>
                <a:gd name="T18" fmla="*/ 1 w 6"/>
                <a:gd name="T19" fmla="*/ 0 h 3"/>
                <a:gd name="T20" fmla="*/ 0 w 6"/>
                <a:gd name="T21" fmla="*/ 0 h 3"/>
                <a:gd name="T22" fmla="*/ 0 w 6"/>
                <a:gd name="T23" fmla="*/ 1 h 3"/>
                <a:gd name="T24" fmla="*/ 0 w 6"/>
                <a:gd name="T25" fmla="*/ 1 h 3"/>
                <a:gd name="T26" fmla="*/ 0 w 6"/>
                <a:gd name="T27" fmla="*/ 2 h 3"/>
                <a:gd name="T28" fmla="*/ 1 w 6"/>
                <a:gd name="T29" fmla="*/ 2 h 3"/>
                <a:gd name="T30" fmla="*/ 2 w 6"/>
                <a:gd name="T31" fmla="*/ 3 h 3"/>
                <a:gd name="T32" fmla="*/ 3 w 6"/>
                <a:gd name="T33" fmla="*/ 3 h 3"/>
                <a:gd name="T34" fmla="*/ 4 w 6"/>
                <a:gd name="T35" fmla="*/ 3 h 3"/>
                <a:gd name="T36" fmla="*/ 5 w 6"/>
                <a:gd name="T37" fmla="*/ 3 h 3"/>
                <a:gd name="T38" fmla="*/ 5 w 6"/>
                <a:gd name="T39" fmla="*/ 2 h 3"/>
                <a:gd name="T40" fmla="*/ 6 w 6"/>
                <a:gd name="T41" fmla="*/ 2 h 3"/>
                <a:gd name="T42" fmla="*/ 6 w 6"/>
                <a:gd name="T43" fmla="*/ 2 h 3"/>
                <a:gd name="T44" fmla="*/ 6 w 6"/>
                <a:gd name="T45" fmla="*/ 2 h 3"/>
                <a:gd name="T46" fmla="*/ 6 w 6"/>
                <a:gd name="T47" fmla="*/ 2 h 3"/>
                <a:gd name="T48" fmla="*/ 6 w 6"/>
                <a:gd name="T49" fmla="*/ 1 h 3"/>
                <a:gd name="T50" fmla="*/ 6 w 6"/>
                <a:gd name="T51" fmla="*/ 1 h 3"/>
                <a:gd name="T52" fmla="*/ 5 w 6"/>
                <a:gd name="T53" fmla="*/ 1 h 3"/>
                <a:gd name="T54" fmla="*/ 5 w 6"/>
                <a:gd name="T55" fmla="*/ 1 h 3"/>
                <a:gd name="T56" fmla="*/ 5 w 6"/>
                <a:gd name="T57" fmla="*/ 1 h 3"/>
                <a:gd name="T58" fmla="*/ 5 w 6"/>
                <a:gd name="T59" fmla="*/ 1 h 3"/>
                <a:gd name="T60" fmla="*/ 5 w 6"/>
                <a:gd name="T61" fmla="*/ 1 h 3"/>
                <a:gd name="T62" fmla="*/ 5 w 6"/>
                <a:gd name="T63" fmla="*/ 1 h 3"/>
                <a:gd name="T64" fmla="*/ 5 w 6"/>
                <a:gd name="T65" fmla="*/ 1 h 3"/>
                <a:gd name="T66" fmla="*/ 5 w 6"/>
                <a:gd name="T67" fmla="*/ 2 h 3"/>
                <a:gd name="T68" fmla="*/ 4 w 6"/>
                <a:gd name="T69" fmla="*/ 2 h 3"/>
                <a:gd name="T70" fmla="*/ 4 w 6"/>
                <a:gd name="T71" fmla="*/ 2 h 3"/>
                <a:gd name="T72" fmla="*/ 3 w 6"/>
                <a:gd name="T73" fmla="*/ 2 h 3"/>
                <a:gd name="T74" fmla="*/ 3 w 6"/>
                <a:gd name="T75" fmla="*/ 2 h 3"/>
                <a:gd name="T76" fmla="*/ 2 w 6"/>
                <a:gd name="T77" fmla="*/ 2 h 3"/>
                <a:gd name="T78" fmla="*/ 4 w 6"/>
                <a:gd name="T79" fmla="*/ 1 h 3"/>
                <a:gd name="T80" fmla="*/ 4 w 6"/>
                <a:gd name="T81" fmla="*/ 0 h 3"/>
                <a:gd name="T82" fmla="*/ 4 w 6"/>
                <a:gd name="T83" fmla="*/ 0 h 3"/>
                <a:gd name="T84" fmla="*/ 4 w 6"/>
                <a:gd name="T85" fmla="*/ 0 h 3"/>
                <a:gd name="T86" fmla="*/ 3 w 6"/>
                <a:gd name="T87" fmla="*/ 0 h 3"/>
                <a:gd name="T88" fmla="*/ 2 w 6"/>
                <a:gd name="T8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20"/>
            <p:cNvSpPr>
              <a:spLocks/>
            </p:cNvSpPr>
            <p:nvPr/>
          </p:nvSpPr>
          <p:spPr bwMode="auto">
            <a:xfrm>
              <a:off x="6347325" y="3413985"/>
              <a:ext cx="26475" cy="12033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0 h 3"/>
                <a:gd name="T4" fmla="*/ 1 w 7"/>
                <a:gd name="T5" fmla="*/ 0 h 3"/>
                <a:gd name="T6" fmla="*/ 1 w 7"/>
                <a:gd name="T7" fmla="*/ 0 h 3"/>
                <a:gd name="T8" fmla="*/ 1 w 7"/>
                <a:gd name="T9" fmla="*/ 0 h 3"/>
                <a:gd name="T10" fmla="*/ 1 w 7"/>
                <a:gd name="T11" fmla="*/ 0 h 3"/>
                <a:gd name="T12" fmla="*/ 0 w 7"/>
                <a:gd name="T13" fmla="*/ 0 h 3"/>
                <a:gd name="T14" fmla="*/ 1 w 7"/>
                <a:gd name="T15" fmla="*/ 0 h 3"/>
                <a:gd name="T16" fmla="*/ 6 w 7"/>
                <a:gd name="T17" fmla="*/ 3 h 3"/>
                <a:gd name="T18" fmla="*/ 6 w 7"/>
                <a:gd name="T19" fmla="*/ 3 h 3"/>
                <a:gd name="T20" fmla="*/ 6 w 7"/>
                <a:gd name="T21" fmla="*/ 3 h 3"/>
                <a:gd name="T22" fmla="*/ 6 w 7"/>
                <a:gd name="T23" fmla="*/ 3 h 3"/>
                <a:gd name="T24" fmla="*/ 6 w 7"/>
                <a:gd name="T25" fmla="*/ 3 h 3"/>
                <a:gd name="T26" fmla="*/ 7 w 7"/>
                <a:gd name="T27" fmla="*/ 3 h 3"/>
                <a:gd name="T28" fmla="*/ 7 w 7"/>
                <a:gd name="T29" fmla="*/ 3 h 3"/>
                <a:gd name="T30" fmla="*/ 7 w 7"/>
                <a:gd name="T31" fmla="*/ 3 h 3"/>
                <a:gd name="T32" fmla="*/ 7 w 7"/>
                <a:gd name="T33" fmla="*/ 3 h 3"/>
                <a:gd name="T34" fmla="*/ 2 w 7"/>
                <a:gd name="T35" fmla="*/ 0 h 3"/>
                <a:gd name="T36" fmla="*/ 1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4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21"/>
            <p:cNvSpPr>
              <a:spLocks/>
            </p:cNvSpPr>
            <p:nvPr/>
          </p:nvSpPr>
          <p:spPr bwMode="auto">
            <a:xfrm>
              <a:off x="6364172" y="3406764"/>
              <a:ext cx="26475" cy="14440"/>
            </a:xfrm>
            <a:custGeom>
              <a:avLst/>
              <a:gdLst>
                <a:gd name="T0" fmla="*/ 3 w 7"/>
                <a:gd name="T1" fmla="*/ 0 h 4"/>
                <a:gd name="T2" fmla="*/ 3 w 7"/>
                <a:gd name="T3" fmla="*/ 0 h 4"/>
                <a:gd name="T4" fmla="*/ 2 w 7"/>
                <a:gd name="T5" fmla="*/ 1 h 4"/>
                <a:gd name="T6" fmla="*/ 1 w 7"/>
                <a:gd name="T7" fmla="*/ 1 h 4"/>
                <a:gd name="T8" fmla="*/ 1 w 7"/>
                <a:gd name="T9" fmla="*/ 2 h 4"/>
                <a:gd name="T10" fmla="*/ 1 w 7"/>
                <a:gd name="T11" fmla="*/ 1 h 4"/>
                <a:gd name="T12" fmla="*/ 1 w 7"/>
                <a:gd name="T13" fmla="*/ 1 h 4"/>
                <a:gd name="T14" fmla="*/ 1 w 7"/>
                <a:gd name="T15" fmla="*/ 1 h 4"/>
                <a:gd name="T16" fmla="*/ 0 w 7"/>
                <a:gd name="T17" fmla="*/ 1 h 4"/>
                <a:gd name="T18" fmla="*/ 0 w 7"/>
                <a:gd name="T19" fmla="*/ 2 h 4"/>
                <a:gd name="T20" fmla="*/ 0 w 7"/>
                <a:gd name="T21" fmla="*/ 2 h 4"/>
                <a:gd name="T22" fmla="*/ 0 w 7"/>
                <a:gd name="T23" fmla="*/ 2 h 4"/>
                <a:gd name="T24" fmla="*/ 0 w 7"/>
                <a:gd name="T25" fmla="*/ 2 h 4"/>
                <a:gd name="T26" fmla="*/ 0 w 7"/>
                <a:gd name="T27" fmla="*/ 2 h 4"/>
                <a:gd name="T28" fmla="*/ 4 w 7"/>
                <a:gd name="T29" fmla="*/ 4 h 4"/>
                <a:gd name="T30" fmla="*/ 4 w 7"/>
                <a:gd name="T31" fmla="*/ 4 h 4"/>
                <a:gd name="T32" fmla="*/ 4 w 7"/>
                <a:gd name="T33" fmla="*/ 4 h 4"/>
                <a:gd name="T34" fmla="*/ 4 w 7"/>
                <a:gd name="T35" fmla="*/ 4 h 4"/>
                <a:gd name="T36" fmla="*/ 4 w 7"/>
                <a:gd name="T37" fmla="*/ 4 h 4"/>
                <a:gd name="T38" fmla="*/ 5 w 7"/>
                <a:gd name="T39" fmla="*/ 4 h 4"/>
                <a:gd name="T40" fmla="*/ 5 w 7"/>
                <a:gd name="T41" fmla="*/ 4 h 4"/>
                <a:gd name="T42" fmla="*/ 5 w 7"/>
                <a:gd name="T43" fmla="*/ 4 h 4"/>
                <a:gd name="T44" fmla="*/ 5 w 7"/>
                <a:gd name="T45" fmla="*/ 4 h 4"/>
                <a:gd name="T46" fmla="*/ 2 w 7"/>
                <a:gd name="T47" fmla="*/ 2 h 4"/>
                <a:gd name="T48" fmla="*/ 2 w 7"/>
                <a:gd name="T49" fmla="*/ 2 h 4"/>
                <a:gd name="T50" fmla="*/ 2 w 7"/>
                <a:gd name="T51" fmla="*/ 1 h 4"/>
                <a:gd name="T52" fmla="*/ 3 w 7"/>
                <a:gd name="T53" fmla="*/ 1 h 4"/>
                <a:gd name="T54" fmla="*/ 3 w 7"/>
                <a:gd name="T55" fmla="*/ 1 h 4"/>
                <a:gd name="T56" fmla="*/ 4 w 7"/>
                <a:gd name="T57" fmla="*/ 1 h 4"/>
                <a:gd name="T58" fmla="*/ 4 w 7"/>
                <a:gd name="T59" fmla="*/ 1 h 4"/>
                <a:gd name="T60" fmla="*/ 6 w 7"/>
                <a:gd name="T61" fmla="*/ 3 h 4"/>
                <a:gd name="T62" fmla="*/ 6 w 7"/>
                <a:gd name="T63" fmla="*/ 3 h 4"/>
                <a:gd name="T64" fmla="*/ 6 w 7"/>
                <a:gd name="T65" fmla="*/ 3 h 4"/>
                <a:gd name="T66" fmla="*/ 7 w 7"/>
                <a:gd name="T67" fmla="*/ 3 h 4"/>
                <a:gd name="T68" fmla="*/ 7 w 7"/>
                <a:gd name="T69" fmla="*/ 3 h 4"/>
                <a:gd name="T70" fmla="*/ 7 w 7"/>
                <a:gd name="T71" fmla="*/ 2 h 4"/>
                <a:gd name="T72" fmla="*/ 7 w 7"/>
                <a:gd name="T73" fmla="*/ 2 h 4"/>
                <a:gd name="T74" fmla="*/ 7 w 7"/>
                <a:gd name="T75" fmla="*/ 2 h 4"/>
                <a:gd name="T76" fmla="*/ 7 w 7"/>
                <a:gd name="T77" fmla="*/ 2 h 4"/>
                <a:gd name="T78" fmla="*/ 5 w 7"/>
                <a:gd name="T79" fmla="*/ 1 h 4"/>
                <a:gd name="T80" fmla="*/ 4 w 7"/>
                <a:gd name="T81" fmla="*/ 0 h 4"/>
                <a:gd name="T82" fmla="*/ 3 w 7"/>
                <a:gd name="T8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22"/>
            <p:cNvSpPr>
              <a:spLocks/>
            </p:cNvSpPr>
            <p:nvPr/>
          </p:nvSpPr>
          <p:spPr bwMode="auto">
            <a:xfrm>
              <a:off x="6383425" y="3399545"/>
              <a:ext cx="19254" cy="14440"/>
            </a:xfrm>
            <a:custGeom>
              <a:avLst/>
              <a:gdLst>
                <a:gd name="T0" fmla="*/ 1 w 8"/>
                <a:gd name="T1" fmla="*/ 0 h 6"/>
                <a:gd name="T2" fmla="*/ 1 w 8"/>
                <a:gd name="T3" fmla="*/ 0 h 6"/>
                <a:gd name="T4" fmla="*/ 1 w 8"/>
                <a:gd name="T5" fmla="*/ 0 h 6"/>
                <a:gd name="T6" fmla="*/ 1 w 8"/>
                <a:gd name="T7" fmla="*/ 0 h 6"/>
                <a:gd name="T8" fmla="*/ 0 w 8"/>
                <a:gd name="T9" fmla="*/ 1 h 6"/>
                <a:gd name="T10" fmla="*/ 0 w 8"/>
                <a:gd name="T11" fmla="*/ 1 h 6"/>
                <a:gd name="T12" fmla="*/ 0 w 8"/>
                <a:gd name="T13" fmla="*/ 1 h 6"/>
                <a:gd name="T14" fmla="*/ 0 w 8"/>
                <a:gd name="T15" fmla="*/ 3 h 6"/>
                <a:gd name="T16" fmla="*/ 0 w 8"/>
                <a:gd name="T17" fmla="*/ 3 h 6"/>
                <a:gd name="T18" fmla="*/ 1 w 8"/>
                <a:gd name="T19" fmla="*/ 3 h 6"/>
                <a:gd name="T20" fmla="*/ 1 w 8"/>
                <a:gd name="T21" fmla="*/ 3 h 6"/>
                <a:gd name="T22" fmla="*/ 3 w 8"/>
                <a:gd name="T23" fmla="*/ 3 h 6"/>
                <a:gd name="T24" fmla="*/ 3 w 8"/>
                <a:gd name="T25" fmla="*/ 3 h 6"/>
                <a:gd name="T26" fmla="*/ 5 w 8"/>
                <a:gd name="T27" fmla="*/ 3 h 6"/>
                <a:gd name="T28" fmla="*/ 5 w 8"/>
                <a:gd name="T29" fmla="*/ 3 h 6"/>
                <a:gd name="T30" fmla="*/ 5 w 8"/>
                <a:gd name="T31" fmla="*/ 3 h 6"/>
                <a:gd name="T32" fmla="*/ 6 w 8"/>
                <a:gd name="T33" fmla="*/ 3 h 6"/>
                <a:gd name="T34" fmla="*/ 6 w 8"/>
                <a:gd name="T35" fmla="*/ 3 h 6"/>
                <a:gd name="T36" fmla="*/ 6 w 8"/>
                <a:gd name="T37" fmla="*/ 3 h 6"/>
                <a:gd name="T38" fmla="*/ 6 w 8"/>
                <a:gd name="T39" fmla="*/ 5 h 6"/>
                <a:gd name="T40" fmla="*/ 6 w 8"/>
                <a:gd name="T41" fmla="*/ 5 h 6"/>
                <a:gd name="T42" fmla="*/ 5 w 8"/>
                <a:gd name="T43" fmla="*/ 5 h 6"/>
                <a:gd name="T44" fmla="*/ 5 w 8"/>
                <a:gd name="T45" fmla="*/ 5 h 6"/>
                <a:gd name="T46" fmla="*/ 3 w 8"/>
                <a:gd name="T47" fmla="*/ 5 h 6"/>
                <a:gd name="T48" fmla="*/ 3 w 8"/>
                <a:gd name="T49" fmla="*/ 5 h 6"/>
                <a:gd name="T50" fmla="*/ 3 w 8"/>
                <a:gd name="T51" fmla="*/ 5 h 6"/>
                <a:gd name="T52" fmla="*/ 3 w 8"/>
                <a:gd name="T53" fmla="*/ 5 h 6"/>
                <a:gd name="T54" fmla="*/ 3 w 8"/>
                <a:gd name="T55" fmla="*/ 5 h 6"/>
                <a:gd name="T56" fmla="*/ 3 w 8"/>
                <a:gd name="T57" fmla="*/ 5 h 6"/>
                <a:gd name="T58" fmla="*/ 5 w 8"/>
                <a:gd name="T59" fmla="*/ 6 h 6"/>
                <a:gd name="T60" fmla="*/ 5 w 8"/>
                <a:gd name="T61" fmla="*/ 6 h 6"/>
                <a:gd name="T62" fmla="*/ 5 w 8"/>
                <a:gd name="T63" fmla="*/ 6 h 6"/>
                <a:gd name="T64" fmla="*/ 6 w 8"/>
                <a:gd name="T65" fmla="*/ 6 h 6"/>
                <a:gd name="T66" fmla="*/ 6 w 8"/>
                <a:gd name="T67" fmla="*/ 5 h 6"/>
                <a:gd name="T68" fmla="*/ 6 w 8"/>
                <a:gd name="T69" fmla="*/ 5 h 6"/>
                <a:gd name="T70" fmla="*/ 8 w 8"/>
                <a:gd name="T71" fmla="*/ 5 h 6"/>
                <a:gd name="T72" fmla="*/ 8 w 8"/>
                <a:gd name="T73" fmla="*/ 3 h 6"/>
                <a:gd name="T74" fmla="*/ 8 w 8"/>
                <a:gd name="T75" fmla="*/ 3 h 6"/>
                <a:gd name="T76" fmla="*/ 6 w 8"/>
                <a:gd name="T77" fmla="*/ 3 h 6"/>
                <a:gd name="T78" fmla="*/ 6 w 8"/>
                <a:gd name="T79" fmla="*/ 1 h 6"/>
                <a:gd name="T80" fmla="*/ 5 w 8"/>
                <a:gd name="T81" fmla="*/ 1 h 6"/>
                <a:gd name="T82" fmla="*/ 5 w 8"/>
                <a:gd name="T83" fmla="*/ 1 h 6"/>
                <a:gd name="T84" fmla="*/ 3 w 8"/>
                <a:gd name="T85" fmla="*/ 1 h 6"/>
                <a:gd name="T86" fmla="*/ 3 w 8"/>
                <a:gd name="T87" fmla="*/ 1 h 6"/>
                <a:gd name="T88" fmla="*/ 3 w 8"/>
                <a:gd name="T89" fmla="*/ 3 h 6"/>
                <a:gd name="T90" fmla="*/ 1 w 8"/>
                <a:gd name="T91" fmla="*/ 3 h 6"/>
                <a:gd name="T92" fmla="*/ 1 w 8"/>
                <a:gd name="T93" fmla="*/ 1 h 6"/>
                <a:gd name="T94" fmla="*/ 1 w 8"/>
                <a:gd name="T95" fmla="*/ 1 h 6"/>
                <a:gd name="T96" fmla="*/ 1 w 8"/>
                <a:gd name="T97" fmla="*/ 1 h 6"/>
                <a:gd name="T98" fmla="*/ 1 w 8"/>
                <a:gd name="T99" fmla="*/ 1 h 6"/>
                <a:gd name="T100" fmla="*/ 1 w 8"/>
                <a:gd name="T101" fmla="*/ 1 h 6"/>
                <a:gd name="T102" fmla="*/ 1 w 8"/>
                <a:gd name="T103" fmla="*/ 1 h 6"/>
                <a:gd name="T104" fmla="*/ 3 w 8"/>
                <a:gd name="T105" fmla="*/ 1 h 6"/>
                <a:gd name="T106" fmla="*/ 3 w 8"/>
                <a:gd name="T107" fmla="*/ 1 h 6"/>
                <a:gd name="T108" fmla="*/ 3 w 8"/>
                <a:gd name="T109" fmla="*/ 1 h 6"/>
                <a:gd name="T110" fmla="*/ 3 w 8"/>
                <a:gd name="T111" fmla="*/ 1 h 6"/>
                <a:gd name="T112" fmla="*/ 3 w 8"/>
                <a:gd name="T113" fmla="*/ 1 h 6"/>
                <a:gd name="T114" fmla="*/ 3 w 8"/>
                <a:gd name="T115" fmla="*/ 0 h 6"/>
                <a:gd name="T116" fmla="*/ 3 w 8"/>
                <a:gd name="T117" fmla="*/ 0 h 6"/>
                <a:gd name="T118" fmla="*/ 3 w 8"/>
                <a:gd name="T119" fmla="*/ 0 h 6"/>
                <a:gd name="T120" fmla="*/ 3 w 8"/>
                <a:gd name="T121" fmla="*/ 0 h 6"/>
                <a:gd name="T122" fmla="*/ 3 w 8"/>
                <a:gd name="T123" fmla="*/ 0 h 6"/>
                <a:gd name="T124" fmla="*/ 1 w 8"/>
                <a:gd name="T1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23"/>
            <p:cNvSpPr>
              <a:spLocks/>
            </p:cNvSpPr>
            <p:nvPr/>
          </p:nvSpPr>
          <p:spPr bwMode="auto">
            <a:xfrm>
              <a:off x="6383425" y="3399545"/>
              <a:ext cx="19254" cy="14440"/>
            </a:xfrm>
            <a:custGeom>
              <a:avLst/>
              <a:gdLst>
                <a:gd name="T0" fmla="*/ 1 w 8"/>
                <a:gd name="T1" fmla="*/ 0 h 6"/>
                <a:gd name="T2" fmla="*/ 1 w 8"/>
                <a:gd name="T3" fmla="*/ 0 h 6"/>
                <a:gd name="T4" fmla="*/ 1 w 8"/>
                <a:gd name="T5" fmla="*/ 0 h 6"/>
                <a:gd name="T6" fmla="*/ 1 w 8"/>
                <a:gd name="T7" fmla="*/ 0 h 6"/>
                <a:gd name="T8" fmla="*/ 0 w 8"/>
                <a:gd name="T9" fmla="*/ 1 h 6"/>
                <a:gd name="T10" fmla="*/ 0 w 8"/>
                <a:gd name="T11" fmla="*/ 1 h 6"/>
                <a:gd name="T12" fmla="*/ 0 w 8"/>
                <a:gd name="T13" fmla="*/ 1 h 6"/>
                <a:gd name="T14" fmla="*/ 0 w 8"/>
                <a:gd name="T15" fmla="*/ 3 h 6"/>
                <a:gd name="T16" fmla="*/ 0 w 8"/>
                <a:gd name="T17" fmla="*/ 3 h 6"/>
                <a:gd name="T18" fmla="*/ 1 w 8"/>
                <a:gd name="T19" fmla="*/ 3 h 6"/>
                <a:gd name="T20" fmla="*/ 1 w 8"/>
                <a:gd name="T21" fmla="*/ 3 h 6"/>
                <a:gd name="T22" fmla="*/ 3 w 8"/>
                <a:gd name="T23" fmla="*/ 3 h 6"/>
                <a:gd name="T24" fmla="*/ 3 w 8"/>
                <a:gd name="T25" fmla="*/ 3 h 6"/>
                <a:gd name="T26" fmla="*/ 5 w 8"/>
                <a:gd name="T27" fmla="*/ 3 h 6"/>
                <a:gd name="T28" fmla="*/ 5 w 8"/>
                <a:gd name="T29" fmla="*/ 3 h 6"/>
                <a:gd name="T30" fmla="*/ 5 w 8"/>
                <a:gd name="T31" fmla="*/ 3 h 6"/>
                <a:gd name="T32" fmla="*/ 6 w 8"/>
                <a:gd name="T33" fmla="*/ 3 h 6"/>
                <a:gd name="T34" fmla="*/ 6 w 8"/>
                <a:gd name="T35" fmla="*/ 3 h 6"/>
                <a:gd name="T36" fmla="*/ 6 w 8"/>
                <a:gd name="T37" fmla="*/ 3 h 6"/>
                <a:gd name="T38" fmla="*/ 6 w 8"/>
                <a:gd name="T39" fmla="*/ 5 h 6"/>
                <a:gd name="T40" fmla="*/ 6 w 8"/>
                <a:gd name="T41" fmla="*/ 5 h 6"/>
                <a:gd name="T42" fmla="*/ 5 w 8"/>
                <a:gd name="T43" fmla="*/ 5 h 6"/>
                <a:gd name="T44" fmla="*/ 5 w 8"/>
                <a:gd name="T45" fmla="*/ 5 h 6"/>
                <a:gd name="T46" fmla="*/ 3 w 8"/>
                <a:gd name="T47" fmla="*/ 5 h 6"/>
                <a:gd name="T48" fmla="*/ 3 w 8"/>
                <a:gd name="T49" fmla="*/ 5 h 6"/>
                <a:gd name="T50" fmla="*/ 3 w 8"/>
                <a:gd name="T51" fmla="*/ 5 h 6"/>
                <a:gd name="T52" fmla="*/ 3 w 8"/>
                <a:gd name="T53" fmla="*/ 5 h 6"/>
                <a:gd name="T54" fmla="*/ 3 w 8"/>
                <a:gd name="T55" fmla="*/ 5 h 6"/>
                <a:gd name="T56" fmla="*/ 3 w 8"/>
                <a:gd name="T57" fmla="*/ 5 h 6"/>
                <a:gd name="T58" fmla="*/ 5 w 8"/>
                <a:gd name="T59" fmla="*/ 6 h 6"/>
                <a:gd name="T60" fmla="*/ 5 w 8"/>
                <a:gd name="T61" fmla="*/ 6 h 6"/>
                <a:gd name="T62" fmla="*/ 5 w 8"/>
                <a:gd name="T63" fmla="*/ 6 h 6"/>
                <a:gd name="T64" fmla="*/ 6 w 8"/>
                <a:gd name="T65" fmla="*/ 6 h 6"/>
                <a:gd name="T66" fmla="*/ 6 w 8"/>
                <a:gd name="T67" fmla="*/ 5 h 6"/>
                <a:gd name="T68" fmla="*/ 6 w 8"/>
                <a:gd name="T69" fmla="*/ 5 h 6"/>
                <a:gd name="T70" fmla="*/ 8 w 8"/>
                <a:gd name="T71" fmla="*/ 5 h 6"/>
                <a:gd name="T72" fmla="*/ 8 w 8"/>
                <a:gd name="T73" fmla="*/ 3 h 6"/>
                <a:gd name="T74" fmla="*/ 8 w 8"/>
                <a:gd name="T75" fmla="*/ 3 h 6"/>
                <a:gd name="T76" fmla="*/ 6 w 8"/>
                <a:gd name="T77" fmla="*/ 3 h 6"/>
                <a:gd name="T78" fmla="*/ 6 w 8"/>
                <a:gd name="T79" fmla="*/ 1 h 6"/>
                <a:gd name="T80" fmla="*/ 5 w 8"/>
                <a:gd name="T81" fmla="*/ 1 h 6"/>
                <a:gd name="T82" fmla="*/ 5 w 8"/>
                <a:gd name="T83" fmla="*/ 1 h 6"/>
                <a:gd name="T84" fmla="*/ 3 w 8"/>
                <a:gd name="T85" fmla="*/ 1 h 6"/>
                <a:gd name="T86" fmla="*/ 3 w 8"/>
                <a:gd name="T87" fmla="*/ 1 h 6"/>
                <a:gd name="T88" fmla="*/ 3 w 8"/>
                <a:gd name="T89" fmla="*/ 3 h 6"/>
                <a:gd name="T90" fmla="*/ 1 w 8"/>
                <a:gd name="T91" fmla="*/ 3 h 6"/>
                <a:gd name="T92" fmla="*/ 1 w 8"/>
                <a:gd name="T93" fmla="*/ 1 h 6"/>
                <a:gd name="T94" fmla="*/ 1 w 8"/>
                <a:gd name="T95" fmla="*/ 1 h 6"/>
                <a:gd name="T96" fmla="*/ 1 w 8"/>
                <a:gd name="T97" fmla="*/ 1 h 6"/>
                <a:gd name="T98" fmla="*/ 1 w 8"/>
                <a:gd name="T99" fmla="*/ 1 h 6"/>
                <a:gd name="T100" fmla="*/ 1 w 8"/>
                <a:gd name="T101" fmla="*/ 1 h 6"/>
                <a:gd name="T102" fmla="*/ 1 w 8"/>
                <a:gd name="T103" fmla="*/ 1 h 6"/>
                <a:gd name="T104" fmla="*/ 3 w 8"/>
                <a:gd name="T105" fmla="*/ 1 h 6"/>
                <a:gd name="T106" fmla="*/ 3 w 8"/>
                <a:gd name="T107" fmla="*/ 1 h 6"/>
                <a:gd name="T108" fmla="*/ 3 w 8"/>
                <a:gd name="T109" fmla="*/ 1 h 6"/>
                <a:gd name="T110" fmla="*/ 3 w 8"/>
                <a:gd name="T111" fmla="*/ 1 h 6"/>
                <a:gd name="T112" fmla="*/ 3 w 8"/>
                <a:gd name="T113" fmla="*/ 1 h 6"/>
                <a:gd name="T114" fmla="*/ 3 w 8"/>
                <a:gd name="T115" fmla="*/ 0 h 6"/>
                <a:gd name="T116" fmla="*/ 3 w 8"/>
                <a:gd name="T117" fmla="*/ 0 h 6"/>
                <a:gd name="T118" fmla="*/ 3 w 8"/>
                <a:gd name="T119" fmla="*/ 0 h 6"/>
                <a:gd name="T120" fmla="*/ 3 w 8"/>
                <a:gd name="T121" fmla="*/ 0 h 6"/>
                <a:gd name="T122" fmla="*/ 3 w 8"/>
                <a:gd name="T123" fmla="*/ 0 h 6"/>
                <a:gd name="T124" fmla="*/ 1 w 8"/>
                <a:gd name="T1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24"/>
            <p:cNvSpPr>
              <a:spLocks noEditPoints="1"/>
            </p:cNvSpPr>
            <p:nvPr/>
          </p:nvSpPr>
          <p:spPr bwMode="auto">
            <a:xfrm>
              <a:off x="6477288" y="3336970"/>
              <a:ext cx="36102" cy="14440"/>
            </a:xfrm>
            <a:custGeom>
              <a:avLst/>
              <a:gdLst>
                <a:gd name="T0" fmla="*/ 2 w 9"/>
                <a:gd name="T1" fmla="*/ 1 h 4"/>
                <a:gd name="T2" fmla="*/ 2 w 9"/>
                <a:gd name="T3" fmla="*/ 2 h 4"/>
                <a:gd name="T4" fmla="*/ 1 w 9"/>
                <a:gd name="T5" fmla="*/ 2 h 4"/>
                <a:gd name="T6" fmla="*/ 0 w 9"/>
                <a:gd name="T7" fmla="*/ 2 h 4"/>
                <a:gd name="T8" fmla="*/ 4 w 9"/>
                <a:gd name="T9" fmla="*/ 4 h 4"/>
                <a:gd name="T10" fmla="*/ 4 w 9"/>
                <a:gd name="T11" fmla="*/ 4 h 4"/>
                <a:gd name="T12" fmla="*/ 5 w 9"/>
                <a:gd name="T13" fmla="*/ 4 h 4"/>
                <a:gd name="T14" fmla="*/ 5 w 9"/>
                <a:gd name="T15" fmla="*/ 3 h 4"/>
                <a:gd name="T16" fmla="*/ 5 w 9"/>
                <a:gd name="T17" fmla="*/ 3 h 4"/>
                <a:gd name="T18" fmla="*/ 4 w 9"/>
                <a:gd name="T19" fmla="*/ 2 h 4"/>
                <a:gd name="T20" fmla="*/ 3 w 9"/>
                <a:gd name="T21" fmla="*/ 2 h 4"/>
                <a:gd name="T22" fmla="*/ 2 w 9"/>
                <a:gd name="T23" fmla="*/ 1 h 4"/>
                <a:gd name="T24" fmla="*/ 8 w 9"/>
                <a:gd name="T25" fmla="*/ 0 h 4"/>
                <a:gd name="T26" fmla="*/ 7 w 9"/>
                <a:gd name="T27" fmla="*/ 0 h 4"/>
                <a:gd name="T28" fmla="*/ 7 w 9"/>
                <a:gd name="T29" fmla="*/ 0 h 4"/>
                <a:gd name="T30" fmla="*/ 7 w 9"/>
                <a:gd name="T31" fmla="*/ 0 h 4"/>
                <a:gd name="T32" fmla="*/ 7 w 9"/>
                <a:gd name="T33" fmla="*/ 0 h 4"/>
                <a:gd name="T34" fmla="*/ 7 w 9"/>
                <a:gd name="T35" fmla="*/ 1 h 4"/>
                <a:gd name="T36" fmla="*/ 9 w 9"/>
                <a:gd name="T37" fmla="*/ 0 h 4"/>
                <a:gd name="T38" fmla="*/ 8 w 9"/>
                <a:gd name="T3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4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9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25"/>
            <p:cNvSpPr>
              <a:spLocks noEditPoints="1"/>
            </p:cNvSpPr>
            <p:nvPr/>
          </p:nvSpPr>
          <p:spPr bwMode="auto">
            <a:xfrm>
              <a:off x="6470067" y="3339376"/>
              <a:ext cx="33694" cy="16846"/>
            </a:xfrm>
            <a:custGeom>
              <a:avLst/>
              <a:gdLst>
                <a:gd name="T0" fmla="*/ 6 w 9"/>
                <a:gd name="T1" fmla="*/ 3 h 4"/>
                <a:gd name="T2" fmla="*/ 2 w 9"/>
                <a:gd name="T3" fmla="*/ 1 h 4"/>
                <a:gd name="T4" fmla="*/ 3 w 9"/>
                <a:gd name="T5" fmla="*/ 1 h 4"/>
                <a:gd name="T6" fmla="*/ 4 w 9"/>
                <a:gd name="T7" fmla="*/ 1 h 4"/>
                <a:gd name="T8" fmla="*/ 4 w 9"/>
                <a:gd name="T9" fmla="*/ 0 h 4"/>
                <a:gd name="T10" fmla="*/ 5 w 9"/>
                <a:gd name="T11" fmla="*/ 1 h 4"/>
                <a:gd name="T12" fmla="*/ 6 w 9"/>
                <a:gd name="T13" fmla="*/ 1 h 4"/>
                <a:gd name="T14" fmla="*/ 7 w 9"/>
                <a:gd name="T15" fmla="*/ 2 h 4"/>
                <a:gd name="T16" fmla="*/ 7 w 9"/>
                <a:gd name="T17" fmla="*/ 2 h 4"/>
                <a:gd name="T18" fmla="*/ 7 w 9"/>
                <a:gd name="T19" fmla="*/ 3 h 4"/>
                <a:gd name="T20" fmla="*/ 6 w 9"/>
                <a:gd name="T21" fmla="*/ 3 h 4"/>
                <a:gd name="T22" fmla="*/ 6 w 9"/>
                <a:gd name="T23" fmla="*/ 3 h 4"/>
                <a:gd name="T24" fmla="*/ 4 w 9"/>
                <a:gd name="T25" fmla="*/ 0 h 4"/>
                <a:gd name="T26" fmla="*/ 3 w 9"/>
                <a:gd name="T27" fmla="*/ 0 h 4"/>
                <a:gd name="T28" fmla="*/ 2 w 9"/>
                <a:gd name="T29" fmla="*/ 0 h 4"/>
                <a:gd name="T30" fmla="*/ 1 w 9"/>
                <a:gd name="T31" fmla="*/ 1 h 4"/>
                <a:gd name="T32" fmla="*/ 0 w 9"/>
                <a:gd name="T33" fmla="*/ 1 h 4"/>
                <a:gd name="T34" fmla="*/ 1 w 9"/>
                <a:gd name="T35" fmla="*/ 1 h 4"/>
                <a:gd name="T36" fmla="*/ 5 w 9"/>
                <a:gd name="T37" fmla="*/ 4 h 4"/>
                <a:gd name="T38" fmla="*/ 6 w 9"/>
                <a:gd name="T39" fmla="*/ 4 h 4"/>
                <a:gd name="T40" fmla="*/ 6 w 9"/>
                <a:gd name="T41" fmla="*/ 4 h 4"/>
                <a:gd name="T42" fmla="*/ 7 w 9"/>
                <a:gd name="T43" fmla="*/ 4 h 4"/>
                <a:gd name="T44" fmla="*/ 8 w 9"/>
                <a:gd name="T45" fmla="*/ 3 h 4"/>
                <a:gd name="T46" fmla="*/ 9 w 9"/>
                <a:gd name="T47" fmla="*/ 2 h 4"/>
                <a:gd name="T48" fmla="*/ 8 w 9"/>
                <a:gd name="T49" fmla="*/ 1 h 4"/>
                <a:gd name="T50" fmla="*/ 7 w 9"/>
                <a:gd name="T51" fmla="*/ 0 h 4"/>
                <a:gd name="T52" fmla="*/ 6 w 9"/>
                <a:gd name="T53" fmla="*/ 0 h 4"/>
                <a:gd name="T54" fmla="*/ 5 w 9"/>
                <a:gd name="T55" fmla="*/ 0 h 4"/>
                <a:gd name="T56" fmla="*/ 4 w 9"/>
                <a:gd name="T5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" h="4">
                  <a:moveTo>
                    <a:pt x="6" y="3"/>
                  </a:moveTo>
                  <a:cubicBezTo>
                    <a:pt x="4" y="3"/>
                    <a:pt x="4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26"/>
            <p:cNvSpPr>
              <a:spLocks noEditPoints="1"/>
            </p:cNvSpPr>
            <p:nvPr/>
          </p:nvSpPr>
          <p:spPr bwMode="auto">
            <a:xfrm>
              <a:off x="6496542" y="3332156"/>
              <a:ext cx="28881" cy="12033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2 w 7"/>
                <a:gd name="T5" fmla="*/ 1 h 3"/>
                <a:gd name="T6" fmla="*/ 2 w 7"/>
                <a:gd name="T7" fmla="*/ 1 h 3"/>
                <a:gd name="T8" fmla="*/ 2 w 7"/>
                <a:gd name="T9" fmla="*/ 1 h 3"/>
                <a:gd name="T10" fmla="*/ 3 w 7"/>
                <a:gd name="T11" fmla="*/ 1 h 3"/>
                <a:gd name="T12" fmla="*/ 4 w 7"/>
                <a:gd name="T13" fmla="*/ 1 h 3"/>
                <a:gd name="T14" fmla="*/ 2 w 7"/>
                <a:gd name="T15" fmla="*/ 2 h 3"/>
                <a:gd name="T16" fmla="*/ 3 w 7"/>
                <a:gd name="T17" fmla="*/ 0 h 3"/>
                <a:gd name="T18" fmla="*/ 2 w 7"/>
                <a:gd name="T19" fmla="*/ 0 h 3"/>
                <a:gd name="T20" fmla="*/ 1 w 7"/>
                <a:gd name="T21" fmla="*/ 0 h 3"/>
                <a:gd name="T22" fmla="*/ 1 w 7"/>
                <a:gd name="T23" fmla="*/ 1 h 3"/>
                <a:gd name="T24" fmla="*/ 0 w 7"/>
                <a:gd name="T25" fmla="*/ 1 h 3"/>
                <a:gd name="T26" fmla="*/ 1 w 7"/>
                <a:gd name="T27" fmla="*/ 2 h 3"/>
                <a:gd name="T28" fmla="*/ 2 w 7"/>
                <a:gd name="T29" fmla="*/ 3 h 3"/>
                <a:gd name="T30" fmla="*/ 3 w 7"/>
                <a:gd name="T31" fmla="*/ 3 h 3"/>
                <a:gd name="T32" fmla="*/ 4 w 7"/>
                <a:gd name="T33" fmla="*/ 3 h 3"/>
                <a:gd name="T34" fmla="*/ 5 w 7"/>
                <a:gd name="T35" fmla="*/ 3 h 3"/>
                <a:gd name="T36" fmla="*/ 6 w 7"/>
                <a:gd name="T37" fmla="*/ 3 h 3"/>
                <a:gd name="T38" fmla="*/ 6 w 7"/>
                <a:gd name="T39" fmla="*/ 2 h 3"/>
                <a:gd name="T40" fmla="*/ 6 w 7"/>
                <a:gd name="T41" fmla="*/ 2 h 3"/>
                <a:gd name="T42" fmla="*/ 7 w 7"/>
                <a:gd name="T43" fmla="*/ 2 h 3"/>
                <a:gd name="T44" fmla="*/ 7 w 7"/>
                <a:gd name="T45" fmla="*/ 2 h 3"/>
                <a:gd name="T46" fmla="*/ 7 w 7"/>
                <a:gd name="T47" fmla="*/ 2 h 3"/>
                <a:gd name="T48" fmla="*/ 7 w 7"/>
                <a:gd name="T49" fmla="*/ 2 h 3"/>
                <a:gd name="T50" fmla="*/ 6 w 7"/>
                <a:gd name="T51" fmla="*/ 2 h 3"/>
                <a:gd name="T52" fmla="*/ 6 w 7"/>
                <a:gd name="T53" fmla="*/ 2 h 3"/>
                <a:gd name="T54" fmla="*/ 6 w 7"/>
                <a:gd name="T55" fmla="*/ 1 h 3"/>
                <a:gd name="T56" fmla="*/ 6 w 7"/>
                <a:gd name="T57" fmla="*/ 1 h 3"/>
                <a:gd name="T58" fmla="*/ 6 w 7"/>
                <a:gd name="T59" fmla="*/ 1 h 3"/>
                <a:gd name="T60" fmla="*/ 6 w 7"/>
                <a:gd name="T61" fmla="*/ 1 h 3"/>
                <a:gd name="T62" fmla="*/ 6 w 7"/>
                <a:gd name="T63" fmla="*/ 1 h 3"/>
                <a:gd name="T64" fmla="*/ 6 w 7"/>
                <a:gd name="T65" fmla="*/ 2 h 3"/>
                <a:gd name="T66" fmla="*/ 5 w 7"/>
                <a:gd name="T67" fmla="*/ 2 h 3"/>
                <a:gd name="T68" fmla="*/ 5 w 7"/>
                <a:gd name="T69" fmla="*/ 2 h 3"/>
                <a:gd name="T70" fmla="*/ 4 w 7"/>
                <a:gd name="T71" fmla="*/ 2 h 3"/>
                <a:gd name="T72" fmla="*/ 4 w 7"/>
                <a:gd name="T73" fmla="*/ 2 h 3"/>
                <a:gd name="T74" fmla="*/ 3 w 7"/>
                <a:gd name="T75" fmla="*/ 2 h 3"/>
                <a:gd name="T76" fmla="*/ 3 w 7"/>
                <a:gd name="T77" fmla="*/ 2 h 3"/>
                <a:gd name="T78" fmla="*/ 5 w 7"/>
                <a:gd name="T79" fmla="*/ 1 h 3"/>
                <a:gd name="T80" fmla="*/ 5 w 7"/>
                <a:gd name="T81" fmla="*/ 1 h 3"/>
                <a:gd name="T82" fmla="*/ 5 w 7"/>
                <a:gd name="T83" fmla="*/ 1 h 3"/>
                <a:gd name="T84" fmla="*/ 5 w 7"/>
                <a:gd name="T85" fmla="*/ 0 h 3"/>
                <a:gd name="T86" fmla="*/ 4 w 7"/>
                <a:gd name="T87" fmla="*/ 0 h 3"/>
                <a:gd name="T88" fmla="*/ 3 w 7"/>
                <a:gd name="T8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727"/>
            <p:cNvSpPr>
              <a:spLocks/>
            </p:cNvSpPr>
            <p:nvPr/>
          </p:nvSpPr>
          <p:spPr bwMode="auto">
            <a:xfrm>
              <a:off x="6503761" y="3320122"/>
              <a:ext cx="28881" cy="16846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0 h 4"/>
                <a:gd name="T4" fmla="*/ 1 w 7"/>
                <a:gd name="T5" fmla="*/ 0 h 4"/>
                <a:gd name="T6" fmla="*/ 0 w 7"/>
                <a:gd name="T7" fmla="*/ 1 h 4"/>
                <a:gd name="T8" fmla="*/ 0 w 7"/>
                <a:gd name="T9" fmla="*/ 1 h 4"/>
                <a:gd name="T10" fmla="*/ 0 w 7"/>
                <a:gd name="T11" fmla="*/ 1 h 4"/>
                <a:gd name="T12" fmla="*/ 0 w 7"/>
                <a:gd name="T13" fmla="*/ 1 h 4"/>
                <a:gd name="T14" fmla="*/ 0 w 7"/>
                <a:gd name="T15" fmla="*/ 1 h 4"/>
                <a:gd name="T16" fmla="*/ 6 w 7"/>
                <a:gd name="T17" fmla="*/ 4 h 4"/>
                <a:gd name="T18" fmla="*/ 6 w 7"/>
                <a:gd name="T19" fmla="*/ 4 h 4"/>
                <a:gd name="T20" fmla="*/ 6 w 7"/>
                <a:gd name="T21" fmla="*/ 4 h 4"/>
                <a:gd name="T22" fmla="*/ 6 w 7"/>
                <a:gd name="T23" fmla="*/ 4 h 4"/>
                <a:gd name="T24" fmla="*/ 6 w 7"/>
                <a:gd name="T25" fmla="*/ 4 h 4"/>
                <a:gd name="T26" fmla="*/ 7 w 7"/>
                <a:gd name="T27" fmla="*/ 4 h 4"/>
                <a:gd name="T28" fmla="*/ 7 w 7"/>
                <a:gd name="T29" fmla="*/ 4 h 4"/>
                <a:gd name="T30" fmla="*/ 7 w 7"/>
                <a:gd name="T31" fmla="*/ 4 h 4"/>
                <a:gd name="T32" fmla="*/ 7 w 7"/>
                <a:gd name="T33" fmla="*/ 4 h 4"/>
                <a:gd name="T34" fmla="*/ 1 w 7"/>
                <a:gd name="T35" fmla="*/ 0 h 4"/>
                <a:gd name="T36" fmla="*/ 1 w 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2"/>
                    <a:pt x="3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28"/>
            <p:cNvSpPr>
              <a:spLocks/>
            </p:cNvSpPr>
            <p:nvPr/>
          </p:nvSpPr>
          <p:spPr bwMode="auto">
            <a:xfrm>
              <a:off x="7040461" y="3801466"/>
              <a:ext cx="38508" cy="21660"/>
            </a:xfrm>
            <a:custGeom>
              <a:avLst/>
              <a:gdLst>
                <a:gd name="T0" fmla="*/ 1 w 10"/>
                <a:gd name="T1" fmla="*/ 0 h 6"/>
                <a:gd name="T2" fmla="*/ 1 w 10"/>
                <a:gd name="T3" fmla="*/ 0 h 6"/>
                <a:gd name="T4" fmla="*/ 1 w 10"/>
                <a:gd name="T5" fmla="*/ 0 h 6"/>
                <a:gd name="T6" fmla="*/ 1 w 10"/>
                <a:gd name="T7" fmla="*/ 0 h 6"/>
                <a:gd name="T8" fmla="*/ 0 w 10"/>
                <a:gd name="T9" fmla="*/ 1 h 6"/>
                <a:gd name="T10" fmla="*/ 0 w 10"/>
                <a:gd name="T11" fmla="*/ 1 h 6"/>
                <a:gd name="T12" fmla="*/ 0 w 10"/>
                <a:gd name="T13" fmla="*/ 1 h 6"/>
                <a:gd name="T14" fmla="*/ 0 w 10"/>
                <a:gd name="T15" fmla="*/ 1 h 6"/>
                <a:gd name="T16" fmla="*/ 6 w 10"/>
                <a:gd name="T17" fmla="*/ 5 h 6"/>
                <a:gd name="T18" fmla="*/ 6 w 10"/>
                <a:gd name="T19" fmla="*/ 5 h 6"/>
                <a:gd name="T20" fmla="*/ 6 w 10"/>
                <a:gd name="T21" fmla="*/ 5 h 6"/>
                <a:gd name="T22" fmla="*/ 6 w 10"/>
                <a:gd name="T23" fmla="*/ 5 h 6"/>
                <a:gd name="T24" fmla="*/ 6 w 10"/>
                <a:gd name="T25" fmla="*/ 5 h 6"/>
                <a:gd name="T26" fmla="*/ 6 w 10"/>
                <a:gd name="T27" fmla="*/ 5 h 6"/>
                <a:gd name="T28" fmla="*/ 6 w 10"/>
                <a:gd name="T29" fmla="*/ 6 h 6"/>
                <a:gd name="T30" fmla="*/ 9 w 10"/>
                <a:gd name="T31" fmla="*/ 6 h 6"/>
                <a:gd name="T32" fmla="*/ 10 w 10"/>
                <a:gd name="T33" fmla="*/ 6 h 6"/>
                <a:gd name="T34" fmla="*/ 9 w 10"/>
                <a:gd name="T35" fmla="*/ 4 h 6"/>
                <a:gd name="T36" fmla="*/ 9 w 10"/>
                <a:gd name="T37" fmla="*/ 4 h 6"/>
                <a:gd name="T38" fmla="*/ 9 w 10"/>
                <a:gd name="T39" fmla="*/ 3 h 6"/>
                <a:gd name="T40" fmla="*/ 9 w 10"/>
                <a:gd name="T41" fmla="*/ 3 h 6"/>
                <a:gd name="T42" fmla="*/ 8 w 10"/>
                <a:gd name="T43" fmla="*/ 3 h 6"/>
                <a:gd name="T44" fmla="*/ 8 w 10"/>
                <a:gd name="T45" fmla="*/ 4 h 6"/>
                <a:gd name="T46" fmla="*/ 8 w 10"/>
                <a:gd name="T47" fmla="*/ 4 h 6"/>
                <a:gd name="T48" fmla="*/ 1 w 10"/>
                <a:gd name="T49" fmla="*/ 0 h 6"/>
                <a:gd name="T50" fmla="*/ 1 w 10"/>
                <a:gd name="T5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6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4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2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29"/>
            <p:cNvSpPr>
              <a:spLocks/>
            </p:cNvSpPr>
            <p:nvPr/>
          </p:nvSpPr>
          <p:spPr bwMode="auto">
            <a:xfrm>
              <a:off x="7165610" y="3729264"/>
              <a:ext cx="36102" cy="24067"/>
            </a:xfrm>
            <a:custGeom>
              <a:avLst/>
              <a:gdLst>
                <a:gd name="T0" fmla="*/ 8 w 9"/>
                <a:gd name="T1" fmla="*/ 0 h 6"/>
                <a:gd name="T2" fmla="*/ 5 w 9"/>
                <a:gd name="T3" fmla="*/ 1 h 6"/>
                <a:gd name="T4" fmla="*/ 5 w 9"/>
                <a:gd name="T5" fmla="*/ 1 h 6"/>
                <a:gd name="T6" fmla="*/ 5 w 9"/>
                <a:gd name="T7" fmla="*/ 1 h 6"/>
                <a:gd name="T8" fmla="*/ 5 w 9"/>
                <a:gd name="T9" fmla="*/ 1 h 6"/>
                <a:gd name="T10" fmla="*/ 5 w 9"/>
                <a:gd name="T11" fmla="*/ 1 h 6"/>
                <a:gd name="T12" fmla="*/ 5 w 9"/>
                <a:gd name="T13" fmla="*/ 2 h 6"/>
                <a:gd name="T14" fmla="*/ 6 w 9"/>
                <a:gd name="T15" fmla="*/ 2 h 6"/>
                <a:gd name="T16" fmla="*/ 0 w 9"/>
                <a:gd name="T17" fmla="*/ 5 h 6"/>
                <a:gd name="T18" fmla="*/ 0 w 9"/>
                <a:gd name="T19" fmla="*/ 5 h 6"/>
                <a:gd name="T20" fmla="*/ 0 w 9"/>
                <a:gd name="T21" fmla="*/ 5 h 6"/>
                <a:gd name="T22" fmla="*/ 0 w 9"/>
                <a:gd name="T23" fmla="*/ 5 h 6"/>
                <a:gd name="T24" fmla="*/ 0 w 9"/>
                <a:gd name="T25" fmla="*/ 6 h 6"/>
                <a:gd name="T26" fmla="*/ 1 w 9"/>
                <a:gd name="T27" fmla="*/ 6 h 6"/>
                <a:gd name="T28" fmla="*/ 1 w 9"/>
                <a:gd name="T29" fmla="*/ 6 h 6"/>
                <a:gd name="T30" fmla="*/ 1 w 9"/>
                <a:gd name="T31" fmla="*/ 6 h 6"/>
                <a:gd name="T32" fmla="*/ 1 w 9"/>
                <a:gd name="T33" fmla="*/ 6 h 6"/>
                <a:gd name="T34" fmla="*/ 7 w 9"/>
                <a:gd name="T35" fmla="*/ 2 h 6"/>
                <a:gd name="T36" fmla="*/ 7 w 9"/>
                <a:gd name="T37" fmla="*/ 3 h 6"/>
                <a:gd name="T38" fmla="*/ 8 w 9"/>
                <a:gd name="T39" fmla="*/ 3 h 6"/>
                <a:gd name="T40" fmla="*/ 8 w 9"/>
                <a:gd name="T41" fmla="*/ 3 h 6"/>
                <a:gd name="T42" fmla="*/ 9 w 9"/>
                <a:gd name="T43" fmla="*/ 3 h 6"/>
                <a:gd name="T44" fmla="*/ 9 w 9"/>
                <a:gd name="T45" fmla="*/ 3 h 6"/>
                <a:gd name="T46" fmla="*/ 9 w 9"/>
                <a:gd name="T47" fmla="*/ 3 h 6"/>
                <a:gd name="T48" fmla="*/ 9 w 9"/>
                <a:gd name="T49" fmla="*/ 0 h 6"/>
                <a:gd name="T50" fmla="*/ 8 w 9"/>
                <a:gd name="T5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cubicBezTo>
                    <a:pt x="7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4"/>
                    <a:pt x="5" y="4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730"/>
            <p:cNvSpPr>
              <a:spLocks/>
            </p:cNvSpPr>
            <p:nvPr/>
          </p:nvSpPr>
          <p:spPr bwMode="auto">
            <a:xfrm>
              <a:off x="5293182" y="923029"/>
              <a:ext cx="1037297" cy="2173268"/>
            </a:xfrm>
            <a:custGeom>
              <a:avLst/>
              <a:gdLst>
                <a:gd name="T0" fmla="*/ 252 w 264"/>
                <a:gd name="T1" fmla="*/ 0 h 552"/>
                <a:gd name="T2" fmla="*/ 240 w 264"/>
                <a:gd name="T3" fmla="*/ 3 h 552"/>
                <a:gd name="T4" fmla="*/ 240 w 264"/>
                <a:gd name="T5" fmla="*/ 3 h 552"/>
                <a:gd name="T6" fmla="*/ 0 w 264"/>
                <a:gd name="T7" fmla="*/ 142 h 552"/>
                <a:gd name="T8" fmla="*/ 9 w 264"/>
                <a:gd name="T9" fmla="*/ 161 h 552"/>
                <a:gd name="T10" fmla="*/ 242 w 264"/>
                <a:gd name="T11" fmla="*/ 27 h 552"/>
                <a:gd name="T12" fmla="*/ 242 w 264"/>
                <a:gd name="T13" fmla="*/ 501 h 552"/>
                <a:gd name="T14" fmla="*/ 187 w 264"/>
                <a:gd name="T15" fmla="*/ 533 h 552"/>
                <a:gd name="T16" fmla="*/ 196 w 264"/>
                <a:gd name="T17" fmla="*/ 552 h 552"/>
                <a:gd name="T18" fmla="*/ 240 w 264"/>
                <a:gd name="T19" fmla="*/ 526 h 552"/>
                <a:gd name="T20" fmla="*/ 264 w 264"/>
                <a:gd name="T21" fmla="*/ 490 h 552"/>
                <a:gd name="T22" fmla="*/ 264 w 264"/>
                <a:gd name="T23" fmla="*/ 13 h 552"/>
                <a:gd name="T24" fmla="*/ 252 w 264"/>
                <a:gd name="T25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4" h="552">
                  <a:moveTo>
                    <a:pt x="252" y="0"/>
                  </a:moveTo>
                  <a:cubicBezTo>
                    <a:pt x="249" y="0"/>
                    <a:pt x="245" y="1"/>
                    <a:pt x="240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2" y="501"/>
                    <a:pt x="242" y="501"/>
                    <a:pt x="242" y="501"/>
                  </a:cubicBezTo>
                  <a:cubicBezTo>
                    <a:pt x="187" y="533"/>
                    <a:pt x="187" y="533"/>
                    <a:pt x="187" y="533"/>
                  </a:cubicBezTo>
                  <a:cubicBezTo>
                    <a:pt x="196" y="552"/>
                    <a:pt x="196" y="552"/>
                    <a:pt x="196" y="552"/>
                  </a:cubicBezTo>
                  <a:cubicBezTo>
                    <a:pt x="240" y="526"/>
                    <a:pt x="240" y="526"/>
                    <a:pt x="240" y="526"/>
                  </a:cubicBezTo>
                  <a:cubicBezTo>
                    <a:pt x="253" y="519"/>
                    <a:pt x="264" y="503"/>
                    <a:pt x="264" y="490"/>
                  </a:cubicBezTo>
                  <a:cubicBezTo>
                    <a:pt x="264" y="13"/>
                    <a:pt x="264" y="13"/>
                    <a:pt x="264" y="13"/>
                  </a:cubicBezTo>
                  <a:cubicBezTo>
                    <a:pt x="264" y="4"/>
                    <a:pt x="259" y="0"/>
                    <a:pt x="252" y="0"/>
                  </a:cubicBezTo>
                </a:path>
              </a:pathLst>
            </a:custGeom>
            <a:solidFill>
              <a:srgbClr val="8A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731"/>
            <p:cNvSpPr>
              <a:spLocks/>
            </p:cNvSpPr>
            <p:nvPr/>
          </p:nvSpPr>
          <p:spPr bwMode="auto">
            <a:xfrm>
              <a:off x="5326876" y="1028924"/>
              <a:ext cx="916961" cy="1992764"/>
            </a:xfrm>
            <a:custGeom>
              <a:avLst/>
              <a:gdLst>
                <a:gd name="T0" fmla="*/ 381 w 381"/>
                <a:gd name="T1" fmla="*/ 0 h 828"/>
                <a:gd name="T2" fmla="*/ 0 w 381"/>
                <a:gd name="T3" fmla="*/ 219 h 828"/>
                <a:gd name="T4" fmla="*/ 291 w 381"/>
                <a:gd name="T5" fmla="*/ 828 h 828"/>
                <a:gd name="T6" fmla="*/ 381 w 381"/>
                <a:gd name="T7" fmla="*/ 775 h 828"/>
                <a:gd name="T8" fmla="*/ 381 w 381"/>
                <a:gd name="T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828">
                  <a:moveTo>
                    <a:pt x="381" y="0"/>
                  </a:moveTo>
                  <a:lnTo>
                    <a:pt x="0" y="219"/>
                  </a:lnTo>
                  <a:lnTo>
                    <a:pt x="291" y="828"/>
                  </a:lnTo>
                  <a:lnTo>
                    <a:pt x="381" y="775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32"/>
            <p:cNvSpPr>
              <a:spLocks/>
            </p:cNvSpPr>
            <p:nvPr/>
          </p:nvSpPr>
          <p:spPr bwMode="auto">
            <a:xfrm>
              <a:off x="5326876" y="1028924"/>
              <a:ext cx="916961" cy="1992764"/>
            </a:xfrm>
            <a:custGeom>
              <a:avLst/>
              <a:gdLst>
                <a:gd name="T0" fmla="*/ 381 w 381"/>
                <a:gd name="T1" fmla="*/ 0 h 828"/>
                <a:gd name="T2" fmla="*/ 0 w 381"/>
                <a:gd name="T3" fmla="*/ 219 h 828"/>
                <a:gd name="T4" fmla="*/ 291 w 381"/>
                <a:gd name="T5" fmla="*/ 828 h 828"/>
                <a:gd name="T6" fmla="*/ 381 w 381"/>
                <a:gd name="T7" fmla="*/ 775 h 828"/>
                <a:gd name="T8" fmla="*/ 381 w 381"/>
                <a:gd name="T9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828">
                  <a:moveTo>
                    <a:pt x="381" y="0"/>
                  </a:moveTo>
                  <a:lnTo>
                    <a:pt x="0" y="219"/>
                  </a:lnTo>
                  <a:lnTo>
                    <a:pt x="291" y="828"/>
                  </a:lnTo>
                  <a:lnTo>
                    <a:pt x="381" y="775"/>
                  </a:lnTo>
                  <a:lnTo>
                    <a:pt x="3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8" name="Picture 7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591" y="3994004"/>
              <a:ext cx="1436813" cy="519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7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939" y="3476560"/>
              <a:ext cx="1559555" cy="52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0" name="TextBox 129"/>
          <p:cNvSpPr txBox="1"/>
          <p:nvPr/>
        </p:nvSpPr>
        <p:spPr>
          <a:xfrm>
            <a:off x="1282743" y="2532502"/>
            <a:ext cx="162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GREAT TEXT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935632" y="2697399"/>
            <a:ext cx="80891" cy="808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982477" y="2852006"/>
            <a:ext cx="1889897" cy="54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 presentation template only on slidefabric.com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419111" y="2532502"/>
            <a:ext cx="162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GREAT TEXT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9229330" y="2697399"/>
            <a:ext cx="80891" cy="808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9419111" y="2852006"/>
            <a:ext cx="188989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 presentation template only on slidefabric.com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3016523" y="2740531"/>
            <a:ext cx="128533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7943994" y="2740531"/>
            <a:ext cx="128533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282743" y="4699969"/>
            <a:ext cx="162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GREAT TEXT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935632" y="4864866"/>
            <a:ext cx="80891" cy="808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982477" y="5019473"/>
            <a:ext cx="1889897" cy="54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 presentation template only on slidefabric.com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419111" y="4699969"/>
            <a:ext cx="162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GREAT TEXT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9229330" y="4864866"/>
            <a:ext cx="80891" cy="808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9419111" y="5019473"/>
            <a:ext cx="188989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 presentation template only on slidefabric.com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3016523" y="4907998"/>
            <a:ext cx="128533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7943994" y="4907998"/>
            <a:ext cx="128533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 rot="21022315">
            <a:off x="6430749" y="435292"/>
            <a:ext cx="1826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MOCKUP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7" name="Rectangle 146"/>
          <p:cNvSpPr/>
          <p:nvPr/>
        </p:nvSpPr>
        <p:spPr>
          <a:xfrm rot="20963163">
            <a:off x="4253661" y="314693"/>
            <a:ext cx="316785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thampton Script® Demo Versio" pitchFamily="2" charset="0"/>
              </a:rPr>
              <a:t>laptop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xmlns="" val="283270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6028" y="3339834"/>
            <a:ext cx="3446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the majority have suffered alteration in some form, by injected humor, or randomized words which don't look even slightly believable. If you are going to use a passage of Lorem Ipsum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675890" y="2551147"/>
            <a:ext cx="3622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DIAGRAM</a:t>
            </a:r>
          </a:p>
        </p:txBody>
      </p:sp>
      <p:sp>
        <p:nvSpPr>
          <p:cNvPr id="353" name="Rectangle 352"/>
          <p:cNvSpPr/>
          <p:nvPr/>
        </p:nvSpPr>
        <p:spPr>
          <a:xfrm rot="21272400">
            <a:off x="1430238" y="1008109"/>
            <a:ext cx="167225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thampton Script® Demo Versio" pitchFamily="2" charset="0"/>
              </a:rPr>
              <a:t>step</a:t>
            </a:r>
            <a:endParaRPr lang="en-US" sz="1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4" name="Freeform 353"/>
          <p:cNvSpPr>
            <a:spLocks/>
          </p:cNvSpPr>
          <p:nvPr/>
        </p:nvSpPr>
        <p:spPr bwMode="auto">
          <a:xfrm>
            <a:off x="6527383" y="1917963"/>
            <a:ext cx="1582738" cy="3548063"/>
          </a:xfrm>
          <a:custGeom>
            <a:avLst/>
            <a:gdLst>
              <a:gd name="T0" fmla="*/ 492 w 780"/>
              <a:gd name="T1" fmla="*/ 0 h 1748"/>
              <a:gd name="T2" fmla="*/ 492 w 780"/>
              <a:gd name="T3" fmla="*/ 0 h 1748"/>
              <a:gd name="T4" fmla="*/ 0 w 780"/>
              <a:gd name="T5" fmla="*/ 4 h 1748"/>
              <a:gd name="T6" fmla="*/ 0 w 780"/>
              <a:gd name="T7" fmla="*/ 1444 h 1748"/>
              <a:gd name="T8" fmla="*/ 0 w 780"/>
              <a:gd name="T9" fmla="*/ 1444 h 1748"/>
              <a:gd name="T10" fmla="*/ 0 w 780"/>
              <a:gd name="T11" fmla="*/ 1452 h 1748"/>
              <a:gd name="T12" fmla="*/ 274 w 780"/>
              <a:gd name="T13" fmla="*/ 1748 h 1748"/>
              <a:gd name="T14" fmla="*/ 780 w 780"/>
              <a:gd name="T15" fmla="*/ 1748 h 1748"/>
              <a:gd name="T16" fmla="*/ 780 w 780"/>
              <a:gd name="T17" fmla="*/ 274 h 1748"/>
              <a:gd name="T18" fmla="*/ 492 w 780"/>
              <a:gd name="T19" fmla="*/ 0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0" h="1748">
                <a:moveTo>
                  <a:pt x="492" y="0"/>
                </a:moveTo>
                <a:cubicBezTo>
                  <a:pt x="492" y="0"/>
                  <a:pt x="492" y="0"/>
                  <a:pt x="492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1444"/>
                  <a:pt x="0" y="1444"/>
                  <a:pt x="0" y="1444"/>
                </a:cubicBezTo>
                <a:cubicBezTo>
                  <a:pt x="0" y="1444"/>
                  <a:pt x="0" y="1444"/>
                  <a:pt x="0" y="1444"/>
                </a:cubicBezTo>
                <a:cubicBezTo>
                  <a:pt x="0" y="1444"/>
                  <a:pt x="0" y="1449"/>
                  <a:pt x="0" y="1452"/>
                </a:cubicBezTo>
                <a:cubicBezTo>
                  <a:pt x="0" y="1607"/>
                  <a:pt x="122" y="1732"/>
                  <a:pt x="274" y="1748"/>
                </a:cubicBezTo>
                <a:cubicBezTo>
                  <a:pt x="780" y="1748"/>
                  <a:pt x="780" y="1748"/>
                  <a:pt x="780" y="1748"/>
                </a:cubicBezTo>
                <a:cubicBezTo>
                  <a:pt x="780" y="274"/>
                  <a:pt x="780" y="274"/>
                  <a:pt x="780" y="274"/>
                </a:cubicBezTo>
                <a:cubicBezTo>
                  <a:pt x="772" y="124"/>
                  <a:pt x="644" y="3"/>
                  <a:pt x="492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Freeform 6"/>
          <p:cNvSpPr>
            <a:spLocks/>
          </p:cNvSpPr>
          <p:nvPr/>
        </p:nvSpPr>
        <p:spPr bwMode="auto">
          <a:xfrm>
            <a:off x="8384758" y="1925900"/>
            <a:ext cx="1582738" cy="3540125"/>
          </a:xfrm>
          <a:custGeom>
            <a:avLst/>
            <a:gdLst>
              <a:gd name="T0" fmla="*/ 492 w 780"/>
              <a:gd name="T1" fmla="*/ 0 h 1744"/>
              <a:gd name="T2" fmla="*/ 492 w 780"/>
              <a:gd name="T3" fmla="*/ 0 h 1744"/>
              <a:gd name="T4" fmla="*/ 0 w 780"/>
              <a:gd name="T5" fmla="*/ 0 h 1744"/>
              <a:gd name="T6" fmla="*/ 0 w 780"/>
              <a:gd name="T7" fmla="*/ 1444 h 1744"/>
              <a:gd name="T8" fmla="*/ 0 w 780"/>
              <a:gd name="T9" fmla="*/ 1444 h 1744"/>
              <a:gd name="T10" fmla="*/ 0 w 780"/>
              <a:gd name="T11" fmla="*/ 1450 h 1744"/>
              <a:gd name="T12" fmla="*/ 274 w 780"/>
              <a:gd name="T13" fmla="*/ 1744 h 1744"/>
              <a:gd name="T14" fmla="*/ 780 w 780"/>
              <a:gd name="T15" fmla="*/ 1744 h 1744"/>
              <a:gd name="T16" fmla="*/ 780 w 780"/>
              <a:gd name="T17" fmla="*/ 270 h 1744"/>
              <a:gd name="T18" fmla="*/ 492 w 780"/>
              <a:gd name="T19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0" h="1744">
                <a:moveTo>
                  <a:pt x="492" y="0"/>
                </a:moveTo>
                <a:cubicBezTo>
                  <a:pt x="492" y="0"/>
                  <a:pt x="492" y="0"/>
                  <a:pt x="49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44"/>
                  <a:pt x="0" y="1444"/>
                  <a:pt x="0" y="1444"/>
                </a:cubicBezTo>
                <a:cubicBezTo>
                  <a:pt x="0" y="1444"/>
                  <a:pt x="0" y="1444"/>
                  <a:pt x="0" y="1444"/>
                </a:cubicBezTo>
                <a:cubicBezTo>
                  <a:pt x="0" y="1444"/>
                  <a:pt x="0" y="1447"/>
                  <a:pt x="0" y="1450"/>
                </a:cubicBezTo>
                <a:cubicBezTo>
                  <a:pt x="0" y="1605"/>
                  <a:pt x="122" y="1728"/>
                  <a:pt x="274" y="1744"/>
                </a:cubicBezTo>
                <a:cubicBezTo>
                  <a:pt x="780" y="1744"/>
                  <a:pt x="780" y="1744"/>
                  <a:pt x="780" y="1744"/>
                </a:cubicBezTo>
                <a:cubicBezTo>
                  <a:pt x="780" y="270"/>
                  <a:pt x="780" y="270"/>
                  <a:pt x="780" y="270"/>
                </a:cubicBezTo>
                <a:cubicBezTo>
                  <a:pt x="772" y="120"/>
                  <a:pt x="644" y="3"/>
                  <a:pt x="492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Freeform 7"/>
          <p:cNvSpPr>
            <a:spLocks/>
          </p:cNvSpPr>
          <p:nvPr/>
        </p:nvSpPr>
        <p:spPr bwMode="auto">
          <a:xfrm>
            <a:off x="10316745" y="1925900"/>
            <a:ext cx="1582738" cy="3540125"/>
          </a:xfrm>
          <a:custGeom>
            <a:avLst/>
            <a:gdLst>
              <a:gd name="T0" fmla="*/ 492 w 780"/>
              <a:gd name="T1" fmla="*/ 0 h 1744"/>
              <a:gd name="T2" fmla="*/ 492 w 780"/>
              <a:gd name="T3" fmla="*/ 0 h 1744"/>
              <a:gd name="T4" fmla="*/ 0 w 780"/>
              <a:gd name="T5" fmla="*/ 0 h 1744"/>
              <a:gd name="T6" fmla="*/ 0 w 780"/>
              <a:gd name="T7" fmla="*/ 1444 h 1744"/>
              <a:gd name="T8" fmla="*/ 0 w 780"/>
              <a:gd name="T9" fmla="*/ 1444 h 1744"/>
              <a:gd name="T10" fmla="*/ 0 w 780"/>
              <a:gd name="T11" fmla="*/ 1450 h 1744"/>
              <a:gd name="T12" fmla="*/ 276 w 780"/>
              <a:gd name="T13" fmla="*/ 1744 h 1744"/>
              <a:gd name="T14" fmla="*/ 780 w 780"/>
              <a:gd name="T15" fmla="*/ 1744 h 1744"/>
              <a:gd name="T16" fmla="*/ 780 w 780"/>
              <a:gd name="T17" fmla="*/ 270 h 1744"/>
              <a:gd name="T18" fmla="*/ 492 w 780"/>
              <a:gd name="T19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0" h="1744">
                <a:moveTo>
                  <a:pt x="492" y="0"/>
                </a:moveTo>
                <a:cubicBezTo>
                  <a:pt x="492" y="0"/>
                  <a:pt x="492" y="0"/>
                  <a:pt x="49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44"/>
                  <a:pt x="0" y="1444"/>
                  <a:pt x="0" y="1444"/>
                </a:cubicBezTo>
                <a:cubicBezTo>
                  <a:pt x="0" y="1444"/>
                  <a:pt x="0" y="1444"/>
                  <a:pt x="0" y="1444"/>
                </a:cubicBezTo>
                <a:cubicBezTo>
                  <a:pt x="0" y="1444"/>
                  <a:pt x="0" y="1447"/>
                  <a:pt x="0" y="1450"/>
                </a:cubicBezTo>
                <a:cubicBezTo>
                  <a:pt x="0" y="1605"/>
                  <a:pt x="124" y="1728"/>
                  <a:pt x="276" y="1744"/>
                </a:cubicBezTo>
                <a:cubicBezTo>
                  <a:pt x="780" y="1744"/>
                  <a:pt x="780" y="1744"/>
                  <a:pt x="780" y="1744"/>
                </a:cubicBezTo>
                <a:cubicBezTo>
                  <a:pt x="780" y="270"/>
                  <a:pt x="780" y="270"/>
                  <a:pt x="780" y="270"/>
                </a:cubicBezTo>
                <a:cubicBezTo>
                  <a:pt x="772" y="120"/>
                  <a:pt x="648" y="3"/>
                  <a:pt x="492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Freeform 8"/>
          <p:cNvSpPr>
            <a:spLocks/>
          </p:cNvSpPr>
          <p:nvPr/>
        </p:nvSpPr>
        <p:spPr bwMode="auto">
          <a:xfrm>
            <a:off x="4668420" y="1917963"/>
            <a:ext cx="1582738" cy="3556000"/>
          </a:xfrm>
          <a:custGeom>
            <a:avLst/>
            <a:gdLst>
              <a:gd name="T0" fmla="*/ 492 w 780"/>
              <a:gd name="T1" fmla="*/ 0 h 1752"/>
              <a:gd name="T2" fmla="*/ 492 w 780"/>
              <a:gd name="T3" fmla="*/ 0 h 1752"/>
              <a:gd name="T4" fmla="*/ 0 w 780"/>
              <a:gd name="T5" fmla="*/ 6 h 1752"/>
              <a:gd name="T6" fmla="*/ 0 w 780"/>
              <a:gd name="T7" fmla="*/ 1446 h 1752"/>
              <a:gd name="T8" fmla="*/ 0 w 780"/>
              <a:gd name="T9" fmla="*/ 1446 h 1752"/>
              <a:gd name="T10" fmla="*/ 0 w 780"/>
              <a:gd name="T11" fmla="*/ 1454 h 1752"/>
              <a:gd name="T12" fmla="*/ 279 w 780"/>
              <a:gd name="T13" fmla="*/ 1752 h 1752"/>
              <a:gd name="T14" fmla="*/ 780 w 780"/>
              <a:gd name="T15" fmla="*/ 1752 h 1752"/>
              <a:gd name="T16" fmla="*/ 780 w 780"/>
              <a:gd name="T17" fmla="*/ 274 h 1752"/>
              <a:gd name="T18" fmla="*/ 492 w 780"/>
              <a:gd name="T19" fmla="*/ 0 h 1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0" h="1752">
                <a:moveTo>
                  <a:pt x="492" y="0"/>
                </a:moveTo>
                <a:cubicBezTo>
                  <a:pt x="492" y="0"/>
                  <a:pt x="492" y="0"/>
                  <a:pt x="492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446"/>
                  <a:pt x="0" y="1446"/>
                  <a:pt x="0" y="1446"/>
                </a:cubicBezTo>
                <a:cubicBezTo>
                  <a:pt x="0" y="1446"/>
                  <a:pt x="0" y="1446"/>
                  <a:pt x="0" y="1446"/>
                </a:cubicBezTo>
                <a:cubicBezTo>
                  <a:pt x="0" y="1446"/>
                  <a:pt x="0" y="1451"/>
                  <a:pt x="0" y="1454"/>
                </a:cubicBezTo>
                <a:cubicBezTo>
                  <a:pt x="0" y="1609"/>
                  <a:pt x="127" y="1736"/>
                  <a:pt x="279" y="1752"/>
                </a:cubicBezTo>
                <a:cubicBezTo>
                  <a:pt x="780" y="1752"/>
                  <a:pt x="780" y="1752"/>
                  <a:pt x="780" y="1752"/>
                </a:cubicBezTo>
                <a:cubicBezTo>
                  <a:pt x="780" y="274"/>
                  <a:pt x="780" y="274"/>
                  <a:pt x="780" y="274"/>
                </a:cubicBezTo>
                <a:cubicBezTo>
                  <a:pt x="772" y="124"/>
                  <a:pt x="644" y="3"/>
                  <a:pt x="492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Freeform 9"/>
          <p:cNvSpPr>
            <a:spLocks/>
          </p:cNvSpPr>
          <p:nvPr/>
        </p:nvSpPr>
        <p:spPr bwMode="auto">
          <a:xfrm>
            <a:off x="6527383" y="1917963"/>
            <a:ext cx="1582738" cy="1420813"/>
          </a:xfrm>
          <a:custGeom>
            <a:avLst/>
            <a:gdLst>
              <a:gd name="T0" fmla="*/ 492 w 780"/>
              <a:gd name="T1" fmla="*/ 0 h 700"/>
              <a:gd name="T2" fmla="*/ 492 w 780"/>
              <a:gd name="T3" fmla="*/ 0 h 700"/>
              <a:gd name="T4" fmla="*/ 0 w 780"/>
              <a:gd name="T5" fmla="*/ 0 h 700"/>
              <a:gd name="T6" fmla="*/ 0 w 780"/>
              <a:gd name="T7" fmla="*/ 700 h 700"/>
              <a:gd name="T8" fmla="*/ 780 w 780"/>
              <a:gd name="T9" fmla="*/ 700 h 700"/>
              <a:gd name="T10" fmla="*/ 780 w 780"/>
              <a:gd name="T11" fmla="*/ 274 h 700"/>
              <a:gd name="T12" fmla="*/ 492 w 780"/>
              <a:gd name="T13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0" h="700">
                <a:moveTo>
                  <a:pt x="492" y="0"/>
                </a:moveTo>
                <a:cubicBezTo>
                  <a:pt x="492" y="0"/>
                  <a:pt x="492" y="0"/>
                  <a:pt x="49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00"/>
                  <a:pt x="0" y="700"/>
                  <a:pt x="0" y="700"/>
                </a:cubicBezTo>
                <a:cubicBezTo>
                  <a:pt x="780" y="700"/>
                  <a:pt x="780" y="700"/>
                  <a:pt x="780" y="700"/>
                </a:cubicBezTo>
                <a:cubicBezTo>
                  <a:pt x="780" y="274"/>
                  <a:pt x="780" y="274"/>
                  <a:pt x="780" y="274"/>
                </a:cubicBezTo>
                <a:cubicBezTo>
                  <a:pt x="768" y="124"/>
                  <a:pt x="644" y="3"/>
                  <a:pt x="492" y="0"/>
                </a:cubicBezTo>
                <a:close/>
              </a:path>
            </a:pathLst>
          </a:custGeom>
          <a:solidFill>
            <a:srgbClr val="B0DE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Freeform 10"/>
          <p:cNvSpPr>
            <a:spLocks/>
          </p:cNvSpPr>
          <p:nvPr/>
        </p:nvSpPr>
        <p:spPr bwMode="auto">
          <a:xfrm>
            <a:off x="6535320" y="2087825"/>
            <a:ext cx="742950" cy="527050"/>
          </a:xfrm>
          <a:custGeom>
            <a:avLst/>
            <a:gdLst>
              <a:gd name="T0" fmla="*/ 0 w 468"/>
              <a:gd name="T1" fmla="*/ 240 h 332"/>
              <a:gd name="T2" fmla="*/ 0 w 468"/>
              <a:gd name="T3" fmla="*/ 332 h 332"/>
              <a:gd name="T4" fmla="*/ 468 w 468"/>
              <a:gd name="T5" fmla="*/ 0 h 332"/>
              <a:gd name="T6" fmla="*/ 459 w 468"/>
              <a:gd name="T7" fmla="*/ 4 h 332"/>
              <a:gd name="T8" fmla="*/ 0 w 468"/>
              <a:gd name="T9" fmla="*/ 24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332">
                <a:moveTo>
                  <a:pt x="0" y="240"/>
                </a:moveTo>
                <a:lnTo>
                  <a:pt x="0" y="332"/>
                </a:lnTo>
                <a:lnTo>
                  <a:pt x="468" y="0"/>
                </a:lnTo>
                <a:lnTo>
                  <a:pt x="459" y="4"/>
                </a:lnTo>
                <a:lnTo>
                  <a:pt x="0" y="24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Freeform 11"/>
          <p:cNvSpPr>
            <a:spLocks noEditPoints="1"/>
          </p:cNvSpPr>
          <p:nvPr/>
        </p:nvSpPr>
        <p:spPr bwMode="auto">
          <a:xfrm>
            <a:off x="6640095" y="1449650"/>
            <a:ext cx="298450" cy="300038"/>
          </a:xfrm>
          <a:custGeom>
            <a:avLst/>
            <a:gdLst>
              <a:gd name="T0" fmla="*/ 110 w 147"/>
              <a:gd name="T1" fmla="*/ 111 h 148"/>
              <a:gd name="T2" fmla="*/ 123 w 147"/>
              <a:gd name="T3" fmla="*/ 12 h 148"/>
              <a:gd name="T4" fmla="*/ 118 w 147"/>
              <a:gd name="T5" fmla="*/ 7 h 148"/>
              <a:gd name="T6" fmla="*/ 118 w 147"/>
              <a:gd name="T7" fmla="*/ 8 h 148"/>
              <a:gd name="T8" fmla="*/ 48 w 147"/>
              <a:gd name="T9" fmla="*/ 49 h 148"/>
              <a:gd name="T10" fmla="*/ 7 w 147"/>
              <a:gd name="T11" fmla="*/ 118 h 148"/>
              <a:gd name="T12" fmla="*/ 7 w 147"/>
              <a:gd name="T13" fmla="*/ 119 h 148"/>
              <a:gd name="T14" fmla="*/ 11 w 147"/>
              <a:gd name="T15" fmla="*/ 124 h 148"/>
              <a:gd name="T16" fmla="*/ 110 w 147"/>
              <a:gd name="T17" fmla="*/ 111 h 148"/>
              <a:gd name="T18" fmla="*/ 54 w 147"/>
              <a:gd name="T19" fmla="*/ 55 h 148"/>
              <a:gd name="T20" fmla="*/ 95 w 147"/>
              <a:gd name="T21" fmla="*/ 31 h 148"/>
              <a:gd name="T22" fmla="*/ 71 w 147"/>
              <a:gd name="T23" fmla="*/ 72 h 148"/>
              <a:gd name="T24" fmla="*/ 30 w 147"/>
              <a:gd name="T25" fmla="*/ 96 h 148"/>
              <a:gd name="T26" fmla="*/ 54 w 147"/>
              <a:gd name="T27" fmla="*/ 5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" h="148">
                <a:moveTo>
                  <a:pt x="110" y="111"/>
                </a:moveTo>
                <a:cubicBezTo>
                  <a:pt x="141" y="80"/>
                  <a:pt x="147" y="36"/>
                  <a:pt x="123" y="12"/>
                </a:cubicBezTo>
                <a:cubicBezTo>
                  <a:pt x="121" y="10"/>
                  <a:pt x="120" y="9"/>
                  <a:pt x="118" y="7"/>
                </a:cubicBezTo>
                <a:cubicBezTo>
                  <a:pt x="118" y="8"/>
                  <a:pt x="118" y="8"/>
                  <a:pt x="118" y="8"/>
                </a:cubicBezTo>
                <a:cubicBezTo>
                  <a:pt x="109" y="0"/>
                  <a:pt x="78" y="19"/>
                  <a:pt x="48" y="49"/>
                </a:cubicBezTo>
                <a:cubicBezTo>
                  <a:pt x="18" y="79"/>
                  <a:pt x="0" y="110"/>
                  <a:pt x="7" y="118"/>
                </a:cubicBezTo>
                <a:cubicBezTo>
                  <a:pt x="7" y="119"/>
                  <a:pt x="7" y="119"/>
                  <a:pt x="7" y="119"/>
                </a:cubicBezTo>
                <a:cubicBezTo>
                  <a:pt x="8" y="120"/>
                  <a:pt x="9" y="122"/>
                  <a:pt x="11" y="124"/>
                </a:cubicBezTo>
                <a:cubicBezTo>
                  <a:pt x="35" y="148"/>
                  <a:pt x="79" y="142"/>
                  <a:pt x="110" y="111"/>
                </a:cubicBezTo>
                <a:close/>
                <a:moveTo>
                  <a:pt x="54" y="55"/>
                </a:moveTo>
                <a:cubicBezTo>
                  <a:pt x="72" y="37"/>
                  <a:pt x="90" y="26"/>
                  <a:pt x="95" y="31"/>
                </a:cubicBezTo>
                <a:cubicBezTo>
                  <a:pt x="100" y="36"/>
                  <a:pt x="89" y="54"/>
                  <a:pt x="71" y="72"/>
                </a:cubicBezTo>
                <a:cubicBezTo>
                  <a:pt x="53" y="90"/>
                  <a:pt x="35" y="101"/>
                  <a:pt x="30" y="96"/>
                </a:cubicBezTo>
                <a:cubicBezTo>
                  <a:pt x="26" y="91"/>
                  <a:pt x="36" y="73"/>
                  <a:pt x="54" y="55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Freeform 12"/>
          <p:cNvSpPr>
            <a:spLocks/>
          </p:cNvSpPr>
          <p:nvPr/>
        </p:nvSpPr>
        <p:spPr bwMode="auto">
          <a:xfrm>
            <a:off x="6790908" y="1605225"/>
            <a:ext cx="247650" cy="238125"/>
          </a:xfrm>
          <a:custGeom>
            <a:avLst/>
            <a:gdLst>
              <a:gd name="T0" fmla="*/ 0 w 122"/>
              <a:gd name="T1" fmla="*/ 67 h 117"/>
              <a:gd name="T2" fmla="*/ 28 w 122"/>
              <a:gd name="T3" fmla="*/ 106 h 117"/>
              <a:gd name="T4" fmla="*/ 80 w 122"/>
              <a:gd name="T5" fmla="*/ 86 h 117"/>
              <a:gd name="T6" fmla="*/ 105 w 122"/>
              <a:gd name="T7" fmla="*/ 27 h 117"/>
              <a:gd name="T8" fmla="*/ 67 w 122"/>
              <a:gd name="T9" fmla="*/ 0 h 117"/>
              <a:gd name="T10" fmla="*/ 0 w 122"/>
              <a:gd name="T11" fmla="*/ 6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117">
                <a:moveTo>
                  <a:pt x="0" y="67"/>
                </a:moveTo>
                <a:cubicBezTo>
                  <a:pt x="28" y="106"/>
                  <a:pt x="28" y="106"/>
                  <a:pt x="28" y="106"/>
                </a:cubicBezTo>
                <a:cubicBezTo>
                  <a:pt x="48" y="117"/>
                  <a:pt x="80" y="86"/>
                  <a:pt x="80" y="86"/>
                </a:cubicBezTo>
                <a:cubicBezTo>
                  <a:pt x="122" y="43"/>
                  <a:pt x="105" y="27"/>
                  <a:pt x="105" y="27"/>
                </a:cubicBezTo>
                <a:cubicBezTo>
                  <a:pt x="67" y="0"/>
                  <a:pt x="67" y="0"/>
                  <a:pt x="67" y="0"/>
                </a:cubicBezTo>
                <a:cubicBezTo>
                  <a:pt x="50" y="55"/>
                  <a:pt x="0" y="67"/>
                  <a:pt x="0" y="67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Freeform 13"/>
          <p:cNvSpPr>
            <a:spLocks/>
          </p:cNvSpPr>
          <p:nvPr/>
        </p:nvSpPr>
        <p:spPr bwMode="auto">
          <a:xfrm>
            <a:off x="6822658" y="1633800"/>
            <a:ext cx="369888" cy="365125"/>
          </a:xfrm>
          <a:custGeom>
            <a:avLst/>
            <a:gdLst>
              <a:gd name="T0" fmla="*/ 150 w 182"/>
              <a:gd name="T1" fmla="*/ 13 h 180"/>
              <a:gd name="T2" fmla="*/ 98 w 182"/>
              <a:gd name="T3" fmla="*/ 8 h 180"/>
              <a:gd name="T4" fmla="*/ 100 w 182"/>
              <a:gd name="T5" fmla="*/ 38 h 180"/>
              <a:gd name="T6" fmla="*/ 52 w 182"/>
              <a:gd name="T7" fmla="*/ 94 h 180"/>
              <a:gd name="T8" fmla="*/ 6 w 182"/>
              <a:gd name="T9" fmla="*/ 100 h 180"/>
              <a:gd name="T10" fmla="*/ 12 w 182"/>
              <a:gd name="T11" fmla="*/ 153 h 180"/>
              <a:gd name="T12" fmla="*/ 52 w 182"/>
              <a:gd name="T13" fmla="*/ 177 h 180"/>
              <a:gd name="T14" fmla="*/ 136 w 182"/>
              <a:gd name="T15" fmla="*/ 131 h 180"/>
              <a:gd name="T16" fmla="*/ 175 w 182"/>
              <a:gd name="T17" fmla="*/ 45 h 180"/>
              <a:gd name="T18" fmla="*/ 150 w 182"/>
              <a:gd name="T19" fmla="*/ 13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" h="180">
                <a:moveTo>
                  <a:pt x="150" y="13"/>
                </a:moveTo>
                <a:cubicBezTo>
                  <a:pt x="126" y="0"/>
                  <a:pt x="98" y="8"/>
                  <a:pt x="98" y="8"/>
                </a:cubicBezTo>
                <a:cubicBezTo>
                  <a:pt x="108" y="20"/>
                  <a:pt x="100" y="38"/>
                  <a:pt x="100" y="38"/>
                </a:cubicBezTo>
                <a:cubicBezTo>
                  <a:pt x="85" y="76"/>
                  <a:pt x="52" y="94"/>
                  <a:pt x="52" y="94"/>
                </a:cubicBezTo>
                <a:cubicBezTo>
                  <a:pt x="18" y="114"/>
                  <a:pt x="6" y="100"/>
                  <a:pt x="6" y="100"/>
                </a:cubicBezTo>
                <a:cubicBezTo>
                  <a:pt x="0" y="132"/>
                  <a:pt x="12" y="153"/>
                  <a:pt x="12" y="153"/>
                </a:cubicBezTo>
                <a:cubicBezTo>
                  <a:pt x="27" y="180"/>
                  <a:pt x="52" y="177"/>
                  <a:pt x="52" y="177"/>
                </a:cubicBezTo>
                <a:cubicBezTo>
                  <a:pt x="98" y="173"/>
                  <a:pt x="136" y="131"/>
                  <a:pt x="136" y="131"/>
                </a:cubicBezTo>
                <a:cubicBezTo>
                  <a:pt x="182" y="81"/>
                  <a:pt x="175" y="45"/>
                  <a:pt x="175" y="45"/>
                </a:cubicBezTo>
                <a:cubicBezTo>
                  <a:pt x="175" y="25"/>
                  <a:pt x="150" y="13"/>
                  <a:pt x="150" y="13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Freeform 14"/>
          <p:cNvSpPr>
            <a:spLocks/>
          </p:cNvSpPr>
          <p:nvPr/>
        </p:nvSpPr>
        <p:spPr bwMode="auto">
          <a:xfrm>
            <a:off x="7081420" y="1894150"/>
            <a:ext cx="200025" cy="201613"/>
          </a:xfrm>
          <a:custGeom>
            <a:avLst/>
            <a:gdLst>
              <a:gd name="T0" fmla="*/ 0 w 99"/>
              <a:gd name="T1" fmla="*/ 26 h 100"/>
              <a:gd name="T2" fmla="*/ 91 w 99"/>
              <a:gd name="T3" fmla="*/ 98 h 100"/>
              <a:gd name="T4" fmla="*/ 98 w 99"/>
              <a:gd name="T5" fmla="*/ 92 h 100"/>
              <a:gd name="T6" fmla="*/ 25 w 99"/>
              <a:gd name="T7" fmla="*/ 0 h 100"/>
              <a:gd name="T8" fmla="*/ 0 w 99"/>
              <a:gd name="T9" fmla="*/ 2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00">
                <a:moveTo>
                  <a:pt x="0" y="26"/>
                </a:moveTo>
                <a:cubicBezTo>
                  <a:pt x="91" y="98"/>
                  <a:pt x="91" y="98"/>
                  <a:pt x="91" y="98"/>
                </a:cubicBezTo>
                <a:cubicBezTo>
                  <a:pt x="99" y="100"/>
                  <a:pt x="98" y="92"/>
                  <a:pt x="98" y="92"/>
                </a:cubicBezTo>
                <a:cubicBezTo>
                  <a:pt x="25" y="0"/>
                  <a:pt x="25" y="0"/>
                  <a:pt x="25" y="0"/>
                </a:cubicBezTo>
                <a:cubicBezTo>
                  <a:pt x="16" y="16"/>
                  <a:pt x="0" y="26"/>
                  <a:pt x="0" y="26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Freeform 15"/>
          <p:cNvSpPr>
            <a:spLocks/>
          </p:cNvSpPr>
          <p:nvPr/>
        </p:nvSpPr>
        <p:spPr bwMode="auto">
          <a:xfrm>
            <a:off x="7081420" y="1925900"/>
            <a:ext cx="192088" cy="168275"/>
          </a:xfrm>
          <a:custGeom>
            <a:avLst/>
            <a:gdLst>
              <a:gd name="T0" fmla="*/ 12 w 95"/>
              <a:gd name="T1" fmla="*/ 0 h 83"/>
              <a:gd name="T2" fmla="*/ 0 w 95"/>
              <a:gd name="T3" fmla="*/ 10 h 83"/>
              <a:gd name="T4" fmla="*/ 90 w 95"/>
              <a:gd name="T5" fmla="*/ 83 h 83"/>
              <a:gd name="T6" fmla="*/ 95 w 95"/>
              <a:gd name="T7" fmla="*/ 82 h 83"/>
              <a:gd name="T8" fmla="*/ 12 w 95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83">
                <a:moveTo>
                  <a:pt x="12" y="0"/>
                </a:moveTo>
                <a:cubicBezTo>
                  <a:pt x="6" y="6"/>
                  <a:pt x="0" y="10"/>
                  <a:pt x="0" y="10"/>
                </a:cubicBezTo>
                <a:cubicBezTo>
                  <a:pt x="90" y="83"/>
                  <a:pt x="90" y="83"/>
                  <a:pt x="90" y="83"/>
                </a:cubicBezTo>
                <a:cubicBezTo>
                  <a:pt x="93" y="83"/>
                  <a:pt x="95" y="82"/>
                  <a:pt x="95" y="82"/>
                </a:cubicBezTo>
                <a:lnTo>
                  <a:pt x="12" y="0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Freeform 16"/>
          <p:cNvSpPr>
            <a:spLocks/>
          </p:cNvSpPr>
          <p:nvPr/>
        </p:nvSpPr>
        <p:spPr bwMode="auto">
          <a:xfrm>
            <a:off x="6822658" y="1789375"/>
            <a:ext cx="266700" cy="209550"/>
          </a:xfrm>
          <a:custGeom>
            <a:avLst/>
            <a:gdLst>
              <a:gd name="T0" fmla="*/ 73 w 131"/>
              <a:gd name="T1" fmla="*/ 0 h 103"/>
              <a:gd name="T2" fmla="*/ 51 w 131"/>
              <a:gd name="T3" fmla="*/ 17 h 103"/>
              <a:gd name="T4" fmla="*/ 6 w 131"/>
              <a:gd name="T5" fmla="*/ 23 h 103"/>
              <a:gd name="T6" fmla="*/ 12 w 131"/>
              <a:gd name="T7" fmla="*/ 76 h 103"/>
              <a:gd name="T8" fmla="*/ 51 w 131"/>
              <a:gd name="T9" fmla="*/ 100 h 103"/>
              <a:gd name="T10" fmla="*/ 131 w 131"/>
              <a:gd name="T11" fmla="*/ 59 h 103"/>
              <a:gd name="T12" fmla="*/ 73 w 131"/>
              <a:gd name="T1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03">
                <a:moveTo>
                  <a:pt x="73" y="0"/>
                </a:moveTo>
                <a:cubicBezTo>
                  <a:pt x="62" y="12"/>
                  <a:pt x="51" y="17"/>
                  <a:pt x="51" y="17"/>
                </a:cubicBezTo>
                <a:cubicBezTo>
                  <a:pt x="18" y="37"/>
                  <a:pt x="6" y="23"/>
                  <a:pt x="6" y="23"/>
                </a:cubicBezTo>
                <a:cubicBezTo>
                  <a:pt x="0" y="55"/>
                  <a:pt x="12" y="76"/>
                  <a:pt x="12" y="76"/>
                </a:cubicBezTo>
                <a:cubicBezTo>
                  <a:pt x="26" y="103"/>
                  <a:pt x="51" y="100"/>
                  <a:pt x="51" y="100"/>
                </a:cubicBezTo>
                <a:cubicBezTo>
                  <a:pt x="89" y="97"/>
                  <a:pt x="122" y="68"/>
                  <a:pt x="131" y="59"/>
                </a:cubicBezTo>
                <a:lnTo>
                  <a:pt x="73" y="0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Freeform 17"/>
          <p:cNvSpPr>
            <a:spLocks/>
          </p:cNvSpPr>
          <p:nvPr/>
        </p:nvSpPr>
        <p:spPr bwMode="auto">
          <a:xfrm>
            <a:off x="6790908" y="1692538"/>
            <a:ext cx="166688" cy="150813"/>
          </a:xfrm>
          <a:custGeom>
            <a:avLst/>
            <a:gdLst>
              <a:gd name="T0" fmla="*/ 41 w 82"/>
              <a:gd name="T1" fmla="*/ 0 h 74"/>
              <a:gd name="T2" fmla="*/ 0 w 82"/>
              <a:gd name="T3" fmla="*/ 24 h 74"/>
              <a:gd name="T4" fmla="*/ 28 w 82"/>
              <a:gd name="T5" fmla="*/ 63 h 74"/>
              <a:gd name="T6" fmla="*/ 80 w 82"/>
              <a:gd name="T7" fmla="*/ 43 h 74"/>
              <a:gd name="T8" fmla="*/ 82 w 82"/>
              <a:gd name="T9" fmla="*/ 41 h 74"/>
              <a:gd name="T10" fmla="*/ 41 w 82"/>
              <a:gd name="T1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74">
                <a:moveTo>
                  <a:pt x="41" y="0"/>
                </a:moveTo>
                <a:cubicBezTo>
                  <a:pt x="21" y="19"/>
                  <a:pt x="0" y="24"/>
                  <a:pt x="0" y="24"/>
                </a:cubicBezTo>
                <a:cubicBezTo>
                  <a:pt x="28" y="63"/>
                  <a:pt x="28" y="63"/>
                  <a:pt x="28" y="63"/>
                </a:cubicBezTo>
                <a:cubicBezTo>
                  <a:pt x="48" y="74"/>
                  <a:pt x="80" y="43"/>
                  <a:pt x="80" y="43"/>
                </a:cubicBezTo>
                <a:cubicBezTo>
                  <a:pt x="81" y="42"/>
                  <a:pt x="82" y="41"/>
                  <a:pt x="82" y="41"/>
                </a:cubicBezTo>
                <a:lnTo>
                  <a:pt x="41" y="0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Freeform 18"/>
          <p:cNvSpPr>
            <a:spLocks/>
          </p:cNvSpPr>
          <p:nvPr/>
        </p:nvSpPr>
        <p:spPr bwMode="auto">
          <a:xfrm>
            <a:off x="6640095" y="1552838"/>
            <a:ext cx="219075" cy="195263"/>
          </a:xfrm>
          <a:custGeom>
            <a:avLst/>
            <a:gdLst>
              <a:gd name="T0" fmla="*/ 69 w 108"/>
              <a:gd name="T1" fmla="*/ 23 h 96"/>
              <a:gd name="T2" fmla="*/ 30 w 108"/>
              <a:gd name="T3" fmla="*/ 45 h 96"/>
              <a:gd name="T4" fmla="*/ 52 w 108"/>
              <a:gd name="T5" fmla="*/ 6 h 96"/>
              <a:gd name="T6" fmla="*/ 46 w 108"/>
              <a:gd name="T7" fmla="*/ 0 h 96"/>
              <a:gd name="T8" fmla="*/ 6 w 108"/>
              <a:gd name="T9" fmla="*/ 68 h 96"/>
              <a:gd name="T10" fmla="*/ 6 w 108"/>
              <a:gd name="T11" fmla="*/ 68 h 96"/>
              <a:gd name="T12" fmla="*/ 11 w 108"/>
              <a:gd name="T13" fmla="*/ 73 h 96"/>
              <a:gd name="T14" fmla="*/ 108 w 108"/>
              <a:gd name="T15" fmla="*/ 62 h 96"/>
              <a:gd name="T16" fmla="*/ 69 w 108"/>
              <a:gd name="T17" fmla="*/ 2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96">
                <a:moveTo>
                  <a:pt x="69" y="23"/>
                </a:moveTo>
                <a:cubicBezTo>
                  <a:pt x="52" y="39"/>
                  <a:pt x="34" y="50"/>
                  <a:pt x="30" y="45"/>
                </a:cubicBezTo>
                <a:cubicBezTo>
                  <a:pt x="25" y="41"/>
                  <a:pt x="36" y="23"/>
                  <a:pt x="52" y="6"/>
                </a:cubicBezTo>
                <a:cubicBezTo>
                  <a:pt x="46" y="0"/>
                  <a:pt x="46" y="0"/>
                  <a:pt x="46" y="0"/>
                </a:cubicBezTo>
                <a:cubicBezTo>
                  <a:pt x="17" y="30"/>
                  <a:pt x="0" y="59"/>
                  <a:pt x="6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70"/>
                  <a:pt x="9" y="71"/>
                  <a:pt x="11" y="73"/>
                </a:cubicBezTo>
                <a:cubicBezTo>
                  <a:pt x="34" y="96"/>
                  <a:pt x="78" y="91"/>
                  <a:pt x="108" y="62"/>
                </a:cubicBezTo>
                <a:lnTo>
                  <a:pt x="69" y="23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Freeform 19"/>
          <p:cNvSpPr>
            <a:spLocks/>
          </p:cNvSpPr>
          <p:nvPr/>
        </p:nvSpPr>
        <p:spPr bwMode="auto">
          <a:xfrm>
            <a:off x="8384758" y="1925900"/>
            <a:ext cx="1582738" cy="1412875"/>
          </a:xfrm>
          <a:custGeom>
            <a:avLst/>
            <a:gdLst>
              <a:gd name="T0" fmla="*/ 492 w 780"/>
              <a:gd name="T1" fmla="*/ 0 h 696"/>
              <a:gd name="T2" fmla="*/ 492 w 780"/>
              <a:gd name="T3" fmla="*/ 0 h 696"/>
              <a:gd name="T4" fmla="*/ 0 w 780"/>
              <a:gd name="T5" fmla="*/ 0 h 696"/>
              <a:gd name="T6" fmla="*/ 0 w 780"/>
              <a:gd name="T7" fmla="*/ 696 h 696"/>
              <a:gd name="T8" fmla="*/ 780 w 780"/>
              <a:gd name="T9" fmla="*/ 696 h 696"/>
              <a:gd name="T10" fmla="*/ 780 w 780"/>
              <a:gd name="T11" fmla="*/ 270 h 696"/>
              <a:gd name="T12" fmla="*/ 492 w 780"/>
              <a:gd name="T13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0" h="696">
                <a:moveTo>
                  <a:pt x="492" y="0"/>
                </a:moveTo>
                <a:cubicBezTo>
                  <a:pt x="492" y="0"/>
                  <a:pt x="492" y="0"/>
                  <a:pt x="49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96"/>
                  <a:pt x="0" y="696"/>
                  <a:pt x="0" y="696"/>
                </a:cubicBezTo>
                <a:cubicBezTo>
                  <a:pt x="780" y="696"/>
                  <a:pt x="780" y="696"/>
                  <a:pt x="780" y="696"/>
                </a:cubicBezTo>
                <a:cubicBezTo>
                  <a:pt x="780" y="270"/>
                  <a:pt x="780" y="270"/>
                  <a:pt x="780" y="270"/>
                </a:cubicBezTo>
                <a:cubicBezTo>
                  <a:pt x="768" y="120"/>
                  <a:pt x="644" y="3"/>
                  <a:pt x="492" y="0"/>
                </a:cubicBezTo>
                <a:close/>
              </a:path>
            </a:pathLst>
          </a:custGeom>
          <a:solidFill>
            <a:srgbClr val="B0DE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Freeform 20"/>
          <p:cNvSpPr>
            <a:spLocks/>
          </p:cNvSpPr>
          <p:nvPr/>
        </p:nvSpPr>
        <p:spPr bwMode="auto">
          <a:xfrm>
            <a:off x="8394283" y="2087825"/>
            <a:ext cx="741363" cy="527050"/>
          </a:xfrm>
          <a:custGeom>
            <a:avLst/>
            <a:gdLst>
              <a:gd name="T0" fmla="*/ 0 w 467"/>
              <a:gd name="T1" fmla="*/ 240 h 332"/>
              <a:gd name="T2" fmla="*/ 0 w 467"/>
              <a:gd name="T3" fmla="*/ 332 h 332"/>
              <a:gd name="T4" fmla="*/ 467 w 467"/>
              <a:gd name="T5" fmla="*/ 0 h 332"/>
              <a:gd name="T6" fmla="*/ 458 w 467"/>
              <a:gd name="T7" fmla="*/ 4 h 332"/>
              <a:gd name="T8" fmla="*/ 0 w 467"/>
              <a:gd name="T9" fmla="*/ 24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7" h="332">
                <a:moveTo>
                  <a:pt x="0" y="240"/>
                </a:moveTo>
                <a:lnTo>
                  <a:pt x="0" y="332"/>
                </a:lnTo>
                <a:lnTo>
                  <a:pt x="467" y="0"/>
                </a:lnTo>
                <a:lnTo>
                  <a:pt x="458" y="4"/>
                </a:lnTo>
                <a:lnTo>
                  <a:pt x="0" y="24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Freeform 21"/>
          <p:cNvSpPr>
            <a:spLocks noEditPoints="1"/>
          </p:cNvSpPr>
          <p:nvPr/>
        </p:nvSpPr>
        <p:spPr bwMode="auto">
          <a:xfrm>
            <a:off x="8499058" y="1449650"/>
            <a:ext cx="298450" cy="300038"/>
          </a:xfrm>
          <a:custGeom>
            <a:avLst/>
            <a:gdLst>
              <a:gd name="T0" fmla="*/ 110 w 147"/>
              <a:gd name="T1" fmla="*/ 111 h 148"/>
              <a:gd name="T2" fmla="*/ 123 w 147"/>
              <a:gd name="T3" fmla="*/ 12 h 148"/>
              <a:gd name="T4" fmla="*/ 118 w 147"/>
              <a:gd name="T5" fmla="*/ 7 h 148"/>
              <a:gd name="T6" fmla="*/ 118 w 147"/>
              <a:gd name="T7" fmla="*/ 8 h 148"/>
              <a:gd name="T8" fmla="*/ 48 w 147"/>
              <a:gd name="T9" fmla="*/ 49 h 148"/>
              <a:gd name="T10" fmla="*/ 6 w 147"/>
              <a:gd name="T11" fmla="*/ 118 h 148"/>
              <a:gd name="T12" fmla="*/ 6 w 147"/>
              <a:gd name="T13" fmla="*/ 119 h 148"/>
              <a:gd name="T14" fmla="*/ 11 w 147"/>
              <a:gd name="T15" fmla="*/ 124 h 148"/>
              <a:gd name="T16" fmla="*/ 110 w 147"/>
              <a:gd name="T17" fmla="*/ 111 h 148"/>
              <a:gd name="T18" fmla="*/ 54 w 147"/>
              <a:gd name="T19" fmla="*/ 55 h 148"/>
              <a:gd name="T20" fmla="*/ 95 w 147"/>
              <a:gd name="T21" fmla="*/ 31 h 148"/>
              <a:gd name="T22" fmla="*/ 71 w 147"/>
              <a:gd name="T23" fmla="*/ 72 h 148"/>
              <a:gd name="T24" fmla="*/ 30 w 147"/>
              <a:gd name="T25" fmla="*/ 96 h 148"/>
              <a:gd name="T26" fmla="*/ 54 w 147"/>
              <a:gd name="T27" fmla="*/ 5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" h="148">
                <a:moveTo>
                  <a:pt x="110" y="111"/>
                </a:moveTo>
                <a:cubicBezTo>
                  <a:pt x="141" y="80"/>
                  <a:pt x="147" y="36"/>
                  <a:pt x="123" y="12"/>
                </a:cubicBezTo>
                <a:cubicBezTo>
                  <a:pt x="121" y="10"/>
                  <a:pt x="120" y="9"/>
                  <a:pt x="118" y="7"/>
                </a:cubicBezTo>
                <a:cubicBezTo>
                  <a:pt x="118" y="8"/>
                  <a:pt x="118" y="8"/>
                  <a:pt x="118" y="8"/>
                </a:cubicBezTo>
                <a:cubicBezTo>
                  <a:pt x="109" y="0"/>
                  <a:pt x="78" y="19"/>
                  <a:pt x="48" y="49"/>
                </a:cubicBezTo>
                <a:cubicBezTo>
                  <a:pt x="18" y="79"/>
                  <a:pt x="0" y="110"/>
                  <a:pt x="6" y="118"/>
                </a:cubicBezTo>
                <a:cubicBezTo>
                  <a:pt x="6" y="119"/>
                  <a:pt x="6" y="119"/>
                  <a:pt x="6" y="119"/>
                </a:cubicBezTo>
                <a:cubicBezTo>
                  <a:pt x="8" y="120"/>
                  <a:pt x="9" y="122"/>
                  <a:pt x="11" y="124"/>
                </a:cubicBezTo>
                <a:cubicBezTo>
                  <a:pt x="35" y="148"/>
                  <a:pt x="79" y="142"/>
                  <a:pt x="110" y="111"/>
                </a:cubicBezTo>
                <a:close/>
                <a:moveTo>
                  <a:pt x="54" y="55"/>
                </a:moveTo>
                <a:cubicBezTo>
                  <a:pt x="72" y="37"/>
                  <a:pt x="90" y="26"/>
                  <a:pt x="95" y="31"/>
                </a:cubicBezTo>
                <a:cubicBezTo>
                  <a:pt x="100" y="36"/>
                  <a:pt x="89" y="54"/>
                  <a:pt x="71" y="72"/>
                </a:cubicBezTo>
                <a:cubicBezTo>
                  <a:pt x="53" y="90"/>
                  <a:pt x="35" y="101"/>
                  <a:pt x="30" y="96"/>
                </a:cubicBezTo>
                <a:cubicBezTo>
                  <a:pt x="25" y="91"/>
                  <a:pt x="36" y="73"/>
                  <a:pt x="54" y="55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Freeform 22"/>
          <p:cNvSpPr>
            <a:spLocks/>
          </p:cNvSpPr>
          <p:nvPr/>
        </p:nvSpPr>
        <p:spPr bwMode="auto">
          <a:xfrm>
            <a:off x="8649870" y="1605225"/>
            <a:ext cx="247650" cy="238125"/>
          </a:xfrm>
          <a:custGeom>
            <a:avLst/>
            <a:gdLst>
              <a:gd name="T0" fmla="*/ 0 w 122"/>
              <a:gd name="T1" fmla="*/ 67 h 117"/>
              <a:gd name="T2" fmla="*/ 28 w 122"/>
              <a:gd name="T3" fmla="*/ 106 h 117"/>
              <a:gd name="T4" fmla="*/ 80 w 122"/>
              <a:gd name="T5" fmla="*/ 86 h 117"/>
              <a:gd name="T6" fmla="*/ 105 w 122"/>
              <a:gd name="T7" fmla="*/ 27 h 117"/>
              <a:gd name="T8" fmla="*/ 67 w 122"/>
              <a:gd name="T9" fmla="*/ 0 h 117"/>
              <a:gd name="T10" fmla="*/ 0 w 122"/>
              <a:gd name="T11" fmla="*/ 6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117">
                <a:moveTo>
                  <a:pt x="0" y="67"/>
                </a:moveTo>
                <a:cubicBezTo>
                  <a:pt x="28" y="106"/>
                  <a:pt x="28" y="106"/>
                  <a:pt x="28" y="106"/>
                </a:cubicBezTo>
                <a:cubicBezTo>
                  <a:pt x="48" y="117"/>
                  <a:pt x="80" y="86"/>
                  <a:pt x="80" y="86"/>
                </a:cubicBezTo>
                <a:cubicBezTo>
                  <a:pt x="122" y="43"/>
                  <a:pt x="105" y="27"/>
                  <a:pt x="105" y="27"/>
                </a:cubicBezTo>
                <a:cubicBezTo>
                  <a:pt x="67" y="0"/>
                  <a:pt x="67" y="0"/>
                  <a:pt x="67" y="0"/>
                </a:cubicBezTo>
                <a:cubicBezTo>
                  <a:pt x="50" y="55"/>
                  <a:pt x="0" y="67"/>
                  <a:pt x="0" y="67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Freeform 23"/>
          <p:cNvSpPr>
            <a:spLocks/>
          </p:cNvSpPr>
          <p:nvPr/>
        </p:nvSpPr>
        <p:spPr bwMode="auto">
          <a:xfrm>
            <a:off x="8681620" y="1633800"/>
            <a:ext cx="369888" cy="365125"/>
          </a:xfrm>
          <a:custGeom>
            <a:avLst/>
            <a:gdLst>
              <a:gd name="T0" fmla="*/ 150 w 182"/>
              <a:gd name="T1" fmla="*/ 13 h 180"/>
              <a:gd name="T2" fmla="*/ 98 w 182"/>
              <a:gd name="T3" fmla="*/ 8 h 180"/>
              <a:gd name="T4" fmla="*/ 100 w 182"/>
              <a:gd name="T5" fmla="*/ 38 h 180"/>
              <a:gd name="T6" fmla="*/ 51 w 182"/>
              <a:gd name="T7" fmla="*/ 94 h 180"/>
              <a:gd name="T8" fmla="*/ 6 w 182"/>
              <a:gd name="T9" fmla="*/ 100 h 180"/>
              <a:gd name="T10" fmla="*/ 12 w 182"/>
              <a:gd name="T11" fmla="*/ 153 h 180"/>
              <a:gd name="T12" fmla="*/ 52 w 182"/>
              <a:gd name="T13" fmla="*/ 177 h 180"/>
              <a:gd name="T14" fmla="*/ 136 w 182"/>
              <a:gd name="T15" fmla="*/ 131 h 180"/>
              <a:gd name="T16" fmla="*/ 175 w 182"/>
              <a:gd name="T17" fmla="*/ 45 h 180"/>
              <a:gd name="T18" fmla="*/ 150 w 182"/>
              <a:gd name="T19" fmla="*/ 13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" h="180">
                <a:moveTo>
                  <a:pt x="150" y="13"/>
                </a:moveTo>
                <a:cubicBezTo>
                  <a:pt x="126" y="0"/>
                  <a:pt x="98" y="8"/>
                  <a:pt x="98" y="8"/>
                </a:cubicBezTo>
                <a:cubicBezTo>
                  <a:pt x="108" y="20"/>
                  <a:pt x="100" y="38"/>
                  <a:pt x="100" y="38"/>
                </a:cubicBezTo>
                <a:cubicBezTo>
                  <a:pt x="85" y="76"/>
                  <a:pt x="51" y="94"/>
                  <a:pt x="51" y="94"/>
                </a:cubicBezTo>
                <a:cubicBezTo>
                  <a:pt x="18" y="114"/>
                  <a:pt x="6" y="100"/>
                  <a:pt x="6" y="100"/>
                </a:cubicBezTo>
                <a:cubicBezTo>
                  <a:pt x="0" y="132"/>
                  <a:pt x="12" y="153"/>
                  <a:pt x="12" y="153"/>
                </a:cubicBezTo>
                <a:cubicBezTo>
                  <a:pt x="26" y="180"/>
                  <a:pt x="52" y="177"/>
                  <a:pt x="52" y="177"/>
                </a:cubicBezTo>
                <a:cubicBezTo>
                  <a:pt x="98" y="173"/>
                  <a:pt x="136" y="131"/>
                  <a:pt x="136" y="131"/>
                </a:cubicBezTo>
                <a:cubicBezTo>
                  <a:pt x="182" y="81"/>
                  <a:pt x="175" y="45"/>
                  <a:pt x="175" y="45"/>
                </a:cubicBezTo>
                <a:cubicBezTo>
                  <a:pt x="175" y="25"/>
                  <a:pt x="150" y="13"/>
                  <a:pt x="150" y="13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Freeform 24"/>
          <p:cNvSpPr>
            <a:spLocks/>
          </p:cNvSpPr>
          <p:nvPr/>
        </p:nvSpPr>
        <p:spPr bwMode="auto">
          <a:xfrm>
            <a:off x="8938795" y="1894150"/>
            <a:ext cx="201613" cy="201613"/>
          </a:xfrm>
          <a:custGeom>
            <a:avLst/>
            <a:gdLst>
              <a:gd name="T0" fmla="*/ 0 w 99"/>
              <a:gd name="T1" fmla="*/ 26 h 100"/>
              <a:gd name="T2" fmla="*/ 91 w 99"/>
              <a:gd name="T3" fmla="*/ 98 h 100"/>
              <a:gd name="T4" fmla="*/ 98 w 99"/>
              <a:gd name="T5" fmla="*/ 92 h 100"/>
              <a:gd name="T6" fmla="*/ 25 w 99"/>
              <a:gd name="T7" fmla="*/ 0 h 100"/>
              <a:gd name="T8" fmla="*/ 0 w 99"/>
              <a:gd name="T9" fmla="*/ 2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00">
                <a:moveTo>
                  <a:pt x="0" y="26"/>
                </a:moveTo>
                <a:cubicBezTo>
                  <a:pt x="91" y="98"/>
                  <a:pt x="91" y="98"/>
                  <a:pt x="91" y="98"/>
                </a:cubicBezTo>
                <a:cubicBezTo>
                  <a:pt x="99" y="100"/>
                  <a:pt x="98" y="92"/>
                  <a:pt x="98" y="92"/>
                </a:cubicBezTo>
                <a:cubicBezTo>
                  <a:pt x="25" y="0"/>
                  <a:pt x="25" y="0"/>
                  <a:pt x="25" y="0"/>
                </a:cubicBezTo>
                <a:cubicBezTo>
                  <a:pt x="16" y="16"/>
                  <a:pt x="0" y="26"/>
                  <a:pt x="0" y="26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Freeform 25"/>
          <p:cNvSpPr>
            <a:spLocks/>
          </p:cNvSpPr>
          <p:nvPr/>
        </p:nvSpPr>
        <p:spPr bwMode="auto">
          <a:xfrm>
            <a:off x="8938795" y="1925900"/>
            <a:ext cx="193675" cy="168275"/>
          </a:xfrm>
          <a:custGeom>
            <a:avLst/>
            <a:gdLst>
              <a:gd name="T0" fmla="*/ 12 w 95"/>
              <a:gd name="T1" fmla="*/ 0 h 83"/>
              <a:gd name="T2" fmla="*/ 0 w 95"/>
              <a:gd name="T3" fmla="*/ 10 h 83"/>
              <a:gd name="T4" fmla="*/ 90 w 95"/>
              <a:gd name="T5" fmla="*/ 83 h 83"/>
              <a:gd name="T6" fmla="*/ 95 w 95"/>
              <a:gd name="T7" fmla="*/ 82 h 83"/>
              <a:gd name="T8" fmla="*/ 12 w 95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83">
                <a:moveTo>
                  <a:pt x="12" y="0"/>
                </a:moveTo>
                <a:cubicBezTo>
                  <a:pt x="6" y="6"/>
                  <a:pt x="0" y="10"/>
                  <a:pt x="0" y="10"/>
                </a:cubicBezTo>
                <a:cubicBezTo>
                  <a:pt x="90" y="83"/>
                  <a:pt x="90" y="83"/>
                  <a:pt x="90" y="83"/>
                </a:cubicBezTo>
                <a:cubicBezTo>
                  <a:pt x="92" y="83"/>
                  <a:pt x="95" y="82"/>
                  <a:pt x="95" y="82"/>
                </a:cubicBezTo>
                <a:lnTo>
                  <a:pt x="12" y="0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Freeform 26"/>
          <p:cNvSpPr>
            <a:spLocks/>
          </p:cNvSpPr>
          <p:nvPr/>
        </p:nvSpPr>
        <p:spPr bwMode="auto">
          <a:xfrm>
            <a:off x="8681620" y="1789375"/>
            <a:ext cx="265113" cy="209550"/>
          </a:xfrm>
          <a:custGeom>
            <a:avLst/>
            <a:gdLst>
              <a:gd name="T0" fmla="*/ 73 w 131"/>
              <a:gd name="T1" fmla="*/ 0 h 103"/>
              <a:gd name="T2" fmla="*/ 51 w 131"/>
              <a:gd name="T3" fmla="*/ 17 h 103"/>
              <a:gd name="T4" fmla="*/ 6 w 131"/>
              <a:gd name="T5" fmla="*/ 23 h 103"/>
              <a:gd name="T6" fmla="*/ 12 w 131"/>
              <a:gd name="T7" fmla="*/ 76 h 103"/>
              <a:gd name="T8" fmla="*/ 51 w 131"/>
              <a:gd name="T9" fmla="*/ 100 h 103"/>
              <a:gd name="T10" fmla="*/ 131 w 131"/>
              <a:gd name="T11" fmla="*/ 59 h 103"/>
              <a:gd name="T12" fmla="*/ 73 w 131"/>
              <a:gd name="T1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03">
                <a:moveTo>
                  <a:pt x="73" y="0"/>
                </a:moveTo>
                <a:cubicBezTo>
                  <a:pt x="61" y="12"/>
                  <a:pt x="51" y="17"/>
                  <a:pt x="51" y="17"/>
                </a:cubicBezTo>
                <a:cubicBezTo>
                  <a:pt x="18" y="37"/>
                  <a:pt x="6" y="23"/>
                  <a:pt x="6" y="23"/>
                </a:cubicBezTo>
                <a:cubicBezTo>
                  <a:pt x="0" y="55"/>
                  <a:pt x="12" y="76"/>
                  <a:pt x="12" y="76"/>
                </a:cubicBezTo>
                <a:cubicBezTo>
                  <a:pt x="26" y="103"/>
                  <a:pt x="51" y="100"/>
                  <a:pt x="51" y="100"/>
                </a:cubicBezTo>
                <a:cubicBezTo>
                  <a:pt x="89" y="97"/>
                  <a:pt x="121" y="68"/>
                  <a:pt x="131" y="59"/>
                </a:cubicBezTo>
                <a:lnTo>
                  <a:pt x="73" y="0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Freeform 27"/>
          <p:cNvSpPr>
            <a:spLocks/>
          </p:cNvSpPr>
          <p:nvPr/>
        </p:nvSpPr>
        <p:spPr bwMode="auto">
          <a:xfrm>
            <a:off x="8646695" y="1692538"/>
            <a:ext cx="168275" cy="150813"/>
          </a:xfrm>
          <a:custGeom>
            <a:avLst/>
            <a:gdLst>
              <a:gd name="T0" fmla="*/ 42 w 83"/>
              <a:gd name="T1" fmla="*/ 0 h 74"/>
              <a:gd name="T2" fmla="*/ 0 w 83"/>
              <a:gd name="T3" fmla="*/ 24 h 74"/>
              <a:gd name="T4" fmla="*/ 29 w 83"/>
              <a:gd name="T5" fmla="*/ 63 h 74"/>
              <a:gd name="T6" fmla="*/ 81 w 83"/>
              <a:gd name="T7" fmla="*/ 43 h 74"/>
              <a:gd name="T8" fmla="*/ 83 w 83"/>
              <a:gd name="T9" fmla="*/ 41 h 74"/>
              <a:gd name="T10" fmla="*/ 42 w 83"/>
              <a:gd name="T1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74">
                <a:moveTo>
                  <a:pt x="42" y="0"/>
                </a:moveTo>
                <a:cubicBezTo>
                  <a:pt x="22" y="19"/>
                  <a:pt x="0" y="24"/>
                  <a:pt x="0" y="24"/>
                </a:cubicBezTo>
                <a:cubicBezTo>
                  <a:pt x="29" y="63"/>
                  <a:pt x="29" y="63"/>
                  <a:pt x="29" y="63"/>
                </a:cubicBezTo>
                <a:cubicBezTo>
                  <a:pt x="49" y="74"/>
                  <a:pt x="81" y="43"/>
                  <a:pt x="81" y="43"/>
                </a:cubicBezTo>
                <a:cubicBezTo>
                  <a:pt x="81" y="42"/>
                  <a:pt x="83" y="41"/>
                  <a:pt x="83" y="41"/>
                </a:cubicBezTo>
                <a:lnTo>
                  <a:pt x="42" y="0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Freeform 28"/>
          <p:cNvSpPr>
            <a:spLocks/>
          </p:cNvSpPr>
          <p:nvPr/>
        </p:nvSpPr>
        <p:spPr bwMode="auto">
          <a:xfrm>
            <a:off x="8499058" y="1552838"/>
            <a:ext cx="219075" cy="195263"/>
          </a:xfrm>
          <a:custGeom>
            <a:avLst/>
            <a:gdLst>
              <a:gd name="T0" fmla="*/ 69 w 108"/>
              <a:gd name="T1" fmla="*/ 23 h 96"/>
              <a:gd name="T2" fmla="*/ 30 w 108"/>
              <a:gd name="T3" fmla="*/ 45 h 96"/>
              <a:gd name="T4" fmla="*/ 52 w 108"/>
              <a:gd name="T5" fmla="*/ 6 h 96"/>
              <a:gd name="T6" fmla="*/ 46 w 108"/>
              <a:gd name="T7" fmla="*/ 0 h 96"/>
              <a:gd name="T8" fmla="*/ 6 w 108"/>
              <a:gd name="T9" fmla="*/ 68 h 96"/>
              <a:gd name="T10" fmla="*/ 6 w 108"/>
              <a:gd name="T11" fmla="*/ 68 h 96"/>
              <a:gd name="T12" fmla="*/ 11 w 108"/>
              <a:gd name="T13" fmla="*/ 73 h 96"/>
              <a:gd name="T14" fmla="*/ 108 w 108"/>
              <a:gd name="T15" fmla="*/ 62 h 96"/>
              <a:gd name="T16" fmla="*/ 69 w 108"/>
              <a:gd name="T17" fmla="*/ 2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96">
                <a:moveTo>
                  <a:pt x="69" y="23"/>
                </a:moveTo>
                <a:cubicBezTo>
                  <a:pt x="52" y="39"/>
                  <a:pt x="34" y="50"/>
                  <a:pt x="30" y="45"/>
                </a:cubicBezTo>
                <a:cubicBezTo>
                  <a:pt x="25" y="41"/>
                  <a:pt x="36" y="23"/>
                  <a:pt x="52" y="6"/>
                </a:cubicBezTo>
                <a:cubicBezTo>
                  <a:pt x="46" y="0"/>
                  <a:pt x="46" y="0"/>
                  <a:pt x="46" y="0"/>
                </a:cubicBezTo>
                <a:cubicBezTo>
                  <a:pt x="17" y="30"/>
                  <a:pt x="0" y="59"/>
                  <a:pt x="6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70"/>
                  <a:pt x="9" y="71"/>
                  <a:pt x="11" y="73"/>
                </a:cubicBezTo>
                <a:cubicBezTo>
                  <a:pt x="34" y="96"/>
                  <a:pt x="78" y="91"/>
                  <a:pt x="108" y="62"/>
                </a:cubicBezTo>
                <a:lnTo>
                  <a:pt x="69" y="23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Freeform 29"/>
          <p:cNvSpPr>
            <a:spLocks/>
          </p:cNvSpPr>
          <p:nvPr/>
        </p:nvSpPr>
        <p:spPr bwMode="auto">
          <a:xfrm>
            <a:off x="10316745" y="1925900"/>
            <a:ext cx="1582738" cy="1412875"/>
          </a:xfrm>
          <a:custGeom>
            <a:avLst/>
            <a:gdLst>
              <a:gd name="T0" fmla="*/ 492 w 780"/>
              <a:gd name="T1" fmla="*/ 0 h 696"/>
              <a:gd name="T2" fmla="*/ 492 w 780"/>
              <a:gd name="T3" fmla="*/ 0 h 696"/>
              <a:gd name="T4" fmla="*/ 0 w 780"/>
              <a:gd name="T5" fmla="*/ 0 h 696"/>
              <a:gd name="T6" fmla="*/ 0 w 780"/>
              <a:gd name="T7" fmla="*/ 696 h 696"/>
              <a:gd name="T8" fmla="*/ 780 w 780"/>
              <a:gd name="T9" fmla="*/ 696 h 696"/>
              <a:gd name="T10" fmla="*/ 780 w 780"/>
              <a:gd name="T11" fmla="*/ 270 h 696"/>
              <a:gd name="T12" fmla="*/ 492 w 780"/>
              <a:gd name="T13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0" h="696">
                <a:moveTo>
                  <a:pt x="492" y="0"/>
                </a:moveTo>
                <a:cubicBezTo>
                  <a:pt x="492" y="0"/>
                  <a:pt x="492" y="0"/>
                  <a:pt x="49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96"/>
                  <a:pt x="0" y="696"/>
                  <a:pt x="0" y="696"/>
                </a:cubicBezTo>
                <a:cubicBezTo>
                  <a:pt x="780" y="696"/>
                  <a:pt x="780" y="696"/>
                  <a:pt x="780" y="696"/>
                </a:cubicBezTo>
                <a:cubicBezTo>
                  <a:pt x="780" y="270"/>
                  <a:pt x="780" y="270"/>
                  <a:pt x="780" y="270"/>
                </a:cubicBezTo>
                <a:cubicBezTo>
                  <a:pt x="768" y="120"/>
                  <a:pt x="644" y="3"/>
                  <a:pt x="492" y="0"/>
                </a:cubicBezTo>
                <a:close/>
              </a:path>
            </a:pathLst>
          </a:custGeom>
          <a:solidFill>
            <a:srgbClr val="B0DE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" name="Freeform 30"/>
          <p:cNvSpPr>
            <a:spLocks/>
          </p:cNvSpPr>
          <p:nvPr/>
        </p:nvSpPr>
        <p:spPr bwMode="auto">
          <a:xfrm>
            <a:off x="10324683" y="2087825"/>
            <a:ext cx="744538" cy="527050"/>
          </a:xfrm>
          <a:custGeom>
            <a:avLst/>
            <a:gdLst>
              <a:gd name="T0" fmla="*/ 0 w 469"/>
              <a:gd name="T1" fmla="*/ 240 h 332"/>
              <a:gd name="T2" fmla="*/ 0 w 469"/>
              <a:gd name="T3" fmla="*/ 332 h 332"/>
              <a:gd name="T4" fmla="*/ 469 w 469"/>
              <a:gd name="T5" fmla="*/ 0 h 332"/>
              <a:gd name="T6" fmla="*/ 460 w 469"/>
              <a:gd name="T7" fmla="*/ 4 h 332"/>
              <a:gd name="T8" fmla="*/ 0 w 469"/>
              <a:gd name="T9" fmla="*/ 24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9" h="332">
                <a:moveTo>
                  <a:pt x="0" y="240"/>
                </a:moveTo>
                <a:lnTo>
                  <a:pt x="0" y="332"/>
                </a:lnTo>
                <a:lnTo>
                  <a:pt x="469" y="0"/>
                </a:lnTo>
                <a:lnTo>
                  <a:pt x="460" y="4"/>
                </a:lnTo>
                <a:lnTo>
                  <a:pt x="0" y="24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Freeform 31"/>
          <p:cNvSpPr>
            <a:spLocks noEditPoints="1"/>
          </p:cNvSpPr>
          <p:nvPr/>
        </p:nvSpPr>
        <p:spPr bwMode="auto">
          <a:xfrm>
            <a:off x="10432633" y="1449650"/>
            <a:ext cx="298450" cy="300038"/>
          </a:xfrm>
          <a:custGeom>
            <a:avLst/>
            <a:gdLst>
              <a:gd name="T0" fmla="*/ 111 w 147"/>
              <a:gd name="T1" fmla="*/ 111 h 148"/>
              <a:gd name="T2" fmla="*/ 123 w 147"/>
              <a:gd name="T3" fmla="*/ 12 h 148"/>
              <a:gd name="T4" fmla="*/ 118 w 147"/>
              <a:gd name="T5" fmla="*/ 7 h 148"/>
              <a:gd name="T6" fmla="*/ 118 w 147"/>
              <a:gd name="T7" fmla="*/ 8 h 148"/>
              <a:gd name="T8" fmla="*/ 49 w 147"/>
              <a:gd name="T9" fmla="*/ 49 h 148"/>
              <a:gd name="T10" fmla="*/ 7 w 147"/>
              <a:gd name="T11" fmla="*/ 118 h 148"/>
              <a:gd name="T12" fmla="*/ 7 w 147"/>
              <a:gd name="T13" fmla="*/ 119 h 148"/>
              <a:gd name="T14" fmla="*/ 12 w 147"/>
              <a:gd name="T15" fmla="*/ 124 h 148"/>
              <a:gd name="T16" fmla="*/ 111 w 147"/>
              <a:gd name="T17" fmla="*/ 111 h 148"/>
              <a:gd name="T18" fmla="*/ 55 w 147"/>
              <a:gd name="T19" fmla="*/ 55 h 148"/>
              <a:gd name="T20" fmla="*/ 96 w 147"/>
              <a:gd name="T21" fmla="*/ 31 h 148"/>
              <a:gd name="T22" fmla="*/ 72 w 147"/>
              <a:gd name="T23" fmla="*/ 72 h 148"/>
              <a:gd name="T24" fmla="*/ 31 w 147"/>
              <a:gd name="T25" fmla="*/ 96 h 148"/>
              <a:gd name="T26" fmla="*/ 55 w 147"/>
              <a:gd name="T27" fmla="*/ 5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" h="148">
                <a:moveTo>
                  <a:pt x="111" y="111"/>
                </a:moveTo>
                <a:cubicBezTo>
                  <a:pt x="141" y="80"/>
                  <a:pt x="147" y="36"/>
                  <a:pt x="123" y="12"/>
                </a:cubicBezTo>
                <a:cubicBezTo>
                  <a:pt x="122" y="10"/>
                  <a:pt x="120" y="9"/>
                  <a:pt x="118" y="7"/>
                </a:cubicBezTo>
                <a:cubicBezTo>
                  <a:pt x="118" y="8"/>
                  <a:pt x="118" y="8"/>
                  <a:pt x="118" y="8"/>
                </a:cubicBezTo>
                <a:cubicBezTo>
                  <a:pt x="110" y="0"/>
                  <a:pt x="79" y="19"/>
                  <a:pt x="49" y="49"/>
                </a:cubicBezTo>
                <a:cubicBezTo>
                  <a:pt x="19" y="79"/>
                  <a:pt x="0" y="110"/>
                  <a:pt x="7" y="118"/>
                </a:cubicBezTo>
                <a:cubicBezTo>
                  <a:pt x="7" y="119"/>
                  <a:pt x="7" y="119"/>
                  <a:pt x="7" y="119"/>
                </a:cubicBezTo>
                <a:cubicBezTo>
                  <a:pt x="8" y="120"/>
                  <a:pt x="10" y="122"/>
                  <a:pt x="12" y="124"/>
                </a:cubicBezTo>
                <a:cubicBezTo>
                  <a:pt x="35" y="148"/>
                  <a:pt x="80" y="142"/>
                  <a:pt x="111" y="111"/>
                </a:cubicBezTo>
                <a:close/>
                <a:moveTo>
                  <a:pt x="55" y="55"/>
                </a:moveTo>
                <a:cubicBezTo>
                  <a:pt x="73" y="37"/>
                  <a:pt x="91" y="26"/>
                  <a:pt x="96" y="31"/>
                </a:cubicBezTo>
                <a:cubicBezTo>
                  <a:pt x="100" y="36"/>
                  <a:pt x="89" y="54"/>
                  <a:pt x="72" y="72"/>
                </a:cubicBezTo>
                <a:cubicBezTo>
                  <a:pt x="54" y="90"/>
                  <a:pt x="35" y="101"/>
                  <a:pt x="31" y="96"/>
                </a:cubicBezTo>
                <a:cubicBezTo>
                  <a:pt x="26" y="91"/>
                  <a:pt x="37" y="73"/>
                  <a:pt x="55" y="55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Freeform 32"/>
          <p:cNvSpPr>
            <a:spLocks/>
          </p:cNvSpPr>
          <p:nvPr/>
        </p:nvSpPr>
        <p:spPr bwMode="auto">
          <a:xfrm>
            <a:off x="10583445" y="1605225"/>
            <a:ext cx="249238" cy="238125"/>
          </a:xfrm>
          <a:custGeom>
            <a:avLst/>
            <a:gdLst>
              <a:gd name="T0" fmla="*/ 0 w 123"/>
              <a:gd name="T1" fmla="*/ 67 h 117"/>
              <a:gd name="T2" fmla="*/ 28 w 123"/>
              <a:gd name="T3" fmla="*/ 106 h 117"/>
              <a:gd name="T4" fmla="*/ 81 w 123"/>
              <a:gd name="T5" fmla="*/ 86 h 117"/>
              <a:gd name="T6" fmla="*/ 106 w 123"/>
              <a:gd name="T7" fmla="*/ 27 h 117"/>
              <a:gd name="T8" fmla="*/ 67 w 123"/>
              <a:gd name="T9" fmla="*/ 0 h 117"/>
              <a:gd name="T10" fmla="*/ 0 w 123"/>
              <a:gd name="T11" fmla="*/ 6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117">
                <a:moveTo>
                  <a:pt x="0" y="67"/>
                </a:moveTo>
                <a:cubicBezTo>
                  <a:pt x="28" y="106"/>
                  <a:pt x="28" y="106"/>
                  <a:pt x="28" y="106"/>
                </a:cubicBezTo>
                <a:cubicBezTo>
                  <a:pt x="49" y="117"/>
                  <a:pt x="81" y="86"/>
                  <a:pt x="81" y="86"/>
                </a:cubicBezTo>
                <a:cubicBezTo>
                  <a:pt x="123" y="43"/>
                  <a:pt x="106" y="27"/>
                  <a:pt x="106" y="27"/>
                </a:cubicBezTo>
                <a:cubicBezTo>
                  <a:pt x="67" y="0"/>
                  <a:pt x="67" y="0"/>
                  <a:pt x="67" y="0"/>
                </a:cubicBezTo>
                <a:cubicBezTo>
                  <a:pt x="50" y="55"/>
                  <a:pt x="0" y="67"/>
                  <a:pt x="0" y="67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Freeform 33"/>
          <p:cNvSpPr>
            <a:spLocks/>
          </p:cNvSpPr>
          <p:nvPr/>
        </p:nvSpPr>
        <p:spPr bwMode="auto">
          <a:xfrm>
            <a:off x="10616783" y="1633800"/>
            <a:ext cx="369888" cy="365125"/>
          </a:xfrm>
          <a:custGeom>
            <a:avLst/>
            <a:gdLst>
              <a:gd name="T0" fmla="*/ 150 w 182"/>
              <a:gd name="T1" fmla="*/ 13 h 180"/>
              <a:gd name="T2" fmla="*/ 97 w 182"/>
              <a:gd name="T3" fmla="*/ 8 h 180"/>
              <a:gd name="T4" fmla="*/ 99 w 182"/>
              <a:gd name="T5" fmla="*/ 38 h 180"/>
              <a:gd name="T6" fmla="*/ 51 w 182"/>
              <a:gd name="T7" fmla="*/ 94 h 180"/>
              <a:gd name="T8" fmla="*/ 6 w 182"/>
              <a:gd name="T9" fmla="*/ 100 h 180"/>
              <a:gd name="T10" fmla="*/ 12 w 182"/>
              <a:gd name="T11" fmla="*/ 153 h 180"/>
              <a:gd name="T12" fmla="*/ 51 w 182"/>
              <a:gd name="T13" fmla="*/ 177 h 180"/>
              <a:gd name="T14" fmla="*/ 135 w 182"/>
              <a:gd name="T15" fmla="*/ 131 h 180"/>
              <a:gd name="T16" fmla="*/ 174 w 182"/>
              <a:gd name="T17" fmla="*/ 45 h 180"/>
              <a:gd name="T18" fmla="*/ 150 w 182"/>
              <a:gd name="T19" fmla="*/ 13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" h="180">
                <a:moveTo>
                  <a:pt x="150" y="13"/>
                </a:moveTo>
                <a:cubicBezTo>
                  <a:pt x="126" y="0"/>
                  <a:pt x="97" y="8"/>
                  <a:pt x="97" y="8"/>
                </a:cubicBezTo>
                <a:cubicBezTo>
                  <a:pt x="107" y="20"/>
                  <a:pt x="99" y="38"/>
                  <a:pt x="99" y="38"/>
                </a:cubicBezTo>
                <a:cubicBezTo>
                  <a:pt x="84" y="76"/>
                  <a:pt x="51" y="94"/>
                  <a:pt x="51" y="94"/>
                </a:cubicBezTo>
                <a:cubicBezTo>
                  <a:pt x="18" y="114"/>
                  <a:pt x="6" y="100"/>
                  <a:pt x="6" y="100"/>
                </a:cubicBezTo>
                <a:cubicBezTo>
                  <a:pt x="0" y="132"/>
                  <a:pt x="12" y="153"/>
                  <a:pt x="12" y="153"/>
                </a:cubicBezTo>
                <a:cubicBezTo>
                  <a:pt x="26" y="180"/>
                  <a:pt x="51" y="177"/>
                  <a:pt x="51" y="177"/>
                </a:cubicBezTo>
                <a:cubicBezTo>
                  <a:pt x="98" y="173"/>
                  <a:pt x="135" y="131"/>
                  <a:pt x="135" y="131"/>
                </a:cubicBezTo>
                <a:cubicBezTo>
                  <a:pt x="182" y="81"/>
                  <a:pt x="174" y="45"/>
                  <a:pt x="174" y="45"/>
                </a:cubicBezTo>
                <a:cubicBezTo>
                  <a:pt x="175" y="25"/>
                  <a:pt x="150" y="13"/>
                  <a:pt x="150" y="13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Freeform 34"/>
          <p:cNvSpPr>
            <a:spLocks/>
          </p:cNvSpPr>
          <p:nvPr/>
        </p:nvSpPr>
        <p:spPr bwMode="auto">
          <a:xfrm>
            <a:off x="10872370" y="1894150"/>
            <a:ext cx="203200" cy="201613"/>
          </a:xfrm>
          <a:custGeom>
            <a:avLst/>
            <a:gdLst>
              <a:gd name="T0" fmla="*/ 0 w 100"/>
              <a:gd name="T1" fmla="*/ 26 h 100"/>
              <a:gd name="T2" fmla="*/ 91 w 100"/>
              <a:gd name="T3" fmla="*/ 98 h 100"/>
              <a:gd name="T4" fmla="*/ 99 w 100"/>
              <a:gd name="T5" fmla="*/ 92 h 100"/>
              <a:gd name="T6" fmla="*/ 25 w 100"/>
              <a:gd name="T7" fmla="*/ 0 h 100"/>
              <a:gd name="T8" fmla="*/ 0 w 100"/>
              <a:gd name="T9" fmla="*/ 2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0" y="26"/>
                </a:moveTo>
                <a:cubicBezTo>
                  <a:pt x="91" y="98"/>
                  <a:pt x="91" y="98"/>
                  <a:pt x="91" y="98"/>
                </a:cubicBezTo>
                <a:cubicBezTo>
                  <a:pt x="100" y="100"/>
                  <a:pt x="99" y="92"/>
                  <a:pt x="99" y="92"/>
                </a:cubicBezTo>
                <a:cubicBezTo>
                  <a:pt x="25" y="0"/>
                  <a:pt x="25" y="0"/>
                  <a:pt x="25" y="0"/>
                </a:cubicBezTo>
                <a:cubicBezTo>
                  <a:pt x="17" y="16"/>
                  <a:pt x="0" y="26"/>
                  <a:pt x="0" y="26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4" name="Freeform 35"/>
          <p:cNvSpPr>
            <a:spLocks/>
          </p:cNvSpPr>
          <p:nvPr/>
        </p:nvSpPr>
        <p:spPr bwMode="auto">
          <a:xfrm>
            <a:off x="10872370" y="1925900"/>
            <a:ext cx="193675" cy="168275"/>
          </a:xfrm>
          <a:custGeom>
            <a:avLst/>
            <a:gdLst>
              <a:gd name="T0" fmla="*/ 13 w 95"/>
              <a:gd name="T1" fmla="*/ 0 h 83"/>
              <a:gd name="T2" fmla="*/ 0 w 95"/>
              <a:gd name="T3" fmla="*/ 10 h 83"/>
              <a:gd name="T4" fmla="*/ 91 w 95"/>
              <a:gd name="T5" fmla="*/ 83 h 83"/>
              <a:gd name="T6" fmla="*/ 95 w 95"/>
              <a:gd name="T7" fmla="*/ 82 h 83"/>
              <a:gd name="T8" fmla="*/ 13 w 95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83">
                <a:moveTo>
                  <a:pt x="13" y="0"/>
                </a:moveTo>
                <a:cubicBezTo>
                  <a:pt x="6" y="6"/>
                  <a:pt x="0" y="10"/>
                  <a:pt x="0" y="10"/>
                </a:cubicBezTo>
                <a:cubicBezTo>
                  <a:pt x="91" y="83"/>
                  <a:pt x="91" y="83"/>
                  <a:pt x="91" y="83"/>
                </a:cubicBezTo>
                <a:cubicBezTo>
                  <a:pt x="93" y="83"/>
                  <a:pt x="95" y="82"/>
                  <a:pt x="95" y="82"/>
                </a:cubicBezTo>
                <a:lnTo>
                  <a:pt x="13" y="0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" name="Freeform 36"/>
          <p:cNvSpPr>
            <a:spLocks/>
          </p:cNvSpPr>
          <p:nvPr/>
        </p:nvSpPr>
        <p:spPr bwMode="auto">
          <a:xfrm>
            <a:off x="10615195" y="1789375"/>
            <a:ext cx="268288" cy="209550"/>
          </a:xfrm>
          <a:custGeom>
            <a:avLst/>
            <a:gdLst>
              <a:gd name="T0" fmla="*/ 74 w 132"/>
              <a:gd name="T1" fmla="*/ 0 h 103"/>
              <a:gd name="T2" fmla="*/ 52 w 132"/>
              <a:gd name="T3" fmla="*/ 17 h 103"/>
              <a:gd name="T4" fmla="*/ 7 w 132"/>
              <a:gd name="T5" fmla="*/ 23 h 103"/>
              <a:gd name="T6" fmla="*/ 13 w 132"/>
              <a:gd name="T7" fmla="*/ 76 h 103"/>
              <a:gd name="T8" fmla="*/ 52 w 132"/>
              <a:gd name="T9" fmla="*/ 100 h 103"/>
              <a:gd name="T10" fmla="*/ 132 w 132"/>
              <a:gd name="T11" fmla="*/ 59 h 103"/>
              <a:gd name="T12" fmla="*/ 74 w 132"/>
              <a:gd name="T1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" h="103">
                <a:moveTo>
                  <a:pt x="74" y="0"/>
                </a:moveTo>
                <a:cubicBezTo>
                  <a:pt x="62" y="12"/>
                  <a:pt x="52" y="17"/>
                  <a:pt x="52" y="17"/>
                </a:cubicBezTo>
                <a:cubicBezTo>
                  <a:pt x="19" y="37"/>
                  <a:pt x="7" y="23"/>
                  <a:pt x="7" y="23"/>
                </a:cubicBezTo>
                <a:cubicBezTo>
                  <a:pt x="0" y="55"/>
                  <a:pt x="13" y="76"/>
                  <a:pt x="13" y="76"/>
                </a:cubicBezTo>
                <a:cubicBezTo>
                  <a:pt x="27" y="103"/>
                  <a:pt x="52" y="100"/>
                  <a:pt x="52" y="100"/>
                </a:cubicBezTo>
                <a:cubicBezTo>
                  <a:pt x="89" y="97"/>
                  <a:pt x="122" y="68"/>
                  <a:pt x="132" y="59"/>
                </a:cubicBezTo>
                <a:lnTo>
                  <a:pt x="74" y="0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Freeform 37"/>
          <p:cNvSpPr>
            <a:spLocks/>
          </p:cNvSpPr>
          <p:nvPr/>
        </p:nvSpPr>
        <p:spPr bwMode="auto">
          <a:xfrm>
            <a:off x="10583445" y="1692538"/>
            <a:ext cx="165100" cy="150813"/>
          </a:xfrm>
          <a:custGeom>
            <a:avLst/>
            <a:gdLst>
              <a:gd name="T0" fmla="*/ 41 w 82"/>
              <a:gd name="T1" fmla="*/ 0 h 74"/>
              <a:gd name="T2" fmla="*/ 0 w 82"/>
              <a:gd name="T3" fmla="*/ 24 h 74"/>
              <a:gd name="T4" fmla="*/ 28 w 82"/>
              <a:gd name="T5" fmla="*/ 63 h 74"/>
              <a:gd name="T6" fmla="*/ 80 w 82"/>
              <a:gd name="T7" fmla="*/ 43 h 74"/>
              <a:gd name="T8" fmla="*/ 82 w 82"/>
              <a:gd name="T9" fmla="*/ 41 h 74"/>
              <a:gd name="T10" fmla="*/ 41 w 82"/>
              <a:gd name="T1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74">
                <a:moveTo>
                  <a:pt x="41" y="0"/>
                </a:moveTo>
                <a:cubicBezTo>
                  <a:pt x="21" y="19"/>
                  <a:pt x="0" y="24"/>
                  <a:pt x="0" y="24"/>
                </a:cubicBezTo>
                <a:cubicBezTo>
                  <a:pt x="28" y="63"/>
                  <a:pt x="28" y="63"/>
                  <a:pt x="28" y="63"/>
                </a:cubicBezTo>
                <a:cubicBezTo>
                  <a:pt x="48" y="74"/>
                  <a:pt x="80" y="43"/>
                  <a:pt x="80" y="43"/>
                </a:cubicBezTo>
                <a:cubicBezTo>
                  <a:pt x="81" y="42"/>
                  <a:pt x="82" y="41"/>
                  <a:pt x="82" y="41"/>
                </a:cubicBezTo>
                <a:lnTo>
                  <a:pt x="41" y="0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" name="Freeform 38"/>
          <p:cNvSpPr>
            <a:spLocks/>
          </p:cNvSpPr>
          <p:nvPr/>
        </p:nvSpPr>
        <p:spPr bwMode="auto">
          <a:xfrm>
            <a:off x="10432633" y="1552838"/>
            <a:ext cx="219075" cy="195263"/>
          </a:xfrm>
          <a:custGeom>
            <a:avLst/>
            <a:gdLst>
              <a:gd name="T0" fmla="*/ 69 w 108"/>
              <a:gd name="T1" fmla="*/ 23 h 96"/>
              <a:gd name="T2" fmla="*/ 30 w 108"/>
              <a:gd name="T3" fmla="*/ 45 h 96"/>
              <a:gd name="T4" fmla="*/ 52 w 108"/>
              <a:gd name="T5" fmla="*/ 6 h 96"/>
              <a:gd name="T6" fmla="*/ 46 w 108"/>
              <a:gd name="T7" fmla="*/ 0 h 96"/>
              <a:gd name="T8" fmla="*/ 7 w 108"/>
              <a:gd name="T9" fmla="*/ 68 h 96"/>
              <a:gd name="T10" fmla="*/ 7 w 108"/>
              <a:gd name="T11" fmla="*/ 68 h 96"/>
              <a:gd name="T12" fmla="*/ 11 w 108"/>
              <a:gd name="T13" fmla="*/ 73 h 96"/>
              <a:gd name="T14" fmla="*/ 108 w 108"/>
              <a:gd name="T15" fmla="*/ 62 h 96"/>
              <a:gd name="T16" fmla="*/ 69 w 108"/>
              <a:gd name="T17" fmla="*/ 2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96">
                <a:moveTo>
                  <a:pt x="69" y="23"/>
                </a:moveTo>
                <a:cubicBezTo>
                  <a:pt x="53" y="39"/>
                  <a:pt x="35" y="50"/>
                  <a:pt x="30" y="45"/>
                </a:cubicBezTo>
                <a:cubicBezTo>
                  <a:pt x="26" y="41"/>
                  <a:pt x="36" y="23"/>
                  <a:pt x="52" y="6"/>
                </a:cubicBezTo>
                <a:cubicBezTo>
                  <a:pt x="46" y="0"/>
                  <a:pt x="46" y="0"/>
                  <a:pt x="46" y="0"/>
                </a:cubicBezTo>
                <a:cubicBezTo>
                  <a:pt x="17" y="30"/>
                  <a:pt x="0" y="59"/>
                  <a:pt x="7" y="68"/>
                </a:cubicBezTo>
                <a:cubicBezTo>
                  <a:pt x="7" y="68"/>
                  <a:pt x="7" y="68"/>
                  <a:pt x="7" y="68"/>
                </a:cubicBezTo>
                <a:cubicBezTo>
                  <a:pt x="8" y="70"/>
                  <a:pt x="10" y="71"/>
                  <a:pt x="11" y="73"/>
                </a:cubicBezTo>
                <a:cubicBezTo>
                  <a:pt x="35" y="96"/>
                  <a:pt x="78" y="91"/>
                  <a:pt x="108" y="62"/>
                </a:cubicBezTo>
                <a:lnTo>
                  <a:pt x="69" y="23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" name="Freeform 39"/>
          <p:cNvSpPr>
            <a:spLocks/>
          </p:cNvSpPr>
          <p:nvPr/>
        </p:nvSpPr>
        <p:spPr bwMode="auto">
          <a:xfrm>
            <a:off x="4668420" y="1917963"/>
            <a:ext cx="1582738" cy="1420813"/>
          </a:xfrm>
          <a:custGeom>
            <a:avLst/>
            <a:gdLst>
              <a:gd name="T0" fmla="*/ 492 w 780"/>
              <a:gd name="T1" fmla="*/ 0 h 700"/>
              <a:gd name="T2" fmla="*/ 492 w 780"/>
              <a:gd name="T3" fmla="*/ 0 h 700"/>
              <a:gd name="T4" fmla="*/ 0 w 780"/>
              <a:gd name="T5" fmla="*/ 0 h 700"/>
              <a:gd name="T6" fmla="*/ 0 w 780"/>
              <a:gd name="T7" fmla="*/ 700 h 700"/>
              <a:gd name="T8" fmla="*/ 780 w 780"/>
              <a:gd name="T9" fmla="*/ 700 h 700"/>
              <a:gd name="T10" fmla="*/ 780 w 780"/>
              <a:gd name="T11" fmla="*/ 274 h 700"/>
              <a:gd name="T12" fmla="*/ 492 w 780"/>
              <a:gd name="T13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0" h="700">
                <a:moveTo>
                  <a:pt x="492" y="0"/>
                </a:moveTo>
                <a:cubicBezTo>
                  <a:pt x="492" y="0"/>
                  <a:pt x="492" y="0"/>
                  <a:pt x="49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00"/>
                  <a:pt x="0" y="700"/>
                  <a:pt x="0" y="700"/>
                </a:cubicBezTo>
                <a:cubicBezTo>
                  <a:pt x="780" y="700"/>
                  <a:pt x="780" y="700"/>
                  <a:pt x="780" y="700"/>
                </a:cubicBezTo>
                <a:cubicBezTo>
                  <a:pt x="780" y="274"/>
                  <a:pt x="780" y="274"/>
                  <a:pt x="780" y="274"/>
                </a:cubicBezTo>
                <a:cubicBezTo>
                  <a:pt x="768" y="124"/>
                  <a:pt x="644" y="3"/>
                  <a:pt x="492" y="0"/>
                </a:cubicBezTo>
                <a:close/>
              </a:path>
            </a:pathLst>
          </a:custGeom>
          <a:solidFill>
            <a:srgbClr val="B0DE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" name="Freeform 40"/>
          <p:cNvSpPr>
            <a:spLocks/>
          </p:cNvSpPr>
          <p:nvPr/>
        </p:nvSpPr>
        <p:spPr bwMode="auto">
          <a:xfrm>
            <a:off x="4676358" y="2087825"/>
            <a:ext cx="742950" cy="527050"/>
          </a:xfrm>
          <a:custGeom>
            <a:avLst/>
            <a:gdLst>
              <a:gd name="T0" fmla="*/ 0 w 468"/>
              <a:gd name="T1" fmla="*/ 240 h 332"/>
              <a:gd name="T2" fmla="*/ 0 w 468"/>
              <a:gd name="T3" fmla="*/ 332 h 332"/>
              <a:gd name="T4" fmla="*/ 468 w 468"/>
              <a:gd name="T5" fmla="*/ 0 h 332"/>
              <a:gd name="T6" fmla="*/ 459 w 468"/>
              <a:gd name="T7" fmla="*/ 4 h 332"/>
              <a:gd name="T8" fmla="*/ 0 w 468"/>
              <a:gd name="T9" fmla="*/ 24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332">
                <a:moveTo>
                  <a:pt x="0" y="240"/>
                </a:moveTo>
                <a:lnTo>
                  <a:pt x="0" y="332"/>
                </a:lnTo>
                <a:lnTo>
                  <a:pt x="468" y="0"/>
                </a:lnTo>
                <a:lnTo>
                  <a:pt x="459" y="4"/>
                </a:lnTo>
                <a:lnTo>
                  <a:pt x="0" y="24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" name="Freeform 41"/>
          <p:cNvSpPr>
            <a:spLocks noEditPoints="1"/>
          </p:cNvSpPr>
          <p:nvPr/>
        </p:nvSpPr>
        <p:spPr bwMode="auto">
          <a:xfrm>
            <a:off x="4782720" y="1449650"/>
            <a:ext cx="298450" cy="300038"/>
          </a:xfrm>
          <a:custGeom>
            <a:avLst/>
            <a:gdLst>
              <a:gd name="T0" fmla="*/ 110 w 147"/>
              <a:gd name="T1" fmla="*/ 111 h 148"/>
              <a:gd name="T2" fmla="*/ 123 w 147"/>
              <a:gd name="T3" fmla="*/ 12 h 148"/>
              <a:gd name="T4" fmla="*/ 118 w 147"/>
              <a:gd name="T5" fmla="*/ 7 h 148"/>
              <a:gd name="T6" fmla="*/ 118 w 147"/>
              <a:gd name="T7" fmla="*/ 8 h 148"/>
              <a:gd name="T8" fmla="*/ 48 w 147"/>
              <a:gd name="T9" fmla="*/ 49 h 148"/>
              <a:gd name="T10" fmla="*/ 7 w 147"/>
              <a:gd name="T11" fmla="*/ 118 h 148"/>
              <a:gd name="T12" fmla="*/ 7 w 147"/>
              <a:gd name="T13" fmla="*/ 119 h 148"/>
              <a:gd name="T14" fmla="*/ 11 w 147"/>
              <a:gd name="T15" fmla="*/ 124 h 148"/>
              <a:gd name="T16" fmla="*/ 110 w 147"/>
              <a:gd name="T17" fmla="*/ 111 h 148"/>
              <a:gd name="T18" fmla="*/ 54 w 147"/>
              <a:gd name="T19" fmla="*/ 55 h 148"/>
              <a:gd name="T20" fmla="*/ 95 w 147"/>
              <a:gd name="T21" fmla="*/ 31 h 148"/>
              <a:gd name="T22" fmla="*/ 71 w 147"/>
              <a:gd name="T23" fmla="*/ 72 h 148"/>
              <a:gd name="T24" fmla="*/ 30 w 147"/>
              <a:gd name="T25" fmla="*/ 96 h 148"/>
              <a:gd name="T26" fmla="*/ 54 w 147"/>
              <a:gd name="T27" fmla="*/ 5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" h="148">
                <a:moveTo>
                  <a:pt x="110" y="111"/>
                </a:moveTo>
                <a:cubicBezTo>
                  <a:pt x="141" y="80"/>
                  <a:pt x="147" y="36"/>
                  <a:pt x="123" y="12"/>
                </a:cubicBezTo>
                <a:cubicBezTo>
                  <a:pt x="122" y="10"/>
                  <a:pt x="120" y="9"/>
                  <a:pt x="118" y="7"/>
                </a:cubicBezTo>
                <a:cubicBezTo>
                  <a:pt x="118" y="8"/>
                  <a:pt x="118" y="8"/>
                  <a:pt x="118" y="8"/>
                </a:cubicBezTo>
                <a:cubicBezTo>
                  <a:pt x="110" y="0"/>
                  <a:pt x="79" y="19"/>
                  <a:pt x="48" y="49"/>
                </a:cubicBezTo>
                <a:cubicBezTo>
                  <a:pt x="18" y="79"/>
                  <a:pt x="0" y="110"/>
                  <a:pt x="7" y="118"/>
                </a:cubicBezTo>
                <a:cubicBezTo>
                  <a:pt x="7" y="119"/>
                  <a:pt x="7" y="119"/>
                  <a:pt x="7" y="119"/>
                </a:cubicBezTo>
                <a:cubicBezTo>
                  <a:pt x="8" y="120"/>
                  <a:pt x="10" y="122"/>
                  <a:pt x="11" y="124"/>
                </a:cubicBezTo>
                <a:cubicBezTo>
                  <a:pt x="35" y="148"/>
                  <a:pt x="79" y="142"/>
                  <a:pt x="110" y="111"/>
                </a:cubicBezTo>
                <a:close/>
                <a:moveTo>
                  <a:pt x="54" y="55"/>
                </a:moveTo>
                <a:cubicBezTo>
                  <a:pt x="72" y="37"/>
                  <a:pt x="91" y="26"/>
                  <a:pt x="95" y="31"/>
                </a:cubicBezTo>
                <a:cubicBezTo>
                  <a:pt x="100" y="36"/>
                  <a:pt x="89" y="54"/>
                  <a:pt x="71" y="72"/>
                </a:cubicBezTo>
                <a:cubicBezTo>
                  <a:pt x="53" y="90"/>
                  <a:pt x="35" y="101"/>
                  <a:pt x="30" y="96"/>
                </a:cubicBezTo>
                <a:cubicBezTo>
                  <a:pt x="26" y="91"/>
                  <a:pt x="37" y="73"/>
                  <a:pt x="54" y="55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Freeform 42"/>
          <p:cNvSpPr>
            <a:spLocks/>
          </p:cNvSpPr>
          <p:nvPr/>
        </p:nvSpPr>
        <p:spPr bwMode="auto">
          <a:xfrm>
            <a:off x="4931945" y="1605225"/>
            <a:ext cx="247650" cy="238125"/>
          </a:xfrm>
          <a:custGeom>
            <a:avLst/>
            <a:gdLst>
              <a:gd name="T0" fmla="*/ 0 w 122"/>
              <a:gd name="T1" fmla="*/ 67 h 117"/>
              <a:gd name="T2" fmla="*/ 28 w 122"/>
              <a:gd name="T3" fmla="*/ 106 h 117"/>
              <a:gd name="T4" fmla="*/ 80 w 122"/>
              <a:gd name="T5" fmla="*/ 86 h 117"/>
              <a:gd name="T6" fmla="*/ 106 w 122"/>
              <a:gd name="T7" fmla="*/ 27 h 117"/>
              <a:gd name="T8" fmla="*/ 67 w 122"/>
              <a:gd name="T9" fmla="*/ 0 h 117"/>
              <a:gd name="T10" fmla="*/ 0 w 122"/>
              <a:gd name="T11" fmla="*/ 6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117">
                <a:moveTo>
                  <a:pt x="0" y="67"/>
                </a:moveTo>
                <a:cubicBezTo>
                  <a:pt x="28" y="106"/>
                  <a:pt x="28" y="106"/>
                  <a:pt x="28" y="106"/>
                </a:cubicBezTo>
                <a:cubicBezTo>
                  <a:pt x="48" y="117"/>
                  <a:pt x="80" y="86"/>
                  <a:pt x="80" y="86"/>
                </a:cubicBezTo>
                <a:cubicBezTo>
                  <a:pt x="122" y="43"/>
                  <a:pt x="106" y="27"/>
                  <a:pt x="106" y="27"/>
                </a:cubicBezTo>
                <a:cubicBezTo>
                  <a:pt x="67" y="0"/>
                  <a:pt x="67" y="0"/>
                  <a:pt x="67" y="0"/>
                </a:cubicBezTo>
                <a:cubicBezTo>
                  <a:pt x="50" y="55"/>
                  <a:pt x="0" y="67"/>
                  <a:pt x="0" y="67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2" name="Freeform 43"/>
          <p:cNvSpPr>
            <a:spLocks/>
          </p:cNvSpPr>
          <p:nvPr/>
        </p:nvSpPr>
        <p:spPr bwMode="auto">
          <a:xfrm>
            <a:off x="4965283" y="1633800"/>
            <a:ext cx="371475" cy="365125"/>
          </a:xfrm>
          <a:custGeom>
            <a:avLst/>
            <a:gdLst>
              <a:gd name="T0" fmla="*/ 151 w 183"/>
              <a:gd name="T1" fmla="*/ 13 h 180"/>
              <a:gd name="T2" fmla="*/ 98 w 183"/>
              <a:gd name="T3" fmla="*/ 8 h 180"/>
              <a:gd name="T4" fmla="*/ 100 w 183"/>
              <a:gd name="T5" fmla="*/ 38 h 180"/>
              <a:gd name="T6" fmla="*/ 52 w 183"/>
              <a:gd name="T7" fmla="*/ 94 h 180"/>
              <a:gd name="T8" fmla="*/ 7 w 183"/>
              <a:gd name="T9" fmla="*/ 100 h 180"/>
              <a:gd name="T10" fmla="*/ 13 w 183"/>
              <a:gd name="T11" fmla="*/ 153 h 180"/>
              <a:gd name="T12" fmla="*/ 52 w 183"/>
              <a:gd name="T13" fmla="*/ 177 h 180"/>
              <a:gd name="T14" fmla="*/ 136 w 183"/>
              <a:gd name="T15" fmla="*/ 131 h 180"/>
              <a:gd name="T16" fmla="*/ 175 w 183"/>
              <a:gd name="T17" fmla="*/ 45 h 180"/>
              <a:gd name="T18" fmla="*/ 151 w 183"/>
              <a:gd name="T19" fmla="*/ 13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" h="180">
                <a:moveTo>
                  <a:pt x="151" y="13"/>
                </a:moveTo>
                <a:cubicBezTo>
                  <a:pt x="126" y="0"/>
                  <a:pt x="98" y="8"/>
                  <a:pt x="98" y="8"/>
                </a:cubicBezTo>
                <a:cubicBezTo>
                  <a:pt x="108" y="20"/>
                  <a:pt x="100" y="38"/>
                  <a:pt x="100" y="38"/>
                </a:cubicBezTo>
                <a:cubicBezTo>
                  <a:pt x="85" y="76"/>
                  <a:pt x="52" y="94"/>
                  <a:pt x="52" y="94"/>
                </a:cubicBezTo>
                <a:cubicBezTo>
                  <a:pt x="19" y="114"/>
                  <a:pt x="7" y="100"/>
                  <a:pt x="7" y="100"/>
                </a:cubicBezTo>
                <a:cubicBezTo>
                  <a:pt x="0" y="132"/>
                  <a:pt x="13" y="153"/>
                  <a:pt x="13" y="153"/>
                </a:cubicBezTo>
                <a:cubicBezTo>
                  <a:pt x="27" y="180"/>
                  <a:pt x="52" y="177"/>
                  <a:pt x="52" y="177"/>
                </a:cubicBezTo>
                <a:cubicBezTo>
                  <a:pt x="98" y="173"/>
                  <a:pt x="136" y="131"/>
                  <a:pt x="136" y="131"/>
                </a:cubicBezTo>
                <a:cubicBezTo>
                  <a:pt x="183" y="81"/>
                  <a:pt x="175" y="45"/>
                  <a:pt x="175" y="45"/>
                </a:cubicBezTo>
                <a:cubicBezTo>
                  <a:pt x="175" y="25"/>
                  <a:pt x="151" y="13"/>
                  <a:pt x="151" y="13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" name="Freeform 44"/>
          <p:cNvSpPr>
            <a:spLocks/>
          </p:cNvSpPr>
          <p:nvPr/>
        </p:nvSpPr>
        <p:spPr bwMode="auto">
          <a:xfrm>
            <a:off x="5222458" y="1894150"/>
            <a:ext cx="200025" cy="201613"/>
          </a:xfrm>
          <a:custGeom>
            <a:avLst/>
            <a:gdLst>
              <a:gd name="T0" fmla="*/ 0 w 99"/>
              <a:gd name="T1" fmla="*/ 26 h 100"/>
              <a:gd name="T2" fmla="*/ 91 w 99"/>
              <a:gd name="T3" fmla="*/ 98 h 100"/>
              <a:gd name="T4" fmla="*/ 98 w 99"/>
              <a:gd name="T5" fmla="*/ 92 h 100"/>
              <a:gd name="T6" fmla="*/ 25 w 99"/>
              <a:gd name="T7" fmla="*/ 0 h 100"/>
              <a:gd name="T8" fmla="*/ 0 w 99"/>
              <a:gd name="T9" fmla="*/ 2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00">
                <a:moveTo>
                  <a:pt x="0" y="26"/>
                </a:moveTo>
                <a:cubicBezTo>
                  <a:pt x="91" y="98"/>
                  <a:pt x="91" y="98"/>
                  <a:pt x="91" y="98"/>
                </a:cubicBezTo>
                <a:cubicBezTo>
                  <a:pt x="99" y="100"/>
                  <a:pt x="98" y="92"/>
                  <a:pt x="98" y="92"/>
                </a:cubicBezTo>
                <a:cubicBezTo>
                  <a:pt x="25" y="0"/>
                  <a:pt x="25" y="0"/>
                  <a:pt x="25" y="0"/>
                </a:cubicBezTo>
                <a:cubicBezTo>
                  <a:pt x="17" y="16"/>
                  <a:pt x="0" y="26"/>
                  <a:pt x="0" y="26"/>
                </a:cubicBezTo>
                <a:close/>
              </a:path>
            </a:pathLst>
          </a:custGeom>
          <a:solidFill>
            <a:srgbClr val="555E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" name="Freeform 45"/>
          <p:cNvSpPr>
            <a:spLocks/>
          </p:cNvSpPr>
          <p:nvPr/>
        </p:nvSpPr>
        <p:spPr bwMode="auto">
          <a:xfrm>
            <a:off x="5222458" y="1925900"/>
            <a:ext cx="192088" cy="168275"/>
          </a:xfrm>
          <a:custGeom>
            <a:avLst/>
            <a:gdLst>
              <a:gd name="T0" fmla="*/ 13 w 95"/>
              <a:gd name="T1" fmla="*/ 0 h 83"/>
              <a:gd name="T2" fmla="*/ 0 w 95"/>
              <a:gd name="T3" fmla="*/ 10 h 83"/>
              <a:gd name="T4" fmla="*/ 91 w 95"/>
              <a:gd name="T5" fmla="*/ 83 h 83"/>
              <a:gd name="T6" fmla="*/ 95 w 95"/>
              <a:gd name="T7" fmla="*/ 82 h 83"/>
              <a:gd name="T8" fmla="*/ 13 w 95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83">
                <a:moveTo>
                  <a:pt x="13" y="0"/>
                </a:moveTo>
                <a:cubicBezTo>
                  <a:pt x="6" y="6"/>
                  <a:pt x="0" y="10"/>
                  <a:pt x="0" y="10"/>
                </a:cubicBezTo>
                <a:cubicBezTo>
                  <a:pt x="91" y="83"/>
                  <a:pt x="91" y="83"/>
                  <a:pt x="91" y="83"/>
                </a:cubicBezTo>
                <a:cubicBezTo>
                  <a:pt x="93" y="83"/>
                  <a:pt x="95" y="82"/>
                  <a:pt x="95" y="82"/>
                </a:cubicBezTo>
                <a:lnTo>
                  <a:pt x="13" y="0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Freeform 46"/>
          <p:cNvSpPr>
            <a:spLocks/>
          </p:cNvSpPr>
          <p:nvPr/>
        </p:nvSpPr>
        <p:spPr bwMode="auto">
          <a:xfrm>
            <a:off x="4965283" y="1789375"/>
            <a:ext cx="265113" cy="209550"/>
          </a:xfrm>
          <a:custGeom>
            <a:avLst/>
            <a:gdLst>
              <a:gd name="T0" fmla="*/ 73 w 131"/>
              <a:gd name="T1" fmla="*/ 0 h 103"/>
              <a:gd name="T2" fmla="*/ 52 w 131"/>
              <a:gd name="T3" fmla="*/ 17 h 103"/>
              <a:gd name="T4" fmla="*/ 6 w 131"/>
              <a:gd name="T5" fmla="*/ 23 h 103"/>
              <a:gd name="T6" fmla="*/ 12 w 131"/>
              <a:gd name="T7" fmla="*/ 76 h 103"/>
              <a:gd name="T8" fmla="*/ 52 w 131"/>
              <a:gd name="T9" fmla="*/ 100 h 103"/>
              <a:gd name="T10" fmla="*/ 131 w 131"/>
              <a:gd name="T11" fmla="*/ 59 h 103"/>
              <a:gd name="T12" fmla="*/ 73 w 131"/>
              <a:gd name="T1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03">
                <a:moveTo>
                  <a:pt x="73" y="0"/>
                </a:moveTo>
                <a:cubicBezTo>
                  <a:pt x="62" y="12"/>
                  <a:pt x="52" y="17"/>
                  <a:pt x="52" y="17"/>
                </a:cubicBezTo>
                <a:cubicBezTo>
                  <a:pt x="18" y="37"/>
                  <a:pt x="6" y="23"/>
                  <a:pt x="6" y="23"/>
                </a:cubicBezTo>
                <a:cubicBezTo>
                  <a:pt x="0" y="55"/>
                  <a:pt x="12" y="76"/>
                  <a:pt x="12" y="76"/>
                </a:cubicBezTo>
                <a:cubicBezTo>
                  <a:pt x="27" y="103"/>
                  <a:pt x="52" y="100"/>
                  <a:pt x="52" y="100"/>
                </a:cubicBezTo>
                <a:cubicBezTo>
                  <a:pt x="89" y="97"/>
                  <a:pt x="122" y="68"/>
                  <a:pt x="131" y="59"/>
                </a:cubicBezTo>
                <a:lnTo>
                  <a:pt x="73" y="0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Freeform 47"/>
          <p:cNvSpPr>
            <a:spLocks/>
          </p:cNvSpPr>
          <p:nvPr/>
        </p:nvSpPr>
        <p:spPr bwMode="auto">
          <a:xfrm>
            <a:off x="4931945" y="1692538"/>
            <a:ext cx="166688" cy="150813"/>
          </a:xfrm>
          <a:custGeom>
            <a:avLst/>
            <a:gdLst>
              <a:gd name="T0" fmla="*/ 41 w 82"/>
              <a:gd name="T1" fmla="*/ 0 h 74"/>
              <a:gd name="T2" fmla="*/ 0 w 82"/>
              <a:gd name="T3" fmla="*/ 24 h 74"/>
              <a:gd name="T4" fmla="*/ 28 w 82"/>
              <a:gd name="T5" fmla="*/ 63 h 74"/>
              <a:gd name="T6" fmla="*/ 80 w 82"/>
              <a:gd name="T7" fmla="*/ 43 h 74"/>
              <a:gd name="T8" fmla="*/ 82 w 82"/>
              <a:gd name="T9" fmla="*/ 41 h 74"/>
              <a:gd name="T10" fmla="*/ 41 w 82"/>
              <a:gd name="T1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74">
                <a:moveTo>
                  <a:pt x="41" y="0"/>
                </a:moveTo>
                <a:cubicBezTo>
                  <a:pt x="21" y="19"/>
                  <a:pt x="0" y="24"/>
                  <a:pt x="0" y="24"/>
                </a:cubicBezTo>
                <a:cubicBezTo>
                  <a:pt x="28" y="63"/>
                  <a:pt x="28" y="63"/>
                  <a:pt x="28" y="63"/>
                </a:cubicBezTo>
                <a:cubicBezTo>
                  <a:pt x="48" y="74"/>
                  <a:pt x="80" y="43"/>
                  <a:pt x="80" y="43"/>
                </a:cubicBezTo>
                <a:cubicBezTo>
                  <a:pt x="81" y="42"/>
                  <a:pt x="82" y="41"/>
                  <a:pt x="82" y="41"/>
                </a:cubicBezTo>
                <a:lnTo>
                  <a:pt x="41" y="0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Freeform 48"/>
          <p:cNvSpPr>
            <a:spLocks/>
          </p:cNvSpPr>
          <p:nvPr/>
        </p:nvSpPr>
        <p:spPr bwMode="auto">
          <a:xfrm>
            <a:off x="4782720" y="1552838"/>
            <a:ext cx="219075" cy="195263"/>
          </a:xfrm>
          <a:custGeom>
            <a:avLst/>
            <a:gdLst>
              <a:gd name="T0" fmla="*/ 69 w 108"/>
              <a:gd name="T1" fmla="*/ 23 h 96"/>
              <a:gd name="T2" fmla="*/ 30 w 108"/>
              <a:gd name="T3" fmla="*/ 45 h 96"/>
              <a:gd name="T4" fmla="*/ 52 w 108"/>
              <a:gd name="T5" fmla="*/ 6 h 96"/>
              <a:gd name="T6" fmla="*/ 46 w 108"/>
              <a:gd name="T7" fmla="*/ 0 h 96"/>
              <a:gd name="T8" fmla="*/ 7 w 108"/>
              <a:gd name="T9" fmla="*/ 68 h 96"/>
              <a:gd name="T10" fmla="*/ 7 w 108"/>
              <a:gd name="T11" fmla="*/ 68 h 96"/>
              <a:gd name="T12" fmla="*/ 11 w 108"/>
              <a:gd name="T13" fmla="*/ 73 h 96"/>
              <a:gd name="T14" fmla="*/ 108 w 108"/>
              <a:gd name="T15" fmla="*/ 62 h 96"/>
              <a:gd name="T16" fmla="*/ 69 w 108"/>
              <a:gd name="T17" fmla="*/ 2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96">
                <a:moveTo>
                  <a:pt x="69" y="23"/>
                </a:moveTo>
                <a:cubicBezTo>
                  <a:pt x="53" y="39"/>
                  <a:pt x="34" y="50"/>
                  <a:pt x="30" y="45"/>
                </a:cubicBezTo>
                <a:cubicBezTo>
                  <a:pt x="25" y="41"/>
                  <a:pt x="36" y="23"/>
                  <a:pt x="52" y="6"/>
                </a:cubicBezTo>
                <a:cubicBezTo>
                  <a:pt x="46" y="0"/>
                  <a:pt x="46" y="0"/>
                  <a:pt x="46" y="0"/>
                </a:cubicBezTo>
                <a:cubicBezTo>
                  <a:pt x="17" y="30"/>
                  <a:pt x="0" y="59"/>
                  <a:pt x="7" y="68"/>
                </a:cubicBezTo>
                <a:cubicBezTo>
                  <a:pt x="7" y="68"/>
                  <a:pt x="7" y="68"/>
                  <a:pt x="7" y="68"/>
                </a:cubicBezTo>
                <a:cubicBezTo>
                  <a:pt x="8" y="70"/>
                  <a:pt x="9" y="71"/>
                  <a:pt x="11" y="73"/>
                </a:cubicBezTo>
                <a:cubicBezTo>
                  <a:pt x="34" y="96"/>
                  <a:pt x="78" y="91"/>
                  <a:pt x="108" y="62"/>
                </a:cubicBezTo>
                <a:lnTo>
                  <a:pt x="69" y="23"/>
                </a:lnTo>
                <a:close/>
              </a:path>
            </a:pathLst>
          </a:custGeom>
          <a:solidFill>
            <a:srgbClr val="1F25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" name="TextBox 397"/>
          <p:cNvSpPr txBox="1"/>
          <p:nvPr/>
        </p:nvSpPr>
        <p:spPr>
          <a:xfrm>
            <a:off x="4962378" y="2321030"/>
            <a:ext cx="862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</a:rPr>
              <a:t>01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6751081" y="2321030"/>
            <a:ext cx="981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</a:rPr>
              <a:t>02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0" name="TextBox 399"/>
          <p:cNvSpPr txBox="1"/>
          <p:nvPr/>
        </p:nvSpPr>
        <p:spPr>
          <a:xfrm>
            <a:off x="8646695" y="2321030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</a:rPr>
              <a:t>03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10567350" y="2321030"/>
            <a:ext cx="997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</a:rPr>
              <a:t>04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2" name="TextBox 401"/>
          <p:cNvSpPr txBox="1"/>
          <p:nvPr/>
        </p:nvSpPr>
        <p:spPr>
          <a:xfrm>
            <a:off x="4906338" y="3880583"/>
            <a:ext cx="1106902" cy="71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Far 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 away, behind the word mountains, far from the countries Vokal. </a:t>
            </a:r>
            <a:endParaRPr lang="en-US" sz="7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3" name="TextBox 402"/>
          <p:cNvSpPr txBox="1"/>
          <p:nvPr/>
        </p:nvSpPr>
        <p:spPr>
          <a:xfrm>
            <a:off x="6769514" y="3880583"/>
            <a:ext cx="1106902" cy="71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Far 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 away, behind the word mountains, far from the countries Vokal. </a:t>
            </a:r>
            <a:endParaRPr lang="en-US" sz="7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4" name="TextBox 403"/>
          <p:cNvSpPr txBox="1"/>
          <p:nvPr/>
        </p:nvSpPr>
        <p:spPr>
          <a:xfrm>
            <a:off x="8646440" y="3880583"/>
            <a:ext cx="1106902" cy="71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Far 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 away, behind the word mountains, far from the countries Vokal. </a:t>
            </a:r>
            <a:endParaRPr lang="en-US" sz="7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10509616" y="3880583"/>
            <a:ext cx="1106902" cy="71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Far 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 away, behind the word mountains, far from the countries Vokal. </a:t>
            </a:r>
            <a:endParaRPr lang="en-US" sz="7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52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63163">
            <a:off x="2504470" y="1286410"/>
            <a:ext cx="705513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dirty="0" smtClean="0">
                <a:solidFill>
                  <a:schemeClr val="bg1"/>
                </a:solidFill>
                <a:latin typeface="Southampton Script® Demo Versio" pitchFamily="2" charset="0"/>
              </a:rPr>
              <a:t>Thanks</a:t>
            </a:r>
            <a:endParaRPr lang="en-US" sz="28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23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latin typeface="Podkova Regular Bold"/>
              </a:rPr>
              <a:t>Главный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сайт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проекта</a:t>
            </a:r>
            <a:r>
              <a:rPr lang="en-US" sz="1200" spc="36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latin typeface="Podkova Regular Bold"/>
              </a:rPr>
              <a:t>A TURNKEY COST STARTS $</a:t>
            </a:r>
            <a:r>
              <a:rPr lang="en-US" sz="1200" spc="43" dirty="0">
                <a:latin typeface="Podkova Regular Bold"/>
              </a:rPr>
              <a:t>90 | </a:t>
            </a:r>
            <a:r>
              <a:rPr lang="en-US" sz="1200" spc="43" dirty="0" smtClean="0">
                <a:latin typeface="Podkova Regular Bold"/>
              </a:rPr>
              <a:t>LANGUAGES: RUSSIAN, ENGLISH, FRENCH, AND GERMAN</a:t>
            </a:r>
            <a:endParaRPr lang="en-US" sz="1200" spc="43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latin typeface="Podkova Regular Bold"/>
              </a:rPr>
              <a:t>The main project’s website: </a:t>
            </a:r>
            <a:r>
              <a:rPr lang="en-US" sz="1200" spc="36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405583">
            <a:off x="3394102" y="1559294"/>
            <a:ext cx="507382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thampton Script® Demo Versio" pitchFamily="2" charset="0"/>
              </a:rPr>
              <a:t>Mockuup</a:t>
            </a:r>
            <a:endParaRPr 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Southampton Script® Demo Versio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 rot="20492300">
            <a:off x="2695074" y="412513"/>
            <a:ext cx="1780673" cy="17806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41300" dist="635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0492300">
            <a:off x="2782947" y="1010463"/>
            <a:ext cx="1604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CLEAN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74424" y="2920507"/>
            <a:ext cx="2749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Free presentation template only on slidefabric.com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164119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6879" y="3542657"/>
            <a:ext cx="4702016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the majority have suffered alteration in some form, by injected humor, or randomized words which don't look even slightly believable. If you are going to use a passage of Lorem Ipsum, you need to be sure there isn't anything embarrassing hidden in the middle of text.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3105" y="3513161"/>
            <a:ext cx="4702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generated Lorem Ipsum is therefore always free from repetition, injected humor, or non-characteristic words. Contrary to popular belief It has roots in a piece of classical Latin literature from 45 BC. There are many variations of passages of Lorem Ipsum available, 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3775" y="743173"/>
            <a:ext cx="40844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en-US" sz="54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COMPANY</a:t>
            </a:r>
            <a:endParaRPr lang="en-US" sz="5400" spc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853" y="2573126"/>
            <a:ext cx="31902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Free presentation template only on slidefabric.com</a:t>
            </a:r>
            <a:endParaRPr lang="en-US" sz="1050" dirty="0"/>
          </a:p>
        </p:txBody>
      </p:sp>
      <p:sp>
        <p:nvSpPr>
          <p:cNvPr id="5" name="Rectangle 4"/>
          <p:cNvSpPr/>
          <p:nvPr/>
        </p:nvSpPr>
        <p:spPr>
          <a:xfrm>
            <a:off x="5018042" y="441110"/>
            <a:ext cx="172194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Southampton Script® Demo Versio" pitchFamily="2" charset="0"/>
              </a:rPr>
              <a:t>Our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135985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45266" y="1712325"/>
            <a:ext cx="3393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pc="300" dirty="0" smtClean="0">
                <a:solidFill>
                  <a:schemeClr val="bg1"/>
                </a:solidFill>
                <a:latin typeface="+mj-lt"/>
              </a:rPr>
              <a:t>PERSON</a:t>
            </a:r>
            <a:endParaRPr lang="en-US" sz="5400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 rot="20905318">
            <a:off x="576972" y="751332"/>
            <a:ext cx="32255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Southampton Script® Demo Versio" pitchFamily="2" charset="0"/>
              </a:rPr>
              <a:t>Executive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6"/>
          <p:cNvSpPr/>
          <p:nvPr/>
        </p:nvSpPr>
        <p:spPr>
          <a:xfrm>
            <a:off x="1599521" y="3872771"/>
            <a:ext cx="2683422" cy="592026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99520" y="3997937"/>
            <a:ext cx="268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j-lt"/>
                <a:ea typeface="Cardo" panose="02020600000000000000" pitchFamily="18" charset="-79"/>
                <a:cs typeface="Cardo" panose="02020600000000000000" pitchFamily="18" charset="-79"/>
              </a:rPr>
              <a:t>BUTTON</a:t>
            </a:r>
            <a:endParaRPr lang="ru-RU" sz="1400" dirty="0">
              <a:solidFill>
                <a:schemeClr val="bg1"/>
              </a:solidFill>
              <a:latin typeface="+mj-lt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9520" y="2635655"/>
            <a:ext cx="4741357" cy="88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But the majority have suffered alteration in some form, by injected humor, or randomized words which don't look even slightly believable. If you are going to use a passage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69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677" y="3019626"/>
            <a:ext cx="9543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+mj-lt"/>
              <a:buAutoNum type="arabicParenR"/>
            </a:pPr>
            <a:r>
              <a:rPr lang="en-US" sz="1200" dirty="0" smtClean="0"/>
              <a:t>Lorem </a:t>
            </a:r>
            <a:r>
              <a:rPr lang="en-US" sz="1200" dirty="0"/>
              <a:t>Ipsum comes from sections 1.10.32 and 1.10.33 of "de </a:t>
            </a:r>
            <a:r>
              <a:rPr lang="en-US" sz="1200" dirty="0" err="1"/>
              <a:t>Finibus</a:t>
            </a:r>
            <a:r>
              <a:rPr lang="en-US" sz="1200" dirty="0"/>
              <a:t> </a:t>
            </a:r>
            <a:r>
              <a:rPr lang="en-US" sz="1200" dirty="0" err="1"/>
              <a:t>Bonorum</a:t>
            </a:r>
            <a:r>
              <a:rPr lang="en-US" sz="1200" dirty="0"/>
              <a:t> et </a:t>
            </a:r>
            <a:r>
              <a:rPr lang="en-US" sz="1200" dirty="0" err="1"/>
              <a:t>Malorum</a:t>
            </a:r>
            <a:r>
              <a:rPr lang="en-US" sz="1200" dirty="0"/>
              <a:t>" (The Extremes of Good and Evil) by Cicero, written in 45 BC. This book is a treatise on the theory of ethics, very popular during the Renaissance. The first line of Lorem Ipsum, "Lorem ipsum dolor sit </a:t>
            </a:r>
            <a:r>
              <a:rPr lang="en-US" sz="1200" dirty="0" err="1"/>
              <a:t>amet</a:t>
            </a:r>
            <a:r>
              <a:rPr lang="en-US" sz="1200" dirty="0"/>
              <a:t>..", comes from a line in section </a:t>
            </a:r>
            <a:r>
              <a:rPr lang="en-US" sz="1200" dirty="0" smtClean="0"/>
              <a:t>1.10.32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+mj-lt"/>
              <a:buAutoNum type="arabicParenR"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+mj-lt"/>
              <a:buAutoNum type="arabicParenR"/>
            </a:pPr>
            <a:r>
              <a:rPr lang="en-US" sz="1200" dirty="0" smtClean="0"/>
              <a:t>It </a:t>
            </a:r>
            <a:r>
              <a:rPr lang="en-US" sz="1200" dirty="0"/>
              <a:t>is a long established fact that a reader will be distracted by the readable content of a page when looking at its layout. The point of using Lorem Ipsum is that it has a more-or-less normal distribution of letters, as opposed to using </a:t>
            </a:r>
            <a:endParaRPr lang="en-US" sz="1200" dirty="0" smtClean="0"/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+mj-lt"/>
              <a:buAutoNum type="arabicParenR"/>
            </a:pPr>
            <a:endParaRPr lang="en-US" sz="1200" dirty="0"/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SzPct val="150000"/>
              <a:buFont typeface="+mj-lt"/>
              <a:buAutoNum type="arabicParenR"/>
            </a:pPr>
            <a:r>
              <a:rPr lang="en-US" sz="1200" dirty="0" smtClean="0"/>
              <a:t>'Content </a:t>
            </a:r>
            <a:r>
              <a:rPr lang="en-US" sz="1200" dirty="0"/>
              <a:t>here, content here', making it look like readable English. Many desktop publishing packages and web page editors now use Lorem Ipsum as their default model text, and a search for 'lorem ipsum' 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2242" y="1264078"/>
            <a:ext cx="1980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TEXT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225" y="2164144"/>
            <a:ext cx="31902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Free presentation template only on slidefabric.com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905318">
            <a:off x="3751177" y="493755"/>
            <a:ext cx="36423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outhampton Script® Demo Versio" pitchFamily="2" charset="0"/>
              </a:rPr>
              <a:t>Nummeric</a:t>
            </a:r>
            <a:endParaRPr lang="en-US" sz="8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92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3384664" y="1434421"/>
            <a:ext cx="5312673" cy="2215991"/>
          </a:xfrm>
          <a:prstGeom prst="rect">
            <a:avLst/>
          </a:prstGeom>
          <a:effectLst>
            <a:outerShdw blurRad="152400" dist="165100" dir="2700000" algn="tl" rotWithShape="0">
              <a:prstClr val="black">
                <a:alpha val="14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3800" dirty="0" err="1" smtClean="0">
                <a:solidFill>
                  <a:schemeClr val="bg1"/>
                </a:solidFill>
                <a:latin typeface="Southampton Script® Demo Versio" pitchFamily="2" charset="0"/>
              </a:rPr>
              <a:t>ThePerson</a:t>
            </a:r>
            <a:endParaRPr lang="en-US" sz="13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91725" y="4431787"/>
            <a:ext cx="8881955" cy="11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the majority have suffered alteration in some form, by injected humor, or randomized words which don't look even slightly believable. If you are going to use a passage of Lorem Ipsum, you need to be sure there isn't anything embarrassing hidden in the middle of text . But the majority have suffered alteration in some form, by injected humor, or randomized words which don't look even slightly believable. If you are going to use a passage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1146781">
            <a:off x="3066473" y="892631"/>
            <a:ext cx="2161169" cy="923330"/>
          </a:xfrm>
          <a:prstGeom prst="rect">
            <a:avLst/>
          </a:prstGeom>
          <a:noFill/>
          <a:effectLst>
            <a:outerShdw blurRad="152400" dist="165100" dir="2700000" algn="tl" rotWithShape="0">
              <a:prstClr val="black">
                <a:alpha val="14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MEET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14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 rot="20663288">
            <a:off x="1976565" y="2425287"/>
            <a:ext cx="4540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kern="0" dirty="0" smtClean="0">
                <a:solidFill>
                  <a:schemeClr val="bg1"/>
                </a:solidFill>
                <a:latin typeface="Southampton Script® Demo Versio" pitchFamily="2" charset="0"/>
              </a:rPr>
              <a:t>Section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69086" y="3953136"/>
            <a:ext cx="3018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kern="0" dirty="0" smtClean="0">
                <a:solidFill>
                  <a:schemeClr val="bg1"/>
                </a:solidFill>
              </a:rPr>
              <a:t>2018 BUSINESS PRESENTATION TEMPLATE</a:t>
            </a:r>
            <a:endParaRPr lang="en-US" sz="1100" b="1" kern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537745">
            <a:off x="6611687" y="2891307"/>
            <a:ext cx="419377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kern="0" dirty="0" smtClean="0">
                <a:solidFill>
                  <a:schemeClr val="bg1"/>
                </a:solidFill>
                <a:latin typeface="Southampton Script® Demo Versio" pitchFamily="2" charset="0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xmlns="" val="83923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737403" y="4184216"/>
            <a:ext cx="1795737" cy="17957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49909" y="1457101"/>
            <a:ext cx="2824279" cy="282427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286431" y="3079240"/>
            <a:ext cx="3362812" cy="33628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295235" y="2082337"/>
            <a:ext cx="1573809" cy="15738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1"/>
          <p:cNvSpPr txBox="1"/>
          <p:nvPr/>
        </p:nvSpPr>
        <p:spPr>
          <a:xfrm>
            <a:off x="2082140" y="5056205"/>
            <a:ext cx="2095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CHARLES K SMITH</a:t>
            </a:r>
            <a:endParaRPr lang="id-ID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8" name="TextBox 63"/>
          <p:cNvSpPr txBox="1"/>
          <p:nvPr/>
        </p:nvSpPr>
        <p:spPr>
          <a:xfrm>
            <a:off x="2519758" y="5357962"/>
            <a:ext cx="122020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67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General Manager</a:t>
            </a:r>
            <a:endParaRPr lang="id-ID"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Box 57"/>
          <p:cNvSpPr txBox="1"/>
          <p:nvPr/>
        </p:nvSpPr>
        <p:spPr>
          <a:xfrm>
            <a:off x="5190533" y="5056205"/>
            <a:ext cx="1952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DELTON R SMITH</a:t>
            </a:r>
            <a:endParaRPr lang="id-ID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2" name="TextBox 64"/>
          <p:cNvSpPr txBox="1"/>
          <p:nvPr/>
        </p:nvSpPr>
        <p:spPr>
          <a:xfrm>
            <a:off x="5395819" y="5357962"/>
            <a:ext cx="154240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Chief Excutive Officer</a:t>
            </a:r>
          </a:p>
        </p:txBody>
      </p:sp>
      <p:sp>
        <p:nvSpPr>
          <p:cNvPr id="43" name="TextBox 11"/>
          <p:cNvSpPr txBox="1"/>
          <p:nvPr/>
        </p:nvSpPr>
        <p:spPr>
          <a:xfrm>
            <a:off x="8104951" y="5056205"/>
            <a:ext cx="197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BRENNAN SMITH</a:t>
            </a:r>
            <a:endParaRPr lang="id-ID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4" name="TextBox 63"/>
          <p:cNvSpPr txBox="1"/>
          <p:nvPr/>
        </p:nvSpPr>
        <p:spPr>
          <a:xfrm>
            <a:off x="8460817" y="5357962"/>
            <a:ext cx="126509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67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Creative Director</a:t>
            </a:r>
            <a:endParaRPr lang="id-ID"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88266" y="1159007"/>
            <a:ext cx="3815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TEAM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49909" y="215984"/>
            <a:ext cx="211468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thampton Script® Demo Versio" pitchFamily="2" charset="0"/>
              </a:rPr>
              <a:t>Meet</a:t>
            </a:r>
            <a:endParaRPr lang="en-US" sz="8800" dirty="0"/>
          </a:p>
        </p:txBody>
      </p:sp>
      <p:sp>
        <p:nvSpPr>
          <p:cNvPr id="21" name="Oval 20"/>
          <p:cNvSpPr/>
          <p:nvPr/>
        </p:nvSpPr>
        <p:spPr>
          <a:xfrm>
            <a:off x="2900741" y="724391"/>
            <a:ext cx="1006703" cy="10067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174690" y="865936"/>
            <a:ext cx="1006703" cy="10067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21061" y="5357962"/>
            <a:ext cx="456012" cy="4560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15840" y="4363659"/>
            <a:ext cx="456012" cy="4560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23145" y="865936"/>
            <a:ext cx="456012" cy="4560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507809" y="6012136"/>
            <a:ext cx="456012" cy="4560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 descr="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29" name="Рисунок 28" descr="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30" name="Рисунок 29" descr="5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884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EB734A-1F0B-42E1-82AC-B11E4A5E5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6230" y="720365"/>
            <a:ext cx="6341880" cy="5332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9109" y="3212885"/>
            <a:ext cx="3575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the majority have suffered alteration in some form, by injected humor, or randomized words which don't look even slightly believable. If you are going to use a passage of Lorem Ipsum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5923" y="2244882"/>
            <a:ext cx="3349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MOCKUP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 rot="20840116">
            <a:off x="222599" y="1089980"/>
            <a:ext cx="304442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thampton Script® Demo Versio" pitchFamily="2" charset="0"/>
              </a:rPr>
              <a:t>Screen</a:t>
            </a:r>
            <a:endParaRPr lang="en-US" sz="1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Рисунок 8" descr="7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64339" y="1009650"/>
            <a:ext cx="5827922" cy="3376613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AA33450-71A4-47AC-93AE-D29600BB8561}"/>
              </a:ext>
            </a:extLst>
          </p:cNvPr>
          <p:cNvSpPr/>
          <p:nvPr/>
        </p:nvSpPr>
        <p:spPr>
          <a:xfrm>
            <a:off x="5175835" y="2244882"/>
            <a:ext cx="3772522" cy="3772522"/>
          </a:xfrm>
          <a:prstGeom prst="ellipse">
            <a:avLst/>
          </a:prstGeom>
          <a:solidFill>
            <a:srgbClr val="F5B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4C2E6B-98A9-4F7B-8035-836908CE5912}"/>
              </a:ext>
            </a:extLst>
          </p:cNvPr>
          <p:cNvSpPr txBox="1"/>
          <p:nvPr/>
        </p:nvSpPr>
        <p:spPr>
          <a:xfrm>
            <a:off x="5755810" y="3111623"/>
            <a:ext cx="26125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Start by doing what's necessary; then do what's possible; and suddenly you are doing the impossible.</a:t>
            </a:r>
            <a:endParaRPr lang="id-ID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13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4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2686A7"/>
      </a:accent1>
      <a:accent2>
        <a:srgbClr val="54BE71"/>
      </a:accent2>
      <a:accent3>
        <a:srgbClr val="8BC248"/>
      </a:accent3>
      <a:accent4>
        <a:srgbClr val="EF9527"/>
      </a:accent4>
      <a:accent5>
        <a:srgbClr val="ED423D"/>
      </a:accent5>
      <a:accent6>
        <a:srgbClr val="202F3E"/>
      </a:accent6>
      <a:hlink>
        <a:srgbClr val="0000FF"/>
      </a:hlink>
      <a:folHlink>
        <a:srgbClr val="800080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884</Words>
  <Application>Microsoft Office PowerPoint</Application>
  <PresentationFormat>Произвольный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ilhamsyahvutra@outlook.com</dc:creator>
  <cp:lastModifiedBy>Admin</cp:lastModifiedBy>
  <cp:revision>67</cp:revision>
  <dcterms:created xsi:type="dcterms:W3CDTF">2018-05-05T03:43:01Z</dcterms:created>
  <dcterms:modified xsi:type="dcterms:W3CDTF">2020-07-06T11:44:06Z</dcterms:modified>
</cp:coreProperties>
</file>