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1pPr>
    <a:lvl2pPr marL="0" marR="0" indent="22860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2pPr>
    <a:lvl3pPr marL="0" marR="0" indent="45720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3pPr>
    <a:lvl4pPr marL="0" marR="0" indent="68580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4pPr>
    <a:lvl5pPr marL="0" marR="0" indent="91440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5pPr>
    <a:lvl6pPr marL="0" marR="0" indent="114300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6pPr>
    <a:lvl7pPr marL="0" marR="0" indent="137160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7pPr>
    <a:lvl8pPr marL="0" marR="0" indent="160020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8pPr>
    <a:lvl9pPr marL="0" marR="0" indent="182880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5"/>
    <p:restoredTop sz="94629"/>
  </p:normalViewPr>
  <p:slideViewPr>
    <p:cSldViewPr snapToGrid="0" snapToObjects="1">
      <p:cViewPr>
        <p:scale>
          <a:sx n="20" d="100"/>
          <a:sy n="20" d="100"/>
        </p:scale>
        <p:origin x="-1166" y="-283"/>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8"/>
  <c:chart>
    <c:autoTitleDeleted val="1"/>
    <c:plotArea>
      <c:layout>
        <c:manualLayout>
          <c:layoutTarget val="inner"/>
          <c:xMode val="edge"/>
          <c:yMode val="edge"/>
          <c:x val="5.000000000000001E-3"/>
          <c:y val="5.000000000000001E-3"/>
          <c:w val="0.99"/>
          <c:h val="0.98749999999999993"/>
        </c:manualLayout>
      </c:layout>
      <c:pieChart>
        <c:ser>
          <c:idx val="0"/>
          <c:order val="0"/>
          <c:tx>
            <c:strRef>
              <c:f>Sheet1!$A$2</c:f>
              <c:strCache>
                <c:ptCount val="1"/>
                <c:pt idx="0">
                  <c:v>Region 1</c:v>
                </c:pt>
              </c:strCache>
            </c:strRef>
          </c:tx>
          <c:spPr>
            <a:solidFill>
              <a:srgbClr val="FFC601"/>
            </a:solidFill>
            <a:ln w="12700" cap="flat">
              <a:noFill/>
              <a:miter lim="400000"/>
            </a:ln>
            <a:effectLst/>
          </c:spPr>
          <c:dPt>
            <c:idx val="0"/>
            <c:spPr>
              <a:solidFill>
                <a:schemeClr val="accent1"/>
              </a:solidFill>
              <a:ln w="12700" cap="flat">
                <a:noFill/>
                <a:miter lim="400000"/>
              </a:ln>
              <a:effectLst/>
            </c:spPr>
          </c:dPt>
          <c:dPt>
            <c:idx val="1"/>
            <c:spPr>
              <a:solidFill>
                <a:srgbClr val="312D3A"/>
              </a:solidFill>
              <a:ln w="12700" cap="flat">
                <a:noFill/>
                <a:miter lim="400000"/>
              </a:ln>
              <a:effectLst/>
            </c:spPr>
          </c:dPt>
          <c:cat>
            <c:strRef>
              <c:f>Sheet1!$B$1:$C$1</c:f>
              <c:strCache>
                <c:ptCount val="2"/>
                <c:pt idx="0">
                  <c:v>April</c:v>
                </c:pt>
                <c:pt idx="1">
                  <c:v>May</c:v>
                </c:pt>
              </c:strCache>
            </c:strRef>
          </c:cat>
          <c:val>
            <c:numRef>
              <c:f>Sheet1!$B$2:$C$2</c:f>
              <c:numCache>
                <c:formatCode>Основной</c:formatCode>
                <c:ptCount val="2"/>
                <c:pt idx="0">
                  <c:v>80</c:v>
                </c:pt>
                <c:pt idx="1">
                  <c:v>20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18"/>
  <c:chart>
    <c:autoTitleDeleted val="1"/>
    <c:plotArea>
      <c:layout>
        <c:manualLayout>
          <c:layoutTarget val="inner"/>
          <c:xMode val="edge"/>
          <c:yMode val="edge"/>
          <c:x val="5.000000000000001E-3"/>
          <c:y val="5.000000000000001E-3"/>
          <c:w val="0.99"/>
          <c:h val="0.98749999999999993"/>
        </c:manualLayout>
      </c:layout>
      <c:pieChart>
        <c:ser>
          <c:idx val="0"/>
          <c:order val="0"/>
          <c:tx>
            <c:strRef>
              <c:f>Sheet1!$A$2</c:f>
              <c:strCache>
                <c:ptCount val="1"/>
                <c:pt idx="0">
                  <c:v>Region 1</c:v>
                </c:pt>
              </c:strCache>
            </c:strRef>
          </c:tx>
          <c:spPr>
            <a:solidFill>
              <a:srgbClr val="FFC601"/>
            </a:solidFill>
            <a:ln w="12700" cap="flat">
              <a:noFill/>
              <a:miter lim="400000"/>
            </a:ln>
            <a:effectLst/>
          </c:spPr>
          <c:dPt>
            <c:idx val="0"/>
            <c:spPr>
              <a:solidFill>
                <a:schemeClr val="accent1"/>
              </a:solidFill>
              <a:ln w="12700" cap="flat">
                <a:noFill/>
                <a:miter lim="400000"/>
              </a:ln>
              <a:effectLst/>
            </c:spPr>
          </c:dPt>
          <c:dPt>
            <c:idx val="1"/>
            <c:spPr>
              <a:solidFill>
                <a:srgbClr val="312D3A"/>
              </a:solidFill>
              <a:ln w="12700" cap="flat">
                <a:noFill/>
                <a:miter lim="400000"/>
              </a:ln>
              <a:effectLst/>
            </c:spPr>
          </c:dPt>
          <c:cat>
            <c:strRef>
              <c:f>Sheet1!$B$1:$C$1</c:f>
              <c:strCache>
                <c:ptCount val="2"/>
                <c:pt idx="0">
                  <c:v>April</c:v>
                </c:pt>
                <c:pt idx="1">
                  <c:v>May</c:v>
                </c:pt>
              </c:strCache>
            </c:strRef>
          </c:cat>
          <c:val>
            <c:numRef>
              <c:f>Sheet1!$B$2:$C$2</c:f>
              <c:numCache>
                <c:formatCode>Основной</c:formatCode>
                <c:ptCount val="2"/>
                <c:pt idx="0">
                  <c:v>60</c:v>
                </c:pt>
                <c:pt idx="1">
                  <c:v>40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18"/>
  <c:chart>
    <c:autoTitleDeleted val="1"/>
    <c:plotArea>
      <c:layout>
        <c:manualLayout>
          <c:layoutTarget val="inner"/>
          <c:xMode val="edge"/>
          <c:yMode val="edge"/>
          <c:x val="5.000000000000001E-3"/>
          <c:y val="5.000000000000001E-3"/>
          <c:w val="0.99"/>
          <c:h val="0.98749999999999993"/>
        </c:manualLayout>
      </c:layout>
      <c:pieChart>
        <c:ser>
          <c:idx val="0"/>
          <c:order val="0"/>
          <c:tx>
            <c:strRef>
              <c:f>Sheet1!$A$2</c:f>
              <c:strCache>
                <c:ptCount val="1"/>
                <c:pt idx="0">
                  <c:v>Region 1</c:v>
                </c:pt>
              </c:strCache>
            </c:strRef>
          </c:tx>
          <c:spPr>
            <a:solidFill>
              <a:srgbClr val="FFC601"/>
            </a:solidFill>
            <a:ln w="12700" cap="flat">
              <a:noFill/>
              <a:miter lim="400000"/>
            </a:ln>
            <a:effectLst/>
          </c:spPr>
          <c:dPt>
            <c:idx val="0"/>
            <c:explosion val="1"/>
            <c:spPr>
              <a:solidFill>
                <a:schemeClr val="accent1"/>
              </a:solidFill>
              <a:ln w="12700" cap="flat">
                <a:noFill/>
                <a:miter lim="400000"/>
              </a:ln>
              <a:effectLst/>
            </c:spPr>
          </c:dPt>
          <c:dPt>
            <c:idx val="1"/>
            <c:spPr>
              <a:solidFill>
                <a:srgbClr val="312D3A"/>
              </a:solidFill>
              <a:ln w="12700" cap="flat">
                <a:noFill/>
                <a:miter lim="400000"/>
              </a:ln>
              <a:effectLst/>
            </c:spPr>
          </c:dPt>
          <c:cat>
            <c:strRef>
              <c:f>Sheet1!$B$1:$C$1</c:f>
              <c:strCache>
                <c:ptCount val="2"/>
                <c:pt idx="0">
                  <c:v>April</c:v>
                </c:pt>
                <c:pt idx="1">
                  <c:v>May</c:v>
                </c:pt>
              </c:strCache>
            </c:strRef>
          </c:cat>
          <c:val>
            <c:numRef>
              <c:f>Sheet1!$B$2:$C$2</c:f>
              <c:numCache>
                <c:formatCode>Основной</c:formatCode>
                <c:ptCount val="2"/>
                <c:pt idx="0">
                  <c:v>40</c:v>
                </c:pt>
                <c:pt idx="1">
                  <c:v>60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18"/>
  <c:chart>
    <c:autoTitleDeleted val="1"/>
    <c:plotArea>
      <c:layout>
        <c:manualLayout>
          <c:layoutTarget val="inner"/>
          <c:xMode val="edge"/>
          <c:yMode val="edge"/>
          <c:x val="0.11568000000000001"/>
          <c:y val="5.4557700000000008E-2"/>
          <c:w val="0.8793200000000001"/>
          <c:h val="0.85792500000000016"/>
        </c:manualLayout>
      </c:layout>
      <c:barChart>
        <c:barDir val="col"/>
        <c:grouping val="stacked"/>
        <c:ser>
          <c:idx val="0"/>
          <c:order val="0"/>
          <c:tx>
            <c:strRef>
              <c:f>Sheet1!$A$2</c:f>
              <c:strCache>
                <c:ptCount val="1"/>
                <c:pt idx="0">
                  <c:v>Region 1</c:v>
                </c:pt>
              </c:strCache>
            </c:strRef>
          </c:tx>
          <c:spPr>
            <a:solidFill>
              <a:srgbClr val="312D3A"/>
            </a:solidFill>
            <a:ln w="12700" cap="flat">
              <a:noFill/>
              <a:miter lim="400000"/>
            </a:ln>
            <a:effectLst/>
          </c:spPr>
          <c:cat>
            <c:strRef>
              <c:f>Sheet1!$B$1:$E$1</c:f>
              <c:strCache>
                <c:ptCount val="4"/>
                <c:pt idx="0">
                  <c:v>April</c:v>
                </c:pt>
                <c:pt idx="1">
                  <c:v>May</c:v>
                </c:pt>
                <c:pt idx="2">
                  <c:v>June</c:v>
                </c:pt>
                <c:pt idx="3">
                  <c:v>July</c:v>
                </c:pt>
              </c:strCache>
            </c:strRef>
          </c:cat>
          <c:val>
            <c:numRef>
              <c:f>Sheet1!$B$2:$E$2</c:f>
              <c:numCache>
                <c:formatCode>Основной</c:formatCode>
                <c:ptCount val="4"/>
                <c:pt idx="0">
                  <c:v>27</c:v>
                </c:pt>
                <c:pt idx="1">
                  <c:v>36</c:v>
                </c:pt>
                <c:pt idx="2">
                  <c:v>63</c:v>
                </c:pt>
                <c:pt idx="3">
                  <c:v>143</c:v>
                </c:pt>
              </c:numCache>
            </c:numRef>
          </c:val>
        </c:ser>
        <c:ser>
          <c:idx val="1"/>
          <c:order val="1"/>
          <c:tx>
            <c:strRef>
              <c:f>Sheet1!$A$3</c:f>
              <c:strCache>
                <c:ptCount val="1"/>
                <c:pt idx="0">
                  <c:v>Region 2</c:v>
                </c:pt>
              </c:strCache>
            </c:strRef>
          </c:tx>
          <c:spPr>
            <a:solidFill>
              <a:schemeClr val="accent1"/>
            </a:solidFill>
            <a:ln w="12700" cap="flat">
              <a:noFill/>
              <a:miter lim="400000"/>
            </a:ln>
            <a:effectLst/>
          </c:spPr>
          <c:cat>
            <c:strRef>
              <c:f>Sheet1!$B$1:$E$1</c:f>
              <c:strCache>
                <c:ptCount val="4"/>
                <c:pt idx="0">
                  <c:v>April</c:v>
                </c:pt>
                <c:pt idx="1">
                  <c:v>May</c:v>
                </c:pt>
                <c:pt idx="2">
                  <c:v>June</c:v>
                </c:pt>
                <c:pt idx="3">
                  <c:v>July</c:v>
                </c:pt>
              </c:strCache>
            </c:strRef>
          </c:cat>
          <c:val>
            <c:numRef>
              <c:f>Sheet1!$B$3:$E$3</c:f>
              <c:numCache>
                <c:formatCode>Основной</c:formatCode>
                <c:ptCount val="4"/>
                <c:pt idx="0">
                  <c:v>55</c:v>
                </c:pt>
                <c:pt idx="1">
                  <c:v>43</c:v>
                </c:pt>
                <c:pt idx="2">
                  <c:v>80</c:v>
                </c:pt>
                <c:pt idx="3">
                  <c:v>48</c:v>
                </c:pt>
              </c:numCache>
            </c:numRef>
          </c:val>
        </c:ser>
        <c:dLbls/>
        <c:gapWidth val="170"/>
        <c:overlap val="100"/>
        <c:axId val="90020864"/>
        <c:axId val="90026752"/>
      </c:barChart>
      <c:catAx>
        <c:axId val="90020864"/>
        <c:scaling>
          <c:orientation val="minMax"/>
        </c:scaling>
        <c:axPos val="b"/>
        <c:numFmt formatCode="Основной" sourceLinked="0"/>
        <c:majorTickMark val="none"/>
        <c:tickLblPos val="low"/>
        <c:spPr>
          <a:ln w="12700" cap="flat">
            <a:solidFill>
              <a:srgbClr val="000000"/>
            </a:solidFill>
            <a:prstDash val="solid"/>
            <a:miter lim="400000"/>
          </a:ln>
        </c:spPr>
        <c:txPr>
          <a:bodyPr rot="0"/>
          <a:lstStyle/>
          <a:p>
            <a:pPr>
              <a:defRPr sz="3000" b="0" i="0" u="none" strike="noStrike">
                <a:solidFill>
                  <a:srgbClr val="312D3A"/>
                </a:solidFill>
                <a:latin typeface="+mn-lt"/>
              </a:defRPr>
            </a:pPr>
            <a:endParaRPr lang="ru-RU"/>
          </a:p>
        </c:txPr>
        <c:crossAx val="90026752"/>
        <c:crosses val="autoZero"/>
        <c:auto val="1"/>
        <c:lblAlgn val="ctr"/>
        <c:lblOffset val="100"/>
        <c:noMultiLvlLbl val="1"/>
      </c:catAx>
      <c:valAx>
        <c:axId val="90026752"/>
        <c:scaling>
          <c:orientation val="minMax"/>
        </c:scaling>
        <c:axPos val="l"/>
        <c:majorGridlines>
          <c:spPr>
            <a:ln w="12700" cap="flat">
              <a:solidFill>
                <a:srgbClr val="929292"/>
              </a:solidFill>
              <a:custDash>
                <a:ds d="200000" sp="200000"/>
              </a:custDash>
              <a:miter lim="400000"/>
            </a:ln>
          </c:spPr>
        </c:majorGridlines>
        <c:numFmt formatCode="Основной" sourceLinked="0"/>
        <c:majorTickMark val="none"/>
        <c:tickLblPos val="nextTo"/>
        <c:spPr>
          <a:ln w="12700" cap="flat">
            <a:noFill/>
            <a:prstDash val="solid"/>
            <a:miter lim="400000"/>
          </a:ln>
        </c:spPr>
        <c:txPr>
          <a:bodyPr rot="0"/>
          <a:lstStyle/>
          <a:p>
            <a:pPr>
              <a:defRPr sz="3000" b="0" i="0" u="none" strike="noStrike">
                <a:solidFill>
                  <a:srgbClr val="312D3A"/>
                </a:solidFill>
                <a:latin typeface="+mn-lt"/>
              </a:defRPr>
            </a:pPr>
            <a:endParaRPr lang="ru-RU"/>
          </a:p>
        </c:txPr>
        <c:crossAx val="90020864"/>
        <c:crosses val="autoZero"/>
        <c:crossBetween val="between"/>
        <c:majorUnit val="50"/>
        <c:minorUnit val="25"/>
      </c:valAx>
      <c:spPr>
        <a:noFill/>
        <a:ln w="12700" cap="flat">
          <a:noFill/>
          <a:miter lim="400000"/>
        </a:ln>
        <a:effectLst/>
      </c:spPr>
    </c:plotArea>
    <c:plotVisOnly val="1"/>
    <c:dispBlanksAs val="gap"/>
    <c:showDLblsOverMax val="1"/>
  </c:chart>
  <c:spPr>
    <a:noFill/>
    <a:ln>
      <a:noFill/>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8813821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AGENCY">
    <p:spTree>
      <p:nvGrpSpPr>
        <p:cNvPr id="1" name=""/>
        <p:cNvGrpSpPr/>
        <p:nvPr/>
      </p:nvGrpSpPr>
      <p:grpSpPr>
        <a:xfrm>
          <a:off x="0" y="0"/>
          <a:ext cx="0" cy="0"/>
          <a:chOff x="0" y="0"/>
          <a:chExt cx="0" cy="0"/>
        </a:xfrm>
      </p:grpSpPr>
      <p:grpSp>
        <p:nvGrpSpPr>
          <p:cNvPr id="18" name="Group 18"/>
          <p:cNvGrpSpPr/>
          <p:nvPr/>
        </p:nvGrpSpPr>
        <p:grpSpPr>
          <a:xfrm>
            <a:off x="6731484" y="5375699"/>
            <a:ext cx="11130842" cy="2152469"/>
            <a:chOff x="0" y="-7305"/>
            <a:chExt cx="11130841" cy="2152467"/>
          </a:xfrm>
        </p:grpSpPr>
        <p:grpSp>
          <p:nvGrpSpPr>
            <p:cNvPr id="15" name="Group 15"/>
            <p:cNvGrpSpPr/>
            <p:nvPr/>
          </p:nvGrpSpPr>
          <p:grpSpPr>
            <a:xfrm>
              <a:off x="0" y="96724"/>
              <a:ext cx="1853831" cy="2048438"/>
              <a:chOff x="0" y="0"/>
              <a:chExt cx="1853830" cy="2048437"/>
            </a:xfrm>
          </p:grpSpPr>
          <p:sp>
            <p:nvSpPr>
              <p:cNvPr id="11" name="Shape 11"/>
              <p:cNvSpPr/>
              <p:nvPr/>
            </p:nvSpPr>
            <p:spPr>
              <a:xfrm>
                <a:off x="0" y="0"/>
                <a:ext cx="1853831" cy="204843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139700" cap="flat">
                <a:solidFill>
                  <a:schemeClr val="accent1"/>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2" name="Shape 12"/>
              <p:cNvSpPr/>
              <p:nvPr/>
            </p:nvSpPr>
            <p:spPr>
              <a:xfrm>
                <a:off x="59416" y="94910"/>
                <a:ext cx="1355142" cy="1306808"/>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3" name="Shape 13"/>
              <p:cNvSpPr/>
              <p:nvPr/>
            </p:nvSpPr>
            <p:spPr>
              <a:xfrm>
                <a:off x="213547" y="191687"/>
                <a:ext cx="1327580" cy="1696143"/>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4" name="Shape 14"/>
              <p:cNvSpPr/>
              <p:nvPr/>
            </p:nvSpPr>
            <p:spPr>
              <a:xfrm>
                <a:off x="873104" y="266350"/>
                <a:ext cx="818711" cy="1758272"/>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grpSp>
        <p:sp>
          <p:nvSpPr>
            <p:cNvPr id="16" name="Shape 16"/>
            <p:cNvSpPr/>
            <p:nvPr/>
          </p:nvSpPr>
          <p:spPr>
            <a:xfrm>
              <a:off x="2338370" y="-7305"/>
              <a:ext cx="8792471" cy="16414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10000">
                  <a:latin typeface="Helvetica Neue Medium"/>
                  <a:ea typeface="Helvetica Neue Medium"/>
                  <a:cs typeface="Helvetica Neue Medium"/>
                  <a:sym typeface="Helvetica Neue Medium"/>
                </a:defRPr>
              </a:pPr>
              <a:r>
                <a:rPr b="1" dirty="0">
                  <a:latin typeface="+mn-lt"/>
                </a:rPr>
                <a:t>Month Report</a:t>
              </a:r>
              <a:r>
                <a:rPr b="1" dirty="0">
                  <a:solidFill>
                    <a:srgbClr val="FFC601"/>
                  </a:solidFill>
                  <a:latin typeface="+mn-lt"/>
                </a:rPr>
                <a:t>.</a:t>
              </a:r>
            </a:p>
          </p:txBody>
        </p:sp>
        <p:sp>
          <p:nvSpPr>
            <p:cNvPr id="17" name="Shape 17"/>
            <p:cNvSpPr/>
            <p:nvPr/>
          </p:nvSpPr>
          <p:spPr>
            <a:xfrm>
              <a:off x="2403814" y="1460612"/>
              <a:ext cx="7997115" cy="635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r>
                <a:rPr lang="en-US" dirty="0" smtClean="0">
                  <a:latin typeface="+mn-lt"/>
                </a:rPr>
                <a:t>PowerPoint</a:t>
              </a:r>
              <a:r>
                <a:rPr dirty="0" smtClean="0">
                  <a:latin typeface="+mn-lt"/>
                </a:rPr>
                <a:t> </a:t>
              </a:r>
              <a:r>
                <a:rPr dirty="0">
                  <a:latin typeface="+mn-lt"/>
                </a:rPr>
                <a:t>Business Template</a:t>
              </a:r>
            </a:p>
          </p:txBody>
        </p:sp>
      </p:grpSp>
      <p:sp>
        <p:nvSpPr>
          <p:cNvPr id="19" name="Shape 1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6" name="Content Placeholder 5"/>
          <p:cNvSpPr>
            <a:spLocks noGrp="1"/>
          </p:cNvSpPr>
          <p:nvPr>
            <p:ph sz="quarter" idx="10"/>
          </p:nvPr>
        </p:nvSpPr>
        <p:spPr>
          <a:xfrm>
            <a:off x="1114849" y="5804727"/>
            <a:ext cx="4849140" cy="5466348"/>
          </a:xfrm>
          <a:custGeom>
            <a:avLst/>
            <a:gdLst>
              <a:gd name="connsiteX0" fmla="*/ -16 w 6148387"/>
              <a:gd name="connsiteY0" fmla="*/ 3305778 h 5140326"/>
              <a:gd name="connsiteX1" fmla="*/ 608879 w 6148387"/>
              <a:gd name="connsiteY1" fmla="*/ 1018109 h 5140326"/>
              <a:gd name="connsiteX2" fmla="*/ 3074194 w 6148387"/>
              <a:gd name="connsiteY2" fmla="*/ 0 h 5140326"/>
              <a:gd name="connsiteX3" fmla="*/ 5539508 w 6148387"/>
              <a:gd name="connsiteY3" fmla="*/ 1018109 h 5140326"/>
              <a:gd name="connsiteX4" fmla="*/ 6148403 w 6148387"/>
              <a:gd name="connsiteY4" fmla="*/ 3305778 h 5140326"/>
              <a:gd name="connsiteX5" fmla="*/ 4442331 w 6148387"/>
              <a:gd name="connsiteY5" fmla="*/ 5140353 h 5140326"/>
              <a:gd name="connsiteX6" fmla="*/ 1706056 w 6148387"/>
              <a:gd name="connsiteY6" fmla="*/ 5140353 h 5140326"/>
              <a:gd name="connsiteX7" fmla="*/ -16 w 6148387"/>
              <a:gd name="connsiteY7" fmla="*/ 3305778 h 5140326"/>
              <a:gd name="connsiteX0" fmla="*/ 0 w 6148419"/>
              <a:gd name="connsiteY0" fmla="*/ 3400371 h 5234946"/>
              <a:gd name="connsiteX1" fmla="*/ 608895 w 6148419"/>
              <a:gd name="connsiteY1" fmla="*/ 1112702 h 5234946"/>
              <a:gd name="connsiteX2" fmla="*/ 2285934 w 6148419"/>
              <a:gd name="connsiteY2" fmla="*/ 0 h 5234946"/>
              <a:gd name="connsiteX3" fmla="*/ 5539524 w 6148419"/>
              <a:gd name="connsiteY3" fmla="*/ 1112702 h 5234946"/>
              <a:gd name="connsiteX4" fmla="*/ 6148419 w 6148419"/>
              <a:gd name="connsiteY4" fmla="*/ 3400371 h 5234946"/>
              <a:gd name="connsiteX5" fmla="*/ 4442347 w 6148419"/>
              <a:gd name="connsiteY5" fmla="*/ 5234946 h 5234946"/>
              <a:gd name="connsiteX6" fmla="*/ 1706072 w 6148419"/>
              <a:gd name="connsiteY6" fmla="*/ 5234946 h 5234946"/>
              <a:gd name="connsiteX7" fmla="*/ 0 w 6148419"/>
              <a:gd name="connsiteY7" fmla="*/ 3400371 h 5234946"/>
              <a:gd name="connsiteX0" fmla="*/ 945340 w 7093759"/>
              <a:gd name="connsiteY0" fmla="*/ 3400371 h 5234946"/>
              <a:gd name="connsiteX1" fmla="*/ 0 w 7093759"/>
              <a:gd name="connsiteY1" fmla="*/ 1128322 h 5234946"/>
              <a:gd name="connsiteX2" fmla="*/ 3231274 w 7093759"/>
              <a:gd name="connsiteY2" fmla="*/ 0 h 5234946"/>
              <a:gd name="connsiteX3" fmla="*/ 6484864 w 7093759"/>
              <a:gd name="connsiteY3" fmla="*/ 1112702 h 5234946"/>
              <a:gd name="connsiteX4" fmla="*/ 7093759 w 7093759"/>
              <a:gd name="connsiteY4" fmla="*/ 3400371 h 5234946"/>
              <a:gd name="connsiteX5" fmla="*/ 5387687 w 7093759"/>
              <a:gd name="connsiteY5" fmla="*/ 5234946 h 5234946"/>
              <a:gd name="connsiteX6" fmla="*/ 2651412 w 7093759"/>
              <a:gd name="connsiteY6" fmla="*/ 5234946 h 5234946"/>
              <a:gd name="connsiteX7" fmla="*/ 945340 w 7093759"/>
              <a:gd name="connsiteY7" fmla="*/ 3400371 h 5234946"/>
              <a:gd name="connsiteX0" fmla="*/ 945340 w 7093759"/>
              <a:gd name="connsiteY0" fmla="*/ 3415991 h 5250566"/>
              <a:gd name="connsiteX1" fmla="*/ 0 w 7093759"/>
              <a:gd name="connsiteY1" fmla="*/ 1143942 h 5250566"/>
              <a:gd name="connsiteX2" fmla="*/ 1989448 w 7093759"/>
              <a:gd name="connsiteY2" fmla="*/ 0 h 5250566"/>
              <a:gd name="connsiteX3" fmla="*/ 6484864 w 7093759"/>
              <a:gd name="connsiteY3" fmla="*/ 1128322 h 5250566"/>
              <a:gd name="connsiteX4" fmla="*/ 7093759 w 7093759"/>
              <a:gd name="connsiteY4" fmla="*/ 3415991 h 5250566"/>
              <a:gd name="connsiteX5" fmla="*/ 5387687 w 7093759"/>
              <a:gd name="connsiteY5" fmla="*/ 5250566 h 5250566"/>
              <a:gd name="connsiteX6" fmla="*/ 2651412 w 7093759"/>
              <a:gd name="connsiteY6" fmla="*/ 5250566 h 5250566"/>
              <a:gd name="connsiteX7" fmla="*/ 945340 w 7093759"/>
              <a:gd name="connsiteY7" fmla="*/ 3415991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556183"/>
              <a:gd name="connsiteX1" fmla="*/ 171522 w 7265281"/>
              <a:gd name="connsiteY1" fmla="*/ 1143942 h 4556183"/>
              <a:gd name="connsiteX2" fmla="*/ 2160970 w 7265281"/>
              <a:gd name="connsiteY2" fmla="*/ 0 h 4556183"/>
              <a:gd name="connsiteX3" fmla="*/ 6656386 w 7265281"/>
              <a:gd name="connsiteY3" fmla="*/ 1128322 h 4556183"/>
              <a:gd name="connsiteX4" fmla="*/ 7265281 w 7265281"/>
              <a:gd name="connsiteY4" fmla="*/ 3415991 h 4556183"/>
              <a:gd name="connsiteX5" fmla="*/ 256065 w 7265281"/>
              <a:gd name="connsiteY5" fmla="*/ 4219616 h 4556183"/>
              <a:gd name="connsiteX6" fmla="*/ 3442 w 7265281"/>
              <a:gd name="connsiteY6" fmla="*/ 3735382 h 4556183"/>
              <a:gd name="connsiteX7" fmla="*/ 0 w 7265281"/>
              <a:gd name="connsiteY7" fmla="*/ 1557157 h 4556183"/>
              <a:gd name="connsiteX0" fmla="*/ 0 w 7265281"/>
              <a:gd name="connsiteY0" fmla="*/ 1557157 h 4621387"/>
              <a:gd name="connsiteX1" fmla="*/ 171522 w 7265281"/>
              <a:gd name="connsiteY1" fmla="*/ 1143942 h 4621387"/>
              <a:gd name="connsiteX2" fmla="*/ 2160970 w 7265281"/>
              <a:gd name="connsiteY2" fmla="*/ 0 h 4621387"/>
              <a:gd name="connsiteX3" fmla="*/ 6656386 w 7265281"/>
              <a:gd name="connsiteY3" fmla="*/ 1128322 h 4621387"/>
              <a:gd name="connsiteX4" fmla="*/ 7265281 w 7265281"/>
              <a:gd name="connsiteY4" fmla="*/ 3415991 h 4621387"/>
              <a:gd name="connsiteX5" fmla="*/ 256065 w 7265281"/>
              <a:gd name="connsiteY5" fmla="*/ 4219616 h 4621387"/>
              <a:gd name="connsiteX6" fmla="*/ 3442 w 7265281"/>
              <a:gd name="connsiteY6" fmla="*/ 3735382 h 4621387"/>
              <a:gd name="connsiteX7" fmla="*/ 0 w 7265281"/>
              <a:gd name="connsiteY7" fmla="*/ 1557157 h 4621387"/>
              <a:gd name="connsiteX0" fmla="*/ 0 w 7265281"/>
              <a:gd name="connsiteY0" fmla="*/ 1557157 h 4252967"/>
              <a:gd name="connsiteX1" fmla="*/ 171522 w 7265281"/>
              <a:gd name="connsiteY1" fmla="*/ 1143942 h 4252967"/>
              <a:gd name="connsiteX2" fmla="*/ 2160970 w 7265281"/>
              <a:gd name="connsiteY2" fmla="*/ 0 h 4252967"/>
              <a:gd name="connsiteX3" fmla="*/ 6656386 w 7265281"/>
              <a:gd name="connsiteY3" fmla="*/ 1128322 h 4252967"/>
              <a:gd name="connsiteX4" fmla="*/ 7265281 w 7265281"/>
              <a:gd name="connsiteY4" fmla="*/ 3415991 h 4252967"/>
              <a:gd name="connsiteX5" fmla="*/ 256065 w 7265281"/>
              <a:gd name="connsiteY5" fmla="*/ 4219616 h 4252967"/>
              <a:gd name="connsiteX6" fmla="*/ 3442 w 7265281"/>
              <a:gd name="connsiteY6" fmla="*/ 3735382 h 4252967"/>
              <a:gd name="connsiteX7" fmla="*/ 0 w 7265281"/>
              <a:gd name="connsiteY7" fmla="*/ 1557157 h 4252967"/>
              <a:gd name="connsiteX0" fmla="*/ 0 w 7265281"/>
              <a:gd name="connsiteY0" fmla="*/ 1557157 h 4290251"/>
              <a:gd name="connsiteX1" fmla="*/ 171522 w 7265281"/>
              <a:gd name="connsiteY1" fmla="*/ 1143942 h 4290251"/>
              <a:gd name="connsiteX2" fmla="*/ 2160970 w 7265281"/>
              <a:gd name="connsiteY2" fmla="*/ 0 h 4290251"/>
              <a:gd name="connsiteX3" fmla="*/ 6656386 w 7265281"/>
              <a:gd name="connsiteY3" fmla="*/ 1128322 h 4290251"/>
              <a:gd name="connsiteX4" fmla="*/ 7265281 w 7265281"/>
              <a:gd name="connsiteY4" fmla="*/ 3415991 h 4290251"/>
              <a:gd name="connsiteX5" fmla="*/ 256065 w 7265281"/>
              <a:gd name="connsiteY5" fmla="*/ 4219616 h 4290251"/>
              <a:gd name="connsiteX6" fmla="*/ 3442 w 7265281"/>
              <a:gd name="connsiteY6" fmla="*/ 3735382 h 4290251"/>
              <a:gd name="connsiteX7" fmla="*/ 0 w 7265281"/>
              <a:gd name="connsiteY7" fmla="*/ 1557157 h 4290251"/>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6656386"/>
              <a:gd name="connsiteY0" fmla="*/ 1557157 h 4951785"/>
              <a:gd name="connsiteX1" fmla="*/ 171522 w 6656386"/>
              <a:gd name="connsiteY1" fmla="*/ 1143942 h 4951785"/>
              <a:gd name="connsiteX2" fmla="*/ 2160970 w 6656386"/>
              <a:gd name="connsiteY2" fmla="*/ 0 h 4951785"/>
              <a:gd name="connsiteX3" fmla="*/ 6656386 w 6656386"/>
              <a:gd name="connsiteY3" fmla="*/ 1128322 h 4951785"/>
              <a:gd name="connsiteX4" fmla="*/ 2180823 w 6656386"/>
              <a:gd name="connsiteY4" fmla="*/ 4845263 h 4951785"/>
              <a:gd name="connsiteX5" fmla="*/ 256065 w 6656386"/>
              <a:gd name="connsiteY5" fmla="*/ 4219616 h 4951785"/>
              <a:gd name="connsiteX6" fmla="*/ 3442 w 6656386"/>
              <a:gd name="connsiteY6" fmla="*/ 3735382 h 4951785"/>
              <a:gd name="connsiteX7" fmla="*/ 0 w 6656386"/>
              <a:gd name="connsiteY7" fmla="*/ 1557157 h 4951785"/>
              <a:gd name="connsiteX0" fmla="*/ 0 w 6656386"/>
              <a:gd name="connsiteY0" fmla="*/ 1557157 h 4845263"/>
              <a:gd name="connsiteX1" fmla="*/ 171522 w 6656386"/>
              <a:gd name="connsiteY1" fmla="*/ 1143942 h 4845263"/>
              <a:gd name="connsiteX2" fmla="*/ 2160970 w 6656386"/>
              <a:gd name="connsiteY2" fmla="*/ 0 h 4845263"/>
              <a:gd name="connsiteX3" fmla="*/ 6656386 w 6656386"/>
              <a:gd name="connsiteY3" fmla="*/ 1128322 h 4845263"/>
              <a:gd name="connsiteX4" fmla="*/ 2180823 w 6656386"/>
              <a:gd name="connsiteY4" fmla="*/ 4845263 h 4845263"/>
              <a:gd name="connsiteX5" fmla="*/ 256065 w 6656386"/>
              <a:gd name="connsiteY5" fmla="*/ 4219616 h 4845263"/>
              <a:gd name="connsiteX6" fmla="*/ 3442 w 6656386"/>
              <a:gd name="connsiteY6" fmla="*/ 3735382 h 4845263"/>
              <a:gd name="connsiteX7" fmla="*/ 0 w 6656386"/>
              <a:gd name="connsiteY7" fmla="*/ 1557157 h 4845263"/>
              <a:gd name="connsiteX0" fmla="*/ 0 w 6656386"/>
              <a:gd name="connsiteY0" fmla="*/ 1557157 h 4972414"/>
              <a:gd name="connsiteX1" fmla="*/ 171522 w 6656386"/>
              <a:gd name="connsiteY1" fmla="*/ 1143942 h 4972414"/>
              <a:gd name="connsiteX2" fmla="*/ 2160970 w 6656386"/>
              <a:gd name="connsiteY2" fmla="*/ 0 h 4972414"/>
              <a:gd name="connsiteX3" fmla="*/ 6656386 w 6656386"/>
              <a:gd name="connsiteY3" fmla="*/ 1128322 h 4972414"/>
              <a:gd name="connsiteX4" fmla="*/ 2180823 w 6656386"/>
              <a:gd name="connsiteY4" fmla="*/ 4845263 h 4972414"/>
              <a:gd name="connsiteX5" fmla="*/ 1775769 w 6656386"/>
              <a:gd name="connsiteY5" fmla="*/ 4118846 h 4972414"/>
              <a:gd name="connsiteX6" fmla="*/ 256065 w 6656386"/>
              <a:gd name="connsiteY6" fmla="*/ 4219616 h 4972414"/>
              <a:gd name="connsiteX7" fmla="*/ 3442 w 6656386"/>
              <a:gd name="connsiteY7" fmla="*/ 3735382 h 4972414"/>
              <a:gd name="connsiteX8" fmla="*/ 0 w 6656386"/>
              <a:gd name="connsiteY8" fmla="*/ 1557157 h 4972414"/>
              <a:gd name="connsiteX0" fmla="*/ 0 w 6656386"/>
              <a:gd name="connsiteY0" fmla="*/ 1557157 h 4996609"/>
              <a:gd name="connsiteX1" fmla="*/ 171522 w 6656386"/>
              <a:gd name="connsiteY1" fmla="*/ 1143942 h 4996609"/>
              <a:gd name="connsiteX2" fmla="*/ 2160970 w 6656386"/>
              <a:gd name="connsiteY2" fmla="*/ 0 h 4996609"/>
              <a:gd name="connsiteX3" fmla="*/ 6656386 w 6656386"/>
              <a:gd name="connsiteY3" fmla="*/ 1128322 h 4996609"/>
              <a:gd name="connsiteX4" fmla="*/ 2180823 w 6656386"/>
              <a:gd name="connsiteY4" fmla="*/ 4845263 h 4996609"/>
              <a:gd name="connsiteX5" fmla="*/ 1775769 w 6656386"/>
              <a:gd name="connsiteY5" fmla="*/ 4118846 h 4996609"/>
              <a:gd name="connsiteX6" fmla="*/ 256065 w 6656386"/>
              <a:gd name="connsiteY6" fmla="*/ 4219616 h 4996609"/>
              <a:gd name="connsiteX7" fmla="*/ 3442 w 6656386"/>
              <a:gd name="connsiteY7" fmla="*/ 3735382 h 4996609"/>
              <a:gd name="connsiteX8" fmla="*/ 0 w 6656386"/>
              <a:gd name="connsiteY8" fmla="*/ 1557157 h 4996609"/>
              <a:gd name="connsiteX0" fmla="*/ 0 w 6656386"/>
              <a:gd name="connsiteY0" fmla="*/ 1557157 h 5322402"/>
              <a:gd name="connsiteX1" fmla="*/ 171522 w 6656386"/>
              <a:gd name="connsiteY1" fmla="*/ 1143942 h 5322402"/>
              <a:gd name="connsiteX2" fmla="*/ 2160970 w 6656386"/>
              <a:gd name="connsiteY2" fmla="*/ 0 h 5322402"/>
              <a:gd name="connsiteX3" fmla="*/ 6656386 w 6656386"/>
              <a:gd name="connsiteY3" fmla="*/ 1128322 h 5322402"/>
              <a:gd name="connsiteX4" fmla="*/ 2875933 w 6656386"/>
              <a:gd name="connsiteY4" fmla="*/ 5204533 h 5322402"/>
              <a:gd name="connsiteX5" fmla="*/ 1775769 w 6656386"/>
              <a:gd name="connsiteY5" fmla="*/ 4118846 h 5322402"/>
              <a:gd name="connsiteX6" fmla="*/ 256065 w 6656386"/>
              <a:gd name="connsiteY6" fmla="*/ 4219616 h 5322402"/>
              <a:gd name="connsiteX7" fmla="*/ 3442 w 6656386"/>
              <a:gd name="connsiteY7" fmla="*/ 3735382 h 5322402"/>
              <a:gd name="connsiteX8" fmla="*/ 0 w 6656386"/>
              <a:gd name="connsiteY8" fmla="*/ 1557157 h 5322402"/>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99872"/>
              <a:gd name="connsiteX1" fmla="*/ 171522 w 6656386"/>
              <a:gd name="connsiteY1" fmla="*/ 1143942 h 5599872"/>
              <a:gd name="connsiteX2" fmla="*/ 2160970 w 6656386"/>
              <a:gd name="connsiteY2" fmla="*/ 0 h 5599872"/>
              <a:gd name="connsiteX3" fmla="*/ 6656386 w 6656386"/>
              <a:gd name="connsiteY3" fmla="*/ 1128322 h 5599872"/>
              <a:gd name="connsiteX4" fmla="*/ 2758780 w 6656386"/>
              <a:gd name="connsiteY4" fmla="*/ 5274825 h 5599872"/>
              <a:gd name="connsiteX5" fmla="*/ 2142850 w 6656386"/>
              <a:gd name="connsiteY5" fmla="*/ 5274760 h 5599872"/>
              <a:gd name="connsiteX6" fmla="*/ 232634 w 6656386"/>
              <a:gd name="connsiteY6" fmla="*/ 4196185 h 5599872"/>
              <a:gd name="connsiteX7" fmla="*/ 3442 w 6656386"/>
              <a:gd name="connsiteY7" fmla="*/ 3735382 h 5599872"/>
              <a:gd name="connsiteX8" fmla="*/ 0 w 6656386"/>
              <a:gd name="connsiteY8" fmla="*/ 1557157 h 5599872"/>
              <a:gd name="connsiteX0" fmla="*/ 0 w 6656386"/>
              <a:gd name="connsiteY0" fmla="*/ 1557157 h 5474041"/>
              <a:gd name="connsiteX1" fmla="*/ 171522 w 6656386"/>
              <a:gd name="connsiteY1" fmla="*/ 1143942 h 5474041"/>
              <a:gd name="connsiteX2" fmla="*/ 2160970 w 6656386"/>
              <a:gd name="connsiteY2" fmla="*/ 0 h 5474041"/>
              <a:gd name="connsiteX3" fmla="*/ 6656386 w 6656386"/>
              <a:gd name="connsiteY3" fmla="*/ 1128322 h 5474041"/>
              <a:gd name="connsiteX4" fmla="*/ 2758780 w 6656386"/>
              <a:gd name="connsiteY4" fmla="*/ 5274825 h 5474041"/>
              <a:gd name="connsiteX5" fmla="*/ 2142850 w 6656386"/>
              <a:gd name="connsiteY5" fmla="*/ 5274760 h 5474041"/>
              <a:gd name="connsiteX6" fmla="*/ 232634 w 6656386"/>
              <a:gd name="connsiteY6" fmla="*/ 4196185 h 5474041"/>
              <a:gd name="connsiteX7" fmla="*/ 3442 w 6656386"/>
              <a:gd name="connsiteY7" fmla="*/ 3735382 h 5474041"/>
              <a:gd name="connsiteX8" fmla="*/ 0 w 6656386"/>
              <a:gd name="connsiteY8" fmla="*/ 1557157 h 5474041"/>
              <a:gd name="connsiteX0" fmla="*/ 0 w 6656386"/>
              <a:gd name="connsiteY0" fmla="*/ 1557157 h 5387035"/>
              <a:gd name="connsiteX1" fmla="*/ 171522 w 6656386"/>
              <a:gd name="connsiteY1" fmla="*/ 1143942 h 5387035"/>
              <a:gd name="connsiteX2" fmla="*/ 2160970 w 6656386"/>
              <a:gd name="connsiteY2" fmla="*/ 0 h 5387035"/>
              <a:gd name="connsiteX3" fmla="*/ 6656386 w 6656386"/>
              <a:gd name="connsiteY3" fmla="*/ 1128322 h 5387035"/>
              <a:gd name="connsiteX4" fmla="*/ 2758780 w 6656386"/>
              <a:gd name="connsiteY4" fmla="*/ 5274825 h 5387035"/>
              <a:gd name="connsiteX5" fmla="*/ 2142850 w 6656386"/>
              <a:gd name="connsiteY5" fmla="*/ 5274760 h 5387035"/>
              <a:gd name="connsiteX6" fmla="*/ 232634 w 6656386"/>
              <a:gd name="connsiteY6" fmla="*/ 4196185 h 5387035"/>
              <a:gd name="connsiteX7" fmla="*/ 3442 w 6656386"/>
              <a:gd name="connsiteY7" fmla="*/ 3735382 h 5387035"/>
              <a:gd name="connsiteX8" fmla="*/ 0 w 6656386"/>
              <a:gd name="connsiteY8" fmla="*/ 1557157 h 5387035"/>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88339"/>
              <a:gd name="connsiteY0" fmla="*/ 1557157 h 5378518"/>
              <a:gd name="connsiteX1" fmla="*/ 171522 w 6688339"/>
              <a:gd name="connsiteY1" fmla="*/ 1143942 h 5378518"/>
              <a:gd name="connsiteX2" fmla="*/ 2160970 w 6688339"/>
              <a:gd name="connsiteY2" fmla="*/ 0 h 5378518"/>
              <a:gd name="connsiteX3" fmla="*/ 6656386 w 6688339"/>
              <a:gd name="connsiteY3" fmla="*/ 1128322 h 5378518"/>
              <a:gd name="connsiteX4" fmla="*/ 4103217 w 6688339"/>
              <a:gd name="connsiteY4" fmla="*/ 3868919 h 5378518"/>
              <a:gd name="connsiteX5" fmla="*/ 2758780 w 6688339"/>
              <a:gd name="connsiteY5" fmla="*/ 5274825 h 5378518"/>
              <a:gd name="connsiteX6" fmla="*/ 2142850 w 6688339"/>
              <a:gd name="connsiteY6" fmla="*/ 5274760 h 5378518"/>
              <a:gd name="connsiteX7" fmla="*/ 232634 w 6688339"/>
              <a:gd name="connsiteY7" fmla="*/ 4196185 h 5378518"/>
              <a:gd name="connsiteX8" fmla="*/ 3442 w 6688339"/>
              <a:gd name="connsiteY8" fmla="*/ 3735382 h 5378518"/>
              <a:gd name="connsiteX9" fmla="*/ 0 w 6688339"/>
              <a:gd name="connsiteY9" fmla="*/ 1557157 h 5378518"/>
              <a:gd name="connsiteX0" fmla="*/ 0 w 6698680"/>
              <a:gd name="connsiteY0" fmla="*/ 1557157 h 5378518"/>
              <a:gd name="connsiteX1" fmla="*/ 171522 w 6698680"/>
              <a:gd name="connsiteY1" fmla="*/ 1143942 h 5378518"/>
              <a:gd name="connsiteX2" fmla="*/ 2160970 w 6698680"/>
              <a:gd name="connsiteY2" fmla="*/ 0 h 5378518"/>
              <a:gd name="connsiteX3" fmla="*/ 6656386 w 6698680"/>
              <a:gd name="connsiteY3" fmla="*/ 1128322 h 5378518"/>
              <a:gd name="connsiteX4" fmla="*/ 4103217 w 6698680"/>
              <a:gd name="connsiteY4" fmla="*/ 3868919 h 5378518"/>
              <a:gd name="connsiteX5" fmla="*/ 2758780 w 6698680"/>
              <a:gd name="connsiteY5" fmla="*/ 5274825 h 5378518"/>
              <a:gd name="connsiteX6" fmla="*/ 2142850 w 6698680"/>
              <a:gd name="connsiteY6" fmla="*/ 5274760 h 5378518"/>
              <a:gd name="connsiteX7" fmla="*/ 232634 w 6698680"/>
              <a:gd name="connsiteY7" fmla="*/ 4196185 h 5378518"/>
              <a:gd name="connsiteX8" fmla="*/ 3442 w 6698680"/>
              <a:gd name="connsiteY8" fmla="*/ 3735382 h 5378518"/>
              <a:gd name="connsiteX9" fmla="*/ 0 w 6698680"/>
              <a:gd name="connsiteY9" fmla="*/ 1557157 h 5378518"/>
              <a:gd name="connsiteX0" fmla="*/ 0 w 6710326"/>
              <a:gd name="connsiteY0" fmla="*/ 1557157 h 5378518"/>
              <a:gd name="connsiteX1" fmla="*/ 171522 w 6710326"/>
              <a:gd name="connsiteY1" fmla="*/ 1143942 h 5378518"/>
              <a:gd name="connsiteX2" fmla="*/ 2160970 w 6710326"/>
              <a:gd name="connsiteY2" fmla="*/ 0 h 5378518"/>
              <a:gd name="connsiteX3" fmla="*/ 6656386 w 6710326"/>
              <a:gd name="connsiteY3" fmla="*/ 1128322 h 5378518"/>
              <a:gd name="connsiteX4" fmla="*/ 4517159 w 6710326"/>
              <a:gd name="connsiteY4" fmla="*/ 4251620 h 5378518"/>
              <a:gd name="connsiteX5" fmla="*/ 2758780 w 6710326"/>
              <a:gd name="connsiteY5" fmla="*/ 5274825 h 5378518"/>
              <a:gd name="connsiteX6" fmla="*/ 2142850 w 6710326"/>
              <a:gd name="connsiteY6" fmla="*/ 5274760 h 5378518"/>
              <a:gd name="connsiteX7" fmla="*/ 232634 w 6710326"/>
              <a:gd name="connsiteY7" fmla="*/ 4196185 h 5378518"/>
              <a:gd name="connsiteX8" fmla="*/ 3442 w 6710326"/>
              <a:gd name="connsiteY8" fmla="*/ 3735382 h 5378518"/>
              <a:gd name="connsiteX9" fmla="*/ 0 w 6710326"/>
              <a:gd name="connsiteY9" fmla="*/ 1557157 h 5378518"/>
              <a:gd name="connsiteX0" fmla="*/ 0 w 6867584"/>
              <a:gd name="connsiteY0" fmla="*/ 1557157 h 5378518"/>
              <a:gd name="connsiteX1" fmla="*/ 171522 w 6867584"/>
              <a:gd name="connsiteY1" fmla="*/ 1143942 h 5378518"/>
              <a:gd name="connsiteX2" fmla="*/ 2160970 w 6867584"/>
              <a:gd name="connsiteY2" fmla="*/ 0 h 5378518"/>
              <a:gd name="connsiteX3" fmla="*/ 6656386 w 6867584"/>
              <a:gd name="connsiteY3" fmla="*/ 1128322 h 5378518"/>
              <a:gd name="connsiteX4" fmla="*/ 5969861 w 6867584"/>
              <a:gd name="connsiteY4" fmla="*/ 2666144 h 5378518"/>
              <a:gd name="connsiteX5" fmla="*/ 4517159 w 6867584"/>
              <a:gd name="connsiteY5" fmla="*/ 4251620 h 5378518"/>
              <a:gd name="connsiteX6" fmla="*/ 2758780 w 6867584"/>
              <a:gd name="connsiteY6" fmla="*/ 5274825 h 5378518"/>
              <a:gd name="connsiteX7" fmla="*/ 2142850 w 6867584"/>
              <a:gd name="connsiteY7" fmla="*/ 5274760 h 5378518"/>
              <a:gd name="connsiteX8" fmla="*/ 232634 w 6867584"/>
              <a:gd name="connsiteY8" fmla="*/ 4196185 h 5378518"/>
              <a:gd name="connsiteX9" fmla="*/ 3442 w 6867584"/>
              <a:gd name="connsiteY9" fmla="*/ 3735382 h 5378518"/>
              <a:gd name="connsiteX10" fmla="*/ 0 w 6867584"/>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81312"/>
              <a:gd name="connsiteX1" fmla="*/ 171522 w 6776737"/>
              <a:gd name="connsiteY1" fmla="*/ 1143942 h 5381312"/>
              <a:gd name="connsiteX2" fmla="*/ 2160970 w 6776737"/>
              <a:gd name="connsiteY2" fmla="*/ 0 h 5381312"/>
              <a:gd name="connsiteX3" fmla="*/ 6656386 w 6776737"/>
              <a:gd name="connsiteY3" fmla="*/ 1128322 h 5381312"/>
              <a:gd name="connsiteX4" fmla="*/ 4868619 w 6776737"/>
              <a:gd name="connsiteY4" fmla="*/ 3837678 h 5381312"/>
              <a:gd name="connsiteX5" fmla="*/ 4517159 w 6776737"/>
              <a:gd name="connsiteY5" fmla="*/ 4251620 h 5381312"/>
              <a:gd name="connsiteX6" fmla="*/ 2758780 w 6776737"/>
              <a:gd name="connsiteY6" fmla="*/ 5274825 h 5381312"/>
              <a:gd name="connsiteX7" fmla="*/ 2142850 w 6776737"/>
              <a:gd name="connsiteY7" fmla="*/ 5274760 h 5381312"/>
              <a:gd name="connsiteX8" fmla="*/ 232634 w 6776737"/>
              <a:gd name="connsiteY8" fmla="*/ 4196185 h 5381312"/>
              <a:gd name="connsiteX9" fmla="*/ 3442 w 6776737"/>
              <a:gd name="connsiteY9" fmla="*/ 3735382 h 5381312"/>
              <a:gd name="connsiteX10" fmla="*/ 0 w 6776737"/>
              <a:gd name="connsiteY10" fmla="*/ 1557157 h 5381312"/>
              <a:gd name="connsiteX0" fmla="*/ 0 w 7076447"/>
              <a:gd name="connsiteY0" fmla="*/ 1557157 h 5381312"/>
              <a:gd name="connsiteX1" fmla="*/ 171522 w 7076447"/>
              <a:gd name="connsiteY1" fmla="*/ 1143942 h 5381312"/>
              <a:gd name="connsiteX2" fmla="*/ 2160970 w 7076447"/>
              <a:gd name="connsiteY2" fmla="*/ 0 h 5381312"/>
              <a:gd name="connsiteX3" fmla="*/ 6656386 w 7076447"/>
              <a:gd name="connsiteY3" fmla="*/ 1128322 h 5381312"/>
              <a:gd name="connsiteX4" fmla="*/ 6680591 w 7076447"/>
              <a:gd name="connsiteY4" fmla="*/ 1713296 h 5381312"/>
              <a:gd name="connsiteX5" fmla="*/ 4868619 w 7076447"/>
              <a:gd name="connsiteY5" fmla="*/ 3837678 h 5381312"/>
              <a:gd name="connsiteX6" fmla="*/ 4517159 w 7076447"/>
              <a:gd name="connsiteY6" fmla="*/ 4251620 h 5381312"/>
              <a:gd name="connsiteX7" fmla="*/ 2758780 w 7076447"/>
              <a:gd name="connsiteY7" fmla="*/ 5274825 h 5381312"/>
              <a:gd name="connsiteX8" fmla="*/ 2142850 w 7076447"/>
              <a:gd name="connsiteY8" fmla="*/ 5274760 h 5381312"/>
              <a:gd name="connsiteX9" fmla="*/ 232634 w 7076447"/>
              <a:gd name="connsiteY9" fmla="*/ 4196185 h 5381312"/>
              <a:gd name="connsiteX10" fmla="*/ 3442 w 7076447"/>
              <a:gd name="connsiteY10" fmla="*/ 3735382 h 5381312"/>
              <a:gd name="connsiteX11" fmla="*/ 0 w 7076447"/>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4204749 w 6810174"/>
              <a:gd name="connsiteY3" fmla="*/ 502711 h 5381312"/>
              <a:gd name="connsiteX4" fmla="*/ 6656386 w 6810174"/>
              <a:gd name="connsiteY4" fmla="*/ 1128322 h 5381312"/>
              <a:gd name="connsiteX5" fmla="*/ 4868619 w 6810174"/>
              <a:gd name="connsiteY5" fmla="*/ 1486799 h 5381312"/>
              <a:gd name="connsiteX6" fmla="*/ 4868619 w 6810174"/>
              <a:gd name="connsiteY6" fmla="*/ 3837678 h 5381312"/>
              <a:gd name="connsiteX7" fmla="*/ 4517159 w 6810174"/>
              <a:gd name="connsiteY7" fmla="*/ 4251620 h 5381312"/>
              <a:gd name="connsiteX8" fmla="*/ 2758780 w 6810174"/>
              <a:gd name="connsiteY8" fmla="*/ 5274825 h 5381312"/>
              <a:gd name="connsiteX9" fmla="*/ 2142850 w 6810174"/>
              <a:gd name="connsiteY9" fmla="*/ 5274760 h 5381312"/>
              <a:gd name="connsiteX10" fmla="*/ 232634 w 6810174"/>
              <a:gd name="connsiteY10" fmla="*/ 4196185 h 5381312"/>
              <a:gd name="connsiteX11" fmla="*/ 3442 w 6810174"/>
              <a:gd name="connsiteY11" fmla="*/ 3735382 h 5381312"/>
              <a:gd name="connsiteX12" fmla="*/ 0 w 6810174"/>
              <a:gd name="connsiteY12" fmla="*/ 1557157 h 5381312"/>
              <a:gd name="connsiteX0" fmla="*/ 0 w 6810174"/>
              <a:gd name="connsiteY0" fmla="*/ 1569921 h 5394076"/>
              <a:gd name="connsiteX1" fmla="*/ 171522 w 6810174"/>
              <a:gd name="connsiteY1" fmla="*/ 1156706 h 5394076"/>
              <a:gd name="connsiteX2" fmla="*/ 2160970 w 6810174"/>
              <a:gd name="connsiteY2" fmla="*/ 12764 h 5394076"/>
              <a:gd name="connsiteX3" fmla="*/ 2658324 w 6810174"/>
              <a:gd name="connsiteY3" fmla="*/ 0 h 5394076"/>
              <a:gd name="connsiteX4" fmla="*/ 6656386 w 6810174"/>
              <a:gd name="connsiteY4" fmla="*/ 1141086 h 5394076"/>
              <a:gd name="connsiteX5" fmla="*/ 4868619 w 6810174"/>
              <a:gd name="connsiteY5" fmla="*/ 1499563 h 5394076"/>
              <a:gd name="connsiteX6" fmla="*/ 4868619 w 6810174"/>
              <a:gd name="connsiteY6" fmla="*/ 3850442 h 5394076"/>
              <a:gd name="connsiteX7" fmla="*/ 4517159 w 6810174"/>
              <a:gd name="connsiteY7" fmla="*/ 4264384 h 5394076"/>
              <a:gd name="connsiteX8" fmla="*/ 2758780 w 6810174"/>
              <a:gd name="connsiteY8" fmla="*/ 5287589 h 5394076"/>
              <a:gd name="connsiteX9" fmla="*/ 2142850 w 6810174"/>
              <a:gd name="connsiteY9" fmla="*/ 5287524 h 5394076"/>
              <a:gd name="connsiteX10" fmla="*/ 232634 w 6810174"/>
              <a:gd name="connsiteY10" fmla="*/ 4208949 h 5394076"/>
              <a:gd name="connsiteX11" fmla="*/ 3442 w 6810174"/>
              <a:gd name="connsiteY11" fmla="*/ 3748146 h 5394076"/>
              <a:gd name="connsiteX12" fmla="*/ 0 w 6810174"/>
              <a:gd name="connsiteY12" fmla="*/ 1569921 h 5394076"/>
              <a:gd name="connsiteX0" fmla="*/ 0 w 5137670"/>
              <a:gd name="connsiteY0" fmla="*/ 1569921 h 5394076"/>
              <a:gd name="connsiteX1" fmla="*/ 171522 w 5137670"/>
              <a:gd name="connsiteY1" fmla="*/ 1156706 h 5394076"/>
              <a:gd name="connsiteX2" fmla="*/ 2160970 w 5137670"/>
              <a:gd name="connsiteY2" fmla="*/ 12764 h 5394076"/>
              <a:gd name="connsiteX3" fmla="*/ 2658324 w 5137670"/>
              <a:gd name="connsiteY3" fmla="*/ 0 h 5394076"/>
              <a:gd name="connsiteX4" fmla="*/ 4617917 w 5137670"/>
              <a:gd name="connsiteY4" fmla="*/ 1117656 h 5394076"/>
              <a:gd name="connsiteX5" fmla="*/ 4868619 w 5137670"/>
              <a:gd name="connsiteY5" fmla="*/ 1499563 h 5394076"/>
              <a:gd name="connsiteX6" fmla="*/ 4868619 w 5137670"/>
              <a:gd name="connsiteY6" fmla="*/ 3850442 h 5394076"/>
              <a:gd name="connsiteX7" fmla="*/ 4517159 w 5137670"/>
              <a:gd name="connsiteY7" fmla="*/ 4264384 h 5394076"/>
              <a:gd name="connsiteX8" fmla="*/ 2758780 w 5137670"/>
              <a:gd name="connsiteY8" fmla="*/ 5287589 h 5394076"/>
              <a:gd name="connsiteX9" fmla="*/ 2142850 w 5137670"/>
              <a:gd name="connsiteY9" fmla="*/ 5287524 h 5394076"/>
              <a:gd name="connsiteX10" fmla="*/ 232634 w 5137670"/>
              <a:gd name="connsiteY10" fmla="*/ 4208949 h 5394076"/>
              <a:gd name="connsiteX11" fmla="*/ 3442 w 5137670"/>
              <a:gd name="connsiteY11" fmla="*/ 3748146 h 5394076"/>
              <a:gd name="connsiteX12" fmla="*/ 0 w 5137670"/>
              <a:gd name="connsiteY12" fmla="*/ 1569921 h 5394076"/>
              <a:gd name="connsiteX0" fmla="*/ 0 w 4972114"/>
              <a:gd name="connsiteY0" fmla="*/ 1569921 h 5394076"/>
              <a:gd name="connsiteX1" fmla="*/ 171522 w 4972114"/>
              <a:gd name="connsiteY1" fmla="*/ 1156706 h 5394076"/>
              <a:gd name="connsiteX2" fmla="*/ 2160970 w 4972114"/>
              <a:gd name="connsiteY2" fmla="*/ 12764 h 5394076"/>
              <a:gd name="connsiteX3" fmla="*/ 2658324 w 4972114"/>
              <a:gd name="connsiteY3" fmla="*/ 0 h 5394076"/>
              <a:gd name="connsiteX4" fmla="*/ 4617917 w 4972114"/>
              <a:gd name="connsiteY4" fmla="*/ 1117656 h 5394076"/>
              <a:gd name="connsiteX5" fmla="*/ 4868619 w 4972114"/>
              <a:gd name="connsiteY5" fmla="*/ 1499563 h 5394076"/>
              <a:gd name="connsiteX6" fmla="*/ 4868619 w 4972114"/>
              <a:gd name="connsiteY6" fmla="*/ 3850442 h 5394076"/>
              <a:gd name="connsiteX7" fmla="*/ 4517159 w 4972114"/>
              <a:gd name="connsiteY7" fmla="*/ 4264384 h 5394076"/>
              <a:gd name="connsiteX8" fmla="*/ 2758780 w 4972114"/>
              <a:gd name="connsiteY8" fmla="*/ 5287589 h 5394076"/>
              <a:gd name="connsiteX9" fmla="*/ 2142850 w 4972114"/>
              <a:gd name="connsiteY9" fmla="*/ 5287524 h 5394076"/>
              <a:gd name="connsiteX10" fmla="*/ 232634 w 4972114"/>
              <a:gd name="connsiteY10" fmla="*/ 4208949 h 5394076"/>
              <a:gd name="connsiteX11" fmla="*/ 3442 w 4972114"/>
              <a:gd name="connsiteY11" fmla="*/ 3748146 h 5394076"/>
              <a:gd name="connsiteX12" fmla="*/ 0 w 4972114"/>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59073 h 5383228"/>
              <a:gd name="connsiteX1" fmla="*/ 171522 w 4869009"/>
              <a:gd name="connsiteY1" fmla="*/ 1145858 h 5383228"/>
              <a:gd name="connsiteX2" fmla="*/ 2160970 w 4869009"/>
              <a:gd name="connsiteY2" fmla="*/ 1916 h 5383228"/>
              <a:gd name="connsiteX3" fmla="*/ 2701714 w 4869009"/>
              <a:gd name="connsiteY3" fmla="*/ 0 h 5383228"/>
              <a:gd name="connsiteX4" fmla="*/ 4617917 w 4869009"/>
              <a:gd name="connsiteY4" fmla="*/ 1106808 h 5383228"/>
              <a:gd name="connsiteX5" fmla="*/ 4868619 w 4869009"/>
              <a:gd name="connsiteY5" fmla="*/ 1488715 h 5383228"/>
              <a:gd name="connsiteX6" fmla="*/ 4868619 w 4869009"/>
              <a:gd name="connsiteY6" fmla="*/ 3817899 h 5383228"/>
              <a:gd name="connsiteX7" fmla="*/ 4517159 w 4869009"/>
              <a:gd name="connsiteY7" fmla="*/ 4253536 h 5383228"/>
              <a:gd name="connsiteX8" fmla="*/ 2758780 w 4869009"/>
              <a:gd name="connsiteY8" fmla="*/ 5276741 h 5383228"/>
              <a:gd name="connsiteX9" fmla="*/ 2142850 w 4869009"/>
              <a:gd name="connsiteY9" fmla="*/ 5276676 h 5383228"/>
              <a:gd name="connsiteX10" fmla="*/ 232634 w 4869009"/>
              <a:gd name="connsiteY10" fmla="*/ 4198101 h 5383228"/>
              <a:gd name="connsiteX11" fmla="*/ 3442 w 4869009"/>
              <a:gd name="connsiteY11" fmla="*/ 3737298 h 5383228"/>
              <a:gd name="connsiteX12" fmla="*/ 0 w 4869009"/>
              <a:gd name="connsiteY12" fmla="*/ 1559073 h 5383228"/>
              <a:gd name="connsiteX0" fmla="*/ 0 w 4869009"/>
              <a:gd name="connsiteY0" fmla="*/ 1635574 h 5459729"/>
              <a:gd name="connsiteX1" fmla="*/ 171522 w 4869009"/>
              <a:gd name="connsiteY1" fmla="*/ 1222359 h 5459729"/>
              <a:gd name="connsiteX2" fmla="*/ 2160970 w 4869009"/>
              <a:gd name="connsiteY2" fmla="*/ 78417 h 5459729"/>
              <a:gd name="connsiteX3" fmla="*/ 2701714 w 4869009"/>
              <a:gd name="connsiteY3" fmla="*/ 76501 h 5459729"/>
              <a:gd name="connsiteX4" fmla="*/ 4617917 w 4869009"/>
              <a:gd name="connsiteY4" fmla="*/ 1183309 h 5459729"/>
              <a:gd name="connsiteX5" fmla="*/ 4868619 w 4869009"/>
              <a:gd name="connsiteY5" fmla="*/ 1565216 h 5459729"/>
              <a:gd name="connsiteX6" fmla="*/ 4868619 w 4869009"/>
              <a:gd name="connsiteY6" fmla="*/ 3894400 h 5459729"/>
              <a:gd name="connsiteX7" fmla="*/ 4517159 w 4869009"/>
              <a:gd name="connsiteY7" fmla="*/ 4330037 h 5459729"/>
              <a:gd name="connsiteX8" fmla="*/ 2758780 w 4869009"/>
              <a:gd name="connsiteY8" fmla="*/ 5353242 h 5459729"/>
              <a:gd name="connsiteX9" fmla="*/ 2142850 w 4869009"/>
              <a:gd name="connsiteY9" fmla="*/ 5353177 h 5459729"/>
              <a:gd name="connsiteX10" fmla="*/ 232634 w 4869009"/>
              <a:gd name="connsiteY10" fmla="*/ 4274602 h 5459729"/>
              <a:gd name="connsiteX11" fmla="*/ 3442 w 4869009"/>
              <a:gd name="connsiteY11" fmla="*/ 3813799 h 5459729"/>
              <a:gd name="connsiteX12" fmla="*/ 0 w 4869009"/>
              <a:gd name="connsiteY12" fmla="*/ 1635574 h 5459729"/>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2193 w 4871202"/>
              <a:gd name="connsiteY0" fmla="*/ 1656817 h 5480972"/>
              <a:gd name="connsiteX1" fmla="*/ 173715 w 4871202"/>
              <a:gd name="connsiteY1" fmla="*/ 1243602 h 5480972"/>
              <a:gd name="connsiteX2" fmla="*/ 2163163 w 4871202"/>
              <a:gd name="connsiteY2" fmla="*/ 99660 h 5480972"/>
              <a:gd name="connsiteX3" fmla="*/ 2703907 w 4871202"/>
              <a:gd name="connsiteY3" fmla="*/ 97744 h 5480972"/>
              <a:gd name="connsiteX4" fmla="*/ 4620110 w 4871202"/>
              <a:gd name="connsiteY4" fmla="*/ 1204552 h 5480972"/>
              <a:gd name="connsiteX5" fmla="*/ 4870812 w 4871202"/>
              <a:gd name="connsiteY5" fmla="*/ 1586459 h 5480972"/>
              <a:gd name="connsiteX6" fmla="*/ 4870812 w 4871202"/>
              <a:gd name="connsiteY6" fmla="*/ 3915643 h 5480972"/>
              <a:gd name="connsiteX7" fmla="*/ 4519352 w 4871202"/>
              <a:gd name="connsiteY7" fmla="*/ 4351280 h 5480972"/>
              <a:gd name="connsiteX8" fmla="*/ 2760973 w 4871202"/>
              <a:gd name="connsiteY8" fmla="*/ 5374485 h 5480972"/>
              <a:gd name="connsiteX9" fmla="*/ 2145043 w 4871202"/>
              <a:gd name="connsiteY9" fmla="*/ 5374420 h 5480972"/>
              <a:gd name="connsiteX10" fmla="*/ 234827 w 4871202"/>
              <a:gd name="connsiteY10" fmla="*/ 4295845 h 5480972"/>
              <a:gd name="connsiteX11" fmla="*/ 5635 w 4871202"/>
              <a:gd name="connsiteY11" fmla="*/ 3835042 h 5480972"/>
              <a:gd name="connsiteX12" fmla="*/ 2193 w 4871202"/>
              <a:gd name="connsiteY12" fmla="*/ 1656817 h 5480972"/>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1202" h="5491218">
                <a:moveTo>
                  <a:pt x="2193" y="1656817"/>
                </a:moveTo>
                <a:cubicBezTo>
                  <a:pt x="-294" y="1513655"/>
                  <a:pt x="-24477" y="1408459"/>
                  <a:pt x="173715" y="1243602"/>
                </a:cubicBezTo>
                <a:lnTo>
                  <a:pt x="2163163" y="99660"/>
                </a:lnTo>
                <a:cubicBezTo>
                  <a:pt x="2305445" y="17665"/>
                  <a:pt x="2436879" y="-75178"/>
                  <a:pt x="2703907" y="97744"/>
                </a:cubicBezTo>
                <a:lnTo>
                  <a:pt x="4620110" y="1204552"/>
                </a:lnTo>
                <a:cubicBezTo>
                  <a:pt x="4751599" y="1291808"/>
                  <a:pt x="4853978" y="1352501"/>
                  <a:pt x="4870812" y="1586459"/>
                </a:cubicBezTo>
                <a:cubicBezTo>
                  <a:pt x="4869640" y="2147361"/>
                  <a:pt x="4872114" y="2906822"/>
                  <a:pt x="4870812" y="3915643"/>
                </a:cubicBezTo>
                <a:cubicBezTo>
                  <a:pt x="4850114" y="4147215"/>
                  <a:pt x="4773364" y="4213289"/>
                  <a:pt x="4519352" y="4351280"/>
                </a:cubicBezTo>
                <a:cubicBezTo>
                  <a:pt x="3705736" y="4839298"/>
                  <a:pt x="3126752" y="5163609"/>
                  <a:pt x="2760973" y="5374485"/>
                </a:cubicBezTo>
                <a:cubicBezTo>
                  <a:pt x="2541114" y="5505825"/>
                  <a:pt x="2400506" y="5548447"/>
                  <a:pt x="2134195" y="5385268"/>
                </a:cubicBezTo>
                <a:cubicBezTo>
                  <a:pt x="1589943" y="5089860"/>
                  <a:pt x="747165" y="4595365"/>
                  <a:pt x="234827" y="4295845"/>
                </a:cubicBezTo>
                <a:cubicBezTo>
                  <a:pt x="-27498" y="4106448"/>
                  <a:pt x="8486" y="3991029"/>
                  <a:pt x="5635" y="3835042"/>
                </a:cubicBezTo>
                <a:cubicBezTo>
                  <a:pt x="3914" y="2745929"/>
                  <a:pt x="3340" y="2382892"/>
                  <a:pt x="2193" y="1656817"/>
                </a:cubicBezTo>
                <a:close/>
              </a:path>
            </a:pathLst>
          </a:custGeom>
          <a:ln w="28575">
            <a:noFill/>
            <a:miter lim="400000"/>
          </a:ln>
          <a:extLst>
            <a:ext uri="{C572A759-6A51-4108-AA02-DFA0A04FC94B}">
              <ma14:wrappingTextBoxFlag xmlns:ma14="http://schemas.microsoft.com/office/mac/drawingml/2011/main" xmlns="" val="1"/>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1" name="Group 41"/>
          <p:cNvGrpSpPr/>
          <p:nvPr userDrawn="1"/>
        </p:nvGrpSpPr>
        <p:grpSpPr>
          <a:xfrm>
            <a:off x="754453" y="12125946"/>
            <a:ext cx="6216767" cy="1025922"/>
            <a:chOff x="0" y="-3312"/>
            <a:chExt cx="6216765" cy="1025921"/>
          </a:xfrm>
        </p:grpSpPr>
        <p:grpSp>
          <p:nvGrpSpPr>
            <p:cNvPr id="12" name="Group 39"/>
            <p:cNvGrpSpPr/>
            <p:nvPr/>
          </p:nvGrpSpPr>
          <p:grpSpPr>
            <a:xfrm>
              <a:off x="0" y="139153"/>
              <a:ext cx="720792" cy="796458"/>
              <a:chOff x="0" y="0"/>
              <a:chExt cx="720791" cy="796457"/>
            </a:xfrm>
          </p:grpSpPr>
          <p:sp>
            <p:nvSpPr>
              <p:cNvPr id="14" name="Shape 35"/>
              <p:cNvSpPr/>
              <p:nvPr/>
            </p:nvSpPr>
            <p:spPr>
              <a:xfrm>
                <a:off x="-1" y="0"/>
                <a:ext cx="720793" cy="79645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508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15" name="Shape 36"/>
              <p:cNvSpPr/>
              <p:nvPr/>
            </p:nvSpPr>
            <p:spPr>
              <a:xfrm>
                <a:off x="23101" y="36902"/>
                <a:ext cx="526897" cy="508103"/>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16" name="Shape 37"/>
              <p:cNvSpPr/>
              <p:nvPr/>
            </p:nvSpPr>
            <p:spPr>
              <a:xfrm>
                <a:off x="83029" y="74530"/>
                <a:ext cx="516180" cy="659482"/>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17" name="Shape 38"/>
              <p:cNvSpPr/>
              <p:nvPr/>
            </p:nvSpPr>
            <p:spPr>
              <a:xfrm>
                <a:off x="339473" y="103560"/>
                <a:ext cx="318326" cy="683638"/>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sp>
          <p:nvSpPr>
            <p:cNvPr id="13" name="Shape 40"/>
            <p:cNvSpPr/>
            <p:nvPr/>
          </p:nvSpPr>
          <p:spPr>
            <a:xfrm>
              <a:off x="901209" y="-3312"/>
              <a:ext cx="5315556" cy="1025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6000">
                  <a:latin typeface="Helvetica Neue Medium"/>
                  <a:ea typeface="Helvetica Neue Medium"/>
                  <a:cs typeface="Helvetica Neue Medium"/>
                  <a:sym typeface="Helvetica Neue Medium"/>
                </a:defRPr>
              </a:pPr>
              <a:r>
                <a:rPr b="1" dirty="0">
                  <a:latin typeface="+mn-lt"/>
                </a:rPr>
                <a:t>Month Report</a:t>
              </a:r>
              <a:r>
                <a:rPr b="1" dirty="0">
                  <a:solidFill>
                    <a:schemeClr val="accent1"/>
                  </a:solidFill>
                  <a:latin typeface="+mn-lt"/>
                </a:rPr>
                <a:t>.</a:t>
              </a:r>
            </a:p>
          </p:txBody>
        </p:sp>
      </p:grpSp>
      <p:sp>
        <p:nvSpPr>
          <p:cNvPr id="18" name="Content Placeholder 5"/>
          <p:cNvSpPr>
            <a:spLocks noGrp="1"/>
          </p:cNvSpPr>
          <p:nvPr>
            <p:ph sz="quarter" idx="11"/>
          </p:nvPr>
        </p:nvSpPr>
        <p:spPr>
          <a:xfrm>
            <a:off x="6708084" y="5804727"/>
            <a:ext cx="4849140" cy="5466348"/>
          </a:xfrm>
          <a:custGeom>
            <a:avLst/>
            <a:gdLst>
              <a:gd name="connsiteX0" fmla="*/ -16 w 6148387"/>
              <a:gd name="connsiteY0" fmla="*/ 3305778 h 5140326"/>
              <a:gd name="connsiteX1" fmla="*/ 608879 w 6148387"/>
              <a:gd name="connsiteY1" fmla="*/ 1018109 h 5140326"/>
              <a:gd name="connsiteX2" fmla="*/ 3074194 w 6148387"/>
              <a:gd name="connsiteY2" fmla="*/ 0 h 5140326"/>
              <a:gd name="connsiteX3" fmla="*/ 5539508 w 6148387"/>
              <a:gd name="connsiteY3" fmla="*/ 1018109 h 5140326"/>
              <a:gd name="connsiteX4" fmla="*/ 6148403 w 6148387"/>
              <a:gd name="connsiteY4" fmla="*/ 3305778 h 5140326"/>
              <a:gd name="connsiteX5" fmla="*/ 4442331 w 6148387"/>
              <a:gd name="connsiteY5" fmla="*/ 5140353 h 5140326"/>
              <a:gd name="connsiteX6" fmla="*/ 1706056 w 6148387"/>
              <a:gd name="connsiteY6" fmla="*/ 5140353 h 5140326"/>
              <a:gd name="connsiteX7" fmla="*/ -16 w 6148387"/>
              <a:gd name="connsiteY7" fmla="*/ 3305778 h 5140326"/>
              <a:gd name="connsiteX0" fmla="*/ 0 w 6148419"/>
              <a:gd name="connsiteY0" fmla="*/ 3400371 h 5234946"/>
              <a:gd name="connsiteX1" fmla="*/ 608895 w 6148419"/>
              <a:gd name="connsiteY1" fmla="*/ 1112702 h 5234946"/>
              <a:gd name="connsiteX2" fmla="*/ 2285934 w 6148419"/>
              <a:gd name="connsiteY2" fmla="*/ 0 h 5234946"/>
              <a:gd name="connsiteX3" fmla="*/ 5539524 w 6148419"/>
              <a:gd name="connsiteY3" fmla="*/ 1112702 h 5234946"/>
              <a:gd name="connsiteX4" fmla="*/ 6148419 w 6148419"/>
              <a:gd name="connsiteY4" fmla="*/ 3400371 h 5234946"/>
              <a:gd name="connsiteX5" fmla="*/ 4442347 w 6148419"/>
              <a:gd name="connsiteY5" fmla="*/ 5234946 h 5234946"/>
              <a:gd name="connsiteX6" fmla="*/ 1706072 w 6148419"/>
              <a:gd name="connsiteY6" fmla="*/ 5234946 h 5234946"/>
              <a:gd name="connsiteX7" fmla="*/ 0 w 6148419"/>
              <a:gd name="connsiteY7" fmla="*/ 3400371 h 5234946"/>
              <a:gd name="connsiteX0" fmla="*/ 945340 w 7093759"/>
              <a:gd name="connsiteY0" fmla="*/ 3400371 h 5234946"/>
              <a:gd name="connsiteX1" fmla="*/ 0 w 7093759"/>
              <a:gd name="connsiteY1" fmla="*/ 1128322 h 5234946"/>
              <a:gd name="connsiteX2" fmla="*/ 3231274 w 7093759"/>
              <a:gd name="connsiteY2" fmla="*/ 0 h 5234946"/>
              <a:gd name="connsiteX3" fmla="*/ 6484864 w 7093759"/>
              <a:gd name="connsiteY3" fmla="*/ 1112702 h 5234946"/>
              <a:gd name="connsiteX4" fmla="*/ 7093759 w 7093759"/>
              <a:gd name="connsiteY4" fmla="*/ 3400371 h 5234946"/>
              <a:gd name="connsiteX5" fmla="*/ 5387687 w 7093759"/>
              <a:gd name="connsiteY5" fmla="*/ 5234946 h 5234946"/>
              <a:gd name="connsiteX6" fmla="*/ 2651412 w 7093759"/>
              <a:gd name="connsiteY6" fmla="*/ 5234946 h 5234946"/>
              <a:gd name="connsiteX7" fmla="*/ 945340 w 7093759"/>
              <a:gd name="connsiteY7" fmla="*/ 3400371 h 5234946"/>
              <a:gd name="connsiteX0" fmla="*/ 945340 w 7093759"/>
              <a:gd name="connsiteY0" fmla="*/ 3415991 h 5250566"/>
              <a:gd name="connsiteX1" fmla="*/ 0 w 7093759"/>
              <a:gd name="connsiteY1" fmla="*/ 1143942 h 5250566"/>
              <a:gd name="connsiteX2" fmla="*/ 1989448 w 7093759"/>
              <a:gd name="connsiteY2" fmla="*/ 0 h 5250566"/>
              <a:gd name="connsiteX3" fmla="*/ 6484864 w 7093759"/>
              <a:gd name="connsiteY3" fmla="*/ 1128322 h 5250566"/>
              <a:gd name="connsiteX4" fmla="*/ 7093759 w 7093759"/>
              <a:gd name="connsiteY4" fmla="*/ 3415991 h 5250566"/>
              <a:gd name="connsiteX5" fmla="*/ 5387687 w 7093759"/>
              <a:gd name="connsiteY5" fmla="*/ 5250566 h 5250566"/>
              <a:gd name="connsiteX6" fmla="*/ 2651412 w 7093759"/>
              <a:gd name="connsiteY6" fmla="*/ 5250566 h 5250566"/>
              <a:gd name="connsiteX7" fmla="*/ 945340 w 7093759"/>
              <a:gd name="connsiteY7" fmla="*/ 3415991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556183"/>
              <a:gd name="connsiteX1" fmla="*/ 171522 w 7265281"/>
              <a:gd name="connsiteY1" fmla="*/ 1143942 h 4556183"/>
              <a:gd name="connsiteX2" fmla="*/ 2160970 w 7265281"/>
              <a:gd name="connsiteY2" fmla="*/ 0 h 4556183"/>
              <a:gd name="connsiteX3" fmla="*/ 6656386 w 7265281"/>
              <a:gd name="connsiteY3" fmla="*/ 1128322 h 4556183"/>
              <a:gd name="connsiteX4" fmla="*/ 7265281 w 7265281"/>
              <a:gd name="connsiteY4" fmla="*/ 3415991 h 4556183"/>
              <a:gd name="connsiteX5" fmla="*/ 256065 w 7265281"/>
              <a:gd name="connsiteY5" fmla="*/ 4219616 h 4556183"/>
              <a:gd name="connsiteX6" fmla="*/ 3442 w 7265281"/>
              <a:gd name="connsiteY6" fmla="*/ 3735382 h 4556183"/>
              <a:gd name="connsiteX7" fmla="*/ 0 w 7265281"/>
              <a:gd name="connsiteY7" fmla="*/ 1557157 h 4556183"/>
              <a:gd name="connsiteX0" fmla="*/ 0 w 7265281"/>
              <a:gd name="connsiteY0" fmla="*/ 1557157 h 4621387"/>
              <a:gd name="connsiteX1" fmla="*/ 171522 w 7265281"/>
              <a:gd name="connsiteY1" fmla="*/ 1143942 h 4621387"/>
              <a:gd name="connsiteX2" fmla="*/ 2160970 w 7265281"/>
              <a:gd name="connsiteY2" fmla="*/ 0 h 4621387"/>
              <a:gd name="connsiteX3" fmla="*/ 6656386 w 7265281"/>
              <a:gd name="connsiteY3" fmla="*/ 1128322 h 4621387"/>
              <a:gd name="connsiteX4" fmla="*/ 7265281 w 7265281"/>
              <a:gd name="connsiteY4" fmla="*/ 3415991 h 4621387"/>
              <a:gd name="connsiteX5" fmla="*/ 256065 w 7265281"/>
              <a:gd name="connsiteY5" fmla="*/ 4219616 h 4621387"/>
              <a:gd name="connsiteX6" fmla="*/ 3442 w 7265281"/>
              <a:gd name="connsiteY6" fmla="*/ 3735382 h 4621387"/>
              <a:gd name="connsiteX7" fmla="*/ 0 w 7265281"/>
              <a:gd name="connsiteY7" fmla="*/ 1557157 h 4621387"/>
              <a:gd name="connsiteX0" fmla="*/ 0 w 7265281"/>
              <a:gd name="connsiteY0" fmla="*/ 1557157 h 4252967"/>
              <a:gd name="connsiteX1" fmla="*/ 171522 w 7265281"/>
              <a:gd name="connsiteY1" fmla="*/ 1143942 h 4252967"/>
              <a:gd name="connsiteX2" fmla="*/ 2160970 w 7265281"/>
              <a:gd name="connsiteY2" fmla="*/ 0 h 4252967"/>
              <a:gd name="connsiteX3" fmla="*/ 6656386 w 7265281"/>
              <a:gd name="connsiteY3" fmla="*/ 1128322 h 4252967"/>
              <a:gd name="connsiteX4" fmla="*/ 7265281 w 7265281"/>
              <a:gd name="connsiteY4" fmla="*/ 3415991 h 4252967"/>
              <a:gd name="connsiteX5" fmla="*/ 256065 w 7265281"/>
              <a:gd name="connsiteY5" fmla="*/ 4219616 h 4252967"/>
              <a:gd name="connsiteX6" fmla="*/ 3442 w 7265281"/>
              <a:gd name="connsiteY6" fmla="*/ 3735382 h 4252967"/>
              <a:gd name="connsiteX7" fmla="*/ 0 w 7265281"/>
              <a:gd name="connsiteY7" fmla="*/ 1557157 h 4252967"/>
              <a:gd name="connsiteX0" fmla="*/ 0 w 7265281"/>
              <a:gd name="connsiteY0" fmla="*/ 1557157 h 4290251"/>
              <a:gd name="connsiteX1" fmla="*/ 171522 w 7265281"/>
              <a:gd name="connsiteY1" fmla="*/ 1143942 h 4290251"/>
              <a:gd name="connsiteX2" fmla="*/ 2160970 w 7265281"/>
              <a:gd name="connsiteY2" fmla="*/ 0 h 4290251"/>
              <a:gd name="connsiteX3" fmla="*/ 6656386 w 7265281"/>
              <a:gd name="connsiteY3" fmla="*/ 1128322 h 4290251"/>
              <a:gd name="connsiteX4" fmla="*/ 7265281 w 7265281"/>
              <a:gd name="connsiteY4" fmla="*/ 3415991 h 4290251"/>
              <a:gd name="connsiteX5" fmla="*/ 256065 w 7265281"/>
              <a:gd name="connsiteY5" fmla="*/ 4219616 h 4290251"/>
              <a:gd name="connsiteX6" fmla="*/ 3442 w 7265281"/>
              <a:gd name="connsiteY6" fmla="*/ 3735382 h 4290251"/>
              <a:gd name="connsiteX7" fmla="*/ 0 w 7265281"/>
              <a:gd name="connsiteY7" fmla="*/ 1557157 h 4290251"/>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6656386"/>
              <a:gd name="connsiteY0" fmla="*/ 1557157 h 4951785"/>
              <a:gd name="connsiteX1" fmla="*/ 171522 w 6656386"/>
              <a:gd name="connsiteY1" fmla="*/ 1143942 h 4951785"/>
              <a:gd name="connsiteX2" fmla="*/ 2160970 w 6656386"/>
              <a:gd name="connsiteY2" fmla="*/ 0 h 4951785"/>
              <a:gd name="connsiteX3" fmla="*/ 6656386 w 6656386"/>
              <a:gd name="connsiteY3" fmla="*/ 1128322 h 4951785"/>
              <a:gd name="connsiteX4" fmla="*/ 2180823 w 6656386"/>
              <a:gd name="connsiteY4" fmla="*/ 4845263 h 4951785"/>
              <a:gd name="connsiteX5" fmla="*/ 256065 w 6656386"/>
              <a:gd name="connsiteY5" fmla="*/ 4219616 h 4951785"/>
              <a:gd name="connsiteX6" fmla="*/ 3442 w 6656386"/>
              <a:gd name="connsiteY6" fmla="*/ 3735382 h 4951785"/>
              <a:gd name="connsiteX7" fmla="*/ 0 w 6656386"/>
              <a:gd name="connsiteY7" fmla="*/ 1557157 h 4951785"/>
              <a:gd name="connsiteX0" fmla="*/ 0 w 6656386"/>
              <a:gd name="connsiteY0" fmla="*/ 1557157 h 4845263"/>
              <a:gd name="connsiteX1" fmla="*/ 171522 w 6656386"/>
              <a:gd name="connsiteY1" fmla="*/ 1143942 h 4845263"/>
              <a:gd name="connsiteX2" fmla="*/ 2160970 w 6656386"/>
              <a:gd name="connsiteY2" fmla="*/ 0 h 4845263"/>
              <a:gd name="connsiteX3" fmla="*/ 6656386 w 6656386"/>
              <a:gd name="connsiteY3" fmla="*/ 1128322 h 4845263"/>
              <a:gd name="connsiteX4" fmla="*/ 2180823 w 6656386"/>
              <a:gd name="connsiteY4" fmla="*/ 4845263 h 4845263"/>
              <a:gd name="connsiteX5" fmla="*/ 256065 w 6656386"/>
              <a:gd name="connsiteY5" fmla="*/ 4219616 h 4845263"/>
              <a:gd name="connsiteX6" fmla="*/ 3442 w 6656386"/>
              <a:gd name="connsiteY6" fmla="*/ 3735382 h 4845263"/>
              <a:gd name="connsiteX7" fmla="*/ 0 w 6656386"/>
              <a:gd name="connsiteY7" fmla="*/ 1557157 h 4845263"/>
              <a:gd name="connsiteX0" fmla="*/ 0 w 6656386"/>
              <a:gd name="connsiteY0" fmla="*/ 1557157 h 4972414"/>
              <a:gd name="connsiteX1" fmla="*/ 171522 w 6656386"/>
              <a:gd name="connsiteY1" fmla="*/ 1143942 h 4972414"/>
              <a:gd name="connsiteX2" fmla="*/ 2160970 w 6656386"/>
              <a:gd name="connsiteY2" fmla="*/ 0 h 4972414"/>
              <a:gd name="connsiteX3" fmla="*/ 6656386 w 6656386"/>
              <a:gd name="connsiteY3" fmla="*/ 1128322 h 4972414"/>
              <a:gd name="connsiteX4" fmla="*/ 2180823 w 6656386"/>
              <a:gd name="connsiteY4" fmla="*/ 4845263 h 4972414"/>
              <a:gd name="connsiteX5" fmla="*/ 1775769 w 6656386"/>
              <a:gd name="connsiteY5" fmla="*/ 4118846 h 4972414"/>
              <a:gd name="connsiteX6" fmla="*/ 256065 w 6656386"/>
              <a:gd name="connsiteY6" fmla="*/ 4219616 h 4972414"/>
              <a:gd name="connsiteX7" fmla="*/ 3442 w 6656386"/>
              <a:gd name="connsiteY7" fmla="*/ 3735382 h 4972414"/>
              <a:gd name="connsiteX8" fmla="*/ 0 w 6656386"/>
              <a:gd name="connsiteY8" fmla="*/ 1557157 h 4972414"/>
              <a:gd name="connsiteX0" fmla="*/ 0 w 6656386"/>
              <a:gd name="connsiteY0" fmla="*/ 1557157 h 4996609"/>
              <a:gd name="connsiteX1" fmla="*/ 171522 w 6656386"/>
              <a:gd name="connsiteY1" fmla="*/ 1143942 h 4996609"/>
              <a:gd name="connsiteX2" fmla="*/ 2160970 w 6656386"/>
              <a:gd name="connsiteY2" fmla="*/ 0 h 4996609"/>
              <a:gd name="connsiteX3" fmla="*/ 6656386 w 6656386"/>
              <a:gd name="connsiteY3" fmla="*/ 1128322 h 4996609"/>
              <a:gd name="connsiteX4" fmla="*/ 2180823 w 6656386"/>
              <a:gd name="connsiteY4" fmla="*/ 4845263 h 4996609"/>
              <a:gd name="connsiteX5" fmla="*/ 1775769 w 6656386"/>
              <a:gd name="connsiteY5" fmla="*/ 4118846 h 4996609"/>
              <a:gd name="connsiteX6" fmla="*/ 256065 w 6656386"/>
              <a:gd name="connsiteY6" fmla="*/ 4219616 h 4996609"/>
              <a:gd name="connsiteX7" fmla="*/ 3442 w 6656386"/>
              <a:gd name="connsiteY7" fmla="*/ 3735382 h 4996609"/>
              <a:gd name="connsiteX8" fmla="*/ 0 w 6656386"/>
              <a:gd name="connsiteY8" fmla="*/ 1557157 h 4996609"/>
              <a:gd name="connsiteX0" fmla="*/ 0 w 6656386"/>
              <a:gd name="connsiteY0" fmla="*/ 1557157 h 5322402"/>
              <a:gd name="connsiteX1" fmla="*/ 171522 w 6656386"/>
              <a:gd name="connsiteY1" fmla="*/ 1143942 h 5322402"/>
              <a:gd name="connsiteX2" fmla="*/ 2160970 w 6656386"/>
              <a:gd name="connsiteY2" fmla="*/ 0 h 5322402"/>
              <a:gd name="connsiteX3" fmla="*/ 6656386 w 6656386"/>
              <a:gd name="connsiteY3" fmla="*/ 1128322 h 5322402"/>
              <a:gd name="connsiteX4" fmla="*/ 2875933 w 6656386"/>
              <a:gd name="connsiteY4" fmla="*/ 5204533 h 5322402"/>
              <a:gd name="connsiteX5" fmla="*/ 1775769 w 6656386"/>
              <a:gd name="connsiteY5" fmla="*/ 4118846 h 5322402"/>
              <a:gd name="connsiteX6" fmla="*/ 256065 w 6656386"/>
              <a:gd name="connsiteY6" fmla="*/ 4219616 h 5322402"/>
              <a:gd name="connsiteX7" fmla="*/ 3442 w 6656386"/>
              <a:gd name="connsiteY7" fmla="*/ 3735382 h 5322402"/>
              <a:gd name="connsiteX8" fmla="*/ 0 w 6656386"/>
              <a:gd name="connsiteY8" fmla="*/ 1557157 h 5322402"/>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99872"/>
              <a:gd name="connsiteX1" fmla="*/ 171522 w 6656386"/>
              <a:gd name="connsiteY1" fmla="*/ 1143942 h 5599872"/>
              <a:gd name="connsiteX2" fmla="*/ 2160970 w 6656386"/>
              <a:gd name="connsiteY2" fmla="*/ 0 h 5599872"/>
              <a:gd name="connsiteX3" fmla="*/ 6656386 w 6656386"/>
              <a:gd name="connsiteY3" fmla="*/ 1128322 h 5599872"/>
              <a:gd name="connsiteX4" fmla="*/ 2758780 w 6656386"/>
              <a:gd name="connsiteY4" fmla="*/ 5274825 h 5599872"/>
              <a:gd name="connsiteX5" fmla="*/ 2142850 w 6656386"/>
              <a:gd name="connsiteY5" fmla="*/ 5274760 h 5599872"/>
              <a:gd name="connsiteX6" fmla="*/ 232634 w 6656386"/>
              <a:gd name="connsiteY6" fmla="*/ 4196185 h 5599872"/>
              <a:gd name="connsiteX7" fmla="*/ 3442 w 6656386"/>
              <a:gd name="connsiteY7" fmla="*/ 3735382 h 5599872"/>
              <a:gd name="connsiteX8" fmla="*/ 0 w 6656386"/>
              <a:gd name="connsiteY8" fmla="*/ 1557157 h 5599872"/>
              <a:gd name="connsiteX0" fmla="*/ 0 w 6656386"/>
              <a:gd name="connsiteY0" fmla="*/ 1557157 h 5474041"/>
              <a:gd name="connsiteX1" fmla="*/ 171522 w 6656386"/>
              <a:gd name="connsiteY1" fmla="*/ 1143942 h 5474041"/>
              <a:gd name="connsiteX2" fmla="*/ 2160970 w 6656386"/>
              <a:gd name="connsiteY2" fmla="*/ 0 h 5474041"/>
              <a:gd name="connsiteX3" fmla="*/ 6656386 w 6656386"/>
              <a:gd name="connsiteY3" fmla="*/ 1128322 h 5474041"/>
              <a:gd name="connsiteX4" fmla="*/ 2758780 w 6656386"/>
              <a:gd name="connsiteY4" fmla="*/ 5274825 h 5474041"/>
              <a:gd name="connsiteX5" fmla="*/ 2142850 w 6656386"/>
              <a:gd name="connsiteY5" fmla="*/ 5274760 h 5474041"/>
              <a:gd name="connsiteX6" fmla="*/ 232634 w 6656386"/>
              <a:gd name="connsiteY6" fmla="*/ 4196185 h 5474041"/>
              <a:gd name="connsiteX7" fmla="*/ 3442 w 6656386"/>
              <a:gd name="connsiteY7" fmla="*/ 3735382 h 5474041"/>
              <a:gd name="connsiteX8" fmla="*/ 0 w 6656386"/>
              <a:gd name="connsiteY8" fmla="*/ 1557157 h 5474041"/>
              <a:gd name="connsiteX0" fmla="*/ 0 w 6656386"/>
              <a:gd name="connsiteY0" fmla="*/ 1557157 h 5387035"/>
              <a:gd name="connsiteX1" fmla="*/ 171522 w 6656386"/>
              <a:gd name="connsiteY1" fmla="*/ 1143942 h 5387035"/>
              <a:gd name="connsiteX2" fmla="*/ 2160970 w 6656386"/>
              <a:gd name="connsiteY2" fmla="*/ 0 h 5387035"/>
              <a:gd name="connsiteX3" fmla="*/ 6656386 w 6656386"/>
              <a:gd name="connsiteY3" fmla="*/ 1128322 h 5387035"/>
              <a:gd name="connsiteX4" fmla="*/ 2758780 w 6656386"/>
              <a:gd name="connsiteY4" fmla="*/ 5274825 h 5387035"/>
              <a:gd name="connsiteX5" fmla="*/ 2142850 w 6656386"/>
              <a:gd name="connsiteY5" fmla="*/ 5274760 h 5387035"/>
              <a:gd name="connsiteX6" fmla="*/ 232634 w 6656386"/>
              <a:gd name="connsiteY6" fmla="*/ 4196185 h 5387035"/>
              <a:gd name="connsiteX7" fmla="*/ 3442 w 6656386"/>
              <a:gd name="connsiteY7" fmla="*/ 3735382 h 5387035"/>
              <a:gd name="connsiteX8" fmla="*/ 0 w 6656386"/>
              <a:gd name="connsiteY8" fmla="*/ 1557157 h 5387035"/>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88339"/>
              <a:gd name="connsiteY0" fmla="*/ 1557157 h 5378518"/>
              <a:gd name="connsiteX1" fmla="*/ 171522 w 6688339"/>
              <a:gd name="connsiteY1" fmla="*/ 1143942 h 5378518"/>
              <a:gd name="connsiteX2" fmla="*/ 2160970 w 6688339"/>
              <a:gd name="connsiteY2" fmla="*/ 0 h 5378518"/>
              <a:gd name="connsiteX3" fmla="*/ 6656386 w 6688339"/>
              <a:gd name="connsiteY3" fmla="*/ 1128322 h 5378518"/>
              <a:gd name="connsiteX4" fmla="*/ 4103217 w 6688339"/>
              <a:gd name="connsiteY4" fmla="*/ 3868919 h 5378518"/>
              <a:gd name="connsiteX5" fmla="*/ 2758780 w 6688339"/>
              <a:gd name="connsiteY5" fmla="*/ 5274825 h 5378518"/>
              <a:gd name="connsiteX6" fmla="*/ 2142850 w 6688339"/>
              <a:gd name="connsiteY6" fmla="*/ 5274760 h 5378518"/>
              <a:gd name="connsiteX7" fmla="*/ 232634 w 6688339"/>
              <a:gd name="connsiteY7" fmla="*/ 4196185 h 5378518"/>
              <a:gd name="connsiteX8" fmla="*/ 3442 w 6688339"/>
              <a:gd name="connsiteY8" fmla="*/ 3735382 h 5378518"/>
              <a:gd name="connsiteX9" fmla="*/ 0 w 6688339"/>
              <a:gd name="connsiteY9" fmla="*/ 1557157 h 5378518"/>
              <a:gd name="connsiteX0" fmla="*/ 0 w 6698680"/>
              <a:gd name="connsiteY0" fmla="*/ 1557157 h 5378518"/>
              <a:gd name="connsiteX1" fmla="*/ 171522 w 6698680"/>
              <a:gd name="connsiteY1" fmla="*/ 1143942 h 5378518"/>
              <a:gd name="connsiteX2" fmla="*/ 2160970 w 6698680"/>
              <a:gd name="connsiteY2" fmla="*/ 0 h 5378518"/>
              <a:gd name="connsiteX3" fmla="*/ 6656386 w 6698680"/>
              <a:gd name="connsiteY3" fmla="*/ 1128322 h 5378518"/>
              <a:gd name="connsiteX4" fmla="*/ 4103217 w 6698680"/>
              <a:gd name="connsiteY4" fmla="*/ 3868919 h 5378518"/>
              <a:gd name="connsiteX5" fmla="*/ 2758780 w 6698680"/>
              <a:gd name="connsiteY5" fmla="*/ 5274825 h 5378518"/>
              <a:gd name="connsiteX6" fmla="*/ 2142850 w 6698680"/>
              <a:gd name="connsiteY6" fmla="*/ 5274760 h 5378518"/>
              <a:gd name="connsiteX7" fmla="*/ 232634 w 6698680"/>
              <a:gd name="connsiteY7" fmla="*/ 4196185 h 5378518"/>
              <a:gd name="connsiteX8" fmla="*/ 3442 w 6698680"/>
              <a:gd name="connsiteY8" fmla="*/ 3735382 h 5378518"/>
              <a:gd name="connsiteX9" fmla="*/ 0 w 6698680"/>
              <a:gd name="connsiteY9" fmla="*/ 1557157 h 5378518"/>
              <a:gd name="connsiteX0" fmla="*/ 0 w 6710326"/>
              <a:gd name="connsiteY0" fmla="*/ 1557157 h 5378518"/>
              <a:gd name="connsiteX1" fmla="*/ 171522 w 6710326"/>
              <a:gd name="connsiteY1" fmla="*/ 1143942 h 5378518"/>
              <a:gd name="connsiteX2" fmla="*/ 2160970 w 6710326"/>
              <a:gd name="connsiteY2" fmla="*/ 0 h 5378518"/>
              <a:gd name="connsiteX3" fmla="*/ 6656386 w 6710326"/>
              <a:gd name="connsiteY3" fmla="*/ 1128322 h 5378518"/>
              <a:gd name="connsiteX4" fmla="*/ 4517159 w 6710326"/>
              <a:gd name="connsiteY4" fmla="*/ 4251620 h 5378518"/>
              <a:gd name="connsiteX5" fmla="*/ 2758780 w 6710326"/>
              <a:gd name="connsiteY5" fmla="*/ 5274825 h 5378518"/>
              <a:gd name="connsiteX6" fmla="*/ 2142850 w 6710326"/>
              <a:gd name="connsiteY6" fmla="*/ 5274760 h 5378518"/>
              <a:gd name="connsiteX7" fmla="*/ 232634 w 6710326"/>
              <a:gd name="connsiteY7" fmla="*/ 4196185 h 5378518"/>
              <a:gd name="connsiteX8" fmla="*/ 3442 w 6710326"/>
              <a:gd name="connsiteY8" fmla="*/ 3735382 h 5378518"/>
              <a:gd name="connsiteX9" fmla="*/ 0 w 6710326"/>
              <a:gd name="connsiteY9" fmla="*/ 1557157 h 5378518"/>
              <a:gd name="connsiteX0" fmla="*/ 0 w 6867584"/>
              <a:gd name="connsiteY0" fmla="*/ 1557157 h 5378518"/>
              <a:gd name="connsiteX1" fmla="*/ 171522 w 6867584"/>
              <a:gd name="connsiteY1" fmla="*/ 1143942 h 5378518"/>
              <a:gd name="connsiteX2" fmla="*/ 2160970 w 6867584"/>
              <a:gd name="connsiteY2" fmla="*/ 0 h 5378518"/>
              <a:gd name="connsiteX3" fmla="*/ 6656386 w 6867584"/>
              <a:gd name="connsiteY3" fmla="*/ 1128322 h 5378518"/>
              <a:gd name="connsiteX4" fmla="*/ 5969861 w 6867584"/>
              <a:gd name="connsiteY4" fmla="*/ 2666144 h 5378518"/>
              <a:gd name="connsiteX5" fmla="*/ 4517159 w 6867584"/>
              <a:gd name="connsiteY5" fmla="*/ 4251620 h 5378518"/>
              <a:gd name="connsiteX6" fmla="*/ 2758780 w 6867584"/>
              <a:gd name="connsiteY6" fmla="*/ 5274825 h 5378518"/>
              <a:gd name="connsiteX7" fmla="*/ 2142850 w 6867584"/>
              <a:gd name="connsiteY7" fmla="*/ 5274760 h 5378518"/>
              <a:gd name="connsiteX8" fmla="*/ 232634 w 6867584"/>
              <a:gd name="connsiteY8" fmla="*/ 4196185 h 5378518"/>
              <a:gd name="connsiteX9" fmla="*/ 3442 w 6867584"/>
              <a:gd name="connsiteY9" fmla="*/ 3735382 h 5378518"/>
              <a:gd name="connsiteX10" fmla="*/ 0 w 6867584"/>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81312"/>
              <a:gd name="connsiteX1" fmla="*/ 171522 w 6776737"/>
              <a:gd name="connsiteY1" fmla="*/ 1143942 h 5381312"/>
              <a:gd name="connsiteX2" fmla="*/ 2160970 w 6776737"/>
              <a:gd name="connsiteY2" fmla="*/ 0 h 5381312"/>
              <a:gd name="connsiteX3" fmla="*/ 6656386 w 6776737"/>
              <a:gd name="connsiteY3" fmla="*/ 1128322 h 5381312"/>
              <a:gd name="connsiteX4" fmla="*/ 4868619 w 6776737"/>
              <a:gd name="connsiteY4" fmla="*/ 3837678 h 5381312"/>
              <a:gd name="connsiteX5" fmla="*/ 4517159 w 6776737"/>
              <a:gd name="connsiteY5" fmla="*/ 4251620 h 5381312"/>
              <a:gd name="connsiteX6" fmla="*/ 2758780 w 6776737"/>
              <a:gd name="connsiteY6" fmla="*/ 5274825 h 5381312"/>
              <a:gd name="connsiteX7" fmla="*/ 2142850 w 6776737"/>
              <a:gd name="connsiteY7" fmla="*/ 5274760 h 5381312"/>
              <a:gd name="connsiteX8" fmla="*/ 232634 w 6776737"/>
              <a:gd name="connsiteY8" fmla="*/ 4196185 h 5381312"/>
              <a:gd name="connsiteX9" fmla="*/ 3442 w 6776737"/>
              <a:gd name="connsiteY9" fmla="*/ 3735382 h 5381312"/>
              <a:gd name="connsiteX10" fmla="*/ 0 w 6776737"/>
              <a:gd name="connsiteY10" fmla="*/ 1557157 h 5381312"/>
              <a:gd name="connsiteX0" fmla="*/ 0 w 7076447"/>
              <a:gd name="connsiteY0" fmla="*/ 1557157 h 5381312"/>
              <a:gd name="connsiteX1" fmla="*/ 171522 w 7076447"/>
              <a:gd name="connsiteY1" fmla="*/ 1143942 h 5381312"/>
              <a:gd name="connsiteX2" fmla="*/ 2160970 w 7076447"/>
              <a:gd name="connsiteY2" fmla="*/ 0 h 5381312"/>
              <a:gd name="connsiteX3" fmla="*/ 6656386 w 7076447"/>
              <a:gd name="connsiteY3" fmla="*/ 1128322 h 5381312"/>
              <a:gd name="connsiteX4" fmla="*/ 6680591 w 7076447"/>
              <a:gd name="connsiteY4" fmla="*/ 1713296 h 5381312"/>
              <a:gd name="connsiteX5" fmla="*/ 4868619 w 7076447"/>
              <a:gd name="connsiteY5" fmla="*/ 3837678 h 5381312"/>
              <a:gd name="connsiteX6" fmla="*/ 4517159 w 7076447"/>
              <a:gd name="connsiteY6" fmla="*/ 4251620 h 5381312"/>
              <a:gd name="connsiteX7" fmla="*/ 2758780 w 7076447"/>
              <a:gd name="connsiteY7" fmla="*/ 5274825 h 5381312"/>
              <a:gd name="connsiteX8" fmla="*/ 2142850 w 7076447"/>
              <a:gd name="connsiteY8" fmla="*/ 5274760 h 5381312"/>
              <a:gd name="connsiteX9" fmla="*/ 232634 w 7076447"/>
              <a:gd name="connsiteY9" fmla="*/ 4196185 h 5381312"/>
              <a:gd name="connsiteX10" fmla="*/ 3442 w 7076447"/>
              <a:gd name="connsiteY10" fmla="*/ 3735382 h 5381312"/>
              <a:gd name="connsiteX11" fmla="*/ 0 w 7076447"/>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4204749 w 6810174"/>
              <a:gd name="connsiteY3" fmla="*/ 502711 h 5381312"/>
              <a:gd name="connsiteX4" fmla="*/ 6656386 w 6810174"/>
              <a:gd name="connsiteY4" fmla="*/ 1128322 h 5381312"/>
              <a:gd name="connsiteX5" fmla="*/ 4868619 w 6810174"/>
              <a:gd name="connsiteY5" fmla="*/ 1486799 h 5381312"/>
              <a:gd name="connsiteX6" fmla="*/ 4868619 w 6810174"/>
              <a:gd name="connsiteY6" fmla="*/ 3837678 h 5381312"/>
              <a:gd name="connsiteX7" fmla="*/ 4517159 w 6810174"/>
              <a:gd name="connsiteY7" fmla="*/ 4251620 h 5381312"/>
              <a:gd name="connsiteX8" fmla="*/ 2758780 w 6810174"/>
              <a:gd name="connsiteY8" fmla="*/ 5274825 h 5381312"/>
              <a:gd name="connsiteX9" fmla="*/ 2142850 w 6810174"/>
              <a:gd name="connsiteY9" fmla="*/ 5274760 h 5381312"/>
              <a:gd name="connsiteX10" fmla="*/ 232634 w 6810174"/>
              <a:gd name="connsiteY10" fmla="*/ 4196185 h 5381312"/>
              <a:gd name="connsiteX11" fmla="*/ 3442 w 6810174"/>
              <a:gd name="connsiteY11" fmla="*/ 3735382 h 5381312"/>
              <a:gd name="connsiteX12" fmla="*/ 0 w 6810174"/>
              <a:gd name="connsiteY12" fmla="*/ 1557157 h 5381312"/>
              <a:gd name="connsiteX0" fmla="*/ 0 w 6810174"/>
              <a:gd name="connsiteY0" fmla="*/ 1569921 h 5394076"/>
              <a:gd name="connsiteX1" fmla="*/ 171522 w 6810174"/>
              <a:gd name="connsiteY1" fmla="*/ 1156706 h 5394076"/>
              <a:gd name="connsiteX2" fmla="*/ 2160970 w 6810174"/>
              <a:gd name="connsiteY2" fmla="*/ 12764 h 5394076"/>
              <a:gd name="connsiteX3" fmla="*/ 2658324 w 6810174"/>
              <a:gd name="connsiteY3" fmla="*/ 0 h 5394076"/>
              <a:gd name="connsiteX4" fmla="*/ 6656386 w 6810174"/>
              <a:gd name="connsiteY4" fmla="*/ 1141086 h 5394076"/>
              <a:gd name="connsiteX5" fmla="*/ 4868619 w 6810174"/>
              <a:gd name="connsiteY5" fmla="*/ 1499563 h 5394076"/>
              <a:gd name="connsiteX6" fmla="*/ 4868619 w 6810174"/>
              <a:gd name="connsiteY6" fmla="*/ 3850442 h 5394076"/>
              <a:gd name="connsiteX7" fmla="*/ 4517159 w 6810174"/>
              <a:gd name="connsiteY7" fmla="*/ 4264384 h 5394076"/>
              <a:gd name="connsiteX8" fmla="*/ 2758780 w 6810174"/>
              <a:gd name="connsiteY8" fmla="*/ 5287589 h 5394076"/>
              <a:gd name="connsiteX9" fmla="*/ 2142850 w 6810174"/>
              <a:gd name="connsiteY9" fmla="*/ 5287524 h 5394076"/>
              <a:gd name="connsiteX10" fmla="*/ 232634 w 6810174"/>
              <a:gd name="connsiteY10" fmla="*/ 4208949 h 5394076"/>
              <a:gd name="connsiteX11" fmla="*/ 3442 w 6810174"/>
              <a:gd name="connsiteY11" fmla="*/ 3748146 h 5394076"/>
              <a:gd name="connsiteX12" fmla="*/ 0 w 6810174"/>
              <a:gd name="connsiteY12" fmla="*/ 1569921 h 5394076"/>
              <a:gd name="connsiteX0" fmla="*/ 0 w 5137670"/>
              <a:gd name="connsiteY0" fmla="*/ 1569921 h 5394076"/>
              <a:gd name="connsiteX1" fmla="*/ 171522 w 5137670"/>
              <a:gd name="connsiteY1" fmla="*/ 1156706 h 5394076"/>
              <a:gd name="connsiteX2" fmla="*/ 2160970 w 5137670"/>
              <a:gd name="connsiteY2" fmla="*/ 12764 h 5394076"/>
              <a:gd name="connsiteX3" fmla="*/ 2658324 w 5137670"/>
              <a:gd name="connsiteY3" fmla="*/ 0 h 5394076"/>
              <a:gd name="connsiteX4" fmla="*/ 4617917 w 5137670"/>
              <a:gd name="connsiteY4" fmla="*/ 1117656 h 5394076"/>
              <a:gd name="connsiteX5" fmla="*/ 4868619 w 5137670"/>
              <a:gd name="connsiteY5" fmla="*/ 1499563 h 5394076"/>
              <a:gd name="connsiteX6" fmla="*/ 4868619 w 5137670"/>
              <a:gd name="connsiteY6" fmla="*/ 3850442 h 5394076"/>
              <a:gd name="connsiteX7" fmla="*/ 4517159 w 5137670"/>
              <a:gd name="connsiteY7" fmla="*/ 4264384 h 5394076"/>
              <a:gd name="connsiteX8" fmla="*/ 2758780 w 5137670"/>
              <a:gd name="connsiteY8" fmla="*/ 5287589 h 5394076"/>
              <a:gd name="connsiteX9" fmla="*/ 2142850 w 5137670"/>
              <a:gd name="connsiteY9" fmla="*/ 5287524 h 5394076"/>
              <a:gd name="connsiteX10" fmla="*/ 232634 w 5137670"/>
              <a:gd name="connsiteY10" fmla="*/ 4208949 h 5394076"/>
              <a:gd name="connsiteX11" fmla="*/ 3442 w 5137670"/>
              <a:gd name="connsiteY11" fmla="*/ 3748146 h 5394076"/>
              <a:gd name="connsiteX12" fmla="*/ 0 w 5137670"/>
              <a:gd name="connsiteY12" fmla="*/ 1569921 h 5394076"/>
              <a:gd name="connsiteX0" fmla="*/ 0 w 4972114"/>
              <a:gd name="connsiteY0" fmla="*/ 1569921 h 5394076"/>
              <a:gd name="connsiteX1" fmla="*/ 171522 w 4972114"/>
              <a:gd name="connsiteY1" fmla="*/ 1156706 h 5394076"/>
              <a:gd name="connsiteX2" fmla="*/ 2160970 w 4972114"/>
              <a:gd name="connsiteY2" fmla="*/ 12764 h 5394076"/>
              <a:gd name="connsiteX3" fmla="*/ 2658324 w 4972114"/>
              <a:gd name="connsiteY3" fmla="*/ 0 h 5394076"/>
              <a:gd name="connsiteX4" fmla="*/ 4617917 w 4972114"/>
              <a:gd name="connsiteY4" fmla="*/ 1117656 h 5394076"/>
              <a:gd name="connsiteX5" fmla="*/ 4868619 w 4972114"/>
              <a:gd name="connsiteY5" fmla="*/ 1499563 h 5394076"/>
              <a:gd name="connsiteX6" fmla="*/ 4868619 w 4972114"/>
              <a:gd name="connsiteY6" fmla="*/ 3850442 h 5394076"/>
              <a:gd name="connsiteX7" fmla="*/ 4517159 w 4972114"/>
              <a:gd name="connsiteY7" fmla="*/ 4264384 h 5394076"/>
              <a:gd name="connsiteX8" fmla="*/ 2758780 w 4972114"/>
              <a:gd name="connsiteY8" fmla="*/ 5287589 h 5394076"/>
              <a:gd name="connsiteX9" fmla="*/ 2142850 w 4972114"/>
              <a:gd name="connsiteY9" fmla="*/ 5287524 h 5394076"/>
              <a:gd name="connsiteX10" fmla="*/ 232634 w 4972114"/>
              <a:gd name="connsiteY10" fmla="*/ 4208949 h 5394076"/>
              <a:gd name="connsiteX11" fmla="*/ 3442 w 4972114"/>
              <a:gd name="connsiteY11" fmla="*/ 3748146 h 5394076"/>
              <a:gd name="connsiteX12" fmla="*/ 0 w 4972114"/>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59073 h 5383228"/>
              <a:gd name="connsiteX1" fmla="*/ 171522 w 4869009"/>
              <a:gd name="connsiteY1" fmla="*/ 1145858 h 5383228"/>
              <a:gd name="connsiteX2" fmla="*/ 2160970 w 4869009"/>
              <a:gd name="connsiteY2" fmla="*/ 1916 h 5383228"/>
              <a:gd name="connsiteX3" fmla="*/ 2701714 w 4869009"/>
              <a:gd name="connsiteY3" fmla="*/ 0 h 5383228"/>
              <a:gd name="connsiteX4" fmla="*/ 4617917 w 4869009"/>
              <a:gd name="connsiteY4" fmla="*/ 1106808 h 5383228"/>
              <a:gd name="connsiteX5" fmla="*/ 4868619 w 4869009"/>
              <a:gd name="connsiteY5" fmla="*/ 1488715 h 5383228"/>
              <a:gd name="connsiteX6" fmla="*/ 4868619 w 4869009"/>
              <a:gd name="connsiteY6" fmla="*/ 3817899 h 5383228"/>
              <a:gd name="connsiteX7" fmla="*/ 4517159 w 4869009"/>
              <a:gd name="connsiteY7" fmla="*/ 4253536 h 5383228"/>
              <a:gd name="connsiteX8" fmla="*/ 2758780 w 4869009"/>
              <a:gd name="connsiteY8" fmla="*/ 5276741 h 5383228"/>
              <a:gd name="connsiteX9" fmla="*/ 2142850 w 4869009"/>
              <a:gd name="connsiteY9" fmla="*/ 5276676 h 5383228"/>
              <a:gd name="connsiteX10" fmla="*/ 232634 w 4869009"/>
              <a:gd name="connsiteY10" fmla="*/ 4198101 h 5383228"/>
              <a:gd name="connsiteX11" fmla="*/ 3442 w 4869009"/>
              <a:gd name="connsiteY11" fmla="*/ 3737298 h 5383228"/>
              <a:gd name="connsiteX12" fmla="*/ 0 w 4869009"/>
              <a:gd name="connsiteY12" fmla="*/ 1559073 h 5383228"/>
              <a:gd name="connsiteX0" fmla="*/ 0 w 4869009"/>
              <a:gd name="connsiteY0" fmla="*/ 1635574 h 5459729"/>
              <a:gd name="connsiteX1" fmla="*/ 171522 w 4869009"/>
              <a:gd name="connsiteY1" fmla="*/ 1222359 h 5459729"/>
              <a:gd name="connsiteX2" fmla="*/ 2160970 w 4869009"/>
              <a:gd name="connsiteY2" fmla="*/ 78417 h 5459729"/>
              <a:gd name="connsiteX3" fmla="*/ 2701714 w 4869009"/>
              <a:gd name="connsiteY3" fmla="*/ 76501 h 5459729"/>
              <a:gd name="connsiteX4" fmla="*/ 4617917 w 4869009"/>
              <a:gd name="connsiteY4" fmla="*/ 1183309 h 5459729"/>
              <a:gd name="connsiteX5" fmla="*/ 4868619 w 4869009"/>
              <a:gd name="connsiteY5" fmla="*/ 1565216 h 5459729"/>
              <a:gd name="connsiteX6" fmla="*/ 4868619 w 4869009"/>
              <a:gd name="connsiteY6" fmla="*/ 3894400 h 5459729"/>
              <a:gd name="connsiteX7" fmla="*/ 4517159 w 4869009"/>
              <a:gd name="connsiteY7" fmla="*/ 4330037 h 5459729"/>
              <a:gd name="connsiteX8" fmla="*/ 2758780 w 4869009"/>
              <a:gd name="connsiteY8" fmla="*/ 5353242 h 5459729"/>
              <a:gd name="connsiteX9" fmla="*/ 2142850 w 4869009"/>
              <a:gd name="connsiteY9" fmla="*/ 5353177 h 5459729"/>
              <a:gd name="connsiteX10" fmla="*/ 232634 w 4869009"/>
              <a:gd name="connsiteY10" fmla="*/ 4274602 h 5459729"/>
              <a:gd name="connsiteX11" fmla="*/ 3442 w 4869009"/>
              <a:gd name="connsiteY11" fmla="*/ 3813799 h 5459729"/>
              <a:gd name="connsiteX12" fmla="*/ 0 w 4869009"/>
              <a:gd name="connsiteY12" fmla="*/ 1635574 h 5459729"/>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2193 w 4871202"/>
              <a:gd name="connsiteY0" fmla="*/ 1656817 h 5480972"/>
              <a:gd name="connsiteX1" fmla="*/ 173715 w 4871202"/>
              <a:gd name="connsiteY1" fmla="*/ 1243602 h 5480972"/>
              <a:gd name="connsiteX2" fmla="*/ 2163163 w 4871202"/>
              <a:gd name="connsiteY2" fmla="*/ 99660 h 5480972"/>
              <a:gd name="connsiteX3" fmla="*/ 2703907 w 4871202"/>
              <a:gd name="connsiteY3" fmla="*/ 97744 h 5480972"/>
              <a:gd name="connsiteX4" fmla="*/ 4620110 w 4871202"/>
              <a:gd name="connsiteY4" fmla="*/ 1204552 h 5480972"/>
              <a:gd name="connsiteX5" fmla="*/ 4870812 w 4871202"/>
              <a:gd name="connsiteY5" fmla="*/ 1586459 h 5480972"/>
              <a:gd name="connsiteX6" fmla="*/ 4870812 w 4871202"/>
              <a:gd name="connsiteY6" fmla="*/ 3915643 h 5480972"/>
              <a:gd name="connsiteX7" fmla="*/ 4519352 w 4871202"/>
              <a:gd name="connsiteY7" fmla="*/ 4351280 h 5480972"/>
              <a:gd name="connsiteX8" fmla="*/ 2760973 w 4871202"/>
              <a:gd name="connsiteY8" fmla="*/ 5374485 h 5480972"/>
              <a:gd name="connsiteX9" fmla="*/ 2145043 w 4871202"/>
              <a:gd name="connsiteY9" fmla="*/ 5374420 h 5480972"/>
              <a:gd name="connsiteX10" fmla="*/ 234827 w 4871202"/>
              <a:gd name="connsiteY10" fmla="*/ 4295845 h 5480972"/>
              <a:gd name="connsiteX11" fmla="*/ 5635 w 4871202"/>
              <a:gd name="connsiteY11" fmla="*/ 3835042 h 5480972"/>
              <a:gd name="connsiteX12" fmla="*/ 2193 w 4871202"/>
              <a:gd name="connsiteY12" fmla="*/ 1656817 h 5480972"/>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1202" h="5491218">
                <a:moveTo>
                  <a:pt x="2193" y="1656817"/>
                </a:moveTo>
                <a:cubicBezTo>
                  <a:pt x="-294" y="1513655"/>
                  <a:pt x="-24477" y="1408459"/>
                  <a:pt x="173715" y="1243602"/>
                </a:cubicBezTo>
                <a:lnTo>
                  <a:pt x="2163163" y="99660"/>
                </a:lnTo>
                <a:cubicBezTo>
                  <a:pt x="2305445" y="17665"/>
                  <a:pt x="2436879" y="-75178"/>
                  <a:pt x="2703907" y="97744"/>
                </a:cubicBezTo>
                <a:lnTo>
                  <a:pt x="4620110" y="1204552"/>
                </a:lnTo>
                <a:cubicBezTo>
                  <a:pt x="4751599" y="1291808"/>
                  <a:pt x="4853978" y="1352501"/>
                  <a:pt x="4870812" y="1586459"/>
                </a:cubicBezTo>
                <a:cubicBezTo>
                  <a:pt x="4869640" y="2147361"/>
                  <a:pt x="4872114" y="2906822"/>
                  <a:pt x="4870812" y="3915643"/>
                </a:cubicBezTo>
                <a:cubicBezTo>
                  <a:pt x="4850114" y="4147215"/>
                  <a:pt x="4773364" y="4213289"/>
                  <a:pt x="4519352" y="4351280"/>
                </a:cubicBezTo>
                <a:cubicBezTo>
                  <a:pt x="3705736" y="4839298"/>
                  <a:pt x="3126752" y="5163609"/>
                  <a:pt x="2760973" y="5374485"/>
                </a:cubicBezTo>
                <a:cubicBezTo>
                  <a:pt x="2541114" y="5505825"/>
                  <a:pt x="2400506" y="5548447"/>
                  <a:pt x="2134195" y="5385268"/>
                </a:cubicBezTo>
                <a:cubicBezTo>
                  <a:pt x="1589943" y="5089860"/>
                  <a:pt x="747165" y="4595365"/>
                  <a:pt x="234827" y="4295845"/>
                </a:cubicBezTo>
                <a:cubicBezTo>
                  <a:pt x="-27498" y="4106448"/>
                  <a:pt x="8486" y="3991029"/>
                  <a:pt x="5635" y="3835042"/>
                </a:cubicBezTo>
                <a:cubicBezTo>
                  <a:pt x="3914" y="2745929"/>
                  <a:pt x="3340" y="2382892"/>
                  <a:pt x="2193" y="1656817"/>
                </a:cubicBezTo>
                <a:close/>
              </a:path>
            </a:pathLst>
          </a:custGeom>
          <a:ln w="28575">
            <a:noFill/>
            <a:miter lim="400000"/>
          </a:ln>
          <a:extLst>
            <a:ext uri="{C572A759-6A51-4108-AA02-DFA0A04FC94B}">
              <ma14:wrappingTextBoxFlag xmlns:ma14="http://schemas.microsoft.com/office/mac/drawingml/2011/main" xmlns="" val="1"/>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5"/>
          <p:cNvSpPr>
            <a:spLocks noGrp="1"/>
          </p:cNvSpPr>
          <p:nvPr>
            <p:ph sz="quarter" idx="12"/>
          </p:nvPr>
        </p:nvSpPr>
        <p:spPr>
          <a:xfrm>
            <a:off x="12301319" y="5804727"/>
            <a:ext cx="4849140" cy="5466348"/>
          </a:xfrm>
          <a:custGeom>
            <a:avLst/>
            <a:gdLst>
              <a:gd name="connsiteX0" fmla="*/ -16 w 6148387"/>
              <a:gd name="connsiteY0" fmla="*/ 3305778 h 5140326"/>
              <a:gd name="connsiteX1" fmla="*/ 608879 w 6148387"/>
              <a:gd name="connsiteY1" fmla="*/ 1018109 h 5140326"/>
              <a:gd name="connsiteX2" fmla="*/ 3074194 w 6148387"/>
              <a:gd name="connsiteY2" fmla="*/ 0 h 5140326"/>
              <a:gd name="connsiteX3" fmla="*/ 5539508 w 6148387"/>
              <a:gd name="connsiteY3" fmla="*/ 1018109 h 5140326"/>
              <a:gd name="connsiteX4" fmla="*/ 6148403 w 6148387"/>
              <a:gd name="connsiteY4" fmla="*/ 3305778 h 5140326"/>
              <a:gd name="connsiteX5" fmla="*/ 4442331 w 6148387"/>
              <a:gd name="connsiteY5" fmla="*/ 5140353 h 5140326"/>
              <a:gd name="connsiteX6" fmla="*/ 1706056 w 6148387"/>
              <a:gd name="connsiteY6" fmla="*/ 5140353 h 5140326"/>
              <a:gd name="connsiteX7" fmla="*/ -16 w 6148387"/>
              <a:gd name="connsiteY7" fmla="*/ 3305778 h 5140326"/>
              <a:gd name="connsiteX0" fmla="*/ 0 w 6148419"/>
              <a:gd name="connsiteY0" fmla="*/ 3400371 h 5234946"/>
              <a:gd name="connsiteX1" fmla="*/ 608895 w 6148419"/>
              <a:gd name="connsiteY1" fmla="*/ 1112702 h 5234946"/>
              <a:gd name="connsiteX2" fmla="*/ 2285934 w 6148419"/>
              <a:gd name="connsiteY2" fmla="*/ 0 h 5234946"/>
              <a:gd name="connsiteX3" fmla="*/ 5539524 w 6148419"/>
              <a:gd name="connsiteY3" fmla="*/ 1112702 h 5234946"/>
              <a:gd name="connsiteX4" fmla="*/ 6148419 w 6148419"/>
              <a:gd name="connsiteY4" fmla="*/ 3400371 h 5234946"/>
              <a:gd name="connsiteX5" fmla="*/ 4442347 w 6148419"/>
              <a:gd name="connsiteY5" fmla="*/ 5234946 h 5234946"/>
              <a:gd name="connsiteX6" fmla="*/ 1706072 w 6148419"/>
              <a:gd name="connsiteY6" fmla="*/ 5234946 h 5234946"/>
              <a:gd name="connsiteX7" fmla="*/ 0 w 6148419"/>
              <a:gd name="connsiteY7" fmla="*/ 3400371 h 5234946"/>
              <a:gd name="connsiteX0" fmla="*/ 945340 w 7093759"/>
              <a:gd name="connsiteY0" fmla="*/ 3400371 h 5234946"/>
              <a:gd name="connsiteX1" fmla="*/ 0 w 7093759"/>
              <a:gd name="connsiteY1" fmla="*/ 1128322 h 5234946"/>
              <a:gd name="connsiteX2" fmla="*/ 3231274 w 7093759"/>
              <a:gd name="connsiteY2" fmla="*/ 0 h 5234946"/>
              <a:gd name="connsiteX3" fmla="*/ 6484864 w 7093759"/>
              <a:gd name="connsiteY3" fmla="*/ 1112702 h 5234946"/>
              <a:gd name="connsiteX4" fmla="*/ 7093759 w 7093759"/>
              <a:gd name="connsiteY4" fmla="*/ 3400371 h 5234946"/>
              <a:gd name="connsiteX5" fmla="*/ 5387687 w 7093759"/>
              <a:gd name="connsiteY5" fmla="*/ 5234946 h 5234946"/>
              <a:gd name="connsiteX6" fmla="*/ 2651412 w 7093759"/>
              <a:gd name="connsiteY6" fmla="*/ 5234946 h 5234946"/>
              <a:gd name="connsiteX7" fmla="*/ 945340 w 7093759"/>
              <a:gd name="connsiteY7" fmla="*/ 3400371 h 5234946"/>
              <a:gd name="connsiteX0" fmla="*/ 945340 w 7093759"/>
              <a:gd name="connsiteY0" fmla="*/ 3415991 h 5250566"/>
              <a:gd name="connsiteX1" fmla="*/ 0 w 7093759"/>
              <a:gd name="connsiteY1" fmla="*/ 1143942 h 5250566"/>
              <a:gd name="connsiteX2" fmla="*/ 1989448 w 7093759"/>
              <a:gd name="connsiteY2" fmla="*/ 0 h 5250566"/>
              <a:gd name="connsiteX3" fmla="*/ 6484864 w 7093759"/>
              <a:gd name="connsiteY3" fmla="*/ 1128322 h 5250566"/>
              <a:gd name="connsiteX4" fmla="*/ 7093759 w 7093759"/>
              <a:gd name="connsiteY4" fmla="*/ 3415991 h 5250566"/>
              <a:gd name="connsiteX5" fmla="*/ 5387687 w 7093759"/>
              <a:gd name="connsiteY5" fmla="*/ 5250566 h 5250566"/>
              <a:gd name="connsiteX6" fmla="*/ 2651412 w 7093759"/>
              <a:gd name="connsiteY6" fmla="*/ 5250566 h 5250566"/>
              <a:gd name="connsiteX7" fmla="*/ 945340 w 7093759"/>
              <a:gd name="connsiteY7" fmla="*/ 3415991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556183"/>
              <a:gd name="connsiteX1" fmla="*/ 171522 w 7265281"/>
              <a:gd name="connsiteY1" fmla="*/ 1143942 h 4556183"/>
              <a:gd name="connsiteX2" fmla="*/ 2160970 w 7265281"/>
              <a:gd name="connsiteY2" fmla="*/ 0 h 4556183"/>
              <a:gd name="connsiteX3" fmla="*/ 6656386 w 7265281"/>
              <a:gd name="connsiteY3" fmla="*/ 1128322 h 4556183"/>
              <a:gd name="connsiteX4" fmla="*/ 7265281 w 7265281"/>
              <a:gd name="connsiteY4" fmla="*/ 3415991 h 4556183"/>
              <a:gd name="connsiteX5" fmla="*/ 256065 w 7265281"/>
              <a:gd name="connsiteY5" fmla="*/ 4219616 h 4556183"/>
              <a:gd name="connsiteX6" fmla="*/ 3442 w 7265281"/>
              <a:gd name="connsiteY6" fmla="*/ 3735382 h 4556183"/>
              <a:gd name="connsiteX7" fmla="*/ 0 w 7265281"/>
              <a:gd name="connsiteY7" fmla="*/ 1557157 h 4556183"/>
              <a:gd name="connsiteX0" fmla="*/ 0 w 7265281"/>
              <a:gd name="connsiteY0" fmla="*/ 1557157 h 4621387"/>
              <a:gd name="connsiteX1" fmla="*/ 171522 w 7265281"/>
              <a:gd name="connsiteY1" fmla="*/ 1143942 h 4621387"/>
              <a:gd name="connsiteX2" fmla="*/ 2160970 w 7265281"/>
              <a:gd name="connsiteY2" fmla="*/ 0 h 4621387"/>
              <a:gd name="connsiteX3" fmla="*/ 6656386 w 7265281"/>
              <a:gd name="connsiteY3" fmla="*/ 1128322 h 4621387"/>
              <a:gd name="connsiteX4" fmla="*/ 7265281 w 7265281"/>
              <a:gd name="connsiteY4" fmla="*/ 3415991 h 4621387"/>
              <a:gd name="connsiteX5" fmla="*/ 256065 w 7265281"/>
              <a:gd name="connsiteY5" fmla="*/ 4219616 h 4621387"/>
              <a:gd name="connsiteX6" fmla="*/ 3442 w 7265281"/>
              <a:gd name="connsiteY6" fmla="*/ 3735382 h 4621387"/>
              <a:gd name="connsiteX7" fmla="*/ 0 w 7265281"/>
              <a:gd name="connsiteY7" fmla="*/ 1557157 h 4621387"/>
              <a:gd name="connsiteX0" fmla="*/ 0 w 7265281"/>
              <a:gd name="connsiteY0" fmla="*/ 1557157 h 4252967"/>
              <a:gd name="connsiteX1" fmla="*/ 171522 w 7265281"/>
              <a:gd name="connsiteY1" fmla="*/ 1143942 h 4252967"/>
              <a:gd name="connsiteX2" fmla="*/ 2160970 w 7265281"/>
              <a:gd name="connsiteY2" fmla="*/ 0 h 4252967"/>
              <a:gd name="connsiteX3" fmla="*/ 6656386 w 7265281"/>
              <a:gd name="connsiteY3" fmla="*/ 1128322 h 4252967"/>
              <a:gd name="connsiteX4" fmla="*/ 7265281 w 7265281"/>
              <a:gd name="connsiteY4" fmla="*/ 3415991 h 4252967"/>
              <a:gd name="connsiteX5" fmla="*/ 256065 w 7265281"/>
              <a:gd name="connsiteY5" fmla="*/ 4219616 h 4252967"/>
              <a:gd name="connsiteX6" fmla="*/ 3442 w 7265281"/>
              <a:gd name="connsiteY6" fmla="*/ 3735382 h 4252967"/>
              <a:gd name="connsiteX7" fmla="*/ 0 w 7265281"/>
              <a:gd name="connsiteY7" fmla="*/ 1557157 h 4252967"/>
              <a:gd name="connsiteX0" fmla="*/ 0 w 7265281"/>
              <a:gd name="connsiteY0" fmla="*/ 1557157 h 4290251"/>
              <a:gd name="connsiteX1" fmla="*/ 171522 w 7265281"/>
              <a:gd name="connsiteY1" fmla="*/ 1143942 h 4290251"/>
              <a:gd name="connsiteX2" fmla="*/ 2160970 w 7265281"/>
              <a:gd name="connsiteY2" fmla="*/ 0 h 4290251"/>
              <a:gd name="connsiteX3" fmla="*/ 6656386 w 7265281"/>
              <a:gd name="connsiteY3" fmla="*/ 1128322 h 4290251"/>
              <a:gd name="connsiteX4" fmla="*/ 7265281 w 7265281"/>
              <a:gd name="connsiteY4" fmla="*/ 3415991 h 4290251"/>
              <a:gd name="connsiteX5" fmla="*/ 256065 w 7265281"/>
              <a:gd name="connsiteY5" fmla="*/ 4219616 h 4290251"/>
              <a:gd name="connsiteX6" fmla="*/ 3442 w 7265281"/>
              <a:gd name="connsiteY6" fmla="*/ 3735382 h 4290251"/>
              <a:gd name="connsiteX7" fmla="*/ 0 w 7265281"/>
              <a:gd name="connsiteY7" fmla="*/ 1557157 h 4290251"/>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6656386"/>
              <a:gd name="connsiteY0" fmla="*/ 1557157 h 4951785"/>
              <a:gd name="connsiteX1" fmla="*/ 171522 w 6656386"/>
              <a:gd name="connsiteY1" fmla="*/ 1143942 h 4951785"/>
              <a:gd name="connsiteX2" fmla="*/ 2160970 w 6656386"/>
              <a:gd name="connsiteY2" fmla="*/ 0 h 4951785"/>
              <a:gd name="connsiteX3" fmla="*/ 6656386 w 6656386"/>
              <a:gd name="connsiteY3" fmla="*/ 1128322 h 4951785"/>
              <a:gd name="connsiteX4" fmla="*/ 2180823 w 6656386"/>
              <a:gd name="connsiteY4" fmla="*/ 4845263 h 4951785"/>
              <a:gd name="connsiteX5" fmla="*/ 256065 w 6656386"/>
              <a:gd name="connsiteY5" fmla="*/ 4219616 h 4951785"/>
              <a:gd name="connsiteX6" fmla="*/ 3442 w 6656386"/>
              <a:gd name="connsiteY6" fmla="*/ 3735382 h 4951785"/>
              <a:gd name="connsiteX7" fmla="*/ 0 w 6656386"/>
              <a:gd name="connsiteY7" fmla="*/ 1557157 h 4951785"/>
              <a:gd name="connsiteX0" fmla="*/ 0 w 6656386"/>
              <a:gd name="connsiteY0" fmla="*/ 1557157 h 4845263"/>
              <a:gd name="connsiteX1" fmla="*/ 171522 w 6656386"/>
              <a:gd name="connsiteY1" fmla="*/ 1143942 h 4845263"/>
              <a:gd name="connsiteX2" fmla="*/ 2160970 w 6656386"/>
              <a:gd name="connsiteY2" fmla="*/ 0 h 4845263"/>
              <a:gd name="connsiteX3" fmla="*/ 6656386 w 6656386"/>
              <a:gd name="connsiteY3" fmla="*/ 1128322 h 4845263"/>
              <a:gd name="connsiteX4" fmla="*/ 2180823 w 6656386"/>
              <a:gd name="connsiteY4" fmla="*/ 4845263 h 4845263"/>
              <a:gd name="connsiteX5" fmla="*/ 256065 w 6656386"/>
              <a:gd name="connsiteY5" fmla="*/ 4219616 h 4845263"/>
              <a:gd name="connsiteX6" fmla="*/ 3442 w 6656386"/>
              <a:gd name="connsiteY6" fmla="*/ 3735382 h 4845263"/>
              <a:gd name="connsiteX7" fmla="*/ 0 w 6656386"/>
              <a:gd name="connsiteY7" fmla="*/ 1557157 h 4845263"/>
              <a:gd name="connsiteX0" fmla="*/ 0 w 6656386"/>
              <a:gd name="connsiteY0" fmla="*/ 1557157 h 4972414"/>
              <a:gd name="connsiteX1" fmla="*/ 171522 w 6656386"/>
              <a:gd name="connsiteY1" fmla="*/ 1143942 h 4972414"/>
              <a:gd name="connsiteX2" fmla="*/ 2160970 w 6656386"/>
              <a:gd name="connsiteY2" fmla="*/ 0 h 4972414"/>
              <a:gd name="connsiteX3" fmla="*/ 6656386 w 6656386"/>
              <a:gd name="connsiteY3" fmla="*/ 1128322 h 4972414"/>
              <a:gd name="connsiteX4" fmla="*/ 2180823 w 6656386"/>
              <a:gd name="connsiteY4" fmla="*/ 4845263 h 4972414"/>
              <a:gd name="connsiteX5" fmla="*/ 1775769 w 6656386"/>
              <a:gd name="connsiteY5" fmla="*/ 4118846 h 4972414"/>
              <a:gd name="connsiteX6" fmla="*/ 256065 w 6656386"/>
              <a:gd name="connsiteY6" fmla="*/ 4219616 h 4972414"/>
              <a:gd name="connsiteX7" fmla="*/ 3442 w 6656386"/>
              <a:gd name="connsiteY7" fmla="*/ 3735382 h 4972414"/>
              <a:gd name="connsiteX8" fmla="*/ 0 w 6656386"/>
              <a:gd name="connsiteY8" fmla="*/ 1557157 h 4972414"/>
              <a:gd name="connsiteX0" fmla="*/ 0 w 6656386"/>
              <a:gd name="connsiteY0" fmla="*/ 1557157 h 4996609"/>
              <a:gd name="connsiteX1" fmla="*/ 171522 w 6656386"/>
              <a:gd name="connsiteY1" fmla="*/ 1143942 h 4996609"/>
              <a:gd name="connsiteX2" fmla="*/ 2160970 w 6656386"/>
              <a:gd name="connsiteY2" fmla="*/ 0 h 4996609"/>
              <a:gd name="connsiteX3" fmla="*/ 6656386 w 6656386"/>
              <a:gd name="connsiteY3" fmla="*/ 1128322 h 4996609"/>
              <a:gd name="connsiteX4" fmla="*/ 2180823 w 6656386"/>
              <a:gd name="connsiteY4" fmla="*/ 4845263 h 4996609"/>
              <a:gd name="connsiteX5" fmla="*/ 1775769 w 6656386"/>
              <a:gd name="connsiteY5" fmla="*/ 4118846 h 4996609"/>
              <a:gd name="connsiteX6" fmla="*/ 256065 w 6656386"/>
              <a:gd name="connsiteY6" fmla="*/ 4219616 h 4996609"/>
              <a:gd name="connsiteX7" fmla="*/ 3442 w 6656386"/>
              <a:gd name="connsiteY7" fmla="*/ 3735382 h 4996609"/>
              <a:gd name="connsiteX8" fmla="*/ 0 w 6656386"/>
              <a:gd name="connsiteY8" fmla="*/ 1557157 h 4996609"/>
              <a:gd name="connsiteX0" fmla="*/ 0 w 6656386"/>
              <a:gd name="connsiteY0" fmla="*/ 1557157 h 5322402"/>
              <a:gd name="connsiteX1" fmla="*/ 171522 w 6656386"/>
              <a:gd name="connsiteY1" fmla="*/ 1143942 h 5322402"/>
              <a:gd name="connsiteX2" fmla="*/ 2160970 w 6656386"/>
              <a:gd name="connsiteY2" fmla="*/ 0 h 5322402"/>
              <a:gd name="connsiteX3" fmla="*/ 6656386 w 6656386"/>
              <a:gd name="connsiteY3" fmla="*/ 1128322 h 5322402"/>
              <a:gd name="connsiteX4" fmla="*/ 2875933 w 6656386"/>
              <a:gd name="connsiteY4" fmla="*/ 5204533 h 5322402"/>
              <a:gd name="connsiteX5" fmla="*/ 1775769 w 6656386"/>
              <a:gd name="connsiteY5" fmla="*/ 4118846 h 5322402"/>
              <a:gd name="connsiteX6" fmla="*/ 256065 w 6656386"/>
              <a:gd name="connsiteY6" fmla="*/ 4219616 h 5322402"/>
              <a:gd name="connsiteX7" fmla="*/ 3442 w 6656386"/>
              <a:gd name="connsiteY7" fmla="*/ 3735382 h 5322402"/>
              <a:gd name="connsiteX8" fmla="*/ 0 w 6656386"/>
              <a:gd name="connsiteY8" fmla="*/ 1557157 h 5322402"/>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99872"/>
              <a:gd name="connsiteX1" fmla="*/ 171522 w 6656386"/>
              <a:gd name="connsiteY1" fmla="*/ 1143942 h 5599872"/>
              <a:gd name="connsiteX2" fmla="*/ 2160970 w 6656386"/>
              <a:gd name="connsiteY2" fmla="*/ 0 h 5599872"/>
              <a:gd name="connsiteX3" fmla="*/ 6656386 w 6656386"/>
              <a:gd name="connsiteY3" fmla="*/ 1128322 h 5599872"/>
              <a:gd name="connsiteX4" fmla="*/ 2758780 w 6656386"/>
              <a:gd name="connsiteY4" fmla="*/ 5274825 h 5599872"/>
              <a:gd name="connsiteX5" fmla="*/ 2142850 w 6656386"/>
              <a:gd name="connsiteY5" fmla="*/ 5274760 h 5599872"/>
              <a:gd name="connsiteX6" fmla="*/ 232634 w 6656386"/>
              <a:gd name="connsiteY6" fmla="*/ 4196185 h 5599872"/>
              <a:gd name="connsiteX7" fmla="*/ 3442 w 6656386"/>
              <a:gd name="connsiteY7" fmla="*/ 3735382 h 5599872"/>
              <a:gd name="connsiteX8" fmla="*/ 0 w 6656386"/>
              <a:gd name="connsiteY8" fmla="*/ 1557157 h 5599872"/>
              <a:gd name="connsiteX0" fmla="*/ 0 w 6656386"/>
              <a:gd name="connsiteY0" fmla="*/ 1557157 h 5474041"/>
              <a:gd name="connsiteX1" fmla="*/ 171522 w 6656386"/>
              <a:gd name="connsiteY1" fmla="*/ 1143942 h 5474041"/>
              <a:gd name="connsiteX2" fmla="*/ 2160970 w 6656386"/>
              <a:gd name="connsiteY2" fmla="*/ 0 h 5474041"/>
              <a:gd name="connsiteX3" fmla="*/ 6656386 w 6656386"/>
              <a:gd name="connsiteY3" fmla="*/ 1128322 h 5474041"/>
              <a:gd name="connsiteX4" fmla="*/ 2758780 w 6656386"/>
              <a:gd name="connsiteY4" fmla="*/ 5274825 h 5474041"/>
              <a:gd name="connsiteX5" fmla="*/ 2142850 w 6656386"/>
              <a:gd name="connsiteY5" fmla="*/ 5274760 h 5474041"/>
              <a:gd name="connsiteX6" fmla="*/ 232634 w 6656386"/>
              <a:gd name="connsiteY6" fmla="*/ 4196185 h 5474041"/>
              <a:gd name="connsiteX7" fmla="*/ 3442 w 6656386"/>
              <a:gd name="connsiteY7" fmla="*/ 3735382 h 5474041"/>
              <a:gd name="connsiteX8" fmla="*/ 0 w 6656386"/>
              <a:gd name="connsiteY8" fmla="*/ 1557157 h 5474041"/>
              <a:gd name="connsiteX0" fmla="*/ 0 w 6656386"/>
              <a:gd name="connsiteY0" fmla="*/ 1557157 h 5387035"/>
              <a:gd name="connsiteX1" fmla="*/ 171522 w 6656386"/>
              <a:gd name="connsiteY1" fmla="*/ 1143942 h 5387035"/>
              <a:gd name="connsiteX2" fmla="*/ 2160970 w 6656386"/>
              <a:gd name="connsiteY2" fmla="*/ 0 h 5387035"/>
              <a:gd name="connsiteX3" fmla="*/ 6656386 w 6656386"/>
              <a:gd name="connsiteY3" fmla="*/ 1128322 h 5387035"/>
              <a:gd name="connsiteX4" fmla="*/ 2758780 w 6656386"/>
              <a:gd name="connsiteY4" fmla="*/ 5274825 h 5387035"/>
              <a:gd name="connsiteX5" fmla="*/ 2142850 w 6656386"/>
              <a:gd name="connsiteY5" fmla="*/ 5274760 h 5387035"/>
              <a:gd name="connsiteX6" fmla="*/ 232634 w 6656386"/>
              <a:gd name="connsiteY6" fmla="*/ 4196185 h 5387035"/>
              <a:gd name="connsiteX7" fmla="*/ 3442 w 6656386"/>
              <a:gd name="connsiteY7" fmla="*/ 3735382 h 5387035"/>
              <a:gd name="connsiteX8" fmla="*/ 0 w 6656386"/>
              <a:gd name="connsiteY8" fmla="*/ 1557157 h 5387035"/>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88339"/>
              <a:gd name="connsiteY0" fmla="*/ 1557157 h 5378518"/>
              <a:gd name="connsiteX1" fmla="*/ 171522 w 6688339"/>
              <a:gd name="connsiteY1" fmla="*/ 1143942 h 5378518"/>
              <a:gd name="connsiteX2" fmla="*/ 2160970 w 6688339"/>
              <a:gd name="connsiteY2" fmla="*/ 0 h 5378518"/>
              <a:gd name="connsiteX3" fmla="*/ 6656386 w 6688339"/>
              <a:gd name="connsiteY3" fmla="*/ 1128322 h 5378518"/>
              <a:gd name="connsiteX4" fmla="*/ 4103217 w 6688339"/>
              <a:gd name="connsiteY4" fmla="*/ 3868919 h 5378518"/>
              <a:gd name="connsiteX5" fmla="*/ 2758780 w 6688339"/>
              <a:gd name="connsiteY5" fmla="*/ 5274825 h 5378518"/>
              <a:gd name="connsiteX6" fmla="*/ 2142850 w 6688339"/>
              <a:gd name="connsiteY6" fmla="*/ 5274760 h 5378518"/>
              <a:gd name="connsiteX7" fmla="*/ 232634 w 6688339"/>
              <a:gd name="connsiteY7" fmla="*/ 4196185 h 5378518"/>
              <a:gd name="connsiteX8" fmla="*/ 3442 w 6688339"/>
              <a:gd name="connsiteY8" fmla="*/ 3735382 h 5378518"/>
              <a:gd name="connsiteX9" fmla="*/ 0 w 6688339"/>
              <a:gd name="connsiteY9" fmla="*/ 1557157 h 5378518"/>
              <a:gd name="connsiteX0" fmla="*/ 0 w 6698680"/>
              <a:gd name="connsiteY0" fmla="*/ 1557157 h 5378518"/>
              <a:gd name="connsiteX1" fmla="*/ 171522 w 6698680"/>
              <a:gd name="connsiteY1" fmla="*/ 1143942 h 5378518"/>
              <a:gd name="connsiteX2" fmla="*/ 2160970 w 6698680"/>
              <a:gd name="connsiteY2" fmla="*/ 0 h 5378518"/>
              <a:gd name="connsiteX3" fmla="*/ 6656386 w 6698680"/>
              <a:gd name="connsiteY3" fmla="*/ 1128322 h 5378518"/>
              <a:gd name="connsiteX4" fmla="*/ 4103217 w 6698680"/>
              <a:gd name="connsiteY4" fmla="*/ 3868919 h 5378518"/>
              <a:gd name="connsiteX5" fmla="*/ 2758780 w 6698680"/>
              <a:gd name="connsiteY5" fmla="*/ 5274825 h 5378518"/>
              <a:gd name="connsiteX6" fmla="*/ 2142850 w 6698680"/>
              <a:gd name="connsiteY6" fmla="*/ 5274760 h 5378518"/>
              <a:gd name="connsiteX7" fmla="*/ 232634 w 6698680"/>
              <a:gd name="connsiteY7" fmla="*/ 4196185 h 5378518"/>
              <a:gd name="connsiteX8" fmla="*/ 3442 w 6698680"/>
              <a:gd name="connsiteY8" fmla="*/ 3735382 h 5378518"/>
              <a:gd name="connsiteX9" fmla="*/ 0 w 6698680"/>
              <a:gd name="connsiteY9" fmla="*/ 1557157 h 5378518"/>
              <a:gd name="connsiteX0" fmla="*/ 0 w 6710326"/>
              <a:gd name="connsiteY0" fmla="*/ 1557157 h 5378518"/>
              <a:gd name="connsiteX1" fmla="*/ 171522 w 6710326"/>
              <a:gd name="connsiteY1" fmla="*/ 1143942 h 5378518"/>
              <a:gd name="connsiteX2" fmla="*/ 2160970 w 6710326"/>
              <a:gd name="connsiteY2" fmla="*/ 0 h 5378518"/>
              <a:gd name="connsiteX3" fmla="*/ 6656386 w 6710326"/>
              <a:gd name="connsiteY3" fmla="*/ 1128322 h 5378518"/>
              <a:gd name="connsiteX4" fmla="*/ 4517159 w 6710326"/>
              <a:gd name="connsiteY4" fmla="*/ 4251620 h 5378518"/>
              <a:gd name="connsiteX5" fmla="*/ 2758780 w 6710326"/>
              <a:gd name="connsiteY5" fmla="*/ 5274825 h 5378518"/>
              <a:gd name="connsiteX6" fmla="*/ 2142850 w 6710326"/>
              <a:gd name="connsiteY6" fmla="*/ 5274760 h 5378518"/>
              <a:gd name="connsiteX7" fmla="*/ 232634 w 6710326"/>
              <a:gd name="connsiteY7" fmla="*/ 4196185 h 5378518"/>
              <a:gd name="connsiteX8" fmla="*/ 3442 w 6710326"/>
              <a:gd name="connsiteY8" fmla="*/ 3735382 h 5378518"/>
              <a:gd name="connsiteX9" fmla="*/ 0 w 6710326"/>
              <a:gd name="connsiteY9" fmla="*/ 1557157 h 5378518"/>
              <a:gd name="connsiteX0" fmla="*/ 0 w 6867584"/>
              <a:gd name="connsiteY0" fmla="*/ 1557157 h 5378518"/>
              <a:gd name="connsiteX1" fmla="*/ 171522 w 6867584"/>
              <a:gd name="connsiteY1" fmla="*/ 1143942 h 5378518"/>
              <a:gd name="connsiteX2" fmla="*/ 2160970 w 6867584"/>
              <a:gd name="connsiteY2" fmla="*/ 0 h 5378518"/>
              <a:gd name="connsiteX3" fmla="*/ 6656386 w 6867584"/>
              <a:gd name="connsiteY3" fmla="*/ 1128322 h 5378518"/>
              <a:gd name="connsiteX4" fmla="*/ 5969861 w 6867584"/>
              <a:gd name="connsiteY4" fmla="*/ 2666144 h 5378518"/>
              <a:gd name="connsiteX5" fmla="*/ 4517159 w 6867584"/>
              <a:gd name="connsiteY5" fmla="*/ 4251620 h 5378518"/>
              <a:gd name="connsiteX6" fmla="*/ 2758780 w 6867584"/>
              <a:gd name="connsiteY6" fmla="*/ 5274825 h 5378518"/>
              <a:gd name="connsiteX7" fmla="*/ 2142850 w 6867584"/>
              <a:gd name="connsiteY7" fmla="*/ 5274760 h 5378518"/>
              <a:gd name="connsiteX8" fmla="*/ 232634 w 6867584"/>
              <a:gd name="connsiteY8" fmla="*/ 4196185 h 5378518"/>
              <a:gd name="connsiteX9" fmla="*/ 3442 w 6867584"/>
              <a:gd name="connsiteY9" fmla="*/ 3735382 h 5378518"/>
              <a:gd name="connsiteX10" fmla="*/ 0 w 6867584"/>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81312"/>
              <a:gd name="connsiteX1" fmla="*/ 171522 w 6776737"/>
              <a:gd name="connsiteY1" fmla="*/ 1143942 h 5381312"/>
              <a:gd name="connsiteX2" fmla="*/ 2160970 w 6776737"/>
              <a:gd name="connsiteY2" fmla="*/ 0 h 5381312"/>
              <a:gd name="connsiteX3" fmla="*/ 6656386 w 6776737"/>
              <a:gd name="connsiteY3" fmla="*/ 1128322 h 5381312"/>
              <a:gd name="connsiteX4" fmla="*/ 4868619 w 6776737"/>
              <a:gd name="connsiteY4" fmla="*/ 3837678 h 5381312"/>
              <a:gd name="connsiteX5" fmla="*/ 4517159 w 6776737"/>
              <a:gd name="connsiteY5" fmla="*/ 4251620 h 5381312"/>
              <a:gd name="connsiteX6" fmla="*/ 2758780 w 6776737"/>
              <a:gd name="connsiteY6" fmla="*/ 5274825 h 5381312"/>
              <a:gd name="connsiteX7" fmla="*/ 2142850 w 6776737"/>
              <a:gd name="connsiteY7" fmla="*/ 5274760 h 5381312"/>
              <a:gd name="connsiteX8" fmla="*/ 232634 w 6776737"/>
              <a:gd name="connsiteY8" fmla="*/ 4196185 h 5381312"/>
              <a:gd name="connsiteX9" fmla="*/ 3442 w 6776737"/>
              <a:gd name="connsiteY9" fmla="*/ 3735382 h 5381312"/>
              <a:gd name="connsiteX10" fmla="*/ 0 w 6776737"/>
              <a:gd name="connsiteY10" fmla="*/ 1557157 h 5381312"/>
              <a:gd name="connsiteX0" fmla="*/ 0 w 7076447"/>
              <a:gd name="connsiteY0" fmla="*/ 1557157 h 5381312"/>
              <a:gd name="connsiteX1" fmla="*/ 171522 w 7076447"/>
              <a:gd name="connsiteY1" fmla="*/ 1143942 h 5381312"/>
              <a:gd name="connsiteX2" fmla="*/ 2160970 w 7076447"/>
              <a:gd name="connsiteY2" fmla="*/ 0 h 5381312"/>
              <a:gd name="connsiteX3" fmla="*/ 6656386 w 7076447"/>
              <a:gd name="connsiteY3" fmla="*/ 1128322 h 5381312"/>
              <a:gd name="connsiteX4" fmla="*/ 6680591 w 7076447"/>
              <a:gd name="connsiteY4" fmla="*/ 1713296 h 5381312"/>
              <a:gd name="connsiteX5" fmla="*/ 4868619 w 7076447"/>
              <a:gd name="connsiteY5" fmla="*/ 3837678 h 5381312"/>
              <a:gd name="connsiteX6" fmla="*/ 4517159 w 7076447"/>
              <a:gd name="connsiteY6" fmla="*/ 4251620 h 5381312"/>
              <a:gd name="connsiteX7" fmla="*/ 2758780 w 7076447"/>
              <a:gd name="connsiteY7" fmla="*/ 5274825 h 5381312"/>
              <a:gd name="connsiteX8" fmla="*/ 2142850 w 7076447"/>
              <a:gd name="connsiteY8" fmla="*/ 5274760 h 5381312"/>
              <a:gd name="connsiteX9" fmla="*/ 232634 w 7076447"/>
              <a:gd name="connsiteY9" fmla="*/ 4196185 h 5381312"/>
              <a:gd name="connsiteX10" fmla="*/ 3442 w 7076447"/>
              <a:gd name="connsiteY10" fmla="*/ 3735382 h 5381312"/>
              <a:gd name="connsiteX11" fmla="*/ 0 w 7076447"/>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4204749 w 6810174"/>
              <a:gd name="connsiteY3" fmla="*/ 502711 h 5381312"/>
              <a:gd name="connsiteX4" fmla="*/ 6656386 w 6810174"/>
              <a:gd name="connsiteY4" fmla="*/ 1128322 h 5381312"/>
              <a:gd name="connsiteX5" fmla="*/ 4868619 w 6810174"/>
              <a:gd name="connsiteY5" fmla="*/ 1486799 h 5381312"/>
              <a:gd name="connsiteX6" fmla="*/ 4868619 w 6810174"/>
              <a:gd name="connsiteY6" fmla="*/ 3837678 h 5381312"/>
              <a:gd name="connsiteX7" fmla="*/ 4517159 w 6810174"/>
              <a:gd name="connsiteY7" fmla="*/ 4251620 h 5381312"/>
              <a:gd name="connsiteX8" fmla="*/ 2758780 w 6810174"/>
              <a:gd name="connsiteY8" fmla="*/ 5274825 h 5381312"/>
              <a:gd name="connsiteX9" fmla="*/ 2142850 w 6810174"/>
              <a:gd name="connsiteY9" fmla="*/ 5274760 h 5381312"/>
              <a:gd name="connsiteX10" fmla="*/ 232634 w 6810174"/>
              <a:gd name="connsiteY10" fmla="*/ 4196185 h 5381312"/>
              <a:gd name="connsiteX11" fmla="*/ 3442 w 6810174"/>
              <a:gd name="connsiteY11" fmla="*/ 3735382 h 5381312"/>
              <a:gd name="connsiteX12" fmla="*/ 0 w 6810174"/>
              <a:gd name="connsiteY12" fmla="*/ 1557157 h 5381312"/>
              <a:gd name="connsiteX0" fmla="*/ 0 w 6810174"/>
              <a:gd name="connsiteY0" fmla="*/ 1569921 h 5394076"/>
              <a:gd name="connsiteX1" fmla="*/ 171522 w 6810174"/>
              <a:gd name="connsiteY1" fmla="*/ 1156706 h 5394076"/>
              <a:gd name="connsiteX2" fmla="*/ 2160970 w 6810174"/>
              <a:gd name="connsiteY2" fmla="*/ 12764 h 5394076"/>
              <a:gd name="connsiteX3" fmla="*/ 2658324 w 6810174"/>
              <a:gd name="connsiteY3" fmla="*/ 0 h 5394076"/>
              <a:gd name="connsiteX4" fmla="*/ 6656386 w 6810174"/>
              <a:gd name="connsiteY4" fmla="*/ 1141086 h 5394076"/>
              <a:gd name="connsiteX5" fmla="*/ 4868619 w 6810174"/>
              <a:gd name="connsiteY5" fmla="*/ 1499563 h 5394076"/>
              <a:gd name="connsiteX6" fmla="*/ 4868619 w 6810174"/>
              <a:gd name="connsiteY6" fmla="*/ 3850442 h 5394076"/>
              <a:gd name="connsiteX7" fmla="*/ 4517159 w 6810174"/>
              <a:gd name="connsiteY7" fmla="*/ 4264384 h 5394076"/>
              <a:gd name="connsiteX8" fmla="*/ 2758780 w 6810174"/>
              <a:gd name="connsiteY8" fmla="*/ 5287589 h 5394076"/>
              <a:gd name="connsiteX9" fmla="*/ 2142850 w 6810174"/>
              <a:gd name="connsiteY9" fmla="*/ 5287524 h 5394076"/>
              <a:gd name="connsiteX10" fmla="*/ 232634 w 6810174"/>
              <a:gd name="connsiteY10" fmla="*/ 4208949 h 5394076"/>
              <a:gd name="connsiteX11" fmla="*/ 3442 w 6810174"/>
              <a:gd name="connsiteY11" fmla="*/ 3748146 h 5394076"/>
              <a:gd name="connsiteX12" fmla="*/ 0 w 6810174"/>
              <a:gd name="connsiteY12" fmla="*/ 1569921 h 5394076"/>
              <a:gd name="connsiteX0" fmla="*/ 0 w 5137670"/>
              <a:gd name="connsiteY0" fmla="*/ 1569921 h 5394076"/>
              <a:gd name="connsiteX1" fmla="*/ 171522 w 5137670"/>
              <a:gd name="connsiteY1" fmla="*/ 1156706 h 5394076"/>
              <a:gd name="connsiteX2" fmla="*/ 2160970 w 5137670"/>
              <a:gd name="connsiteY2" fmla="*/ 12764 h 5394076"/>
              <a:gd name="connsiteX3" fmla="*/ 2658324 w 5137670"/>
              <a:gd name="connsiteY3" fmla="*/ 0 h 5394076"/>
              <a:gd name="connsiteX4" fmla="*/ 4617917 w 5137670"/>
              <a:gd name="connsiteY4" fmla="*/ 1117656 h 5394076"/>
              <a:gd name="connsiteX5" fmla="*/ 4868619 w 5137670"/>
              <a:gd name="connsiteY5" fmla="*/ 1499563 h 5394076"/>
              <a:gd name="connsiteX6" fmla="*/ 4868619 w 5137670"/>
              <a:gd name="connsiteY6" fmla="*/ 3850442 h 5394076"/>
              <a:gd name="connsiteX7" fmla="*/ 4517159 w 5137670"/>
              <a:gd name="connsiteY7" fmla="*/ 4264384 h 5394076"/>
              <a:gd name="connsiteX8" fmla="*/ 2758780 w 5137670"/>
              <a:gd name="connsiteY8" fmla="*/ 5287589 h 5394076"/>
              <a:gd name="connsiteX9" fmla="*/ 2142850 w 5137670"/>
              <a:gd name="connsiteY9" fmla="*/ 5287524 h 5394076"/>
              <a:gd name="connsiteX10" fmla="*/ 232634 w 5137670"/>
              <a:gd name="connsiteY10" fmla="*/ 4208949 h 5394076"/>
              <a:gd name="connsiteX11" fmla="*/ 3442 w 5137670"/>
              <a:gd name="connsiteY11" fmla="*/ 3748146 h 5394076"/>
              <a:gd name="connsiteX12" fmla="*/ 0 w 5137670"/>
              <a:gd name="connsiteY12" fmla="*/ 1569921 h 5394076"/>
              <a:gd name="connsiteX0" fmla="*/ 0 w 4972114"/>
              <a:gd name="connsiteY0" fmla="*/ 1569921 h 5394076"/>
              <a:gd name="connsiteX1" fmla="*/ 171522 w 4972114"/>
              <a:gd name="connsiteY1" fmla="*/ 1156706 h 5394076"/>
              <a:gd name="connsiteX2" fmla="*/ 2160970 w 4972114"/>
              <a:gd name="connsiteY2" fmla="*/ 12764 h 5394076"/>
              <a:gd name="connsiteX3" fmla="*/ 2658324 w 4972114"/>
              <a:gd name="connsiteY3" fmla="*/ 0 h 5394076"/>
              <a:gd name="connsiteX4" fmla="*/ 4617917 w 4972114"/>
              <a:gd name="connsiteY4" fmla="*/ 1117656 h 5394076"/>
              <a:gd name="connsiteX5" fmla="*/ 4868619 w 4972114"/>
              <a:gd name="connsiteY5" fmla="*/ 1499563 h 5394076"/>
              <a:gd name="connsiteX6" fmla="*/ 4868619 w 4972114"/>
              <a:gd name="connsiteY6" fmla="*/ 3850442 h 5394076"/>
              <a:gd name="connsiteX7" fmla="*/ 4517159 w 4972114"/>
              <a:gd name="connsiteY7" fmla="*/ 4264384 h 5394076"/>
              <a:gd name="connsiteX8" fmla="*/ 2758780 w 4972114"/>
              <a:gd name="connsiteY8" fmla="*/ 5287589 h 5394076"/>
              <a:gd name="connsiteX9" fmla="*/ 2142850 w 4972114"/>
              <a:gd name="connsiteY9" fmla="*/ 5287524 h 5394076"/>
              <a:gd name="connsiteX10" fmla="*/ 232634 w 4972114"/>
              <a:gd name="connsiteY10" fmla="*/ 4208949 h 5394076"/>
              <a:gd name="connsiteX11" fmla="*/ 3442 w 4972114"/>
              <a:gd name="connsiteY11" fmla="*/ 3748146 h 5394076"/>
              <a:gd name="connsiteX12" fmla="*/ 0 w 4972114"/>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59073 h 5383228"/>
              <a:gd name="connsiteX1" fmla="*/ 171522 w 4869009"/>
              <a:gd name="connsiteY1" fmla="*/ 1145858 h 5383228"/>
              <a:gd name="connsiteX2" fmla="*/ 2160970 w 4869009"/>
              <a:gd name="connsiteY2" fmla="*/ 1916 h 5383228"/>
              <a:gd name="connsiteX3" fmla="*/ 2701714 w 4869009"/>
              <a:gd name="connsiteY3" fmla="*/ 0 h 5383228"/>
              <a:gd name="connsiteX4" fmla="*/ 4617917 w 4869009"/>
              <a:gd name="connsiteY4" fmla="*/ 1106808 h 5383228"/>
              <a:gd name="connsiteX5" fmla="*/ 4868619 w 4869009"/>
              <a:gd name="connsiteY5" fmla="*/ 1488715 h 5383228"/>
              <a:gd name="connsiteX6" fmla="*/ 4868619 w 4869009"/>
              <a:gd name="connsiteY6" fmla="*/ 3817899 h 5383228"/>
              <a:gd name="connsiteX7" fmla="*/ 4517159 w 4869009"/>
              <a:gd name="connsiteY7" fmla="*/ 4253536 h 5383228"/>
              <a:gd name="connsiteX8" fmla="*/ 2758780 w 4869009"/>
              <a:gd name="connsiteY8" fmla="*/ 5276741 h 5383228"/>
              <a:gd name="connsiteX9" fmla="*/ 2142850 w 4869009"/>
              <a:gd name="connsiteY9" fmla="*/ 5276676 h 5383228"/>
              <a:gd name="connsiteX10" fmla="*/ 232634 w 4869009"/>
              <a:gd name="connsiteY10" fmla="*/ 4198101 h 5383228"/>
              <a:gd name="connsiteX11" fmla="*/ 3442 w 4869009"/>
              <a:gd name="connsiteY11" fmla="*/ 3737298 h 5383228"/>
              <a:gd name="connsiteX12" fmla="*/ 0 w 4869009"/>
              <a:gd name="connsiteY12" fmla="*/ 1559073 h 5383228"/>
              <a:gd name="connsiteX0" fmla="*/ 0 w 4869009"/>
              <a:gd name="connsiteY0" fmla="*/ 1635574 h 5459729"/>
              <a:gd name="connsiteX1" fmla="*/ 171522 w 4869009"/>
              <a:gd name="connsiteY1" fmla="*/ 1222359 h 5459729"/>
              <a:gd name="connsiteX2" fmla="*/ 2160970 w 4869009"/>
              <a:gd name="connsiteY2" fmla="*/ 78417 h 5459729"/>
              <a:gd name="connsiteX3" fmla="*/ 2701714 w 4869009"/>
              <a:gd name="connsiteY3" fmla="*/ 76501 h 5459729"/>
              <a:gd name="connsiteX4" fmla="*/ 4617917 w 4869009"/>
              <a:gd name="connsiteY4" fmla="*/ 1183309 h 5459729"/>
              <a:gd name="connsiteX5" fmla="*/ 4868619 w 4869009"/>
              <a:gd name="connsiteY5" fmla="*/ 1565216 h 5459729"/>
              <a:gd name="connsiteX6" fmla="*/ 4868619 w 4869009"/>
              <a:gd name="connsiteY6" fmla="*/ 3894400 h 5459729"/>
              <a:gd name="connsiteX7" fmla="*/ 4517159 w 4869009"/>
              <a:gd name="connsiteY7" fmla="*/ 4330037 h 5459729"/>
              <a:gd name="connsiteX8" fmla="*/ 2758780 w 4869009"/>
              <a:gd name="connsiteY8" fmla="*/ 5353242 h 5459729"/>
              <a:gd name="connsiteX9" fmla="*/ 2142850 w 4869009"/>
              <a:gd name="connsiteY9" fmla="*/ 5353177 h 5459729"/>
              <a:gd name="connsiteX10" fmla="*/ 232634 w 4869009"/>
              <a:gd name="connsiteY10" fmla="*/ 4274602 h 5459729"/>
              <a:gd name="connsiteX11" fmla="*/ 3442 w 4869009"/>
              <a:gd name="connsiteY11" fmla="*/ 3813799 h 5459729"/>
              <a:gd name="connsiteX12" fmla="*/ 0 w 4869009"/>
              <a:gd name="connsiteY12" fmla="*/ 1635574 h 5459729"/>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2193 w 4871202"/>
              <a:gd name="connsiteY0" fmla="*/ 1656817 h 5480972"/>
              <a:gd name="connsiteX1" fmla="*/ 173715 w 4871202"/>
              <a:gd name="connsiteY1" fmla="*/ 1243602 h 5480972"/>
              <a:gd name="connsiteX2" fmla="*/ 2163163 w 4871202"/>
              <a:gd name="connsiteY2" fmla="*/ 99660 h 5480972"/>
              <a:gd name="connsiteX3" fmla="*/ 2703907 w 4871202"/>
              <a:gd name="connsiteY3" fmla="*/ 97744 h 5480972"/>
              <a:gd name="connsiteX4" fmla="*/ 4620110 w 4871202"/>
              <a:gd name="connsiteY4" fmla="*/ 1204552 h 5480972"/>
              <a:gd name="connsiteX5" fmla="*/ 4870812 w 4871202"/>
              <a:gd name="connsiteY5" fmla="*/ 1586459 h 5480972"/>
              <a:gd name="connsiteX6" fmla="*/ 4870812 w 4871202"/>
              <a:gd name="connsiteY6" fmla="*/ 3915643 h 5480972"/>
              <a:gd name="connsiteX7" fmla="*/ 4519352 w 4871202"/>
              <a:gd name="connsiteY7" fmla="*/ 4351280 h 5480972"/>
              <a:gd name="connsiteX8" fmla="*/ 2760973 w 4871202"/>
              <a:gd name="connsiteY8" fmla="*/ 5374485 h 5480972"/>
              <a:gd name="connsiteX9" fmla="*/ 2145043 w 4871202"/>
              <a:gd name="connsiteY9" fmla="*/ 5374420 h 5480972"/>
              <a:gd name="connsiteX10" fmla="*/ 234827 w 4871202"/>
              <a:gd name="connsiteY10" fmla="*/ 4295845 h 5480972"/>
              <a:gd name="connsiteX11" fmla="*/ 5635 w 4871202"/>
              <a:gd name="connsiteY11" fmla="*/ 3835042 h 5480972"/>
              <a:gd name="connsiteX12" fmla="*/ 2193 w 4871202"/>
              <a:gd name="connsiteY12" fmla="*/ 1656817 h 5480972"/>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1202" h="5491218">
                <a:moveTo>
                  <a:pt x="2193" y="1656817"/>
                </a:moveTo>
                <a:cubicBezTo>
                  <a:pt x="-294" y="1513655"/>
                  <a:pt x="-24477" y="1408459"/>
                  <a:pt x="173715" y="1243602"/>
                </a:cubicBezTo>
                <a:lnTo>
                  <a:pt x="2163163" y="99660"/>
                </a:lnTo>
                <a:cubicBezTo>
                  <a:pt x="2305445" y="17665"/>
                  <a:pt x="2436879" y="-75178"/>
                  <a:pt x="2703907" y="97744"/>
                </a:cubicBezTo>
                <a:lnTo>
                  <a:pt x="4620110" y="1204552"/>
                </a:lnTo>
                <a:cubicBezTo>
                  <a:pt x="4751599" y="1291808"/>
                  <a:pt x="4853978" y="1352501"/>
                  <a:pt x="4870812" y="1586459"/>
                </a:cubicBezTo>
                <a:cubicBezTo>
                  <a:pt x="4869640" y="2147361"/>
                  <a:pt x="4872114" y="2906822"/>
                  <a:pt x="4870812" y="3915643"/>
                </a:cubicBezTo>
                <a:cubicBezTo>
                  <a:pt x="4850114" y="4147215"/>
                  <a:pt x="4773364" y="4213289"/>
                  <a:pt x="4519352" y="4351280"/>
                </a:cubicBezTo>
                <a:cubicBezTo>
                  <a:pt x="3705736" y="4839298"/>
                  <a:pt x="3126752" y="5163609"/>
                  <a:pt x="2760973" y="5374485"/>
                </a:cubicBezTo>
                <a:cubicBezTo>
                  <a:pt x="2541114" y="5505825"/>
                  <a:pt x="2400506" y="5548447"/>
                  <a:pt x="2134195" y="5385268"/>
                </a:cubicBezTo>
                <a:cubicBezTo>
                  <a:pt x="1589943" y="5089860"/>
                  <a:pt x="747165" y="4595365"/>
                  <a:pt x="234827" y="4295845"/>
                </a:cubicBezTo>
                <a:cubicBezTo>
                  <a:pt x="-27498" y="4106448"/>
                  <a:pt x="8486" y="3991029"/>
                  <a:pt x="5635" y="3835042"/>
                </a:cubicBezTo>
                <a:cubicBezTo>
                  <a:pt x="3914" y="2745929"/>
                  <a:pt x="3340" y="2382892"/>
                  <a:pt x="2193" y="1656817"/>
                </a:cubicBezTo>
                <a:close/>
              </a:path>
            </a:pathLst>
          </a:custGeom>
          <a:ln w="28575">
            <a:noFill/>
            <a:miter lim="400000"/>
          </a:ln>
          <a:extLst>
            <a:ext uri="{C572A759-6A51-4108-AA02-DFA0A04FC94B}">
              <ma14:wrappingTextBoxFlag xmlns:ma14="http://schemas.microsoft.com/office/mac/drawingml/2011/main" xmlns="" val="1"/>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5"/>
          <p:cNvSpPr>
            <a:spLocks noGrp="1"/>
          </p:cNvSpPr>
          <p:nvPr>
            <p:ph sz="quarter" idx="13"/>
          </p:nvPr>
        </p:nvSpPr>
        <p:spPr>
          <a:xfrm>
            <a:off x="17894554" y="5804727"/>
            <a:ext cx="4849140" cy="5466348"/>
          </a:xfrm>
          <a:custGeom>
            <a:avLst/>
            <a:gdLst>
              <a:gd name="connsiteX0" fmla="*/ -16 w 6148387"/>
              <a:gd name="connsiteY0" fmla="*/ 3305778 h 5140326"/>
              <a:gd name="connsiteX1" fmla="*/ 608879 w 6148387"/>
              <a:gd name="connsiteY1" fmla="*/ 1018109 h 5140326"/>
              <a:gd name="connsiteX2" fmla="*/ 3074194 w 6148387"/>
              <a:gd name="connsiteY2" fmla="*/ 0 h 5140326"/>
              <a:gd name="connsiteX3" fmla="*/ 5539508 w 6148387"/>
              <a:gd name="connsiteY3" fmla="*/ 1018109 h 5140326"/>
              <a:gd name="connsiteX4" fmla="*/ 6148403 w 6148387"/>
              <a:gd name="connsiteY4" fmla="*/ 3305778 h 5140326"/>
              <a:gd name="connsiteX5" fmla="*/ 4442331 w 6148387"/>
              <a:gd name="connsiteY5" fmla="*/ 5140353 h 5140326"/>
              <a:gd name="connsiteX6" fmla="*/ 1706056 w 6148387"/>
              <a:gd name="connsiteY6" fmla="*/ 5140353 h 5140326"/>
              <a:gd name="connsiteX7" fmla="*/ -16 w 6148387"/>
              <a:gd name="connsiteY7" fmla="*/ 3305778 h 5140326"/>
              <a:gd name="connsiteX0" fmla="*/ 0 w 6148419"/>
              <a:gd name="connsiteY0" fmla="*/ 3400371 h 5234946"/>
              <a:gd name="connsiteX1" fmla="*/ 608895 w 6148419"/>
              <a:gd name="connsiteY1" fmla="*/ 1112702 h 5234946"/>
              <a:gd name="connsiteX2" fmla="*/ 2285934 w 6148419"/>
              <a:gd name="connsiteY2" fmla="*/ 0 h 5234946"/>
              <a:gd name="connsiteX3" fmla="*/ 5539524 w 6148419"/>
              <a:gd name="connsiteY3" fmla="*/ 1112702 h 5234946"/>
              <a:gd name="connsiteX4" fmla="*/ 6148419 w 6148419"/>
              <a:gd name="connsiteY4" fmla="*/ 3400371 h 5234946"/>
              <a:gd name="connsiteX5" fmla="*/ 4442347 w 6148419"/>
              <a:gd name="connsiteY5" fmla="*/ 5234946 h 5234946"/>
              <a:gd name="connsiteX6" fmla="*/ 1706072 w 6148419"/>
              <a:gd name="connsiteY6" fmla="*/ 5234946 h 5234946"/>
              <a:gd name="connsiteX7" fmla="*/ 0 w 6148419"/>
              <a:gd name="connsiteY7" fmla="*/ 3400371 h 5234946"/>
              <a:gd name="connsiteX0" fmla="*/ 945340 w 7093759"/>
              <a:gd name="connsiteY0" fmla="*/ 3400371 h 5234946"/>
              <a:gd name="connsiteX1" fmla="*/ 0 w 7093759"/>
              <a:gd name="connsiteY1" fmla="*/ 1128322 h 5234946"/>
              <a:gd name="connsiteX2" fmla="*/ 3231274 w 7093759"/>
              <a:gd name="connsiteY2" fmla="*/ 0 h 5234946"/>
              <a:gd name="connsiteX3" fmla="*/ 6484864 w 7093759"/>
              <a:gd name="connsiteY3" fmla="*/ 1112702 h 5234946"/>
              <a:gd name="connsiteX4" fmla="*/ 7093759 w 7093759"/>
              <a:gd name="connsiteY4" fmla="*/ 3400371 h 5234946"/>
              <a:gd name="connsiteX5" fmla="*/ 5387687 w 7093759"/>
              <a:gd name="connsiteY5" fmla="*/ 5234946 h 5234946"/>
              <a:gd name="connsiteX6" fmla="*/ 2651412 w 7093759"/>
              <a:gd name="connsiteY6" fmla="*/ 5234946 h 5234946"/>
              <a:gd name="connsiteX7" fmla="*/ 945340 w 7093759"/>
              <a:gd name="connsiteY7" fmla="*/ 3400371 h 5234946"/>
              <a:gd name="connsiteX0" fmla="*/ 945340 w 7093759"/>
              <a:gd name="connsiteY0" fmla="*/ 3415991 h 5250566"/>
              <a:gd name="connsiteX1" fmla="*/ 0 w 7093759"/>
              <a:gd name="connsiteY1" fmla="*/ 1143942 h 5250566"/>
              <a:gd name="connsiteX2" fmla="*/ 1989448 w 7093759"/>
              <a:gd name="connsiteY2" fmla="*/ 0 h 5250566"/>
              <a:gd name="connsiteX3" fmla="*/ 6484864 w 7093759"/>
              <a:gd name="connsiteY3" fmla="*/ 1128322 h 5250566"/>
              <a:gd name="connsiteX4" fmla="*/ 7093759 w 7093759"/>
              <a:gd name="connsiteY4" fmla="*/ 3415991 h 5250566"/>
              <a:gd name="connsiteX5" fmla="*/ 5387687 w 7093759"/>
              <a:gd name="connsiteY5" fmla="*/ 5250566 h 5250566"/>
              <a:gd name="connsiteX6" fmla="*/ 2651412 w 7093759"/>
              <a:gd name="connsiteY6" fmla="*/ 5250566 h 5250566"/>
              <a:gd name="connsiteX7" fmla="*/ 945340 w 7093759"/>
              <a:gd name="connsiteY7" fmla="*/ 3415991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556183"/>
              <a:gd name="connsiteX1" fmla="*/ 171522 w 7265281"/>
              <a:gd name="connsiteY1" fmla="*/ 1143942 h 4556183"/>
              <a:gd name="connsiteX2" fmla="*/ 2160970 w 7265281"/>
              <a:gd name="connsiteY2" fmla="*/ 0 h 4556183"/>
              <a:gd name="connsiteX3" fmla="*/ 6656386 w 7265281"/>
              <a:gd name="connsiteY3" fmla="*/ 1128322 h 4556183"/>
              <a:gd name="connsiteX4" fmla="*/ 7265281 w 7265281"/>
              <a:gd name="connsiteY4" fmla="*/ 3415991 h 4556183"/>
              <a:gd name="connsiteX5" fmla="*/ 256065 w 7265281"/>
              <a:gd name="connsiteY5" fmla="*/ 4219616 h 4556183"/>
              <a:gd name="connsiteX6" fmla="*/ 3442 w 7265281"/>
              <a:gd name="connsiteY6" fmla="*/ 3735382 h 4556183"/>
              <a:gd name="connsiteX7" fmla="*/ 0 w 7265281"/>
              <a:gd name="connsiteY7" fmla="*/ 1557157 h 4556183"/>
              <a:gd name="connsiteX0" fmla="*/ 0 w 7265281"/>
              <a:gd name="connsiteY0" fmla="*/ 1557157 h 4621387"/>
              <a:gd name="connsiteX1" fmla="*/ 171522 w 7265281"/>
              <a:gd name="connsiteY1" fmla="*/ 1143942 h 4621387"/>
              <a:gd name="connsiteX2" fmla="*/ 2160970 w 7265281"/>
              <a:gd name="connsiteY2" fmla="*/ 0 h 4621387"/>
              <a:gd name="connsiteX3" fmla="*/ 6656386 w 7265281"/>
              <a:gd name="connsiteY3" fmla="*/ 1128322 h 4621387"/>
              <a:gd name="connsiteX4" fmla="*/ 7265281 w 7265281"/>
              <a:gd name="connsiteY4" fmla="*/ 3415991 h 4621387"/>
              <a:gd name="connsiteX5" fmla="*/ 256065 w 7265281"/>
              <a:gd name="connsiteY5" fmla="*/ 4219616 h 4621387"/>
              <a:gd name="connsiteX6" fmla="*/ 3442 w 7265281"/>
              <a:gd name="connsiteY6" fmla="*/ 3735382 h 4621387"/>
              <a:gd name="connsiteX7" fmla="*/ 0 w 7265281"/>
              <a:gd name="connsiteY7" fmla="*/ 1557157 h 4621387"/>
              <a:gd name="connsiteX0" fmla="*/ 0 w 7265281"/>
              <a:gd name="connsiteY0" fmla="*/ 1557157 h 4252967"/>
              <a:gd name="connsiteX1" fmla="*/ 171522 w 7265281"/>
              <a:gd name="connsiteY1" fmla="*/ 1143942 h 4252967"/>
              <a:gd name="connsiteX2" fmla="*/ 2160970 w 7265281"/>
              <a:gd name="connsiteY2" fmla="*/ 0 h 4252967"/>
              <a:gd name="connsiteX3" fmla="*/ 6656386 w 7265281"/>
              <a:gd name="connsiteY3" fmla="*/ 1128322 h 4252967"/>
              <a:gd name="connsiteX4" fmla="*/ 7265281 w 7265281"/>
              <a:gd name="connsiteY4" fmla="*/ 3415991 h 4252967"/>
              <a:gd name="connsiteX5" fmla="*/ 256065 w 7265281"/>
              <a:gd name="connsiteY5" fmla="*/ 4219616 h 4252967"/>
              <a:gd name="connsiteX6" fmla="*/ 3442 w 7265281"/>
              <a:gd name="connsiteY6" fmla="*/ 3735382 h 4252967"/>
              <a:gd name="connsiteX7" fmla="*/ 0 w 7265281"/>
              <a:gd name="connsiteY7" fmla="*/ 1557157 h 4252967"/>
              <a:gd name="connsiteX0" fmla="*/ 0 w 7265281"/>
              <a:gd name="connsiteY0" fmla="*/ 1557157 h 4290251"/>
              <a:gd name="connsiteX1" fmla="*/ 171522 w 7265281"/>
              <a:gd name="connsiteY1" fmla="*/ 1143942 h 4290251"/>
              <a:gd name="connsiteX2" fmla="*/ 2160970 w 7265281"/>
              <a:gd name="connsiteY2" fmla="*/ 0 h 4290251"/>
              <a:gd name="connsiteX3" fmla="*/ 6656386 w 7265281"/>
              <a:gd name="connsiteY3" fmla="*/ 1128322 h 4290251"/>
              <a:gd name="connsiteX4" fmla="*/ 7265281 w 7265281"/>
              <a:gd name="connsiteY4" fmla="*/ 3415991 h 4290251"/>
              <a:gd name="connsiteX5" fmla="*/ 256065 w 7265281"/>
              <a:gd name="connsiteY5" fmla="*/ 4219616 h 4290251"/>
              <a:gd name="connsiteX6" fmla="*/ 3442 w 7265281"/>
              <a:gd name="connsiteY6" fmla="*/ 3735382 h 4290251"/>
              <a:gd name="connsiteX7" fmla="*/ 0 w 7265281"/>
              <a:gd name="connsiteY7" fmla="*/ 1557157 h 4290251"/>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6656386"/>
              <a:gd name="connsiteY0" fmla="*/ 1557157 h 4951785"/>
              <a:gd name="connsiteX1" fmla="*/ 171522 w 6656386"/>
              <a:gd name="connsiteY1" fmla="*/ 1143942 h 4951785"/>
              <a:gd name="connsiteX2" fmla="*/ 2160970 w 6656386"/>
              <a:gd name="connsiteY2" fmla="*/ 0 h 4951785"/>
              <a:gd name="connsiteX3" fmla="*/ 6656386 w 6656386"/>
              <a:gd name="connsiteY3" fmla="*/ 1128322 h 4951785"/>
              <a:gd name="connsiteX4" fmla="*/ 2180823 w 6656386"/>
              <a:gd name="connsiteY4" fmla="*/ 4845263 h 4951785"/>
              <a:gd name="connsiteX5" fmla="*/ 256065 w 6656386"/>
              <a:gd name="connsiteY5" fmla="*/ 4219616 h 4951785"/>
              <a:gd name="connsiteX6" fmla="*/ 3442 w 6656386"/>
              <a:gd name="connsiteY6" fmla="*/ 3735382 h 4951785"/>
              <a:gd name="connsiteX7" fmla="*/ 0 w 6656386"/>
              <a:gd name="connsiteY7" fmla="*/ 1557157 h 4951785"/>
              <a:gd name="connsiteX0" fmla="*/ 0 w 6656386"/>
              <a:gd name="connsiteY0" fmla="*/ 1557157 h 4845263"/>
              <a:gd name="connsiteX1" fmla="*/ 171522 w 6656386"/>
              <a:gd name="connsiteY1" fmla="*/ 1143942 h 4845263"/>
              <a:gd name="connsiteX2" fmla="*/ 2160970 w 6656386"/>
              <a:gd name="connsiteY2" fmla="*/ 0 h 4845263"/>
              <a:gd name="connsiteX3" fmla="*/ 6656386 w 6656386"/>
              <a:gd name="connsiteY3" fmla="*/ 1128322 h 4845263"/>
              <a:gd name="connsiteX4" fmla="*/ 2180823 w 6656386"/>
              <a:gd name="connsiteY4" fmla="*/ 4845263 h 4845263"/>
              <a:gd name="connsiteX5" fmla="*/ 256065 w 6656386"/>
              <a:gd name="connsiteY5" fmla="*/ 4219616 h 4845263"/>
              <a:gd name="connsiteX6" fmla="*/ 3442 w 6656386"/>
              <a:gd name="connsiteY6" fmla="*/ 3735382 h 4845263"/>
              <a:gd name="connsiteX7" fmla="*/ 0 w 6656386"/>
              <a:gd name="connsiteY7" fmla="*/ 1557157 h 4845263"/>
              <a:gd name="connsiteX0" fmla="*/ 0 w 6656386"/>
              <a:gd name="connsiteY0" fmla="*/ 1557157 h 4972414"/>
              <a:gd name="connsiteX1" fmla="*/ 171522 w 6656386"/>
              <a:gd name="connsiteY1" fmla="*/ 1143942 h 4972414"/>
              <a:gd name="connsiteX2" fmla="*/ 2160970 w 6656386"/>
              <a:gd name="connsiteY2" fmla="*/ 0 h 4972414"/>
              <a:gd name="connsiteX3" fmla="*/ 6656386 w 6656386"/>
              <a:gd name="connsiteY3" fmla="*/ 1128322 h 4972414"/>
              <a:gd name="connsiteX4" fmla="*/ 2180823 w 6656386"/>
              <a:gd name="connsiteY4" fmla="*/ 4845263 h 4972414"/>
              <a:gd name="connsiteX5" fmla="*/ 1775769 w 6656386"/>
              <a:gd name="connsiteY5" fmla="*/ 4118846 h 4972414"/>
              <a:gd name="connsiteX6" fmla="*/ 256065 w 6656386"/>
              <a:gd name="connsiteY6" fmla="*/ 4219616 h 4972414"/>
              <a:gd name="connsiteX7" fmla="*/ 3442 w 6656386"/>
              <a:gd name="connsiteY7" fmla="*/ 3735382 h 4972414"/>
              <a:gd name="connsiteX8" fmla="*/ 0 w 6656386"/>
              <a:gd name="connsiteY8" fmla="*/ 1557157 h 4972414"/>
              <a:gd name="connsiteX0" fmla="*/ 0 w 6656386"/>
              <a:gd name="connsiteY0" fmla="*/ 1557157 h 4996609"/>
              <a:gd name="connsiteX1" fmla="*/ 171522 w 6656386"/>
              <a:gd name="connsiteY1" fmla="*/ 1143942 h 4996609"/>
              <a:gd name="connsiteX2" fmla="*/ 2160970 w 6656386"/>
              <a:gd name="connsiteY2" fmla="*/ 0 h 4996609"/>
              <a:gd name="connsiteX3" fmla="*/ 6656386 w 6656386"/>
              <a:gd name="connsiteY3" fmla="*/ 1128322 h 4996609"/>
              <a:gd name="connsiteX4" fmla="*/ 2180823 w 6656386"/>
              <a:gd name="connsiteY4" fmla="*/ 4845263 h 4996609"/>
              <a:gd name="connsiteX5" fmla="*/ 1775769 w 6656386"/>
              <a:gd name="connsiteY5" fmla="*/ 4118846 h 4996609"/>
              <a:gd name="connsiteX6" fmla="*/ 256065 w 6656386"/>
              <a:gd name="connsiteY6" fmla="*/ 4219616 h 4996609"/>
              <a:gd name="connsiteX7" fmla="*/ 3442 w 6656386"/>
              <a:gd name="connsiteY7" fmla="*/ 3735382 h 4996609"/>
              <a:gd name="connsiteX8" fmla="*/ 0 w 6656386"/>
              <a:gd name="connsiteY8" fmla="*/ 1557157 h 4996609"/>
              <a:gd name="connsiteX0" fmla="*/ 0 w 6656386"/>
              <a:gd name="connsiteY0" fmla="*/ 1557157 h 5322402"/>
              <a:gd name="connsiteX1" fmla="*/ 171522 w 6656386"/>
              <a:gd name="connsiteY1" fmla="*/ 1143942 h 5322402"/>
              <a:gd name="connsiteX2" fmla="*/ 2160970 w 6656386"/>
              <a:gd name="connsiteY2" fmla="*/ 0 h 5322402"/>
              <a:gd name="connsiteX3" fmla="*/ 6656386 w 6656386"/>
              <a:gd name="connsiteY3" fmla="*/ 1128322 h 5322402"/>
              <a:gd name="connsiteX4" fmla="*/ 2875933 w 6656386"/>
              <a:gd name="connsiteY4" fmla="*/ 5204533 h 5322402"/>
              <a:gd name="connsiteX5" fmla="*/ 1775769 w 6656386"/>
              <a:gd name="connsiteY5" fmla="*/ 4118846 h 5322402"/>
              <a:gd name="connsiteX6" fmla="*/ 256065 w 6656386"/>
              <a:gd name="connsiteY6" fmla="*/ 4219616 h 5322402"/>
              <a:gd name="connsiteX7" fmla="*/ 3442 w 6656386"/>
              <a:gd name="connsiteY7" fmla="*/ 3735382 h 5322402"/>
              <a:gd name="connsiteX8" fmla="*/ 0 w 6656386"/>
              <a:gd name="connsiteY8" fmla="*/ 1557157 h 5322402"/>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99872"/>
              <a:gd name="connsiteX1" fmla="*/ 171522 w 6656386"/>
              <a:gd name="connsiteY1" fmla="*/ 1143942 h 5599872"/>
              <a:gd name="connsiteX2" fmla="*/ 2160970 w 6656386"/>
              <a:gd name="connsiteY2" fmla="*/ 0 h 5599872"/>
              <a:gd name="connsiteX3" fmla="*/ 6656386 w 6656386"/>
              <a:gd name="connsiteY3" fmla="*/ 1128322 h 5599872"/>
              <a:gd name="connsiteX4" fmla="*/ 2758780 w 6656386"/>
              <a:gd name="connsiteY4" fmla="*/ 5274825 h 5599872"/>
              <a:gd name="connsiteX5" fmla="*/ 2142850 w 6656386"/>
              <a:gd name="connsiteY5" fmla="*/ 5274760 h 5599872"/>
              <a:gd name="connsiteX6" fmla="*/ 232634 w 6656386"/>
              <a:gd name="connsiteY6" fmla="*/ 4196185 h 5599872"/>
              <a:gd name="connsiteX7" fmla="*/ 3442 w 6656386"/>
              <a:gd name="connsiteY7" fmla="*/ 3735382 h 5599872"/>
              <a:gd name="connsiteX8" fmla="*/ 0 w 6656386"/>
              <a:gd name="connsiteY8" fmla="*/ 1557157 h 5599872"/>
              <a:gd name="connsiteX0" fmla="*/ 0 w 6656386"/>
              <a:gd name="connsiteY0" fmla="*/ 1557157 h 5474041"/>
              <a:gd name="connsiteX1" fmla="*/ 171522 w 6656386"/>
              <a:gd name="connsiteY1" fmla="*/ 1143942 h 5474041"/>
              <a:gd name="connsiteX2" fmla="*/ 2160970 w 6656386"/>
              <a:gd name="connsiteY2" fmla="*/ 0 h 5474041"/>
              <a:gd name="connsiteX3" fmla="*/ 6656386 w 6656386"/>
              <a:gd name="connsiteY3" fmla="*/ 1128322 h 5474041"/>
              <a:gd name="connsiteX4" fmla="*/ 2758780 w 6656386"/>
              <a:gd name="connsiteY4" fmla="*/ 5274825 h 5474041"/>
              <a:gd name="connsiteX5" fmla="*/ 2142850 w 6656386"/>
              <a:gd name="connsiteY5" fmla="*/ 5274760 h 5474041"/>
              <a:gd name="connsiteX6" fmla="*/ 232634 w 6656386"/>
              <a:gd name="connsiteY6" fmla="*/ 4196185 h 5474041"/>
              <a:gd name="connsiteX7" fmla="*/ 3442 w 6656386"/>
              <a:gd name="connsiteY7" fmla="*/ 3735382 h 5474041"/>
              <a:gd name="connsiteX8" fmla="*/ 0 w 6656386"/>
              <a:gd name="connsiteY8" fmla="*/ 1557157 h 5474041"/>
              <a:gd name="connsiteX0" fmla="*/ 0 w 6656386"/>
              <a:gd name="connsiteY0" fmla="*/ 1557157 h 5387035"/>
              <a:gd name="connsiteX1" fmla="*/ 171522 w 6656386"/>
              <a:gd name="connsiteY1" fmla="*/ 1143942 h 5387035"/>
              <a:gd name="connsiteX2" fmla="*/ 2160970 w 6656386"/>
              <a:gd name="connsiteY2" fmla="*/ 0 h 5387035"/>
              <a:gd name="connsiteX3" fmla="*/ 6656386 w 6656386"/>
              <a:gd name="connsiteY3" fmla="*/ 1128322 h 5387035"/>
              <a:gd name="connsiteX4" fmla="*/ 2758780 w 6656386"/>
              <a:gd name="connsiteY4" fmla="*/ 5274825 h 5387035"/>
              <a:gd name="connsiteX5" fmla="*/ 2142850 w 6656386"/>
              <a:gd name="connsiteY5" fmla="*/ 5274760 h 5387035"/>
              <a:gd name="connsiteX6" fmla="*/ 232634 w 6656386"/>
              <a:gd name="connsiteY6" fmla="*/ 4196185 h 5387035"/>
              <a:gd name="connsiteX7" fmla="*/ 3442 w 6656386"/>
              <a:gd name="connsiteY7" fmla="*/ 3735382 h 5387035"/>
              <a:gd name="connsiteX8" fmla="*/ 0 w 6656386"/>
              <a:gd name="connsiteY8" fmla="*/ 1557157 h 5387035"/>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88339"/>
              <a:gd name="connsiteY0" fmla="*/ 1557157 h 5378518"/>
              <a:gd name="connsiteX1" fmla="*/ 171522 w 6688339"/>
              <a:gd name="connsiteY1" fmla="*/ 1143942 h 5378518"/>
              <a:gd name="connsiteX2" fmla="*/ 2160970 w 6688339"/>
              <a:gd name="connsiteY2" fmla="*/ 0 h 5378518"/>
              <a:gd name="connsiteX3" fmla="*/ 6656386 w 6688339"/>
              <a:gd name="connsiteY3" fmla="*/ 1128322 h 5378518"/>
              <a:gd name="connsiteX4" fmla="*/ 4103217 w 6688339"/>
              <a:gd name="connsiteY4" fmla="*/ 3868919 h 5378518"/>
              <a:gd name="connsiteX5" fmla="*/ 2758780 w 6688339"/>
              <a:gd name="connsiteY5" fmla="*/ 5274825 h 5378518"/>
              <a:gd name="connsiteX6" fmla="*/ 2142850 w 6688339"/>
              <a:gd name="connsiteY6" fmla="*/ 5274760 h 5378518"/>
              <a:gd name="connsiteX7" fmla="*/ 232634 w 6688339"/>
              <a:gd name="connsiteY7" fmla="*/ 4196185 h 5378518"/>
              <a:gd name="connsiteX8" fmla="*/ 3442 w 6688339"/>
              <a:gd name="connsiteY8" fmla="*/ 3735382 h 5378518"/>
              <a:gd name="connsiteX9" fmla="*/ 0 w 6688339"/>
              <a:gd name="connsiteY9" fmla="*/ 1557157 h 5378518"/>
              <a:gd name="connsiteX0" fmla="*/ 0 w 6698680"/>
              <a:gd name="connsiteY0" fmla="*/ 1557157 h 5378518"/>
              <a:gd name="connsiteX1" fmla="*/ 171522 w 6698680"/>
              <a:gd name="connsiteY1" fmla="*/ 1143942 h 5378518"/>
              <a:gd name="connsiteX2" fmla="*/ 2160970 w 6698680"/>
              <a:gd name="connsiteY2" fmla="*/ 0 h 5378518"/>
              <a:gd name="connsiteX3" fmla="*/ 6656386 w 6698680"/>
              <a:gd name="connsiteY3" fmla="*/ 1128322 h 5378518"/>
              <a:gd name="connsiteX4" fmla="*/ 4103217 w 6698680"/>
              <a:gd name="connsiteY4" fmla="*/ 3868919 h 5378518"/>
              <a:gd name="connsiteX5" fmla="*/ 2758780 w 6698680"/>
              <a:gd name="connsiteY5" fmla="*/ 5274825 h 5378518"/>
              <a:gd name="connsiteX6" fmla="*/ 2142850 w 6698680"/>
              <a:gd name="connsiteY6" fmla="*/ 5274760 h 5378518"/>
              <a:gd name="connsiteX7" fmla="*/ 232634 w 6698680"/>
              <a:gd name="connsiteY7" fmla="*/ 4196185 h 5378518"/>
              <a:gd name="connsiteX8" fmla="*/ 3442 w 6698680"/>
              <a:gd name="connsiteY8" fmla="*/ 3735382 h 5378518"/>
              <a:gd name="connsiteX9" fmla="*/ 0 w 6698680"/>
              <a:gd name="connsiteY9" fmla="*/ 1557157 h 5378518"/>
              <a:gd name="connsiteX0" fmla="*/ 0 w 6710326"/>
              <a:gd name="connsiteY0" fmla="*/ 1557157 h 5378518"/>
              <a:gd name="connsiteX1" fmla="*/ 171522 w 6710326"/>
              <a:gd name="connsiteY1" fmla="*/ 1143942 h 5378518"/>
              <a:gd name="connsiteX2" fmla="*/ 2160970 w 6710326"/>
              <a:gd name="connsiteY2" fmla="*/ 0 h 5378518"/>
              <a:gd name="connsiteX3" fmla="*/ 6656386 w 6710326"/>
              <a:gd name="connsiteY3" fmla="*/ 1128322 h 5378518"/>
              <a:gd name="connsiteX4" fmla="*/ 4517159 w 6710326"/>
              <a:gd name="connsiteY4" fmla="*/ 4251620 h 5378518"/>
              <a:gd name="connsiteX5" fmla="*/ 2758780 w 6710326"/>
              <a:gd name="connsiteY5" fmla="*/ 5274825 h 5378518"/>
              <a:gd name="connsiteX6" fmla="*/ 2142850 w 6710326"/>
              <a:gd name="connsiteY6" fmla="*/ 5274760 h 5378518"/>
              <a:gd name="connsiteX7" fmla="*/ 232634 w 6710326"/>
              <a:gd name="connsiteY7" fmla="*/ 4196185 h 5378518"/>
              <a:gd name="connsiteX8" fmla="*/ 3442 w 6710326"/>
              <a:gd name="connsiteY8" fmla="*/ 3735382 h 5378518"/>
              <a:gd name="connsiteX9" fmla="*/ 0 w 6710326"/>
              <a:gd name="connsiteY9" fmla="*/ 1557157 h 5378518"/>
              <a:gd name="connsiteX0" fmla="*/ 0 w 6867584"/>
              <a:gd name="connsiteY0" fmla="*/ 1557157 h 5378518"/>
              <a:gd name="connsiteX1" fmla="*/ 171522 w 6867584"/>
              <a:gd name="connsiteY1" fmla="*/ 1143942 h 5378518"/>
              <a:gd name="connsiteX2" fmla="*/ 2160970 w 6867584"/>
              <a:gd name="connsiteY2" fmla="*/ 0 h 5378518"/>
              <a:gd name="connsiteX3" fmla="*/ 6656386 w 6867584"/>
              <a:gd name="connsiteY3" fmla="*/ 1128322 h 5378518"/>
              <a:gd name="connsiteX4" fmla="*/ 5969861 w 6867584"/>
              <a:gd name="connsiteY4" fmla="*/ 2666144 h 5378518"/>
              <a:gd name="connsiteX5" fmla="*/ 4517159 w 6867584"/>
              <a:gd name="connsiteY5" fmla="*/ 4251620 h 5378518"/>
              <a:gd name="connsiteX6" fmla="*/ 2758780 w 6867584"/>
              <a:gd name="connsiteY6" fmla="*/ 5274825 h 5378518"/>
              <a:gd name="connsiteX7" fmla="*/ 2142850 w 6867584"/>
              <a:gd name="connsiteY7" fmla="*/ 5274760 h 5378518"/>
              <a:gd name="connsiteX8" fmla="*/ 232634 w 6867584"/>
              <a:gd name="connsiteY8" fmla="*/ 4196185 h 5378518"/>
              <a:gd name="connsiteX9" fmla="*/ 3442 w 6867584"/>
              <a:gd name="connsiteY9" fmla="*/ 3735382 h 5378518"/>
              <a:gd name="connsiteX10" fmla="*/ 0 w 6867584"/>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81312"/>
              <a:gd name="connsiteX1" fmla="*/ 171522 w 6776737"/>
              <a:gd name="connsiteY1" fmla="*/ 1143942 h 5381312"/>
              <a:gd name="connsiteX2" fmla="*/ 2160970 w 6776737"/>
              <a:gd name="connsiteY2" fmla="*/ 0 h 5381312"/>
              <a:gd name="connsiteX3" fmla="*/ 6656386 w 6776737"/>
              <a:gd name="connsiteY3" fmla="*/ 1128322 h 5381312"/>
              <a:gd name="connsiteX4" fmla="*/ 4868619 w 6776737"/>
              <a:gd name="connsiteY4" fmla="*/ 3837678 h 5381312"/>
              <a:gd name="connsiteX5" fmla="*/ 4517159 w 6776737"/>
              <a:gd name="connsiteY5" fmla="*/ 4251620 h 5381312"/>
              <a:gd name="connsiteX6" fmla="*/ 2758780 w 6776737"/>
              <a:gd name="connsiteY6" fmla="*/ 5274825 h 5381312"/>
              <a:gd name="connsiteX7" fmla="*/ 2142850 w 6776737"/>
              <a:gd name="connsiteY7" fmla="*/ 5274760 h 5381312"/>
              <a:gd name="connsiteX8" fmla="*/ 232634 w 6776737"/>
              <a:gd name="connsiteY8" fmla="*/ 4196185 h 5381312"/>
              <a:gd name="connsiteX9" fmla="*/ 3442 w 6776737"/>
              <a:gd name="connsiteY9" fmla="*/ 3735382 h 5381312"/>
              <a:gd name="connsiteX10" fmla="*/ 0 w 6776737"/>
              <a:gd name="connsiteY10" fmla="*/ 1557157 h 5381312"/>
              <a:gd name="connsiteX0" fmla="*/ 0 w 7076447"/>
              <a:gd name="connsiteY0" fmla="*/ 1557157 h 5381312"/>
              <a:gd name="connsiteX1" fmla="*/ 171522 w 7076447"/>
              <a:gd name="connsiteY1" fmla="*/ 1143942 h 5381312"/>
              <a:gd name="connsiteX2" fmla="*/ 2160970 w 7076447"/>
              <a:gd name="connsiteY2" fmla="*/ 0 h 5381312"/>
              <a:gd name="connsiteX3" fmla="*/ 6656386 w 7076447"/>
              <a:gd name="connsiteY3" fmla="*/ 1128322 h 5381312"/>
              <a:gd name="connsiteX4" fmla="*/ 6680591 w 7076447"/>
              <a:gd name="connsiteY4" fmla="*/ 1713296 h 5381312"/>
              <a:gd name="connsiteX5" fmla="*/ 4868619 w 7076447"/>
              <a:gd name="connsiteY5" fmla="*/ 3837678 h 5381312"/>
              <a:gd name="connsiteX6" fmla="*/ 4517159 w 7076447"/>
              <a:gd name="connsiteY6" fmla="*/ 4251620 h 5381312"/>
              <a:gd name="connsiteX7" fmla="*/ 2758780 w 7076447"/>
              <a:gd name="connsiteY7" fmla="*/ 5274825 h 5381312"/>
              <a:gd name="connsiteX8" fmla="*/ 2142850 w 7076447"/>
              <a:gd name="connsiteY8" fmla="*/ 5274760 h 5381312"/>
              <a:gd name="connsiteX9" fmla="*/ 232634 w 7076447"/>
              <a:gd name="connsiteY9" fmla="*/ 4196185 h 5381312"/>
              <a:gd name="connsiteX10" fmla="*/ 3442 w 7076447"/>
              <a:gd name="connsiteY10" fmla="*/ 3735382 h 5381312"/>
              <a:gd name="connsiteX11" fmla="*/ 0 w 7076447"/>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4204749 w 6810174"/>
              <a:gd name="connsiteY3" fmla="*/ 502711 h 5381312"/>
              <a:gd name="connsiteX4" fmla="*/ 6656386 w 6810174"/>
              <a:gd name="connsiteY4" fmla="*/ 1128322 h 5381312"/>
              <a:gd name="connsiteX5" fmla="*/ 4868619 w 6810174"/>
              <a:gd name="connsiteY5" fmla="*/ 1486799 h 5381312"/>
              <a:gd name="connsiteX6" fmla="*/ 4868619 w 6810174"/>
              <a:gd name="connsiteY6" fmla="*/ 3837678 h 5381312"/>
              <a:gd name="connsiteX7" fmla="*/ 4517159 w 6810174"/>
              <a:gd name="connsiteY7" fmla="*/ 4251620 h 5381312"/>
              <a:gd name="connsiteX8" fmla="*/ 2758780 w 6810174"/>
              <a:gd name="connsiteY8" fmla="*/ 5274825 h 5381312"/>
              <a:gd name="connsiteX9" fmla="*/ 2142850 w 6810174"/>
              <a:gd name="connsiteY9" fmla="*/ 5274760 h 5381312"/>
              <a:gd name="connsiteX10" fmla="*/ 232634 w 6810174"/>
              <a:gd name="connsiteY10" fmla="*/ 4196185 h 5381312"/>
              <a:gd name="connsiteX11" fmla="*/ 3442 w 6810174"/>
              <a:gd name="connsiteY11" fmla="*/ 3735382 h 5381312"/>
              <a:gd name="connsiteX12" fmla="*/ 0 w 6810174"/>
              <a:gd name="connsiteY12" fmla="*/ 1557157 h 5381312"/>
              <a:gd name="connsiteX0" fmla="*/ 0 w 6810174"/>
              <a:gd name="connsiteY0" fmla="*/ 1569921 h 5394076"/>
              <a:gd name="connsiteX1" fmla="*/ 171522 w 6810174"/>
              <a:gd name="connsiteY1" fmla="*/ 1156706 h 5394076"/>
              <a:gd name="connsiteX2" fmla="*/ 2160970 w 6810174"/>
              <a:gd name="connsiteY2" fmla="*/ 12764 h 5394076"/>
              <a:gd name="connsiteX3" fmla="*/ 2658324 w 6810174"/>
              <a:gd name="connsiteY3" fmla="*/ 0 h 5394076"/>
              <a:gd name="connsiteX4" fmla="*/ 6656386 w 6810174"/>
              <a:gd name="connsiteY4" fmla="*/ 1141086 h 5394076"/>
              <a:gd name="connsiteX5" fmla="*/ 4868619 w 6810174"/>
              <a:gd name="connsiteY5" fmla="*/ 1499563 h 5394076"/>
              <a:gd name="connsiteX6" fmla="*/ 4868619 w 6810174"/>
              <a:gd name="connsiteY6" fmla="*/ 3850442 h 5394076"/>
              <a:gd name="connsiteX7" fmla="*/ 4517159 w 6810174"/>
              <a:gd name="connsiteY7" fmla="*/ 4264384 h 5394076"/>
              <a:gd name="connsiteX8" fmla="*/ 2758780 w 6810174"/>
              <a:gd name="connsiteY8" fmla="*/ 5287589 h 5394076"/>
              <a:gd name="connsiteX9" fmla="*/ 2142850 w 6810174"/>
              <a:gd name="connsiteY9" fmla="*/ 5287524 h 5394076"/>
              <a:gd name="connsiteX10" fmla="*/ 232634 w 6810174"/>
              <a:gd name="connsiteY10" fmla="*/ 4208949 h 5394076"/>
              <a:gd name="connsiteX11" fmla="*/ 3442 w 6810174"/>
              <a:gd name="connsiteY11" fmla="*/ 3748146 h 5394076"/>
              <a:gd name="connsiteX12" fmla="*/ 0 w 6810174"/>
              <a:gd name="connsiteY12" fmla="*/ 1569921 h 5394076"/>
              <a:gd name="connsiteX0" fmla="*/ 0 w 5137670"/>
              <a:gd name="connsiteY0" fmla="*/ 1569921 h 5394076"/>
              <a:gd name="connsiteX1" fmla="*/ 171522 w 5137670"/>
              <a:gd name="connsiteY1" fmla="*/ 1156706 h 5394076"/>
              <a:gd name="connsiteX2" fmla="*/ 2160970 w 5137670"/>
              <a:gd name="connsiteY2" fmla="*/ 12764 h 5394076"/>
              <a:gd name="connsiteX3" fmla="*/ 2658324 w 5137670"/>
              <a:gd name="connsiteY3" fmla="*/ 0 h 5394076"/>
              <a:gd name="connsiteX4" fmla="*/ 4617917 w 5137670"/>
              <a:gd name="connsiteY4" fmla="*/ 1117656 h 5394076"/>
              <a:gd name="connsiteX5" fmla="*/ 4868619 w 5137670"/>
              <a:gd name="connsiteY5" fmla="*/ 1499563 h 5394076"/>
              <a:gd name="connsiteX6" fmla="*/ 4868619 w 5137670"/>
              <a:gd name="connsiteY6" fmla="*/ 3850442 h 5394076"/>
              <a:gd name="connsiteX7" fmla="*/ 4517159 w 5137670"/>
              <a:gd name="connsiteY7" fmla="*/ 4264384 h 5394076"/>
              <a:gd name="connsiteX8" fmla="*/ 2758780 w 5137670"/>
              <a:gd name="connsiteY8" fmla="*/ 5287589 h 5394076"/>
              <a:gd name="connsiteX9" fmla="*/ 2142850 w 5137670"/>
              <a:gd name="connsiteY9" fmla="*/ 5287524 h 5394076"/>
              <a:gd name="connsiteX10" fmla="*/ 232634 w 5137670"/>
              <a:gd name="connsiteY10" fmla="*/ 4208949 h 5394076"/>
              <a:gd name="connsiteX11" fmla="*/ 3442 w 5137670"/>
              <a:gd name="connsiteY11" fmla="*/ 3748146 h 5394076"/>
              <a:gd name="connsiteX12" fmla="*/ 0 w 5137670"/>
              <a:gd name="connsiteY12" fmla="*/ 1569921 h 5394076"/>
              <a:gd name="connsiteX0" fmla="*/ 0 w 4972114"/>
              <a:gd name="connsiteY0" fmla="*/ 1569921 h 5394076"/>
              <a:gd name="connsiteX1" fmla="*/ 171522 w 4972114"/>
              <a:gd name="connsiteY1" fmla="*/ 1156706 h 5394076"/>
              <a:gd name="connsiteX2" fmla="*/ 2160970 w 4972114"/>
              <a:gd name="connsiteY2" fmla="*/ 12764 h 5394076"/>
              <a:gd name="connsiteX3" fmla="*/ 2658324 w 4972114"/>
              <a:gd name="connsiteY3" fmla="*/ 0 h 5394076"/>
              <a:gd name="connsiteX4" fmla="*/ 4617917 w 4972114"/>
              <a:gd name="connsiteY4" fmla="*/ 1117656 h 5394076"/>
              <a:gd name="connsiteX5" fmla="*/ 4868619 w 4972114"/>
              <a:gd name="connsiteY5" fmla="*/ 1499563 h 5394076"/>
              <a:gd name="connsiteX6" fmla="*/ 4868619 w 4972114"/>
              <a:gd name="connsiteY6" fmla="*/ 3850442 h 5394076"/>
              <a:gd name="connsiteX7" fmla="*/ 4517159 w 4972114"/>
              <a:gd name="connsiteY7" fmla="*/ 4264384 h 5394076"/>
              <a:gd name="connsiteX8" fmla="*/ 2758780 w 4972114"/>
              <a:gd name="connsiteY8" fmla="*/ 5287589 h 5394076"/>
              <a:gd name="connsiteX9" fmla="*/ 2142850 w 4972114"/>
              <a:gd name="connsiteY9" fmla="*/ 5287524 h 5394076"/>
              <a:gd name="connsiteX10" fmla="*/ 232634 w 4972114"/>
              <a:gd name="connsiteY10" fmla="*/ 4208949 h 5394076"/>
              <a:gd name="connsiteX11" fmla="*/ 3442 w 4972114"/>
              <a:gd name="connsiteY11" fmla="*/ 3748146 h 5394076"/>
              <a:gd name="connsiteX12" fmla="*/ 0 w 4972114"/>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59073 h 5383228"/>
              <a:gd name="connsiteX1" fmla="*/ 171522 w 4869009"/>
              <a:gd name="connsiteY1" fmla="*/ 1145858 h 5383228"/>
              <a:gd name="connsiteX2" fmla="*/ 2160970 w 4869009"/>
              <a:gd name="connsiteY2" fmla="*/ 1916 h 5383228"/>
              <a:gd name="connsiteX3" fmla="*/ 2701714 w 4869009"/>
              <a:gd name="connsiteY3" fmla="*/ 0 h 5383228"/>
              <a:gd name="connsiteX4" fmla="*/ 4617917 w 4869009"/>
              <a:gd name="connsiteY4" fmla="*/ 1106808 h 5383228"/>
              <a:gd name="connsiteX5" fmla="*/ 4868619 w 4869009"/>
              <a:gd name="connsiteY5" fmla="*/ 1488715 h 5383228"/>
              <a:gd name="connsiteX6" fmla="*/ 4868619 w 4869009"/>
              <a:gd name="connsiteY6" fmla="*/ 3817899 h 5383228"/>
              <a:gd name="connsiteX7" fmla="*/ 4517159 w 4869009"/>
              <a:gd name="connsiteY7" fmla="*/ 4253536 h 5383228"/>
              <a:gd name="connsiteX8" fmla="*/ 2758780 w 4869009"/>
              <a:gd name="connsiteY8" fmla="*/ 5276741 h 5383228"/>
              <a:gd name="connsiteX9" fmla="*/ 2142850 w 4869009"/>
              <a:gd name="connsiteY9" fmla="*/ 5276676 h 5383228"/>
              <a:gd name="connsiteX10" fmla="*/ 232634 w 4869009"/>
              <a:gd name="connsiteY10" fmla="*/ 4198101 h 5383228"/>
              <a:gd name="connsiteX11" fmla="*/ 3442 w 4869009"/>
              <a:gd name="connsiteY11" fmla="*/ 3737298 h 5383228"/>
              <a:gd name="connsiteX12" fmla="*/ 0 w 4869009"/>
              <a:gd name="connsiteY12" fmla="*/ 1559073 h 5383228"/>
              <a:gd name="connsiteX0" fmla="*/ 0 w 4869009"/>
              <a:gd name="connsiteY0" fmla="*/ 1635574 h 5459729"/>
              <a:gd name="connsiteX1" fmla="*/ 171522 w 4869009"/>
              <a:gd name="connsiteY1" fmla="*/ 1222359 h 5459729"/>
              <a:gd name="connsiteX2" fmla="*/ 2160970 w 4869009"/>
              <a:gd name="connsiteY2" fmla="*/ 78417 h 5459729"/>
              <a:gd name="connsiteX3" fmla="*/ 2701714 w 4869009"/>
              <a:gd name="connsiteY3" fmla="*/ 76501 h 5459729"/>
              <a:gd name="connsiteX4" fmla="*/ 4617917 w 4869009"/>
              <a:gd name="connsiteY4" fmla="*/ 1183309 h 5459729"/>
              <a:gd name="connsiteX5" fmla="*/ 4868619 w 4869009"/>
              <a:gd name="connsiteY5" fmla="*/ 1565216 h 5459729"/>
              <a:gd name="connsiteX6" fmla="*/ 4868619 w 4869009"/>
              <a:gd name="connsiteY6" fmla="*/ 3894400 h 5459729"/>
              <a:gd name="connsiteX7" fmla="*/ 4517159 w 4869009"/>
              <a:gd name="connsiteY7" fmla="*/ 4330037 h 5459729"/>
              <a:gd name="connsiteX8" fmla="*/ 2758780 w 4869009"/>
              <a:gd name="connsiteY8" fmla="*/ 5353242 h 5459729"/>
              <a:gd name="connsiteX9" fmla="*/ 2142850 w 4869009"/>
              <a:gd name="connsiteY9" fmla="*/ 5353177 h 5459729"/>
              <a:gd name="connsiteX10" fmla="*/ 232634 w 4869009"/>
              <a:gd name="connsiteY10" fmla="*/ 4274602 h 5459729"/>
              <a:gd name="connsiteX11" fmla="*/ 3442 w 4869009"/>
              <a:gd name="connsiteY11" fmla="*/ 3813799 h 5459729"/>
              <a:gd name="connsiteX12" fmla="*/ 0 w 4869009"/>
              <a:gd name="connsiteY12" fmla="*/ 1635574 h 5459729"/>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2193 w 4871202"/>
              <a:gd name="connsiteY0" fmla="*/ 1656817 h 5480972"/>
              <a:gd name="connsiteX1" fmla="*/ 173715 w 4871202"/>
              <a:gd name="connsiteY1" fmla="*/ 1243602 h 5480972"/>
              <a:gd name="connsiteX2" fmla="*/ 2163163 w 4871202"/>
              <a:gd name="connsiteY2" fmla="*/ 99660 h 5480972"/>
              <a:gd name="connsiteX3" fmla="*/ 2703907 w 4871202"/>
              <a:gd name="connsiteY3" fmla="*/ 97744 h 5480972"/>
              <a:gd name="connsiteX4" fmla="*/ 4620110 w 4871202"/>
              <a:gd name="connsiteY4" fmla="*/ 1204552 h 5480972"/>
              <a:gd name="connsiteX5" fmla="*/ 4870812 w 4871202"/>
              <a:gd name="connsiteY5" fmla="*/ 1586459 h 5480972"/>
              <a:gd name="connsiteX6" fmla="*/ 4870812 w 4871202"/>
              <a:gd name="connsiteY6" fmla="*/ 3915643 h 5480972"/>
              <a:gd name="connsiteX7" fmla="*/ 4519352 w 4871202"/>
              <a:gd name="connsiteY7" fmla="*/ 4351280 h 5480972"/>
              <a:gd name="connsiteX8" fmla="*/ 2760973 w 4871202"/>
              <a:gd name="connsiteY8" fmla="*/ 5374485 h 5480972"/>
              <a:gd name="connsiteX9" fmla="*/ 2145043 w 4871202"/>
              <a:gd name="connsiteY9" fmla="*/ 5374420 h 5480972"/>
              <a:gd name="connsiteX10" fmla="*/ 234827 w 4871202"/>
              <a:gd name="connsiteY10" fmla="*/ 4295845 h 5480972"/>
              <a:gd name="connsiteX11" fmla="*/ 5635 w 4871202"/>
              <a:gd name="connsiteY11" fmla="*/ 3835042 h 5480972"/>
              <a:gd name="connsiteX12" fmla="*/ 2193 w 4871202"/>
              <a:gd name="connsiteY12" fmla="*/ 1656817 h 5480972"/>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1202" h="5491218">
                <a:moveTo>
                  <a:pt x="2193" y="1656817"/>
                </a:moveTo>
                <a:cubicBezTo>
                  <a:pt x="-294" y="1513655"/>
                  <a:pt x="-24477" y="1408459"/>
                  <a:pt x="173715" y="1243602"/>
                </a:cubicBezTo>
                <a:lnTo>
                  <a:pt x="2163163" y="99660"/>
                </a:lnTo>
                <a:cubicBezTo>
                  <a:pt x="2305445" y="17665"/>
                  <a:pt x="2436879" y="-75178"/>
                  <a:pt x="2703907" y="97744"/>
                </a:cubicBezTo>
                <a:lnTo>
                  <a:pt x="4620110" y="1204552"/>
                </a:lnTo>
                <a:cubicBezTo>
                  <a:pt x="4751599" y="1291808"/>
                  <a:pt x="4853978" y="1352501"/>
                  <a:pt x="4870812" y="1586459"/>
                </a:cubicBezTo>
                <a:cubicBezTo>
                  <a:pt x="4869640" y="2147361"/>
                  <a:pt x="4872114" y="2906822"/>
                  <a:pt x="4870812" y="3915643"/>
                </a:cubicBezTo>
                <a:cubicBezTo>
                  <a:pt x="4850114" y="4147215"/>
                  <a:pt x="4773364" y="4213289"/>
                  <a:pt x="4519352" y="4351280"/>
                </a:cubicBezTo>
                <a:cubicBezTo>
                  <a:pt x="3705736" y="4839298"/>
                  <a:pt x="3126752" y="5163609"/>
                  <a:pt x="2760973" y="5374485"/>
                </a:cubicBezTo>
                <a:cubicBezTo>
                  <a:pt x="2541114" y="5505825"/>
                  <a:pt x="2400506" y="5548447"/>
                  <a:pt x="2134195" y="5385268"/>
                </a:cubicBezTo>
                <a:cubicBezTo>
                  <a:pt x="1589943" y="5089860"/>
                  <a:pt x="747165" y="4595365"/>
                  <a:pt x="234827" y="4295845"/>
                </a:cubicBezTo>
                <a:cubicBezTo>
                  <a:pt x="-27498" y="4106448"/>
                  <a:pt x="8486" y="3991029"/>
                  <a:pt x="5635" y="3835042"/>
                </a:cubicBezTo>
                <a:cubicBezTo>
                  <a:pt x="3914" y="2745929"/>
                  <a:pt x="3340" y="2382892"/>
                  <a:pt x="2193" y="1656817"/>
                </a:cubicBezTo>
                <a:close/>
              </a:path>
            </a:pathLst>
          </a:custGeom>
          <a:ln w="28575">
            <a:noFill/>
            <a:miter lim="400000"/>
          </a:ln>
          <a:extLst>
            <a:ext uri="{C572A759-6A51-4108-AA02-DFA0A04FC94B}">
              <ma14:wrappingTextBoxFlag xmlns:ma14="http://schemas.microsoft.com/office/mac/drawingml/2011/main" xmlns="" val="1"/>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5"/>
          <p:cNvSpPr>
            <a:spLocks noGrp="1"/>
          </p:cNvSpPr>
          <p:nvPr>
            <p:ph sz="quarter" idx="14"/>
          </p:nvPr>
        </p:nvSpPr>
        <p:spPr>
          <a:xfrm>
            <a:off x="3912477" y="1033029"/>
            <a:ext cx="4849140" cy="5466348"/>
          </a:xfrm>
          <a:custGeom>
            <a:avLst/>
            <a:gdLst>
              <a:gd name="connsiteX0" fmla="*/ -16 w 6148387"/>
              <a:gd name="connsiteY0" fmla="*/ 3305778 h 5140326"/>
              <a:gd name="connsiteX1" fmla="*/ 608879 w 6148387"/>
              <a:gd name="connsiteY1" fmla="*/ 1018109 h 5140326"/>
              <a:gd name="connsiteX2" fmla="*/ 3074194 w 6148387"/>
              <a:gd name="connsiteY2" fmla="*/ 0 h 5140326"/>
              <a:gd name="connsiteX3" fmla="*/ 5539508 w 6148387"/>
              <a:gd name="connsiteY3" fmla="*/ 1018109 h 5140326"/>
              <a:gd name="connsiteX4" fmla="*/ 6148403 w 6148387"/>
              <a:gd name="connsiteY4" fmla="*/ 3305778 h 5140326"/>
              <a:gd name="connsiteX5" fmla="*/ 4442331 w 6148387"/>
              <a:gd name="connsiteY5" fmla="*/ 5140353 h 5140326"/>
              <a:gd name="connsiteX6" fmla="*/ 1706056 w 6148387"/>
              <a:gd name="connsiteY6" fmla="*/ 5140353 h 5140326"/>
              <a:gd name="connsiteX7" fmla="*/ -16 w 6148387"/>
              <a:gd name="connsiteY7" fmla="*/ 3305778 h 5140326"/>
              <a:gd name="connsiteX0" fmla="*/ 0 w 6148419"/>
              <a:gd name="connsiteY0" fmla="*/ 3400371 h 5234946"/>
              <a:gd name="connsiteX1" fmla="*/ 608895 w 6148419"/>
              <a:gd name="connsiteY1" fmla="*/ 1112702 h 5234946"/>
              <a:gd name="connsiteX2" fmla="*/ 2285934 w 6148419"/>
              <a:gd name="connsiteY2" fmla="*/ 0 h 5234946"/>
              <a:gd name="connsiteX3" fmla="*/ 5539524 w 6148419"/>
              <a:gd name="connsiteY3" fmla="*/ 1112702 h 5234946"/>
              <a:gd name="connsiteX4" fmla="*/ 6148419 w 6148419"/>
              <a:gd name="connsiteY4" fmla="*/ 3400371 h 5234946"/>
              <a:gd name="connsiteX5" fmla="*/ 4442347 w 6148419"/>
              <a:gd name="connsiteY5" fmla="*/ 5234946 h 5234946"/>
              <a:gd name="connsiteX6" fmla="*/ 1706072 w 6148419"/>
              <a:gd name="connsiteY6" fmla="*/ 5234946 h 5234946"/>
              <a:gd name="connsiteX7" fmla="*/ 0 w 6148419"/>
              <a:gd name="connsiteY7" fmla="*/ 3400371 h 5234946"/>
              <a:gd name="connsiteX0" fmla="*/ 945340 w 7093759"/>
              <a:gd name="connsiteY0" fmla="*/ 3400371 h 5234946"/>
              <a:gd name="connsiteX1" fmla="*/ 0 w 7093759"/>
              <a:gd name="connsiteY1" fmla="*/ 1128322 h 5234946"/>
              <a:gd name="connsiteX2" fmla="*/ 3231274 w 7093759"/>
              <a:gd name="connsiteY2" fmla="*/ 0 h 5234946"/>
              <a:gd name="connsiteX3" fmla="*/ 6484864 w 7093759"/>
              <a:gd name="connsiteY3" fmla="*/ 1112702 h 5234946"/>
              <a:gd name="connsiteX4" fmla="*/ 7093759 w 7093759"/>
              <a:gd name="connsiteY4" fmla="*/ 3400371 h 5234946"/>
              <a:gd name="connsiteX5" fmla="*/ 5387687 w 7093759"/>
              <a:gd name="connsiteY5" fmla="*/ 5234946 h 5234946"/>
              <a:gd name="connsiteX6" fmla="*/ 2651412 w 7093759"/>
              <a:gd name="connsiteY6" fmla="*/ 5234946 h 5234946"/>
              <a:gd name="connsiteX7" fmla="*/ 945340 w 7093759"/>
              <a:gd name="connsiteY7" fmla="*/ 3400371 h 5234946"/>
              <a:gd name="connsiteX0" fmla="*/ 945340 w 7093759"/>
              <a:gd name="connsiteY0" fmla="*/ 3415991 h 5250566"/>
              <a:gd name="connsiteX1" fmla="*/ 0 w 7093759"/>
              <a:gd name="connsiteY1" fmla="*/ 1143942 h 5250566"/>
              <a:gd name="connsiteX2" fmla="*/ 1989448 w 7093759"/>
              <a:gd name="connsiteY2" fmla="*/ 0 h 5250566"/>
              <a:gd name="connsiteX3" fmla="*/ 6484864 w 7093759"/>
              <a:gd name="connsiteY3" fmla="*/ 1128322 h 5250566"/>
              <a:gd name="connsiteX4" fmla="*/ 7093759 w 7093759"/>
              <a:gd name="connsiteY4" fmla="*/ 3415991 h 5250566"/>
              <a:gd name="connsiteX5" fmla="*/ 5387687 w 7093759"/>
              <a:gd name="connsiteY5" fmla="*/ 5250566 h 5250566"/>
              <a:gd name="connsiteX6" fmla="*/ 2651412 w 7093759"/>
              <a:gd name="connsiteY6" fmla="*/ 5250566 h 5250566"/>
              <a:gd name="connsiteX7" fmla="*/ 945340 w 7093759"/>
              <a:gd name="connsiteY7" fmla="*/ 3415991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556183"/>
              <a:gd name="connsiteX1" fmla="*/ 171522 w 7265281"/>
              <a:gd name="connsiteY1" fmla="*/ 1143942 h 4556183"/>
              <a:gd name="connsiteX2" fmla="*/ 2160970 w 7265281"/>
              <a:gd name="connsiteY2" fmla="*/ 0 h 4556183"/>
              <a:gd name="connsiteX3" fmla="*/ 6656386 w 7265281"/>
              <a:gd name="connsiteY3" fmla="*/ 1128322 h 4556183"/>
              <a:gd name="connsiteX4" fmla="*/ 7265281 w 7265281"/>
              <a:gd name="connsiteY4" fmla="*/ 3415991 h 4556183"/>
              <a:gd name="connsiteX5" fmla="*/ 256065 w 7265281"/>
              <a:gd name="connsiteY5" fmla="*/ 4219616 h 4556183"/>
              <a:gd name="connsiteX6" fmla="*/ 3442 w 7265281"/>
              <a:gd name="connsiteY6" fmla="*/ 3735382 h 4556183"/>
              <a:gd name="connsiteX7" fmla="*/ 0 w 7265281"/>
              <a:gd name="connsiteY7" fmla="*/ 1557157 h 4556183"/>
              <a:gd name="connsiteX0" fmla="*/ 0 w 7265281"/>
              <a:gd name="connsiteY0" fmla="*/ 1557157 h 4621387"/>
              <a:gd name="connsiteX1" fmla="*/ 171522 w 7265281"/>
              <a:gd name="connsiteY1" fmla="*/ 1143942 h 4621387"/>
              <a:gd name="connsiteX2" fmla="*/ 2160970 w 7265281"/>
              <a:gd name="connsiteY2" fmla="*/ 0 h 4621387"/>
              <a:gd name="connsiteX3" fmla="*/ 6656386 w 7265281"/>
              <a:gd name="connsiteY3" fmla="*/ 1128322 h 4621387"/>
              <a:gd name="connsiteX4" fmla="*/ 7265281 w 7265281"/>
              <a:gd name="connsiteY4" fmla="*/ 3415991 h 4621387"/>
              <a:gd name="connsiteX5" fmla="*/ 256065 w 7265281"/>
              <a:gd name="connsiteY5" fmla="*/ 4219616 h 4621387"/>
              <a:gd name="connsiteX6" fmla="*/ 3442 w 7265281"/>
              <a:gd name="connsiteY6" fmla="*/ 3735382 h 4621387"/>
              <a:gd name="connsiteX7" fmla="*/ 0 w 7265281"/>
              <a:gd name="connsiteY7" fmla="*/ 1557157 h 4621387"/>
              <a:gd name="connsiteX0" fmla="*/ 0 w 7265281"/>
              <a:gd name="connsiteY0" fmla="*/ 1557157 h 4252967"/>
              <a:gd name="connsiteX1" fmla="*/ 171522 w 7265281"/>
              <a:gd name="connsiteY1" fmla="*/ 1143942 h 4252967"/>
              <a:gd name="connsiteX2" fmla="*/ 2160970 w 7265281"/>
              <a:gd name="connsiteY2" fmla="*/ 0 h 4252967"/>
              <a:gd name="connsiteX3" fmla="*/ 6656386 w 7265281"/>
              <a:gd name="connsiteY3" fmla="*/ 1128322 h 4252967"/>
              <a:gd name="connsiteX4" fmla="*/ 7265281 w 7265281"/>
              <a:gd name="connsiteY4" fmla="*/ 3415991 h 4252967"/>
              <a:gd name="connsiteX5" fmla="*/ 256065 w 7265281"/>
              <a:gd name="connsiteY5" fmla="*/ 4219616 h 4252967"/>
              <a:gd name="connsiteX6" fmla="*/ 3442 w 7265281"/>
              <a:gd name="connsiteY6" fmla="*/ 3735382 h 4252967"/>
              <a:gd name="connsiteX7" fmla="*/ 0 w 7265281"/>
              <a:gd name="connsiteY7" fmla="*/ 1557157 h 4252967"/>
              <a:gd name="connsiteX0" fmla="*/ 0 w 7265281"/>
              <a:gd name="connsiteY0" fmla="*/ 1557157 h 4290251"/>
              <a:gd name="connsiteX1" fmla="*/ 171522 w 7265281"/>
              <a:gd name="connsiteY1" fmla="*/ 1143942 h 4290251"/>
              <a:gd name="connsiteX2" fmla="*/ 2160970 w 7265281"/>
              <a:gd name="connsiteY2" fmla="*/ 0 h 4290251"/>
              <a:gd name="connsiteX3" fmla="*/ 6656386 w 7265281"/>
              <a:gd name="connsiteY3" fmla="*/ 1128322 h 4290251"/>
              <a:gd name="connsiteX4" fmla="*/ 7265281 w 7265281"/>
              <a:gd name="connsiteY4" fmla="*/ 3415991 h 4290251"/>
              <a:gd name="connsiteX5" fmla="*/ 256065 w 7265281"/>
              <a:gd name="connsiteY5" fmla="*/ 4219616 h 4290251"/>
              <a:gd name="connsiteX6" fmla="*/ 3442 w 7265281"/>
              <a:gd name="connsiteY6" fmla="*/ 3735382 h 4290251"/>
              <a:gd name="connsiteX7" fmla="*/ 0 w 7265281"/>
              <a:gd name="connsiteY7" fmla="*/ 1557157 h 4290251"/>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6656386"/>
              <a:gd name="connsiteY0" fmla="*/ 1557157 h 4951785"/>
              <a:gd name="connsiteX1" fmla="*/ 171522 w 6656386"/>
              <a:gd name="connsiteY1" fmla="*/ 1143942 h 4951785"/>
              <a:gd name="connsiteX2" fmla="*/ 2160970 w 6656386"/>
              <a:gd name="connsiteY2" fmla="*/ 0 h 4951785"/>
              <a:gd name="connsiteX3" fmla="*/ 6656386 w 6656386"/>
              <a:gd name="connsiteY3" fmla="*/ 1128322 h 4951785"/>
              <a:gd name="connsiteX4" fmla="*/ 2180823 w 6656386"/>
              <a:gd name="connsiteY4" fmla="*/ 4845263 h 4951785"/>
              <a:gd name="connsiteX5" fmla="*/ 256065 w 6656386"/>
              <a:gd name="connsiteY5" fmla="*/ 4219616 h 4951785"/>
              <a:gd name="connsiteX6" fmla="*/ 3442 w 6656386"/>
              <a:gd name="connsiteY6" fmla="*/ 3735382 h 4951785"/>
              <a:gd name="connsiteX7" fmla="*/ 0 w 6656386"/>
              <a:gd name="connsiteY7" fmla="*/ 1557157 h 4951785"/>
              <a:gd name="connsiteX0" fmla="*/ 0 w 6656386"/>
              <a:gd name="connsiteY0" fmla="*/ 1557157 h 4845263"/>
              <a:gd name="connsiteX1" fmla="*/ 171522 w 6656386"/>
              <a:gd name="connsiteY1" fmla="*/ 1143942 h 4845263"/>
              <a:gd name="connsiteX2" fmla="*/ 2160970 w 6656386"/>
              <a:gd name="connsiteY2" fmla="*/ 0 h 4845263"/>
              <a:gd name="connsiteX3" fmla="*/ 6656386 w 6656386"/>
              <a:gd name="connsiteY3" fmla="*/ 1128322 h 4845263"/>
              <a:gd name="connsiteX4" fmla="*/ 2180823 w 6656386"/>
              <a:gd name="connsiteY4" fmla="*/ 4845263 h 4845263"/>
              <a:gd name="connsiteX5" fmla="*/ 256065 w 6656386"/>
              <a:gd name="connsiteY5" fmla="*/ 4219616 h 4845263"/>
              <a:gd name="connsiteX6" fmla="*/ 3442 w 6656386"/>
              <a:gd name="connsiteY6" fmla="*/ 3735382 h 4845263"/>
              <a:gd name="connsiteX7" fmla="*/ 0 w 6656386"/>
              <a:gd name="connsiteY7" fmla="*/ 1557157 h 4845263"/>
              <a:gd name="connsiteX0" fmla="*/ 0 w 6656386"/>
              <a:gd name="connsiteY0" fmla="*/ 1557157 h 4972414"/>
              <a:gd name="connsiteX1" fmla="*/ 171522 w 6656386"/>
              <a:gd name="connsiteY1" fmla="*/ 1143942 h 4972414"/>
              <a:gd name="connsiteX2" fmla="*/ 2160970 w 6656386"/>
              <a:gd name="connsiteY2" fmla="*/ 0 h 4972414"/>
              <a:gd name="connsiteX3" fmla="*/ 6656386 w 6656386"/>
              <a:gd name="connsiteY3" fmla="*/ 1128322 h 4972414"/>
              <a:gd name="connsiteX4" fmla="*/ 2180823 w 6656386"/>
              <a:gd name="connsiteY4" fmla="*/ 4845263 h 4972414"/>
              <a:gd name="connsiteX5" fmla="*/ 1775769 w 6656386"/>
              <a:gd name="connsiteY5" fmla="*/ 4118846 h 4972414"/>
              <a:gd name="connsiteX6" fmla="*/ 256065 w 6656386"/>
              <a:gd name="connsiteY6" fmla="*/ 4219616 h 4972414"/>
              <a:gd name="connsiteX7" fmla="*/ 3442 w 6656386"/>
              <a:gd name="connsiteY7" fmla="*/ 3735382 h 4972414"/>
              <a:gd name="connsiteX8" fmla="*/ 0 w 6656386"/>
              <a:gd name="connsiteY8" fmla="*/ 1557157 h 4972414"/>
              <a:gd name="connsiteX0" fmla="*/ 0 w 6656386"/>
              <a:gd name="connsiteY0" fmla="*/ 1557157 h 4996609"/>
              <a:gd name="connsiteX1" fmla="*/ 171522 w 6656386"/>
              <a:gd name="connsiteY1" fmla="*/ 1143942 h 4996609"/>
              <a:gd name="connsiteX2" fmla="*/ 2160970 w 6656386"/>
              <a:gd name="connsiteY2" fmla="*/ 0 h 4996609"/>
              <a:gd name="connsiteX3" fmla="*/ 6656386 w 6656386"/>
              <a:gd name="connsiteY3" fmla="*/ 1128322 h 4996609"/>
              <a:gd name="connsiteX4" fmla="*/ 2180823 w 6656386"/>
              <a:gd name="connsiteY4" fmla="*/ 4845263 h 4996609"/>
              <a:gd name="connsiteX5" fmla="*/ 1775769 w 6656386"/>
              <a:gd name="connsiteY5" fmla="*/ 4118846 h 4996609"/>
              <a:gd name="connsiteX6" fmla="*/ 256065 w 6656386"/>
              <a:gd name="connsiteY6" fmla="*/ 4219616 h 4996609"/>
              <a:gd name="connsiteX7" fmla="*/ 3442 w 6656386"/>
              <a:gd name="connsiteY7" fmla="*/ 3735382 h 4996609"/>
              <a:gd name="connsiteX8" fmla="*/ 0 w 6656386"/>
              <a:gd name="connsiteY8" fmla="*/ 1557157 h 4996609"/>
              <a:gd name="connsiteX0" fmla="*/ 0 w 6656386"/>
              <a:gd name="connsiteY0" fmla="*/ 1557157 h 5322402"/>
              <a:gd name="connsiteX1" fmla="*/ 171522 w 6656386"/>
              <a:gd name="connsiteY1" fmla="*/ 1143942 h 5322402"/>
              <a:gd name="connsiteX2" fmla="*/ 2160970 w 6656386"/>
              <a:gd name="connsiteY2" fmla="*/ 0 h 5322402"/>
              <a:gd name="connsiteX3" fmla="*/ 6656386 w 6656386"/>
              <a:gd name="connsiteY3" fmla="*/ 1128322 h 5322402"/>
              <a:gd name="connsiteX4" fmla="*/ 2875933 w 6656386"/>
              <a:gd name="connsiteY4" fmla="*/ 5204533 h 5322402"/>
              <a:gd name="connsiteX5" fmla="*/ 1775769 w 6656386"/>
              <a:gd name="connsiteY5" fmla="*/ 4118846 h 5322402"/>
              <a:gd name="connsiteX6" fmla="*/ 256065 w 6656386"/>
              <a:gd name="connsiteY6" fmla="*/ 4219616 h 5322402"/>
              <a:gd name="connsiteX7" fmla="*/ 3442 w 6656386"/>
              <a:gd name="connsiteY7" fmla="*/ 3735382 h 5322402"/>
              <a:gd name="connsiteX8" fmla="*/ 0 w 6656386"/>
              <a:gd name="connsiteY8" fmla="*/ 1557157 h 5322402"/>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99872"/>
              <a:gd name="connsiteX1" fmla="*/ 171522 w 6656386"/>
              <a:gd name="connsiteY1" fmla="*/ 1143942 h 5599872"/>
              <a:gd name="connsiteX2" fmla="*/ 2160970 w 6656386"/>
              <a:gd name="connsiteY2" fmla="*/ 0 h 5599872"/>
              <a:gd name="connsiteX3" fmla="*/ 6656386 w 6656386"/>
              <a:gd name="connsiteY3" fmla="*/ 1128322 h 5599872"/>
              <a:gd name="connsiteX4" fmla="*/ 2758780 w 6656386"/>
              <a:gd name="connsiteY4" fmla="*/ 5274825 h 5599872"/>
              <a:gd name="connsiteX5" fmla="*/ 2142850 w 6656386"/>
              <a:gd name="connsiteY5" fmla="*/ 5274760 h 5599872"/>
              <a:gd name="connsiteX6" fmla="*/ 232634 w 6656386"/>
              <a:gd name="connsiteY6" fmla="*/ 4196185 h 5599872"/>
              <a:gd name="connsiteX7" fmla="*/ 3442 w 6656386"/>
              <a:gd name="connsiteY7" fmla="*/ 3735382 h 5599872"/>
              <a:gd name="connsiteX8" fmla="*/ 0 w 6656386"/>
              <a:gd name="connsiteY8" fmla="*/ 1557157 h 5599872"/>
              <a:gd name="connsiteX0" fmla="*/ 0 w 6656386"/>
              <a:gd name="connsiteY0" fmla="*/ 1557157 h 5474041"/>
              <a:gd name="connsiteX1" fmla="*/ 171522 w 6656386"/>
              <a:gd name="connsiteY1" fmla="*/ 1143942 h 5474041"/>
              <a:gd name="connsiteX2" fmla="*/ 2160970 w 6656386"/>
              <a:gd name="connsiteY2" fmla="*/ 0 h 5474041"/>
              <a:gd name="connsiteX3" fmla="*/ 6656386 w 6656386"/>
              <a:gd name="connsiteY3" fmla="*/ 1128322 h 5474041"/>
              <a:gd name="connsiteX4" fmla="*/ 2758780 w 6656386"/>
              <a:gd name="connsiteY4" fmla="*/ 5274825 h 5474041"/>
              <a:gd name="connsiteX5" fmla="*/ 2142850 w 6656386"/>
              <a:gd name="connsiteY5" fmla="*/ 5274760 h 5474041"/>
              <a:gd name="connsiteX6" fmla="*/ 232634 w 6656386"/>
              <a:gd name="connsiteY6" fmla="*/ 4196185 h 5474041"/>
              <a:gd name="connsiteX7" fmla="*/ 3442 w 6656386"/>
              <a:gd name="connsiteY7" fmla="*/ 3735382 h 5474041"/>
              <a:gd name="connsiteX8" fmla="*/ 0 w 6656386"/>
              <a:gd name="connsiteY8" fmla="*/ 1557157 h 5474041"/>
              <a:gd name="connsiteX0" fmla="*/ 0 w 6656386"/>
              <a:gd name="connsiteY0" fmla="*/ 1557157 h 5387035"/>
              <a:gd name="connsiteX1" fmla="*/ 171522 w 6656386"/>
              <a:gd name="connsiteY1" fmla="*/ 1143942 h 5387035"/>
              <a:gd name="connsiteX2" fmla="*/ 2160970 w 6656386"/>
              <a:gd name="connsiteY2" fmla="*/ 0 h 5387035"/>
              <a:gd name="connsiteX3" fmla="*/ 6656386 w 6656386"/>
              <a:gd name="connsiteY3" fmla="*/ 1128322 h 5387035"/>
              <a:gd name="connsiteX4" fmla="*/ 2758780 w 6656386"/>
              <a:gd name="connsiteY4" fmla="*/ 5274825 h 5387035"/>
              <a:gd name="connsiteX5" fmla="*/ 2142850 w 6656386"/>
              <a:gd name="connsiteY5" fmla="*/ 5274760 h 5387035"/>
              <a:gd name="connsiteX6" fmla="*/ 232634 w 6656386"/>
              <a:gd name="connsiteY6" fmla="*/ 4196185 h 5387035"/>
              <a:gd name="connsiteX7" fmla="*/ 3442 w 6656386"/>
              <a:gd name="connsiteY7" fmla="*/ 3735382 h 5387035"/>
              <a:gd name="connsiteX8" fmla="*/ 0 w 6656386"/>
              <a:gd name="connsiteY8" fmla="*/ 1557157 h 5387035"/>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88339"/>
              <a:gd name="connsiteY0" fmla="*/ 1557157 h 5378518"/>
              <a:gd name="connsiteX1" fmla="*/ 171522 w 6688339"/>
              <a:gd name="connsiteY1" fmla="*/ 1143942 h 5378518"/>
              <a:gd name="connsiteX2" fmla="*/ 2160970 w 6688339"/>
              <a:gd name="connsiteY2" fmla="*/ 0 h 5378518"/>
              <a:gd name="connsiteX3" fmla="*/ 6656386 w 6688339"/>
              <a:gd name="connsiteY3" fmla="*/ 1128322 h 5378518"/>
              <a:gd name="connsiteX4" fmla="*/ 4103217 w 6688339"/>
              <a:gd name="connsiteY4" fmla="*/ 3868919 h 5378518"/>
              <a:gd name="connsiteX5" fmla="*/ 2758780 w 6688339"/>
              <a:gd name="connsiteY5" fmla="*/ 5274825 h 5378518"/>
              <a:gd name="connsiteX6" fmla="*/ 2142850 w 6688339"/>
              <a:gd name="connsiteY6" fmla="*/ 5274760 h 5378518"/>
              <a:gd name="connsiteX7" fmla="*/ 232634 w 6688339"/>
              <a:gd name="connsiteY7" fmla="*/ 4196185 h 5378518"/>
              <a:gd name="connsiteX8" fmla="*/ 3442 w 6688339"/>
              <a:gd name="connsiteY8" fmla="*/ 3735382 h 5378518"/>
              <a:gd name="connsiteX9" fmla="*/ 0 w 6688339"/>
              <a:gd name="connsiteY9" fmla="*/ 1557157 h 5378518"/>
              <a:gd name="connsiteX0" fmla="*/ 0 w 6698680"/>
              <a:gd name="connsiteY0" fmla="*/ 1557157 h 5378518"/>
              <a:gd name="connsiteX1" fmla="*/ 171522 w 6698680"/>
              <a:gd name="connsiteY1" fmla="*/ 1143942 h 5378518"/>
              <a:gd name="connsiteX2" fmla="*/ 2160970 w 6698680"/>
              <a:gd name="connsiteY2" fmla="*/ 0 h 5378518"/>
              <a:gd name="connsiteX3" fmla="*/ 6656386 w 6698680"/>
              <a:gd name="connsiteY3" fmla="*/ 1128322 h 5378518"/>
              <a:gd name="connsiteX4" fmla="*/ 4103217 w 6698680"/>
              <a:gd name="connsiteY4" fmla="*/ 3868919 h 5378518"/>
              <a:gd name="connsiteX5" fmla="*/ 2758780 w 6698680"/>
              <a:gd name="connsiteY5" fmla="*/ 5274825 h 5378518"/>
              <a:gd name="connsiteX6" fmla="*/ 2142850 w 6698680"/>
              <a:gd name="connsiteY6" fmla="*/ 5274760 h 5378518"/>
              <a:gd name="connsiteX7" fmla="*/ 232634 w 6698680"/>
              <a:gd name="connsiteY7" fmla="*/ 4196185 h 5378518"/>
              <a:gd name="connsiteX8" fmla="*/ 3442 w 6698680"/>
              <a:gd name="connsiteY8" fmla="*/ 3735382 h 5378518"/>
              <a:gd name="connsiteX9" fmla="*/ 0 w 6698680"/>
              <a:gd name="connsiteY9" fmla="*/ 1557157 h 5378518"/>
              <a:gd name="connsiteX0" fmla="*/ 0 w 6710326"/>
              <a:gd name="connsiteY0" fmla="*/ 1557157 h 5378518"/>
              <a:gd name="connsiteX1" fmla="*/ 171522 w 6710326"/>
              <a:gd name="connsiteY1" fmla="*/ 1143942 h 5378518"/>
              <a:gd name="connsiteX2" fmla="*/ 2160970 w 6710326"/>
              <a:gd name="connsiteY2" fmla="*/ 0 h 5378518"/>
              <a:gd name="connsiteX3" fmla="*/ 6656386 w 6710326"/>
              <a:gd name="connsiteY3" fmla="*/ 1128322 h 5378518"/>
              <a:gd name="connsiteX4" fmla="*/ 4517159 w 6710326"/>
              <a:gd name="connsiteY4" fmla="*/ 4251620 h 5378518"/>
              <a:gd name="connsiteX5" fmla="*/ 2758780 w 6710326"/>
              <a:gd name="connsiteY5" fmla="*/ 5274825 h 5378518"/>
              <a:gd name="connsiteX6" fmla="*/ 2142850 w 6710326"/>
              <a:gd name="connsiteY6" fmla="*/ 5274760 h 5378518"/>
              <a:gd name="connsiteX7" fmla="*/ 232634 w 6710326"/>
              <a:gd name="connsiteY7" fmla="*/ 4196185 h 5378518"/>
              <a:gd name="connsiteX8" fmla="*/ 3442 w 6710326"/>
              <a:gd name="connsiteY8" fmla="*/ 3735382 h 5378518"/>
              <a:gd name="connsiteX9" fmla="*/ 0 w 6710326"/>
              <a:gd name="connsiteY9" fmla="*/ 1557157 h 5378518"/>
              <a:gd name="connsiteX0" fmla="*/ 0 w 6867584"/>
              <a:gd name="connsiteY0" fmla="*/ 1557157 h 5378518"/>
              <a:gd name="connsiteX1" fmla="*/ 171522 w 6867584"/>
              <a:gd name="connsiteY1" fmla="*/ 1143942 h 5378518"/>
              <a:gd name="connsiteX2" fmla="*/ 2160970 w 6867584"/>
              <a:gd name="connsiteY2" fmla="*/ 0 h 5378518"/>
              <a:gd name="connsiteX3" fmla="*/ 6656386 w 6867584"/>
              <a:gd name="connsiteY3" fmla="*/ 1128322 h 5378518"/>
              <a:gd name="connsiteX4" fmla="*/ 5969861 w 6867584"/>
              <a:gd name="connsiteY4" fmla="*/ 2666144 h 5378518"/>
              <a:gd name="connsiteX5" fmla="*/ 4517159 w 6867584"/>
              <a:gd name="connsiteY5" fmla="*/ 4251620 h 5378518"/>
              <a:gd name="connsiteX6" fmla="*/ 2758780 w 6867584"/>
              <a:gd name="connsiteY6" fmla="*/ 5274825 h 5378518"/>
              <a:gd name="connsiteX7" fmla="*/ 2142850 w 6867584"/>
              <a:gd name="connsiteY7" fmla="*/ 5274760 h 5378518"/>
              <a:gd name="connsiteX8" fmla="*/ 232634 w 6867584"/>
              <a:gd name="connsiteY8" fmla="*/ 4196185 h 5378518"/>
              <a:gd name="connsiteX9" fmla="*/ 3442 w 6867584"/>
              <a:gd name="connsiteY9" fmla="*/ 3735382 h 5378518"/>
              <a:gd name="connsiteX10" fmla="*/ 0 w 6867584"/>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81312"/>
              <a:gd name="connsiteX1" fmla="*/ 171522 w 6776737"/>
              <a:gd name="connsiteY1" fmla="*/ 1143942 h 5381312"/>
              <a:gd name="connsiteX2" fmla="*/ 2160970 w 6776737"/>
              <a:gd name="connsiteY2" fmla="*/ 0 h 5381312"/>
              <a:gd name="connsiteX3" fmla="*/ 6656386 w 6776737"/>
              <a:gd name="connsiteY3" fmla="*/ 1128322 h 5381312"/>
              <a:gd name="connsiteX4" fmla="*/ 4868619 w 6776737"/>
              <a:gd name="connsiteY4" fmla="*/ 3837678 h 5381312"/>
              <a:gd name="connsiteX5" fmla="*/ 4517159 w 6776737"/>
              <a:gd name="connsiteY5" fmla="*/ 4251620 h 5381312"/>
              <a:gd name="connsiteX6" fmla="*/ 2758780 w 6776737"/>
              <a:gd name="connsiteY6" fmla="*/ 5274825 h 5381312"/>
              <a:gd name="connsiteX7" fmla="*/ 2142850 w 6776737"/>
              <a:gd name="connsiteY7" fmla="*/ 5274760 h 5381312"/>
              <a:gd name="connsiteX8" fmla="*/ 232634 w 6776737"/>
              <a:gd name="connsiteY8" fmla="*/ 4196185 h 5381312"/>
              <a:gd name="connsiteX9" fmla="*/ 3442 w 6776737"/>
              <a:gd name="connsiteY9" fmla="*/ 3735382 h 5381312"/>
              <a:gd name="connsiteX10" fmla="*/ 0 w 6776737"/>
              <a:gd name="connsiteY10" fmla="*/ 1557157 h 5381312"/>
              <a:gd name="connsiteX0" fmla="*/ 0 w 7076447"/>
              <a:gd name="connsiteY0" fmla="*/ 1557157 h 5381312"/>
              <a:gd name="connsiteX1" fmla="*/ 171522 w 7076447"/>
              <a:gd name="connsiteY1" fmla="*/ 1143942 h 5381312"/>
              <a:gd name="connsiteX2" fmla="*/ 2160970 w 7076447"/>
              <a:gd name="connsiteY2" fmla="*/ 0 h 5381312"/>
              <a:gd name="connsiteX3" fmla="*/ 6656386 w 7076447"/>
              <a:gd name="connsiteY3" fmla="*/ 1128322 h 5381312"/>
              <a:gd name="connsiteX4" fmla="*/ 6680591 w 7076447"/>
              <a:gd name="connsiteY4" fmla="*/ 1713296 h 5381312"/>
              <a:gd name="connsiteX5" fmla="*/ 4868619 w 7076447"/>
              <a:gd name="connsiteY5" fmla="*/ 3837678 h 5381312"/>
              <a:gd name="connsiteX6" fmla="*/ 4517159 w 7076447"/>
              <a:gd name="connsiteY6" fmla="*/ 4251620 h 5381312"/>
              <a:gd name="connsiteX7" fmla="*/ 2758780 w 7076447"/>
              <a:gd name="connsiteY7" fmla="*/ 5274825 h 5381312"/>
              <a:gd name="connsiteX8" fmla="*/ 2142850 w 7076447"/>
              <a:gd name="connsiteY8" fmla="*/ 5274760 h 5381312"/>
              <a:gd name="connsiteX9" fmla="*/ 232634 w 7076447"/>
              <a:gd name="connsiteY9" fmla="*/ 4196185 h 5381312"/>
              <a:gd name="connsiteX10" fmla="*/ 3442 w 7076447"/>
              <a:gd name="connsiteY10" fmla="*/ 3735382 h 5381312"/>
              <a:gd name="connsiteX11" fmla="*/ 0 w 7076447"/>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4204749 w 6810174"/>
              <a:gd name="connsiteY3" fmla="*/ 502711 h 5381312"/>
              <a:gd name="connsiteX4" fmla="*/ 6656386 w 6810174"/>
              <a:gd name="connsiteY4" fmla="*/ 1128322 h 5381312"/>
              <a:gd name="connsiteX5" fmla="*/ 4868619 w 6810174"/>
              <a:gd name="connsiteY5" fmla="*/ 1486799 h 5381312"/>
              <a:gd name="connsiteX6" fmla="*/ 4868619 w 6810174"/>
              <a:gd name="connsiteY6" fmla="*/ 3837678 h 5381312"/>
              <a:gd name="connsiteX7" fmla="*/ 4517159 w 6810174"/>
              <a:gd name="connsiteY7" fmla="*/ 4251620 h 5381312"/>
              <a:gd name="connsiteX8" fmla="*/ 2758780 w 6810174"/>
              <a:gd name="connsiteY8" fmla="*/ 5274825 h 5381312"/>
              <a:gd name="connsiteX9" fmla="*/ 2142850 w 6810174"/>
              <a:gd name="connsiteY9" fmla="*/ 5274760 h 5381312"/>
              <a:gd name="connsiteX10" fmla="*/ 232634 w 6810174"/>
              <a:gd name="connsiteY10" fmla="*/ 4196185 h 5381312"/>
              <a:gd name="connsiteX11" fmla="*/ 3442 w 6810174"/>
              <a:gd name="connsiteY11" fmla="*/ 3735382 h 5381312"/>
              <a:gd name="connsiteX12" fmla="*/ 0 w 6810174"/>
              <a:gd name="connsiteY12" fmla="*/ 1557157 h 5381312"/>
              <a:gd name="connsiteX0" fmla="*/ 0 w 6810174"/>
              <a:gd name="connsiteY0" fmla="*/ 1569921 h 5394076"/>
              <a:gd name="connsiteX1" fmla="*/ 171522 w 6810174"/>
              <a:gd name="connsiteY1" fmla="*/ 1156706 h 5394076"/>
              <a:gd name="connsiteX2" fmla="*/ 2160970 w 6810174"/>
              <a:gd name="connsiteY2" fmla="*/ 12764 h 5394076"/>
              <a:gd name="connsiteX3" fmla="*/ 2658324 w 6810174"/>
              <a:gd name="connsiteY3" fmla="*/ 0 h 5394076"/>
              <a:gd name="connsiteX4" fmla="*/ 6656386 w 6810174"/>
              <a:gd name="connsiteY4" fmla="*/ 1141086 h 5394076"/>
              <a:gd name="connsiteX5" fmla="*/ 4868619 w 6810174"/>
              <a:gd name="connsiteY5" fmla="*/ 1499563 h 5394076"/>
              <a:gd name="connsiteX6" fmla="*/ 4868619 w 6810174"/>
              <a:gd name="connsiteY6" fmla="*/ 3850442 h 5394076"/>
              <a:gd name="connsiteX7" fmla="*/ 4517159 w 6810174"/>
              <a:gd name="connsiteY7" fmla="*/ 4264384 h 5394076"/>
              <a:gd name="connsiteX8" fmla="*/ 2758780 w 6810174"/>
              <a:gd name="connsiteY8" fmla="*/ 5287589 h 5394076"/>
              <a:gd name="connsiteX9" fmla="*/ 2142850 w 6810174"/>
              <a:gd name="connsiteY9" fmla="*/ 5287524 h 5394076"/>
              <a:gd name="connsiteX10" fmla="*/ 232634 w 6810174"/>
              <a:gd name="connsiteY10" fmla="*/ 4208949 h 5394076"/>
              <a:gd name="connsiteX11" fmla="*/ 3442 w 6810174"/>
              <a:gd name="connsiteY11" fmla="*/ 3748146 h 5394076"/>
              <a:gd name="connsiteX12" fmla="*/ 0 w 6810174"/>
              <a:gd name="connsiteY12" fmla="*/ 1569921 h 5394076"/>
              <a:gd name="connsiteX0" fmla="*/ 0 w 5137670"/>
              <a:gd name="connsiteY0" fmla="*/ 1569921 h 5394076"/>
              <a:gd name="connsiteX1" fmla="*/ 171522 w 5137670"/>
              <a:gd name="connsiteY1" fmla="*/ 1156706 h 5394076"/>
              <a:gd name="connsiteX2" fmla="*/ 2160970 w 5137670"/>
              <a:gd name="connsiteY2" fmla="*/ 12764 h 5394076"/>
              <a:gd name="connsiteX3" fmla="*/ 2658324 w 5137670"/>
              <a:gd name="connsiteY3" fmla="*/ 0 h 5394076"/>
              <a:gd name="connsiteX4" fmla="*/ 4617917 w 5137670"/>
              <a:gd name="connsiteY4" fmla="*/ 1117656 h 5394076"/>
              <a:gd name="connsiteX5" fmla="*/ 4868619 w 5137670"/>
              <a:gd name="connsiteY5" fmla="*/ 1499563 h 5394076"/>
              <a:gd name="connsiteX6" fmla="*/ 4868619 w 5137670"/>
              <a:gd name="connsiteY6" fmla="*/ 3850442 h 5394076"/>
              <a:gd name="connsiteX7" fmla="*/ 4517159 w 5137670"/>
              <a:gd name="connsiteY7" fmla="*/ 4264384 h 5394076"/>
              <a:gd name="connsiteX8" fmla="*/ 2758780 w 5137670"/>
              <a:gd name="connsiteY8" fmla="*/ 5287589 h 5394076"/>
              <a:gd name="connsiteX9" fmla="*/ 2142850 w 5137670"/>
              <a:gd name="connsiteY9" fmla="*/ 5287524 h 5394076"/>
              <a:gd name="connsiteX10" fmla="*/ 232634 w 5137670"/>
              <a:gd name="connsiteY10" fmla="*/ 4208949 h 5394076"/>
              <a:gd name="connsiteX11" fmla="*/ 3442 w 5137670"/>
              <a:gd name="connsiteY11" fmla="*/ 3748146 h 5394076"/>
              <a:gd name="connsiteX12" fmla="*/ 0 w 5137670"/>
              <a:gd name="connsiteY12" fmla="*/ 1569921 h 5394076"/>
              <a:gd name="connsiteX0" fmla="*/ 0 w 4972114"/>
              <a:gd name="connsiteY0" fmla="*/ 1569921 h 5394076"/>
              <a:gd name="connsiteX1" fmla="*/ 171522 w 4972114"/>
              <a:gd name="connsiteY1" fmla="*/ 1156706 h 5394076"/>
              <a:gd name="connsiteX2" fmla="*/ 2160970 w 4972114"/>
              <a:gd name="connsiteY2" fmla="*/ 12764 h 5394076"/>
              <a:gd name="connsiteX3" fmla="*/ 2658324 w 4972114"/>
              <a:gd name="connsiteY3" fmla="*/ 0 h 5394076"/>
              <a:gd name="connsiteX4" fmla="*/ 4617917 w 4972114"/>
              <a:gd name="connsiteY4" fmla="*/ 1117656 h 5394076"/>
              <a:gd name="connsiteX5" fmla="*/ 4868619 w 4972114"/>
              <a:gd name="connsiteY5" fmla="*/ 1499563 h 5394076"/>
              <a:gd name="connsiteX6" fmla="*/ 4868619 w 4972114"/>
              <a:gd name="connsiteY6" fmla="*/ 3850442 h 5394076"/>
              <a:gd name="connsiteX7" fmla="*/ 4517159 w 4972114"/>
              <a:gd name="connsiteY7" fmla="*/ 4264384 h 5394076"/>
              <a:gd name="connsiteX8" fmla="*/ 2758780 w 4972114"/>
              <a:gd name="connsiteY8" fmla="*/ 5287589 h 5394076"/>
              <a:gd name="connsiteX9" fmla="*/ 2142850 w 4972114"/>
              <a:gd name="connsiteY9" fmla="*/ 5287524 h 5394076"/>
              <a:gd name="connsiteX10" fmla="*/ 232634 w 4972114"/>
              <a:gd name="connsiteY10" fmla="*/ 4208949 h 5394076"/>
              <a:gd name="connsiteX11" fmla="*/ 3442 w 4972114"/>
              <a:gd name="connsiteY11" fmla="*/ 3748146 h 5394076"/>
              <a:gd name="connsiteX12" fmla="*/ 0 w 4972114"/>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59073 h 5383228"/>
              <a:gd name="connsiteX1" fmla="*/ 171522 w 4869009"/>
              <a:gd name="connsiteY1" fmla="*/ 1145858 h 5383228"/>
              <a:gd name="connsiteX2" fmla="*/ 2160970 w 4869009"/>
              <a:gd name="connsiteY2" fmla="*/ 1916 h 5383228"/>
              <a:gd name="connsiteX3" fmla="*/ 2701714 w 4869009"/>
              <a:gd name="connsiteY3" fmla="*/ 0 h 5383228"/>
              <a:gd name="connsiteX4" fmla="*/ 4617917 w 4869009"/>
              <a:gd name="connsiteY4" fmla="*/ 1106808 h 5383228"/>
              <a:gd name="connsiteX5" fmla="*/ 4868619 w 4869009"/>
              <a:gd name="connsiteY5" fmla="*/ 1488715 h 5383228"/>
              <a:gd name="connsiteX6" fmla="*/ 4868619 w 4869009"/>
              <a:gd name="connsiteY6" fmla="*/ 3817899 h 5383228"/>
              <a:gd name="connsiteX7" fmla="*/ 4517159 w 4869009"/>
              <a:gd name="connsiteY7" fmla="*/ 4253536 h 5383228"/>
              <a:gd name="connsiteX8" fmla="*/ 2758780 w 4869009"/>
              <a:gd name="connsiteY8" fmla="*/ 5276741 h 5383228"/>
              <a:gd name="connsiteX9" fmla="*/ 2142850 w 4869009"/>
              <a:gd name="connsiteY9" fmla="*/ 5276676 h 5383228"/>
              <a:gd name="connsiteX10" fmla="*/ 232634 w 4869009"/>
              <a:gd name="connsiteY10" fmla="*/ 4198101 h 5383228"/>
              <a:gd name="connsiteX11" fmla="*/ 3442 w 4869009"/>
              <a:gd name="connsiteY11" fmla="*/ 3737298 h 5383228"/>
              <a:gd name="connsiteX12" fmla="*/ 0 w 4869009"/>
              <a:gd name="connsiteY12" fmla="*/ 1559073 h 5383228"/>
              <a:gd name="connsiteX0" fmla="*/ 0 w 4869009"/>
              <a:gd name="connsiteY0" fmla="*/ 1635574 h 5459729"/>
              <a:gd name="connsiteX1" fmla="*/ 171522 w 4869009"/>
              <a:gd name="connsiteY1" fmla="*/ 1222359 h 5459729"/>
              <a:gd name="connsiteX2" fmla="*/ 2160970 w 4869009"/>
              <a:gd name="connsiteY2" fmla="*/ 78417 h 5459729"/>
              <a:gd name="connsiteX3" fmla="*/ 2701714 w 4869009"/>
              <a:gd name="connsiteY3" fmla="*/ 76501 h 5459729"/>
              <a:gd name="connsiteX4" fmla="*/ 4617917 w 4869009"/>
              <a:gd name="connsiteY4" fmla="*/ 1183309 h 5459729"/>
              <a:gd name="connsiteX5" fmla="*/ 4868619 w 4869009"/>
              <a:gd name="connsiteY5" fmla="*/ 1565216 h 5459729"/>
              <a:gd name="connsiteX6" fmla="*/ 4868619 w 4869009"/>
              <a:gd name="connsiteY6" fmla="*/ 3894400 h 5459729"/>
              <a:gd name="connsiteX7" fmla="*/ 4517159 w 4869009"/>
              <a:gd name="connsiteY7" fmla="*/ 4330037 h 5459729"/>
              <a:gd name="connsiteX8" fmla="*/ 2758780 w 4869009"/>
              <a:gd name="connsiteY8" fmla="*/ 5353242 h 5459729"/>
              <a:gd name="connsiteX9" fmla="*/ 2142850 w 4869009"/>
              <a:gd name="connsiteY9" fmla="*/ 5353177 h 5459729"/>
              <a:gd name="connsiteX10" fmla="*/ 232634 w 4869009"/>
              <a:gd name="connsiteY10" fmla="*/ 4274602 h 5459729"/>
              <a:gd name="connsiteX11" fmla="*/ 3442 w 4869009"/>
              <a:gd name="connsiteY11" fmla="*/ 3813799 h 5459729"/>
              <a:gd name="connsiteX12" fmla="*/ 0 w 4869009"/>
              <a:gd name="connsiteY12" fmla="*/ 1635574 h 5459729"/>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2193 w 4871202"/>
              <a:gd name="connsiteY0" fmla="*/ 1656817 h 5480972"/>
              <a:gd name="connsiteX1" fmla="*/ 173715 w 4871202"/>
              <a:gd name="connsiteY1" fmla="*/ 1243602 h 5480972"/>
              <a:gd name="connsiteX2" fmla="*/ 2163163 w 4871202"/>
              <a:gd name="connsiteY2" fmla="*/ 99660 h 5480972"/>
              <a:gd name="connsiteX3" fmla="*/ 2703907 w 4871202"/>
              <a:gd name="connsiteY3" fmla="*/ 97744 h 5480972"/>
              <a:gd name="connsiteX4" fmla="*/ 4620110 w 4871202"/>
              <a:gd name="connsiteY4" fmla="*/ 1204552 h 5480972"/>
              <a:gd name="connsiteX5" fmla="*/ 4870812 w 4871202"/>
              <a:gd name="connsiteY5" fmla="*/ 1586459 h 5480972"/>
              <a:gd name="connsiteX6" fmla="*/ 4870812 w 4871202"/>
              <a:gd name="connsiteY6" fmla="*/ 3915643 h 5480972"/>
              <a:gd name="connsiteX7" fmla="*/ 4519352 w 4871202"/>
              <a:gd name="connsiteY7" fmla="*/ 4351280 h 5480972"/>
              <a:gd name="connsiteX8" fmla="*/ 2760973 w 4871202"/>
              <a:gd name="connsiteY8" fmla="*/ 5374485 h 5480972"/>
              <a:gd name="connsiteX9" fmla="*/ 2145043 w 4871202"/>
              <a:gd name="connsiteY9" fmla="*/ 5374420 h 5480972"/>
              <a:gd name="connsiteX10" fmla="*/ 234827 w 4871202"/>
              <a:gd name="connsiteY10" fmla="*/ 4295845 h 5480972"/>
              <a:gd name="connsiteX11" fmla="*/ 5635 w 4871202"/>
              <a:gd name="connsiteY11" fmla="*/ 3835042 h 5480972"/>
              <a:gd name="connsiteX12" fmla="*/ 2193 w 4871202"/>
              <a:gd name="connsiteY12" fmla="*/ 1656817 h 5480972"/>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1202" h="5491218">
                <a:moveTo>
                  <a:pt x="2193" y="1656817"/>
                </a:moveTo>
                <a:cubicBezTo>
                  <a:pt x="-294" y="1513655"/>
                  <a:pt x="-24477" y="1408459"/>
                  <a:pt x="173715" y="1243602"/>
                </a:cubicBezTo>
                <a:lnTo>
                  <a:pt x="2163163" y="99660"/>
                </a:lnTo>
                <a:cubicBezTo>
                  <a:pt x="2305445" y="17665"/>
                  <a:pt x="2436879" y="-75178"/>
                  <a:pt x="2703907" y="97744"/>
                </a:cubicBezTo>
                <a:lnTo>
                  <a:pt x="4620110" y="1204552"/>
                </a:lnTo>
                <a:cubicBezTo>
                  <a:pt x="4751599" y="1291808"/>
                  <a:pt x="4853978" y="1352501"/>
                  <a:pt x="4870812" y="1586459"/>
                </a:cubicBezTo>
                <a:cubicBezTo>
                  <a:pt x="4869640" y="2147361"/>
                  <a:pt x="4872114" y="2906822"/>
                  <a:pt x="4870812" y="3915643"/>
                </a:cubicBezTo>
                <a:cubicBezTo>
                  <a:pt x="4850114" y="4147215"/>
                  <a:pt x="4773364" y="4213289"/>
                  <a:pt x="4519352" y="4351280"/>
                </a:cubicBezTo>
                <a:cubicBezTo>
                  <a:pt x="3705736" y="4839298"/>
                  <a:pt x="3126752" y="5163609"/>
                  <a:pt x="2760973" y="5374485"/>
                </a:cubicBezTo>
                <a:cubicBezTo>
                  <a:pt x="2541114" y="5505825"/>
                  <a:pt x="2400506" y="5548447"/>
                  <a:pt x="2134195" y="5385268"/>
                </a:cubicBezTo>
                <a:cubicBezTo>
                  <a:pt x="1589943" y="5089860"/>
                  <a:pt x="747165" y="4595365"/>
                  <a:pt x="234827" y="4295845"/>
                </a:cubicBezTo>
                <a:cubicBezTo>
                  <a:pt x="-27498" y="4106448"/>
                  <a:pt x="8486" y="3991029"/>
                  <a:pt x="5635" y="3835042"/>
                </a:cubicBezTo>
                <a:cubicBezTo>
                  <a:pt x="3914" y="2745929"/>
                  <a:pt x="3340" y="2382892"/>
                  <a:pt x="2193" y="1656817"/>
                </a:cubicBezTo>
                <a:close/>
              </a:path>
            </a:pathLst>
          </a:custGeom>
          <a:ln w="28575">
            <a:noFill/>
            <a:miter lim="400000"/>
          </a:ln>
          <a:extLst>
            <a:ext uri="{C572A759-6A51-4108-AA02-DFA0A04FC94B}">
              <ma14:wrappingTextBoxFlag xmlns:ma14="http://schemas.microsoft.com/office/mac/drawingml/2011/main" xmlns="" val="1"/>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5"/>
          <p:cNvSpPr>
            <a:spLocks noGrp="1"/>
          </p:cNvSpPr>
          <p:nvPr>
            <p:ph sz="quarter" idx="15"/>
          </p:nvPr>
        </p:nvSpPr>
        <p:spPr>
          <a:xfrm>
            <a:off x="9505712" y="1033029"/>
            <a:ext cx="4849140" cy="5466348"/>
          </a:xfrm>
          <a:custGeom>
            <a:avLst/>
            <a:gdLst>
              <a:gd name="connsiteX0" fmla="*/ -16 w 6148387"/>
              <a:gd name="connsiteY0" fmla="*/ 3305778 h 5140326"/>
              <a:gd name="connsiteX1" fmla="*/ 608879 w 6148387"/>
              <a:gd name="connsiteY1" fmla="*/ 1018109 h 5140326"/>
              <a:gd name="connsiteX2" fmla="*/ 3074194 w 6148387"/>
              <a:gd name="connsiteY2" fmla="*/ 0 h 5140326"/>
              <a:gd name="connsiteX3" fmla="*/ 5539508 w 6148387"/>
              <a:gd name="connsiteY3" fmla="*/ 1018109 h 5140326"/>
              <a:gd name="connsiteX4" fmla="*/ 6148403 w 6148387"/>
              <a:gd name="connsiteY4" fmla="*/ 3305778 h 5140326"/>
              <a:gd name="connsiteX5" fmla="*/ 4442331 w 6148387"/>
              <a:gd name="connsiteY5" fmla="*/ 5140353 h 5140326"/>
              <a:gd name="connsiteX6" fmla="*/ 1706056 w 6148387"/>
              <a:gd name="connsiteY6" fmla="*/ 5140353 h 5140326"/>
              <a:gd name="connsiteX7" fmla="*/ -16 w 6148387"/>
              <a:gd name="connsiteY7" fmla="*/ 3305778 h 5140326"/>
              <a:gd name="connsiteX0" fmla="*/ 0 w 6148419"/>
              <a:gd name="connsiteY0" fmla="*/ 3400371 h 5234946"/>
              <a:gd name="connsiteX1" fmla="*/ 608895 w 6148419"/>
              <a:gd name="connsiteY1" fmla="*/ 1112702 h 5234946"/>
              <a:gd name="connsiteX2" fmla="*/ 2285934 w 6148419"/>
              <a:gd name="connsiteY2" fmla="*/ 0 h 5234946"/>
              <a:gd name="connsiteX3" fmla="*/ 5539524 w 6148419"/>
              <a:gd name="connsiteY3" fmla="*/ 1112702 h 5234946"/>
              <a:gd name="connsiteX4" fmla="*/ 6148419 w 6148419"/>
              <a:gd name="connsiteY4" fmla="*/ 3400371 h 5234946"/>
              <a:gd name="connsiteX5" fmla="*/ 4442347 w 6148419"/>
              <a:gd name="connsiteY5" fmla="*/ 5234946 h 5234946"/>
              <a:gd name="connsiteX6" fmla="*/ 1706072 w 6148419"/>
              <a:gd name="connsiteY6" fmla="*/ 5234946 h 5234946"/>
              <a:gd name="connsiteX7" fmla="*/ 0 w 6148419"/>
              <a:gd name="connsiteY7" fmla="*/ 3400371 h 5234946"/>
              <a:gd name="connsiteX0" fmla="*/ 945340 w 7093759"/>
              <a:gd name="connsiteY0" fmla="*/ 3400371 h 5234946"/>
              <a:gd name="connsiteX1" fmla="*/ 0 w 7093759"/>
              <a:gd name="connsiteY1" fmla="*/ 1128322 h 5234946"/>
              <a:gd name="connsiteX2" fmla="*/ 3231274 w 7093759"/>
              <a:gd name="connsiteY2" fmla="*/ 0 h 5234946"/>
              <a:gd name="connsiteX3" fmla="*/ 6484864 w 7093759"/>
              <a:gd name="connsiteY3" fmla="*/ 1112702 h 5234946"/>
              <a:gd name="connsiteX4" fmla="*/ 7093759 w 7093759"/>
              <a:gd name="connsiteY4" fmla="*/ 3400371 h 5234946"/>
              <a:gd name="connsiteX5" fmla="*/ 5387687 w 7093759"/>
              <a:gd name="connsiteY5" fmla="*/ 5234946 h 5234946"/>
              <a:gd name="connsiteX6" fmla="*/ 2651412 w 7093759"/>
              <a:gd name="connsiteY6" fmla="*/ 5234946 h 5234946"/>
              <a:gd name="connsiteX7" fmla="*/ 945340 w 7093759"/>
              <a:gd name="connsiteY7" fmla="*/ 3400371 h 5234946"/>
              <a:gd name="connsiteX0" fmla="*/ 945340 w 7093759"/>
              <a:gd name="connsiteY0" fmla="*/ 3415991 h 5250566"/>
              <a:gd name="connsiteX1" fmla="*/ 0 w 7093759"/>
              <a:gd name="connsiteY1" fmla="*/ 1143942 h 5250566"/>
              <a:gd name="connsiteX2" fmla="*/ 1989448 w 7093759"/>
              <a:gd name="connsiteY2" fmla="*/ 0 h 5250566"/>
              <a:gd name="connsiteX3" fmla="*/ 6484864 w 7093759"/>
              <a:gd name="connsiteY3" fmla="*/ 1128322 h 5250566"/>
              <a:gd name="connsiteX4" fmla="*/ 7093759 w 7093759"/>
              <a:gd name="connsiteY4" fmla="*/ 3415991 h 5250566"/>
              <a:gd name="connsiteX5" fmla="*/ 5387687 w 7093759"/>
              <a:gd name="connsiteY5" fmla="*/ 5250566 h 5250566"/>
              <a:gd name="connsiteX6" fmla="*/ 2651412 w 7093759"/>
              <a:gd name="connsiteY6" fmla="*/ 5250566 h 5250566"/>
              <a:gd name="connsiteX7" fmla="*/ 945340 w 7093759"/>
              <a:gd name="connsiteY7" fmla="*/ 3415991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556183"/>
              <a:gd name="connsiteX1" fmla="*/ 171522 w 7265281"/>
              <a:gd name="connsiteY1" fmla="*/ 1143942 h 4556183"/>
              <a:gd name="connsiteX2" fmla="*/ 2160970 w 7265281"/>
              <a:gd name="connsiteY2" fmla="*/ 0 h 4556183"/>
              <a:gd name="connsiteX3" fmla="*/ 6656386 w 7265281"/>
              <a:gd name="connsiteY3" fmla="*/ 1128322 h 4556183"/>
              <a:gd name="connsiteX4" fmla="*/ 7265281 w 7265281"/>
              <a:gd name="connsiteY4" fmla="*/ 3415991 h 4556183"/>
              <a:gd name="connsiteX5" fmla="*/ 256065 w 7265281"/>
              <a:gd name="connsiteY5" fmla="*/ 4219616 h 4556183"/>
              <a:gd name="connsiteX6" fmla="*/ 3442 w 7265281"/>
              <a:gd name="connsiteY6" fmla="*/ 3735382 h 4556183"/>
              <a:gd name="connsiteX7" fmla="*/ 0 w 7265281"/>
              <a:gd name="connsiteY7" fmla="*/ 1557157 h 4556183"/>
              <a:gd name="connsiteX0" fmla="*/ 0 w 7265281"/>
              <a:gd name="connsiteY0" fmla="*/ 1557157 h 4621387"/>
              <a:gd name="connsiteX1" fmla="*/ 171522 w 7265281"/>
              <a:gd name="connsiteY1" fmla="*/ 1143942 h 4621387"/>
              <a:gd name="connsiteX2" fmla="*/ 2160970 w 7265281"/>
              <a:gd name="connsiteY2" fmla="*/ 0 h 4621387"/>
              <a:gd name="connsiteX3" fmla="*/ 6656386 w 7265281"/>
              <a:gd name="connsiteY3" fmla="*/ 1128322 h 4621387"/>
              <a:gd name="connsiteX4" fmla="*/ 7265281 w 7265281"/>
              <a:gd name="connsiteY4" fmla="*/ 3415991 h 4621387"/>
              <a:gd name="connsiteX5" fmla="*/ 256065 w 7265281"/>
              <a:gd name="connsiteY5" fmla="*/ 4219616 h 4621387"/>
              <a:gd name="connsiteX6" fmla="*/ 3442 w 7265281"/>
              <a:gd name="connsiteY6" fmla="*/ 3735382 h 4621387"/>
              <a:gd name="connsiteX7" fmla="*/ 0 w 7265281"/>
              <a:gd name="connsiteY7" fmla="*/ 1557157 h 4621387"/>
              <a:gd name="connsiteX0" fmla="*/ 0 w 7265281"/>
              <a:gd name="connsiteY0" fmla="*/ 1557157 h 4252967"/>
              <a:gd name="connsiteX1" fmla="*/ 171522 w 7265281"/>
              <a:gd name="connsiteY1" fmla="*/ 1143942 h 4252967"/>
              <a:gd name="connsiteX2" fmla="*/ 2160970 w 7265281"/>
              <a:gd name="connsiteY2" fmla="*/ 0 h 4252967"/>
              <a:gd name="connsiteX3" fmla="*/ 6656386 w 7265281"/>
              <a:gd name="connsiteY3" fmla="*/ 1128322 h 4252967"/>
              <a:gd name="connsiteX4" fmla="*/ 7265281 w 7265281"/>
              <a:gd name="connsiteY4" fmla="*/ 3415991 h 4252967"/>
              <a:gd name="connsiteX5" fmla="*/ 256065 w 7265281"/>
              <a:gd name="connsiteY5" fmla="*/ 4219616 h 4252967"/>
              <a:gd name="connsiteX6" fmla="*/ 3442 w 7265281"/>
              <a:gd name="connsiteY6" fmla="*/ 3735382 h 4252967"/>
              <a:gd name="connsiteX7" fmla="*/ 0 w 7265281"/>
              <a:gd name="connsiteY7" fmla="*/ 1557157 h 4252967"/>
              <a:gd name="connsiteX0" fmla="*/ 0 w 7265281"/>
              <a:gd name="connsiteY0" fmla="*/ 1557157 h 4290251"/>
              <a:gd name="connsiteX1" fmla="*/ 171522 w 7265281"/>
              <a:gd name="connsiteY1" fmla="*/ 1143942 h 4290251"/>
              <a:gd name="connsiteX2" fmla="*/ 2160970 w 7265281"/>
              <a:gd name="connsiteY2" fmla="*/ 0 h 4290251"/>
              <a:gd name="connsiteX3" fmla="*/ 6656386 w 7265281"/>
              <a:gd name="connsiteY3" fmla="*/ 1128322 h 4290251"/>
              <a:gd name="connsiteX4" fmla="*/ 7265281 w 7265281"/>
              <a:gd name="connsiteY4" fmla="*/ 3415991 h 4290251"/>
              <a:gd name="connsiteX5" fmla="*/ 256065 w 7265281"/>
              <a:gd name="connsiteY5" fmla="*/ 4219616 h 4290251"/>
              <a:gd name="connsiteX6" fmla="*/ 3442 w 7265281"/>
              <a:gd name="connsiteY6" fmla="*/ 3735382 h 4290251"/>
              <a:gd name="connsiteX7" fmla="*/ 0 w 7265281"/>
              <a:gd name="connsiteY7" fmla="*/ 1557157 h 4290251"/>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6656386"/>
              <a:gd name="connsiteY0" fmla="*/ 1557157 h 4951785"/>
              <a:gd name="connsiteX1" fmla="*/ 171522 w 6656386"/>
              <a:gd name="connsiteY1" fmla="*/ 1143942 h 4951785"/>
              <a:gd name="connsiteX2" fmla="*/ 2160970 w 6656386"/>
              <a:gd name="connsiteY2" fmla="*/ 0 h 4951785"/>
              <a:gd name="connsiteX3" fmla="*/ 6656386 w 6656386"/>
              <a:gd name="connsiteY3" fmla="*/ 1128322 h 4951785"/>
              <a:gd name="connsiteX4" fmla="*/ 2180823 w 6656386"/>
              <a:gd name="connsiteY4" fmla="*/ 4845263 h 4951785"/>
              <a:gd name="connsiteX5" fmla="*/ 256065 w 6656386"/>
              <a:gd name="connsiteY5" fmla="*/ 4219616 h 4951785"/>
              <a:gd name="connsiteX6" fmla="*/ 3442 w 6656386"/>
              <a:gd name="connsiteY6" fmla="*/ 3735382 h 4951785"/>
              <a:gd name="connsiteX7" fmla="*/ 0 w 6656386"/>
              <a:gd name="connsiteY7" fmla="*/ 1557157 h 4951785"/>
              <a:gd name="connsiteX0" fmla="*/ 0 w 6656386"/>
              <a:gd name="connsiteY0" fmla="*/ 1557157 h 4845263"/>
              <a:gd name="connsiteX1" fmla="*/ 171522 w 6656386"/>
              <a:gd name="connsiteY1" fmla="*/ 1143942 h 4845263"/>
              <a:gd name="connsiteX2" fmla="*/ 2160970 w 6656386"/>
              <a:gd name="connsiteY2" fmla="*/ 0 h 4845263"/>
              <a:gd name="connsiteX3" fmla="*/ 6656386 w 6656386"/>
              <a:gd name="connsiteY3" fmla="*/ 1128322 h 4845263"/>
              <a:gd name="connsiteX4" fmla="*/ 2180823 w 6656386"/>
              <a:gd name="connsiteY4" fmla="*/ 4845263 h 4845263"/>
              <a:gd name="connsiteX5" fmla="*/ 256065 w 6656386"/>
              <a:gd name="connsiteY5" fmla="*/ 4219616 h 4845263"/>
              <a:gd name="connsiteX6" fmla="*/ 3442 w 6656386"/>
              <a:gd name="connsiteY6" fmla="*/ 3735382 h 4845263"/>
              <a:gd name="connsiteX7" fmla="*/ 0 w 6656386"/>
              <a:gd name="connsiteY7" fmla="*/ 1557157 h 4845263"/>
              <a:gd name="connsiteX0" fmla="*/ 0 w 6656386"/>
              <a:gd name="connsiteY0" fmla="*/ 1557157 h 4972414"/>
              <a:gd name="connsiteX1" fmla="*/ 171522 w 6656386"/>
              <a:gd name="connsiteY1" fmla="*/ 1143942 h 4972414"/>
              <a:gd name="connsiteX2" fmla="*/ 2160970 w 6656386"/>
              <a:gd name="connsiteY2" fmla="*/ 0 h 4972414"/>
              <a:gd name="connsiteX3" fmla="*/ 6656386 w 6656386"/>
              <a:gd name="connsiteY3" fmla="*/ 1128322 h 4972414"/>
              <a:gd name="connsiteX4" fmla="*/ 2180823 w 6656386"/>
              <a:gd name="connsiteY4" fmla="*/ 4845263 h 4972414"/>
              <a:gd name="connsiteX5" fmla="*/ 1775769 w 6656386"/>
              <a:gd name="connsiteY5" fmla="*/ 4118846 h 4972414"/>
              <a:gd name="connsiteX6" fmla="*/ 256065 w 6656386"/>
              <a:gd name="connsiteY6" fmla="*/ 4219616 h 4972414"/>
              <a:gd name="connsiteX7" fmla="*/ 3442 w 6656386"/>
              <a:gd name="connsiteY7" fmla="*/ 3735382 h 4972414"/>
              <a:gd name="connsiteX8" fmla="*/ 0 w 6656386"/>
              <a:gd name="connsiteY8" fmla="*/ 1557157 h 4972414"/>
              <a:gd name="connsiteX0" fmla="*/ 0 w 6656386"/>
              <a:gd name="connsiteY0" fmla="*/ 1557157 h 4996609"/>
              <a:gd name="connsiteX1" fmla="*/ 171522 w 6656386"/>
              <a:gd name="connsiteY1" fmla="*/ 1143942 h 4996609"/>
              <a:gd name="connsiteX2" fmla="*/ 2160970 w 6656386"/>
              <a:gd name="connsiteY2" fmla="*/ 0 h 4996609"/>
              <a:gd name="connsiteX3" fmla="*/ 6656386 w 6656386"/>
              <a:gd name="connsiteY3" fmla="*/ 1128322 h 4996609"/>
              <a:gd name="connsiteX4" fmla="*/ 2180823 w 6656386"/>
              <a:gd name="connsiteY4" fmla="*/ 4845263 h 4996609"/>
              <a:gd name="connsiteX5" fmla="*/ 1775769 w 6656386"/>
              <a:gd name="connsiteY5" fmla="*/ 4118846 h 4996609"/>
              <a:gd name="connsiteX6" fmla="*/ 256065 w 6656386"/>
              <a:gd name="connsiteY6" fmla="*/ 4219616 h 4996609"/>
              <a:gd name="connsiteX7" fmla="*/ 3442 w 6656386"/>
              <a:gd name="connsiteY7" fmla="*/ 3735382 h 4996609"/>
              <a:gd name="connsiteX8" fmla="*/ 0 w 6656386"/>
              <a:gd name="connsiteY8" fmla="*/ 1557157 h 4996609"/>
              <a:gd name="connsiteX0" fmla="*/ 0 w 6656386"/>
              <a:gd name="connsiteY0" fmla="*/ 1557157 h 5322402"/>
              <a:gd name="connsiteX1" fmla="*/ 171522 w 6656386"/>
              <a:gd name="connsiteY1" fmla="*/ 1143942 h 5322402"/>
              <a:gd name="connsiteX2" fmla="*/ 2160970 w 6656386"/>
              <a:gd name="connsiteY2" fmla="*/ 0 h 5322402"/>
              <a:gd name="connsiteX3" fmla="*/ 6656386 w 6656386"/>
              <a:gd name="connsiteY3" fmla="*/ 1128322 h 5322402"/>
              <a:gd name="connsiteX4" fmla="*/ 2875933 w 6656386"/>
              <a:gd name="connsiteY4" fmla="*/ 5204533 h 5322402"/>
              <a:gd name="connsiteX5" fmla="*/ 1775769 w 6656386"/>
              <a:gd name="connsiteY5" fmla="*/ 4118846 h 5322402"/>
              <a:gd name="connsiteX6" fmla="*/ 256065 w 6656386"/>
              <a:gd name="connsiteY6" fmla="*/ 4219616 h 5322402"/>
              <a:gd name="connsiteX7" fmla="*/ 3442 w 6656386"/>
              <a:gd name="connsiteY7" fmla="*/ 3735382 h 5322402"/>
              <a:gd name="connsiteX8" fmla="*/ 0 w 6656386"/>
              <a:gd name="connsiteY8" fmla="*/ 1557157 h 5322402"/>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99872"/>
              <a:gd name="connsiteX1" fmla="*/ 171522 w 6656386"/>
              <a:gd name="connsiteY1" fmla="*/ 1143942 h 5599872"/>
              <a:gd name="connsiteX2" fmla="*/ 2160970 w 6656386"/>
              <a:gd name="connsiteY2" fmla="*/ 0 h 5599872"/>
              <a:gd name="connsiteX3" fmla="*/ 6656386 w 6656386"/>
              <a:gd name="connsiteY3" fmla="*/ 1128322 h 5599872"/>
              <a:gd name="connsiteX4" fmla="*/ 2758780 w 6656386"/>
              <a:gd name="connsiteY4" fmla="*/ 5274825 h 5599872"/>
              <a:gd name="connsiteX5" fmla="*/ 2142850 w 6656386"/>
              <a:gd name="connsiteY5" fmla="*/ 5274760 h 5599872"/>
              <a:gd name="connsiteX6" fmla="*/ 232634 w 6656386"/>
              <a:gd name="connsiteY6" fmla="*/ 4196185 h 5599872"/>
              <a:gd name="connsiteX7" fmla="*/ 3442 w 6656386"/>
              <a:gd name="connsiteY7" fmla="*/ 3735382 h 5599872"/>
              <a:gd name="connsiteX8" fmla="*/ 0 w 6656386"/>
              <a:gd name="connsiteY8" fmla="*/ 1557157 h 5599872"/>
              <a:gd name="connsiteX0" fmla="*/ 0 w 6656386"/>
              <a:gd name="connsiteY0" fmla="*/ 1557157 h 5474041"/>
              <a:gd name="connsiteX1" fmla="*/ 171522 w 6656386"/>
              <a:gd name="connsiteY1" fmla="*/ 1143942 h 5474041"/>
              <a:gd name="connsiteX2" fmla="*/ 2160970 w 6656386"/>
              <a:gd name="connsiteY2" fmla="*/ 0 h 5474041"/>
              <a:gd name="connsiteX3" fmla="*/ 6656386 w 6656386"/>
              <a:gd name="connsiteY3" fmla="*/ 1128322 h 5474041"/>
              <a:gd name="connsiteX4" fmla="*/ 2758780 w 6656386"/>
              <a:gd name="connsiteY4" fmla="*/ 5274825 h 5474041"/>
              <a:gd name="connsiteX5" fmla="*/ 2142850 w 6656386"/>
              <a:gd name="connsiteY5" fmla="*/ 5274760 h 5474041"/>
              <a:gd name="connsiteX6" fmla="*/ 232634 w 6656386"/>
              <a:gd name="connsiteY6" fmla="*/ 4196185 h 5474041"/>
              <a:gd name="connsiteX7" fmla="*/ 3442 w 6656386"/>
              <a:gd name="connsiteY7" fmla="*/ 3735382 h 5474041"/>
              <a:gd name="connsiteX8" fmla="*/ 0 w 6656386"/>
              <a:gd name="connsiteY8" fmla="*/ 1557157 h 5474041"/>
              <a:gd name="connsiteX0" fmla="*/ 0 w 6656386"/>
              <a:gd name="connsiteY0" fmla="*/ 1557157 h 5387035"/>
              <a:gd name="connsiteX1" fmla="*/ 171522 w 6656386"/>
              <a:gd name="connsiteY1" fmla="*/ 1143942 h 5387035"/>
              <a:gd name="connsiteX2" fmla="*/ 2160970 w 6656386"/>
              <a:gd name="connsiteY2" fmla="*/ 0 h 5387035"/>
              <a:gd name="connsiteX3" fmla="*/ 6656386 w 6656386"/>
              <a:gd name="connsiteY3" fmla="*/ 1128322 h 5387035"/>
              <a:gd name="connsiteX4" fmla="*/ 2758780 w 6656386"/>
              <a:gd name="connsiteY4" fmla="*/ 5274825 h 5387035"/>
              <a:gd name="connsiteX5" fmla="*/ 2142850 w 6656386"/>
              <a:gd name="connsiteY5" fmla="*/ 5274760 h 5387035"/>
              <a:gd name="connsiteX6" fmla="*/ 232634 w 6656386"/>
              <a:gd name="connsiteY6" fmla="*/ 4196185 h 5387035"/>
              <a:gd name="connsiteX7" fmla="*/ 3442 w 6656386"/>
              <a:gd name="connsiteY7" fmla="*/ 3735382 h 5387035"/>
              <a:gd name="connsiteX8" fmla="*/ 0 w 6656386"/>
              <a:gd name="connsiteY8" fmla="*/ 1557157 h 5387035"/>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88339"/>
              <a:gd name="connsiteY0" fmla="*/ 1557157 h 5378518"/>
              <a:gd name="connsiteX1" fmla="*/ 171522 w 6688339"/>
              <a:gd name="connsiteY1" fmla="*/ 1143942 h 5378518"/>
              <a:gd name="connsiteX2" fmla="*/ 2160970 w 6688339"/>
              <a:gd name="connsiteY2" fmla="*/ 0 h 5378518"/>
              <a:gd name="connsiteX3" fmla="*/ 6656386 w 6688339"/>
              <a:gd name="connsiteY3" fmla="*/ 1128322 h 5378518"/>
              <a:gd name="connsiteX4" fmla="*/ 4103217 w 6688339"/>
              <a:gd name="connsiteY4" fmla="*/ 3868919 h 5378518"/>
              <a:gd name="connsiteX5" fmla="*/ 2758780 w 6688339"/>
              <a:gd name="connsiteY5" fmla="*/ 5274825 h 5378518"/>
              <a:gd name="connsiteX6" fmla="*/ 2142850 w 6688339"/>
              <a:gd name="connsiteY6" fmla="*/ 5274760 h 5378518"/>
              <a:gd name="connsiteX7" fmla="*/ 232634 w 6688339"/>
              <a:gd name="connsiteY7" fmla="*/ 4196185 h 5378518"/>
              <a:gd name="connsiteX8" fmla="*/ 3442 w 6688339"/>
              <a:gd name="connsiteY8" fmla="*/ 3735382 h 5378518"/>
              <a:gd name="connsiteX9" fmla="*/ 0 w 6688339"/>
              <a:gd name="connsiteY9" fmla="*/ 1557157 h 5378518"/>
              <a:gd name="connsiteX0" fmla="*/ 0 w 6698680"/>
              <a:gd name="connsiteY0" fmla="*/ 1557157 h 5378518"/>
              <a:gd name="connsiteX1" fmla="*/ 171522 w 6698680"/>
              <a:gd name="connsiteY1" fmla="*/ 1143942 h 5378518"/>
              <a:gd name="connsiteX2" fmla="*/ 2160970 w 6698680"/>
              <a:gd name="connsiteY2" fmla="*/ 0 h 5378518"/>
              <a:gd name="connsiteX3" fmla="*/ 6656386 w 6698680"/>
              <a:gd name="connsiteY3" fmla="*/ 1128322 h 5378518"/>
              <a:gd name="connsiteX4" fmla="*/ 4103217 w 6698680"/>
              <a:gd name="connsiteY4" fmla="*/ 3868919 h 5378518"/>
              <a:gd name="connsiteX5" fmla="*/ 2758780 w 6698680"/>
              <a:gd name="connsiteY5" fmla="*/ 5274825 h 5378518"/>
              <a:gd name="connsiteX6" fmla="*/ 2142850 w 6698680"/>
              <a:gd name="connsiteY6" fmla="*/ 5274760 h 5378518"/>
              <a:gd name="connsiteX7" fmla="*/ 232634 w 6698680"/>
              <a:gd name="connsiteY7" fmla="*/ 4196185 h 5378518"/>
              <a:gd name="connsiteX8" fmla="*/ 3442 w 6698680"/>
              <a:gd name="connsiteY8" fmla="*/ 3735382 h 5378518"/>
              <a:gd name="connsiteX9" fmla="*/ 0 w 6698680"/>
              <a:gd name="connsiteY9" fmla="*/ 1557157 h 5378518"/>
              <a:gd name="connsiteX0" fmla="*/ 0 w 6710326"/>
              <a:gd name="connsiteY0" fmla="*/ 1557157 h 5378518"/>
              <a:gd name="connsiteX1" fmla="*/ 171522 w 6710326"/>
              <a:gd name="connsiteY1" fmla="*/ 1143942 h 5378518"/>
              <a:gd name="connsiteX2" fmla="*/ 2160970 w 6710326"/>
              <a:gd name="connsiteY2" fmla="*/ 0 h 5378518"/>
              <a:gd name="connsiteX3" fmla="*/ 6656386 w 6710326"/>
              <a:gd name="connsiteY3" fmla="*/ 1128322 h 5378518"/>
              <a:gd name="connsiteX4" fmla="*/ 4517159 w 6710326"/>
              <a:gd name="connsiteY4" fmla="*/ 4251620 h 5378518"/>
              <a:gd name="connsiteX5" fmla="*/ 2758780 w 6710326"/>
              <a:gd name="connsiteY5" fmla="*/ 5274825 h 5378518"/>
              <a:gd name="connsiteX6" fmla="*/ 2142850 w 6710326"/>
              <a:gd name="connsiteY6" fmla="*/ 5274760 h 5378518"/>
              <a:gd name="connsiteX7" fmla="*/ 232634 w 6710326"/>
              <a:gd name="connsiteY7" fmla="*/ 4196185 h 5378518"/>
              <a:gd name="connsiteX8" fmla="*/ 3442 w 6710326"/>
              <a:gd name="connsiteY8" fmla="*/ 3735382 h 5378518"/>
              <a:gd name="connsiteX9" fmla="*/ 0 w 6710326"/>
              <a:gd name="connsiteY9" fmla="*/ 1557157 h 5378518"/>
              <a:gd name="connsiteX0" fmla="*/ 0 w 6867584"/>
              <a:gd name="connsiteY0" fmla="*/ 1557157 h 5378518"/>
              <a:gd name="connsiteX1" fmla="*/ 171522 w 6867584"/>
              <a:gd name="connsiteY1" fmla="*/ 1143942 h 5378518"/>
              <a:gd name="connsiteX2" fmla="*/ 2160970 w 6867584"/>
              <a:gd name="connsiteY2" fmla="*/ 0 h 5378518"/>
              <a:gd name="connsiteX3" fmla="*/ 6656386 w 6867584"/>
              <a:gd name="connsiteY3" fmla="*/ 1128322 h 5378518"/>
              <a:gd name="connsiteX4" fmla="*/ 5969861 w 6867584"/>
              <a:gd name="connsiteY4" fmla="*/ 2666144 h 5378518"/>
              <a:gd name="connsiteX5" fmla="*/ 4517159 w 6867584"/>
              <a:gd name="connsiteY5" fmla="*/ 4251620 h 5378518"/>
              <a:gd name="connsiteX6" fmla="*/ 2758780 w 6867584"/>
              <a:gd name="connsiteY6" fmla="*/ 5274825 h 5378518"/>
              <a:gd name="connsiteX7" fmla="*/ 2142850 w 6867584"/>
              <a:gd name="connsiteY7" fmla="*/ 5274760 h 5378518"/>
              <a:gd name="connsiteX8" fmla="*/ 232634 w 6867584"/>
              <a:gd name="connsiteY8" fmla="*/ 4196185 h 5378518"/>
              <a:gd name="connsiteX9" fmla="*/ 3442 w 6867584"/>
              <a:gd name="connsiteY9" fmla="*/ 3735382 h 5378518"/>
              <a:gd name="connsiteX10" fmla="*/ 0 w 6867584"/>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81312"/>
              <a:gd name="connsiteX1" fmla="*/ 171522 w 6776737"/>
              <a:gd name="connsiteY1" fmla="*/ 1143942 h 5381312"/>
              <a:gd name="connsiteX2" fmla="*/ 2160970 w 6776737"/>
              <a:gd name="connsiteY2" fmla="*/ 0 h 5381312"/>
              <a:gd name="connsiteX3" fmla="*/ 6656386 w 6776737"/>
              <a:gd name="connsiteY3" fmla="*/ 1128322 h 5381312"/>
              <a:gd name="connsiteX4" fmla="*/ 4868619 w 6776737"/>
              <a:gd name="connsiteY4" fmla="*/ 3837678 h 5381312"/>
              <a:gd name="connsiteX5" fmla="*/ 4517159 w 6776737"/>
              <a:gd name="connsiteY5" fmla="*/ 4251620 h 5381312"/>
              <a:gd name="connsiteX6" fmla="*/ 2758780 w 6776737"/>
              <a:gd name="connsiteY6" fmla="*/ 5274825 h 5381312"/>
              <a:gd name="connsiteX7" fmla="*/ 2142850 w 6776737"/>
              <a:gd name="connsiteY7" fmla="*/ 5274760 h 5381312"/>
              <a:gd name="connsiteX8" fmla="*/ 232634 w 6776737"/>
              <a:gd name="connsiteY8" fmla="*/ 4196185 h 5381312"/>
              <a:gd name="connsiteX9" fmla="*/ 3442 w 6776737"/>
              <a:gd name="connsiteY9" fmla="*/ 3735382 h 5381312"/>
              <a:gd name="connsiteX10" fmla="*/ 0 w 6776737"/>
              <a:gd name="connsiteY10" fmla="*/ 1557157 h 5381312"/>
              <a:gd name="connsiteX0" fmla="*/ 0 w 7076447"/>
              <a:gd name="connsiteY0" fmla="*/ 1557157 h 5381312"/>
              <a:gd name="connsiteX1" fmla="*/ 171522 w 7076447"/>
              <a:gd name="connsiteY1" fmla="*/ 1143942 h 5381312"/>
              <a:gd name="connsiteX2" fmla="*/ 2160970 w 7076447"/>
              <a:gd name="connsiteY2" fmla="*/ 0 h 5381312"/>
              <a:gd name="connsiteX3" fmla="*/ 6656386 w 7076447"/>
              <a:gd name="connsiteY3" fmla="*/ 1128322 h 5381312"/>
              <a:gd name="connsiteX4" fmla="*/ 6680591 w 7076447"/>
              <a:gd name="connsiteY4" fmla="*/ 1713296 h 5381312"/>
              <a:gd name="connsiteX5" fmla="*/ 4868619 w 7076447"/>
              <a:gd name="connsiteY5" fmla="*/ 3837678 h 5381312"/>
              <a:gd name="connsiteX6" fmla="*/ 4517159 w 7076447"/>
              <a:gd name="connsiteY6" fmla="*/ 4251620 h 5381312"/>
              <a:gd name="connsiteX7" fmla="*/ 2758780 w 7076447"/>
              <a:gd name="connsiteY7" fmla="*/ 5274825 h 5381312"/>
              <a:gd name="connsiteX8" fmla="*/ 2142850 w 7076447"/>
              <a:gd name="connsiteY8" fmla="*/ 5274760 h 5381312"/>
              <a:gd name="connsiteX9" fmla="*/ 232634 w 7076447"/>
              <a:gd name="connsiteY9" fmla="*/ 4196185 h 5381312"/>
              <a:gd name="connsiteX10" fmla="*/ 3442 w 7076447"/>
              <a:gd name="connsiteY10" fmla="*/ 3735382 h 5381312"/>
              <a:gd name="connsiteX11" fmla="*/ 0 w 7076447"/>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4204749 w 6810174"/>
              <a:gd name="connsiteY3" fmla="*/ 502711 h 5381312"/>
              <a:gd name="connsiteX4" fmla="*/ 6656386 w 6810174"/>
              <a:gd name="connsiteY4" fmla="*/ 1128322 h 5381312"/>
              <a:gd name="connsiteX5" fmla="*/ 4868619 w 6810174"/>
              <a:gd name="connsiteY5" fmla="*/ 1486799 h 5381312"/>
              <a:gd name="connsiteX6" fmla="*/ 4868619 w 6810174"/>
              <a:gd name="connsiteY6" fmla="*/ 3837678 h 5381312"/>
              <a:gd name="connsiteX7" fmla="*/ 4517159 w 6810174"/>
              <a:gd name="connsiteY7" fmla="*/ 4251620 h 5381312"/>
              <a:gd name="connsiteX8" fmla="*/ 2758780 w 6810174"/>
              <a:gd name="connsiteY8" fmla="*/ 5274825 h 5381312"/>
              <a:gd name="connsiteX9" fmla="*/ 2142850 w 6810174"/>
              <a:gd name="connsiteY9" fmla="*/ 5274760 h 5381312"/>
              <a:gd name="connsiteX10" fmla="*/ 232634 w 6810174"/>
              <a:gd name="connsiteY10" fmla="*/ 4196185 h 5381312"/>
              <a:gd name="connsiteX11" fmla="*/ 3442 w 6810174"/>
              <a:gd name="connsiteY11" fmla="*/ 3735382 h 5381312"/>
              <a:gd name="connsiteX12" fmla="*/ 0 w 6810174"/>
              <a:gd name="connsiteY12" fmla="*/ 1557157 h 5381312"/>
              <a:gd name="connsiteX0" fmla="*/ 0 w 6810174"/>
              <a:gd name="connsiteY0" fmla="*/ 1569921 h 5394076"/>
              <a:gd name="connsiteX1" fmla="*/ 171522 w 6810174"/>
              <a:gd name="connsiteY1" fmla="*/ 1156706 h 5394076"/>
              <a:gd name="connsiteX2" fmla="*/ 2160970 w 6810174"/>
              <a:gd name="connsiteY2" fmla="*/ 12764 h 5394076"/>
              <a:gd name="connsiteX3" fmla="*/ 2658324 w 6810174"/>
              <a:gd name="connsiteY3" fmla="*/ 0 h 5394076"/>
              <a:gd name="connsiteX4" fmla="*/ 6656386 w 6810174"/>
              <a:gd name="connsiteY4" fmla="*/ 1141086 h 5394076"/>
              <a:gd name="connsiteX5" fmla="*/ 4868619 w 6810174"/>
              <a:gd name="connsiteY5" fmla="*/ 1499563 h 5394076"/>
              <a:gd name="connsiteX6" fmla="*/ 4868619 w 6810174"/>
              <a:gd name="connsiteY6" fmla="*/ 3850442 h 5394076"/>
              <a:gd name="connsiteX7" fmla="*/ 4517159 w 6810174"/>
              <a:gd name="connsiteY7" fmla="*/ 4264384 h 5394076"/>
              <a:gd name="connsiteX8" fmla="*/ 2758780 w 6810174"/>
              <a:gd name="connsiteY8" fmla="*/ 5287589 h 5394076"/>
              <a:gd name="connsiteX9" fmla="*/ 2142850 w 6810174"/>
              <a:gd name="connsiteY9" fmla="*/ 5287524 h 5394076"/>
              <a:gd name="connsiteX10" fmla="*/ 232634 w 6810174"/>
              <a:gd name="connsiteY10" fmla="*/ 4208949 h 5394076"/>
              <a:gd name="connsiteX11" fmla="*/ 3442 w 6810174"/>
              <a:gd name="connsiteY11" fmla="*/ 3748146 h 5394076"/>
              <a:gd name="connsiteX12" fmla="*/ 0 w 6810174"/>
              <a:gd name="connsiteY12" fmla="*/ 1569921 h 5394076"/>
              <a:gd name="connsiteX0" fmla="*/ 0 w 5137670"/>
              <a:gd name="connsiteY0" fmla="*/ 1569921 h 5394076"/>
              <a:gd name="connsiteX1" fmla="*/ 171522 w 5137670"/>
              <a:gd name="connsiteY1" fmla="*/ 1156706 h 5394076"/>
              <a:gd name="connsiteX2" fmla="*/ 2160970 w 5137670"/>
              <a:gd name="connsiteY2" fmla="*/ 12764 h 5394076"/>
              <a:gd name="connsiteX3" fmla="*/ 2658324 w 5137670"/>
              <a:gd name="connsiteY3" fmla="*/ 0 h 5394076"/>
              <a:gd name="connsiteX4" fmla="*/ 4617917 w 5137670"/>
              <a:gd name="connsiteY4" fmla="*/ 1117656 h 5394076"/>
              <a:gd name="connsiteX5" fmla="*/ 4868619 w 5137670"/>
              <a:gd name="connsiteY5" fmla="*/ 1499563 h 5394076"/>
              <a:gd name="connsiteX6" fmla="*/ 4868619 w 5137670"/>
              <a:gd name="connsiteY6" fmla="*/ 3850442 h 5394076"/>
              <a:gd name="connsiteX7" fmla="*/ 4517159 w 5137670"/>
              <a:gd name="connsiteY7" fmla="*/ 4264384 h 5394076"/>
              <a:gd name="connsiteX8" fmla="*/ 2758780 w 5137670"/>
              <a:gd name="connsiteY8" fmla="*/ 5287589 h 5394076"/>
              <a:gd name="connsiteX9" fmla="*/ 2142850 w 5137670"/>
              <a:gd name="connsiteY9" fmla="*/ 5287524 h 5394076"/>
              <a:gd name="connsiteX10" fmla="*/ 232634 w 5137670"/>
              <a:gd name="connsiteY10" fmla="*/ 4208949 h 5394076"/>
              <a:gd name="connsiteX11" fmla="*/ 3442 w 5137670"/>
              <a:gd name="connsiteY11" fmla="*/ 3748146 h 5394076"/>
              <a:gd name="connsiteX12" fmla="*/ 0 w 5137670"/>
              <a:gd name="connsiteY12" fmla="*/ 1569921 h 5394076"/>
              <a:gd name="connsiteX0" fmla="*/ 0 w 4972114"/>
              <a:gd name="connsiteY0" fmla="*/ 1569921 h 5394076"/>
              <a:gd name="connsiteX1" fmla="*/ 171522 w 4972114"/>
              <a:gd name="connsiteY1" fmla="*/ 1156706 h 5394076"/>
              <a:gd name="connsiteX2" fmla="*/ 2160970 w 4972114"/>
              <a:gd name="connsiteY2" fmla="*/ 12764 h 5394076"/>
              <a:gd name="connsiteX3" fmla="*/ 2658324 w 4972114"/>
              <a:gd name="connsiteY3" fmla="*/ 0 h 5394076"/>
              <a:gd name="connsiteX4" fmla="*/ 4617917 w 4972114"/>
              <a:gd name="connsiteY4" fmla="*/ 1117656 h 5394076"/>
              <a:gd name="connsiteX5" fmla="*/ 4868619 w 4972114"/>
              <a:gd name="connsiteY5" fmla="*/ 1499563 h 5394076"/>
              <a:gd name="connsiteX6" fmla="*/ 4868619 w 4972114"/>
              <a:gd name="connsiteY6" fmla="*/ 3850442 h 5394076"/>
              <a:gd name="connsiteX7" fmla="*/ 4517159 w 4972114"/>
              <a:gd name="connsiteY7" fmla="*/ 4264384 h 5394076"/>
              <a:gd name="connsiteX8" fmla="*/ 2758780 w 4972114"/>
              <a:gd name="connsiteY8" fmla="*/ 5287589 h 5394076"/>
              <a:gd name="connsiteX9" fmla="*/ 2142850 w 4972114"/>
              <a:gd name="connsiteY9" fmla="*/ 5287524 h 5394076"/>
              <a:gd name="connsiteX10" fmla="*/ 232634 w 4972114"/>
              <a:gd name="connsiteY10" fmla="*/ 4208949 h 5394076"/>
              <a:gd name="connsiteX11" fmla="*/ 3442 w 4972114"/>
              <a:gd name="connsiteY11" fmla="*/ 3748146 h 5394076"/>
              <a:gd name="connsiteX12" fmla="*/ 0 w 4972114"/>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59073 h 5383228"/>
              <a:gd name="connsiteX1" fmla="*/ 171522 w 4869009"/>
              <a:gd name="connsiteY1" fmla="*/ 1145858 h 5383228"/>
              <a:gd name="connsiteX2" fmla="*/ 2160970 w 4869009"/>
              <a:gd name="connsiteY2" fmla="*/ 1916 h 5383228"/>
              <a:gd name="connsiteX3" fmla="*/ 2701714 w 4869009"/>
              <a:gd name="connsiteY3" fmla="*/ 0 h 5383228"/>
              <a:gd name="connsiteX4" fmla="*/ 4617917 w 4869009"/>
              <a:gd name="connsiteY4" fmla="*/ 1106808 h 5383228"/>
              <a:gd name="connsiteX5" fmla="*/ 4868619 w 4869009"/>
              <a:gd name="connsiteY5" fmla="*/ 1488715 h 5383228"/>
              <a:gd name="connsiteX6" fmla="*/ 4868619 w 4869009"/>
              <a:gd name="connsiteY6" fmla="*/ 3817899 h 5383228"/>
              <a:gd name="connsiteX7" fmla="*/ 4517159 w 4869009"/>
              <a:gd name="connsiteY7" fmla="*/ 4253536 h 5383228"/>
              <a:gd name="connsiteX8" fmla="*/ 2758780 w 4869009"/>
              <a:gd name="connsiteY8" fmla="*/ 5276741 h 5383228"/>
              <a:gd name="connsiteX9" fmla="*/ 2142850 w 4869009"/>
              <a:gd name="connsiteY9" fmla="*/ 5276676 h 5383228"/>
              <a:gd name="connsiteX10" fmla="*/ 232634 w 4869009"/>
              <a:gd name="connsiteY10" fmla="*/ 4198101 h 5383228"/>
              <a:gd name="connsiteX11" fmla="*/ 3442 w 4869009"/>
              <a:gd name="connsiteY11" fmla="*/ 3737298 h 5383228"/>
              <a:gd name="connsiteX12" fmla="*/ 0 w 4869009"/>
              <a:gd name="connsiteY12" fmla="*/ 1559073 h 5383228"/>
              <a:gd name="connsiteX0" fmla="*/ 0 w 4869009"/>
              <a:gd name="connsiteY0" fmla="*/ 1635574 h 5459729"/>
              <a:gd name="connsiteX1" fmla="*/ 171522 w 4869009"/>
              <a:gd name="connsiteY1" fmla="*/ 1222359 h 5459729"/>
              <a:gd name="connsiteX2" fmla="*/ 2160970 w 4869009"/>
              <a:gd name="connsiteY2" fmla="*/ 78417 h 5459729"/>
              <a:gd name="connsiteX3" fmla="*/ 2701714 w 4869009"/>
              <a:gd name="connsiteY3" fmla="*/ 76501 h 5459729"/>
              <a:gd name="connsiteX4" fmla="*/ 4617917 w 4869009"/>
              <a:gd name="connsiteY4" fmla="*/ 1183309 h 5459729"/>
              <a:gd name="connsiteX5" fmla="*/ 4868619 w 4869009"/>
              <a:gd name="connsiteY5" fmla="*/ 1565216 h 5459729"/>
              <a:gd name="connsiteX6" fmla="*/ 4868619 w 4869009"/>
              <a:gd name="connsiteY6" fmla="*/ 3894400 h 5459729"/>
              <a:gd name="connsiteX7" fmla="*/ 4517159 w 4869009"/>
              <a:gd name="connsiteY7" fmla="*/ 4330037 h 5459729"/>
              <a:gd name="connsiteX8" fmla="*/ 2758780 w 4869009"/>
              <a:gd name="connsiteY8" fmla="*/ 5353242 h 5459729"/>
              <a:gd name="connsiteX9" fmla="*/ 2142850 w 4869009"/>
              <a:gd name="connsiteY9" fmla="*/ 5353177 h 5459729"/>
              <a:gd name="connsiteX10" fmla="*/ 232634 w 4869009"/>
              <a:gd name="connsiteY10" fmla="*/ 4274602 h 5459729"/>
              <a:gd name="connsiteX11" fmla="*/ 3442 w 4869009"/>
              <a:gd name="connsiteY11" fmla="*/ 3813799 h 5459729"/>
              <a:gd name="connsiteX12" fmla="*/ 0 w 4869009"/>
              <a:gd name="connsiteY12" fmla="*/ 1635574 h 5459729"/>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2193 w 4871202"/>
              <a:gd name="connsiteY0" fmla="*/ 1656817 h 5480972"/>
              <a:gd name="connsiteX1" fmla="*/ 173715 w 4871202"/>
              <a:gd name="connsiteY1" fmla="*/ 1243602 h 5480972"/>
              <a:gd name="connsiteX2" fmla="*/ 2163163 w 4871202"/>
              <a:gd name="connsiteY2" fmla="*/ 99660 h 5480972"/>
              <a:gd name="connsiteX3" fmla="*/ 2703907 w 4871202"/>
              <a:gd name="connsiteY3" fmla="*/ 97744 h 5480972"/>
              <a:gd name="connsiteX4" fmla="*/ 4620110 w 4871202"/>
              <a:gd name="connsiteY4" fmla="*/ 1204552 h 5480972"/>
              <a:gd name="connsiteX5" fmla="*/ 4870812 w 4871202"/>
              <a:gd name="connsiteY5" fmla="*/ 1586459 h 5480972"/>
              <a:gd name="connsiteX6" fmla="*/ 4870812 w 4871202"/>
              <a:gd name="connsiteY6" fmla="*/ 3915643 h 5480972"/>
              <a:gd name="connsiteX7" fmla="*/ 4519352 w 4871202"/>
              <a:gd name="connsiteY7" fmla="*/ 4351280 h 5480972"/>
              <a:gd name="connsiteX8" fmla="*/ 2760973 w 4871202"/>
              <a:gd name="connsiteY8" fmla="*/ 5374485 h 5480972"/>
              <a:gd name="connsiteX9" fmla="*/ 2145043 w 4871202"/>
              <a:gd name="connsiteY9" fmla="*/ 5374420 h 5480972"/>
              <a:gd name="connsiteX10" fmla="*/ 234827 w 4871202"/>
              <a:gd name="connsiteY10" fmla="*/ 4295845 h 5480972"/>
              <a:gd name="connsiteX11" fmla="*/ 5635 w 4871202"/>
              <a:gd name="connsiteY11" fmla="*/ 3835042 h 5480972"/>
              <a:gd name="connsiteX12" fmla="*/ 2193 w 4871202"/>
              <a:gd name="connsiteY12" fmla="*/ 1656817 h 5480972"/>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1202" h="5491218">
                <a:moveTo>
                  <a:pt x="2193" y="1656817"/>
                </a:moveTo>
                <a:cubicBezTo>
                  <a:pt x="-294" y="1513655"/>
                  <a:pt x="-24477" y="1408459"/>
                  <a:pt x="173715" y="1243602"/>
                </a:cubicBezTo>
                <a:lnTo>
                  <a:pt x="2163163" y="99660"/>
                </a:lnTo>
                <a:cubicBezTo>
                  <a:pt x="2305445" y="17665"/>
                  <a:pt x="2436879" y="-75178"/>
                  <a:pt x="2703907" y="97744"/>
                </a:cubicBezTo>
                <a:lnTo>
                  <a:pt x="4620110" y="1204552"/>
                </a:lnTo>
                <a:cubicBezTo>
                  <a:pt x="4751599" y="1291808"/>
                  <a:pt x="4853978" y="1352501"/>
                  <a:pt x="4870812" y="1586459"/>
                </a:cubicBezTo>
                <a:cubicBezTo>
                  <a:pt x="4869640" y="2147361"/>
                  <a:pt x="4872114" y="2906822"/>
                  <a:pt x="4870812" y="3915643"/>
                </a:cubicBezTo>
                <a:cubicBezTo>
                  <a:pt x="4850114" y="4147215"/>
                  <a:pt x="4773364" y="4213289"/>
                  <a:pt x="4519352" y="4351280"/>
                </a:cubicBezTo>
                <a:cubicBezTo>
                  <a:pt x="3705736" y="4839298"/>
                  <a:pt x="3126752" y="5163609"/>
                  <a:pt x="2760973" y="5374485"/>
                </a:cubicBezTo>
                <a:cubicBezTo>
                  <a:pt x="2541114" y="5505825"/>
                  <a:pt x="2400506" y="5548447"/>
                  <a:pt x="2134195" y="5385268"/>
                </a:cubicBezTo>
                <a:cubicBezTo>
                  <a:pt x="1589943" y="5089860"/>
                  <a:pt x="747165" y="4595365"/>
                  <a:pt x="234827" y="4295845"/>
                </a:cubicBezTo>
                <a:cubicBezTo>
                  <a:pt x="-27498" y="4106448"/>
                  <a:pt x="8486" y="3991029"/>
                  <a:pt x="5635" y="3835042"/>
                </a:cubicBezTo>
                <a:cubicBezTo>
                  <a:pt x="3914" y="2745929"/>
                  <a:pt x="3340" y="2382892"/>
                  <a:pt x="2193" y="1656817"/>
                </a:cubicBezTo>
                <a:close/>
              </a:path>
            </a:pathLst>
          </a:custGeom>
          <a:ln w="28575">
            <a:noFill/>
            <a:miter lim="400000"/>
          </a:ln>
          <a:extLst>
            <a:ext uri="{C572A759-6A51-4108-AA02-DFA0A04FC94B}">
              <ma14:wrappingTextBoxFlag xmlns:ma14="http://schemas.microsoft.com/office/mac/drawingml/2011/main" xmlns="" val="1"/>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5"/>
          <p:cNvSpPr>
            <a:spLocks noGrp="1"/>
          </p:cNvSpPr>
          <p:nvPr>
            <p:ph sz="quarter" idx="16"/>
          </p:nvPr>
        </p:nvSpPr>
        <p:spPr>
          <a:xfrm>
            <a:off x="15098947" y="1033029"/>
            <a:ext cx="4849140" cy="5466348"/>
          </a:xfrm>
          <a:custGeom>
            <a:avLst/>
            <a:gdLst>
              <a:gd name="connsiteX0" fmla="*/ -16 w 6148387"/>
              <a:gd name="connsiteY0" fmla="*/ 3305778 h 5140326"/>
              <a:gd name="connsiteX1" fmla="*/ 608879 w 6148387"/>
              <a:gd name="connsiteY1" fmla="*/ 1018109 h 5140326"/>
              <a:gd name="connsiteX2" fmla="*/ 3074194 w 6148387"/>
              <a:gd name="connsiteY2" fmla="*/ 0 h 5140326"/>
              <a:gd name="connsiteX3" fmla="*/ 5539508 w 6148387"/>
              <a:gd name="connsiteY3" fmla="*/ 1018109 h 5140326"/>
              <a:gd name="connsiteX4" fmla="*/ 6148403 w 6148387"/>
              <a:gd name="connsiteY4" fmla="*/ 3305778 h 5140326"/>
              <a:gd name="connsiteX5" fmla="*/ 4442331 w 6148387"/>
              <a:gd name="connsiteY5" fmla="*/ 5140353 h 5140326"/>
              <a:gd name="connsiteX6" fmla="*/ 1706056 w 6148387"/>
              <a:gd name="connsiteY6" fmla="*/ 5140353 h 5140326"/>
              <a:gd name="connsiteX7" fmla="*/ -16 w 6148387"/>
              <a:gd name="connsiteY7" fmla="*/ 3305778 h 5140326"/>
              <a:gd name="connsiteX0" fmla="*/ 0 w 6148419"/>
              <a:gd name="connsiteY0" fmla="*/ 3400371 h 5234946"/>
              <a:gd name="connsiteX1" fmla="*/ 608895 w 6148419"/>
              <a:gd name="connsiteY1" fmla="*/ 1112702 h 5234946"/>
              <a:gd name="connsiteX2" fmla="*/ 2285934 w 6148419"/>
              <a:gd name="connsiteY2" fmla="*/ 0 h 5234946"/>
              <a:gd name="connsiteX3" fmla="*/ 5539524 w 6148419"/>
              <a:gd name="connsiteY3" fmla="*/ 1112702 h 5234946"/>
              <a:gd name="connsiteX4" fmla="*/ 6148419 w 6148419"/>
              <a:gd name="connsiteY4" fmla="*/ 3400371 h 5234946"/>
              <a:gd name="connsiteX5" fmla="*/ 4442347 w 6148419"/>
              <a:gd name="connsiteY5" fmla="*/ 5234946 h 5234946"/>
              <a:gd name="connsiteX6" fmla="*/ 1706072 w 6148419"/>
              <a:gd name="connsiteY6" fmla="*/ 5234946 h 5234946"/>
              <a:gd name="connsiteX7" fmla="*/ 0 w 6148419"/>
              <a:gd name="connsiteY7" fmla="*/ 3400371 h 5234946"/>
              <a:gd name="connsiteX0" fmla="*/ 945340 w 7093759"/>
              <a:gd name="connsiteY0" fmla="*/ 3400371 h 5234946"/>
              <a:gd name="connsiteX1" fmla="*/ 0 w 7093759"/>
              <a:gd name="connsiteY1" fmla="*/ 1128322 h 5234946"/>
              <a:gd name="connsiteX2" fmla="*/ 3231274 w 7093759"/>
              <a:gd name="connsiteY2" fmla="*/ 0 h 5234946"/>
              <a:gd name="connsiteX3" fmla="*/ 6484864 w 7093759"/>
              <a:gd name="connsiteY3" fmla="*/ 1112702 h 5234946"/>
              <a:gd name="connsiteX4" fmla="*/ 7093759 w 7093759"/>
              <a:gd name="connsiteY4" fmla="*/ 3400371 h 5234946"/>
              <a:gd name="connsiteX5" fmla="*/ 5387687 w 7093759"/>
              <a:gd name="connsiteY5" fmla="*/ 5234946 h 5234946"/>
              <a:gd name="connsiteX6" fmla="*/ 2651412 w 7093759"/>
              <a:gd name="connsiteY6" fmla="*/ 5234946 h 5234946"/>
              <a:gd name="connsiteX7" fmla="*/ 945340 w 7093759"/>
              <a:gd name="connsiteY7" fmla="*/ 3400371 h 5234946"/>
              <a:gd name="connsiteX0" fmla="*/ 945340 w 7093759"/>
              <a:gd name="connsiteY0" fmla="*/ 3415991 h 5250566"/>
              <a:gd name="connsiteX1" fmla="*/ 0 w 7093759"/>
              <a:gd name="connsiteY1" fmla="*/ 1143942 h 5250566"/>
              <a:gd name="connsiteX2" fmla="*/ 1989448 w 7093759"/>
              <a:gd name="connsiteY2" fmla="*/ 0 h 5250566"/>
              <a:gd name="connsiteX3" fmla="*/ 6484864 w 7093759"/>
              <a:gd name="connsiteY3" fmla="*/ 1128322 h 5250566"/>
              <a:gd name="connsiteX4" fmla="*/ 7093759 w 7093759"/>
              <a:gd name="connsiteY4" fmla="*/ 3415991 h 5250566"/>
              <a:gd name="connsiteX5" fmla="*/ 5387687 w 7093759"/>
              <a:gd name="connsiteY5" fmla="*/ 5250566 h 5250566"/>
              <a:gd name="connsiteX6" fmla="*/ 2651412 w 7093759"/>
              <a:gd name="connsiteY6" fmla="*/ 5250566 h 5250566"/>
              <a:gd name="connsiteX7" fmla="*/ 945340 w 7093759"/>
              <a:gd name="connsiteY7" fmla="*/ 3415991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2822934 w 7265281"/>
              <a:gd name="connsiteY6" fmla="*/ 5250566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5250566"/>
              <a:gd name="connsiteX1" fmla="*/ 171522 w 7265281"/>
              <a:gd name="connsiteY1" fmla="*/ 1143942 h 5250566"/>
              <a:gd name="connsiteX2" fmla="*/ 2160970 w 7265281"/>
              <a:gd name="connsiteY2" fmla="*/ 0 h 5250566"/>
              <a:gd name="connsiteX3" fmla="*/ 6656386 w 7265281"/>
              <a:gd name="connsiteY3" fmla="*/ 1128322 h 5250566"/>
              <a:gd name="connsiteX4" fmla="*/ 7265281 w 7265281"/>
              <a:gd name="connsiteY4" fmla="*/ 3415991 h 5250566"/>
              <a:gd name="connsiteX5" fmla="*/ 5559209 w 7265281"/>
              <a:gd name="connsiteY5" fmla="*/ 5250566 h 5250566"/>
              <a:gd name="connsiteX6" fmla="*/ 3442 w 7265281"/>
              <a:gd name="connsiteY6" fmla="*/ 3735382 h 5250566"/>
              <a:gd name="connsiteX7" fmla="*/ 0 w 7265281"/>
              <a:gd name="connsiteY7" fmla="*/ 1557157 h 525056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556183"/>
              <a:gd name="connsiteX1" fmla="*/ 171522 w 7265281"/>
              <a:gd name="connsiteY1" fmla="*/ 1143942 h 4556183"/>
              <a:gd name="connsiteX2" fmla="*/ 2160970 w 7265281"/>
              <a:gd name="connsiteY2" fmla="*/ 0 h 4556183"/>
              <a:gd name="connsiteX3" fmla="*/ 6656386 w 7265281"/>
              <a:gd name="connsiteY3" fmla="*/ 1128322 h 4556183"/>
              <a:gd name="connsiteX4" fmla="*/ 7265281 w 7265281"/>
              <a:gd name="connsiteY4" fmla="*/ 3415991 h 4556183"/>
              <a:gd name="connsiteX5" fmla="*/ 256065 w 7265281"/>
              <a:gd name="connsiteY5" fmla="*/ 4219616 h 4556183"/>
              <a:gd name="connsiteX6" fmla="*/ 3442 w 7265281"/>
              <a:gd name="connsiteY6" fmla="*/ 3735382 h 4556183"/>
              <a:gd name="connsiteX7" fmla="*/ 0 w 7265281"/>
              <a:gd name="connsiteY7" fmla="*/ 1557157 h 4556183"/>
              <a:gd name="connsiteX0" fmla="*/ 0 w 7265281"/>
              <a:gd name="connsiteY0" fmla="*/ 1557157 h 4621387"/>
              <a:gd name="connsiteX1" fmla="*/ 171522 w 7265281"/>
              <a:gd name="connsiteY1" fmla="*/ 1143942 h 4621387"/>
              <a:gd name="connsiteX2" fmla="*/ 2160970 w 7265281"/>
              <a:gd name="connsiteY2" fmla="*/ 0 h 4621387"/>
              <a:gd name="connsiteX3" fmla="*/ 6656386 w 7265281"/>
              <a:gd name="connsiteY3" fmla="*/ 1128322 h 4621387"/>
              <a:gd name="connsiteX4" fmla="*/ 7265281 w 7265281"/>
              <a:gd name="connsiteY4" fmla="*/ 3415991 h 4621387"/>
              <a:gd name="connsiteX5" fmla="*/ 256065 w 7265281"/>
              <a:gd name="connsiteY5" fmla="*/ 4219616 h 4621387"/>
              <a:gd name="connsiteX6" fmla="*/ 3442 w 7265281"/>
              <a:gd name="connsiteY6" fmla="*/ 3735382 h 4621387"/>
              <a:gd name="connsiteX7" fmla="*/ 0 w 7265281"/>
              <a:gd name="connsiteY7" fmla="*/ 1557157 h 4621387"/>
              <a:gd name="connsiteX0" fmla="*/ 0 w 7265281"/>
              <a:gd name="connsiteY0" fmla="*/ 1557157 h 4252967"/>
              <a:gd name="connsiteX1" fmla="*/ 171522 w 7265281"/>
              <a:gd name="connsiteY1" fmla="*/ 1143942 h 4252967"/>
              <a:gd name="connsiteX2" fmla="*/ 2160970 w 7265281"/>
              <a:gd name="connsiteY2" fmla="*/ 0 h 4252967"/>
              <a:gd name="connsiteX3" fmla="*/ 6656386 w 7265281"/>
              <a:gd name="connsiteY3" fmla="*/ 1128322 h 4252967"/>
              <a:gd name="connsiteX4" fmla="*/ 7265281 w 7265281"/>
              <a:gd name="connsiteY4" fmla="*/ 3415991 h 4252967"/>
              <a:gd name="connsiteX5" fmla="*/ 256065 w 7265281"/>
              <a:gd name="connsiteY5" fmla="*/ 4219616 h 4252967"/>
              <a:gd name="connsiteX6" fmla="*/ 3442 w 7265281"/>
              <a:gd name="connsiteY6" fmla="*/ 3735382 h 4252967"/>
              <a:gd name="connsiteX7" fmla="*/ 0 w 7265281"/>
              <a:gd name="connsiteY7" fmla="*/ 1557157 h 4252967"/>
              <a:gd name="connsiteX0" fmla="*/ 0 w 7265281"/>
              <a:gd name="connsiteY0" fmla="*/ 1557157 h 4290251"/>
              <a:gd name="connsiteX1" fmla="*/ 171522 w 7265281"/>
              <a:gd name="connsiteY1" fmla="*/ 1143942 h 4290251"/>
              <a:gd name="connsiteX2" fmla="*/ 2160970 w 7265281"/>
              <a:gd name="connsiteY2" fmla="*/ 0 h 4290251"/>
              <a:gd name="connsiteX3" fmla="*/ 6656386 w 7265281"/>
              <a:gd name="connsiteY3" fmla="*/ 1128322 h 4290251"/>
              <a:gd name="connsiteX4" fmla="*/ 7265281 w 7265281"/>
              <a:gd name="connsiteY4" fmla="*/ 3415991 h 4290251"/>
              <a:gd name="connsiteX5" fmla="*/ 256065 w 7265281"/>
              <a:gd name="connsiteY5" fmla="*/ 4219616 h 4290251"/>
              <a:gd name="connsiteX6" fmla="*/ 3442 w 7265281"/>
              <a:gd name="connsiteY6" fmla="*/ 3735382 h 4290251"/>
              <a:gd name="connsiteX7" fmla="*/ 0 w 7265281"/>
              <a:gd name="connsiteY7" fmla="*/ 1557157 h 4290251"/>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7265281"/>
              <a:gd name="connsiteY0" fmla="*/ 1557157 h 4219616"/>
              <a:gd name="connsiteX1" fmla="*/ 171522 w 7265281"/>
              <a:gd name="connsiteY1" fmla="*/ 1143942 h 4219616"/>
              <a:gd name="connsiteX2" fmla="*/ 2160970 w 7265281"/>
              <a:gd name="connsiteY2" fmla="*/ 0 h 4219616"/>
              <a:gd name="connsiteX3" fmla="*/ 6656386 w 7265281"/>
              <a:gd name="connsiteY3" fmla="*/ 1128322 h 4219616"/>
              <a:gd name="connsiteX4" fmla="*/ 7265281 w 7265281"/>
              <a:gd name="connsiteY4" fmla="*/ 3415991 h 4219616"/>
              <a:gd name="connsiteX5" fmla="*/ 256065 w 7265281"/>
              <a:gd name="connsiteY5" fmla="*/ 4219616 h 4219616"/>
              <a:gd name="connsiteX6" fmla="*/ 3442 w 7265281"/>
              <a:gd name="connsiteY6" fmla="*/ 3735382 h 4219616"/>
              <a:gd name="connsiteX7" fmla="*/ 0 w 7265281"/>
              <a:gd name="connsiteY7" fmla="*/ 1557157 h 4219616"/>
              <a:gd name="connsiteX0" fmla="*/ 0 w 6656386"/>
              <a:gd name="connsiteY0" fmla="*/ 1557157 h 4951785"/>
              <a:gd name="connsiteX1" fmla="*/ 171522 w 6656386"/>
              <a:gd name="connsiteY1" fmla="*/ 1143942 h 4951785"/>
              <a:gd name="connsiteX2" fmla="*/ 2160970 w 6656386"/>
              <a:gd name="connsiteY2" fmla="*/ 0 h 4951785"/>
              <a:gd name="connsiteX3" fmla="*/ 6656386 w 6656386"/>
              <a:gd name="connsiteY3" fmla="*/ 1128322 h 4951785"/>
              <a:gd name="connsiteX4" fmla="*/ 2180823 w 6656386"/>
              <a:gd name="connsiteY4" fmla="*/ 4845263 h 4951785"/>
              <a:gd name="connsiteX5" fmla="*/ 256065 w 6656386"/>
              <a:gd name="connsiteY5" fmla="*/ 4219616 h 4951785"/>
              <a:gd name="connsiteX6" fmla="*/ 3442 w 6656386"/>
              <a:gd name="connsiteY6" fmla="*/ 3735382 h 4951785"/>
              <a:gd name="connsiteX7" fmla="*/ 0 w 6656386"/>
              <a:gd name="connsiteY7" fmla="*/ 1557157 h 4951785"/>
              <a:gd name="connsiteX0" fmla="*/ 0 w 6656386"/>
              <a:gd name="connsiteY0" fmla="*/ 1557157 h 4845263"/>
              <a:gd name="connsiteX1" fmla="*/ 171522 w 6656386"/>
              <a:gd name="connsiteY1" fmla="*/ 1143942 h 4845263"/>
              <a:gd name="connsiteX2" fmla="*/ 2160970 w 6656386"/>
              <a:gd name="connsiteY2" fmla="*/ 0 h 4845263"/>
              <a:gd name="connsiteX3" fmla="*/ 6656386 w 6656386"/>
              <a:gd name="connsiteY3" fmla="*/ 1128322 h 4845263"/>
              <a:gd name="connsiteX4" fmla="*/ 2180823 w 6656386"/>
              <a:gd name="connsiteY4" fmla="*/ 4845263 h 4845263"/>
              <a:gd name="connsiteX5" fmla="*/ 256065 w 6656386"/>
              <a:gd name="connsiteY5" fmla="*/ 4219616 h 4845263"/>
              <a:gd name="connsiteX6" fmla="*/ 3442 w 6656386"/>
              <a:gd name="connsiteY6" fmla="*/ 3735382 h 4845263"/>
              <a:gd name="connsiteX7" fmla="*/ 0 w 6656386"/>
              <a:gd name="connsiteY7" fmla="*/ 1557157 h 4845263"/>
              <a:gd name="connsiteX0" fmla="*/ 0 w 6656386"/>
              <a:gd name="connsiteY0" fmla="*/ 1557157 h 4972414"/>
              <a:gd name="connsiteX1" fmla="*/ 171522 w 6656386"/>
              <a:gd name="connsiteY1" fmla="*/ 1143942 h 4972414"/>
              <a:gd name="connsiteX2" fmla="*/ 2160970 w 6656386"/>
              <a:gd name="connsiteY2" fmla="*/ 0 h 4972414"/>
              <a:gd name="connsiteX3" fmla="*/ 6656386 w 6656386"/>
              <a:gd name="connsiteY3" fmla="*/ 1128322 h 4972414"/>
              <a:gd name="connsiteX4" fmla="*/ 2180823 w 6656386"/>
              <a:gd name="connsiteY4" fmla="*/ 4845263 h 4972414"/>
              <a:gd name="connsiteX5" fmla="*/ 1775769 w 6656386"/>
              <a:gd name="connsiteY5" fmla="*/ 4118846 h 4972414"/>
              <a:gd name="connsiteX6" fmla="*/ 256065 w 6656386"/>
              <a:gd name="connsiteY6" fmla="*/ 4219616 h 4972414"/>
              <a:gd name="connsiteX7" fmla="*/ 3442 w 6656386"/>
              <a:gd name="connsiteY7" fmla="*/ 3735382 h 4972414"/>
              <a:gd name="connsiteX8" fmla="*/ 0 w 6656386"/>
              <a:gd name="connsiteY8" fmla="*/ 1557157 h 4972414"/>
              <a:gd name="connsiteX0" fmla="*/ 0 w 6656386"/>
              <a:gd name="connsiteY0" fmla="*/ 1557157 h 4996609"/>
              <a:gd name="connsiteX1" fmla="*/ 171522 w 6656386"/>
              <a:gd name="connsiteY1" fmla="*/ 1143942 h 4996609"/>
              <a:gd name="connsiteX2" fmla="*/ 2160970 w 6656386"/>
              <a:gd name="connsiteY2" fmla="*/ 0 h 4996609"/>
              <a:gd name="connsiteX3" fmla="*/ 6656386 w 6656386"/>
              <a:gd name="connsiteY3" fmla="*/ 1128322 h 4996609"/>
              <a:gd name="connsiteX4" fmla="*/ 2180823 w 6656386"/>
              <a:gd name="connsiteY4" fmla="*/ 4845263 h 4996609"/>
              <a:gd name="connsiteX5" fmla="*/ 1775769 w 6656386"/>
              <a:gd name="connsiteY5" fmla="*/ 4118846 h 4996609"/>
              <a:gd name="connsiteX6" fmla="*/ 256065 w 6656386"/>
              <a:gd name="connsiteY6" fmla="*/ 4219616 h 4996609"/>
              <a:gd name="connsiteX7" fmla="*/ 3442 w 6656386"/>
              <a:gd name="connsiteY7" fmla="*/ 3735382 h 4996609"/>
              <a:gd name="connsiteX8" fmla="*/ 0 w 6656386"/>
              <a:gd name="connsiteY8" fmla="*/ 1557157 h 4996609"/>
              <a:gd name="connsiteX0" fmla="*/ 0 w 6656386"/>
              <a:gd name="connsiteY0" fmla="*/ 1557157 h 5322402"/>
              <a:gd name="connsiteX1" fmla="*/ 171522 w 6656386"/>
              <a:gd name="connsiteY1" fmla="*/ 1143942 h 5322402"/>
              <a:gd name="connsiteX2" fmla="*/ 2160970 w 6656386"/>
              <a:gd name="connsiteY2" fmla="*/ 0 h 5322402"/>
              <a:gd name="connsiteX3" fmla="*/ 6656386 w 6656386"/>
              <a:gd name="connsiteY3" fmla="*/ 1128322 h 5322402"/>
              <a:gd name="connsiteX4" fmla="*/ 2875933 w 6656386"/>
              <a:gd name="connsiteY4" fmla="*/ 5204533 h 5322402"/>
              <a:gd name="connsiteX5" fmla="*/ 1775769 w 6656386"/>
              <a:gd name="connsiteY5" fmla="*/ 4118846 h 5322402"/>
              <a:gd name="connsiteX6" fmla="*/ 256065 w 6656386"/>
              <a:gd name="connsiteY6" fmla="*/ 4219616 h 5322402"/>
              <a:gd name="connsiteX7" fmla="*/ 3442 w 6656386"/>
              <a:gd name="connsiteY7" fmla="*/ 3735382 h 5322402"/>
              <a:gd name="connsiteX8" fmla="*/ 0 w 6656386"/>
              <a:gd name="connsiteY8" fmla="*/ 1557157 h 5322402"/>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56065 w 6656386"/>
              <a:gd name="connsiteY6" fmla="*/ 4219616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62760"/>
              <a:gd name="connsiteX1" fmla="*/ 171522 w 6656386"/>
              <a:gd name="connsiteY1" fmla="*/ 1143942 h 5562760"/>
              <a:gd name="connsiteX2" fmla="*/ 2160970 w 6656386"/>
              <a:gd name="connsiteY2" fmla="*/ 0 h 5562760"/>
              <a:gd name="connsiteX3" fmla="*/ 6656386 w 6656386"/>
              <a:gd name="connsiteY3" fmla="*/ 1128322 h 5562760"/>
              <a:gd name="connsiteX4" fmla="*/ 2875933 w 6656386"/>
              <a:gd name="connsiteY4" fmla="*/ 5204533 h 5562760"/>
              <a:gd name="connsiteX5" fmla="*/ 2142850 w 6656386"/>
              <a:gd name="connsiteY5" fmla="*/ 5274760 h 5562760"/>
              <a:gd name="connsiteX6" fmla="*/ 232634 w 6656386"/>
              <a:gd name="connsiteY6" fmla="*/ 4196185 h 5562760"/>
              <a:gd name="connsiteX7" fmla="*/ 3442 w 6656386"/>
              <a:gd name="connsiteY7" fmla="*/ 3735382 h 5562760"/>
              <a:gd name="connsiteX8" fmla="*/ 0 w 6656386"/>
              <a:gd name="connsiteY8" fmla="*/ 1557157 h 5562760"/>
              <a:gd name="connsiteX0" fmla="*/ 0 w 6656386"/>
              <a:gd name="connsiteY0" fmla="*/ 1557157 h 5599872"/>
              <a:gd name="connsiteX1" fmla="*/ 171522 w 6656386"/>
              <a:gd name="connsiteY1" fmla="*/ 1143942 h 5599872"/>
              <a:gd name="connsiteX2" fmla="*/ 2160970 w 6656386"/>
              <a:gd name="connsiteY2" fmla="*/ 0 h 5599872"/>
              <a:gd name="connsiteX3" fmla="*/ 6656386 w 6656386"/>
              <a:gd name="connsiteY3" fmla="*/ 1128322 h 5599872"/>
              <a:gd name="connsiteX4" fmla="*/ 2758780 w 6656386"/>
              <a:gd name="connsiteY4" fmla="*/ 5274825 h 5599872"/>
              <a:gd name="connsiteX5" fmla="*/ 2142850 w 6656386"/>
              <a:gd name="connsiteY5" fmla="*/ 5274760 h 5599872"/>
              <a:gd name="connsiteX6" fmla="*/ 232634 w 6656386"/>
              <a:gd name="connsiteY6" fmla="*/ 4196185 h 5599872"/>
              <a:gd name="connsiteX7" fmla="*/ 3442 w 6656386"/>
              <a:gd name="connsiteY7" fmla="*/ 3735382 h 5599872"/>
              <a:gd name="connsiteX8" fmla="*/ 0 w 6656386"/>
              <a:gd name="connsiteY8" fmla="*/ 1557157 h 5599872"/>
              <a:gd name="connsiteX0" fmla="*/ 0 w 6656386"/>
              <a:gd name="connsiteY0" fmla="*/ 1557157 h 5474041"/>
              <a:gd name="connsiteX1" fmla="*/ 171522 w 6656386"/>
              <a:gd name="connsiteY1" fmla="*/ 1143942 h 5474041"/>
              <a:gd name="connsiteX2" fmla="*/ 2160970 w 6656386"/>
              <a:gd name="connsiteY2" fmla="*/ 0 h 5474041"/>
              <a:gd name="connsiteX3" fmla="*/ 6656386 w 6656386"/>
              <a:gd name="connsiteY3" fmla="*/ 1128322 h 5474041"/>
              <a:gd name="connsiteX4" fmla="*/ 2758780 w 6656386"/>
              <a:gd name="connsiteY4" fmla="*/ 5274825 h 5474041"/>
              <a:gd name="connsiteX5" fmla="*/ 2142850 w 6656386"/>
              <a:gd name="connsiteY5" fmla="*/ 5274760 h 5474041"/>
              <a:gd name="connsiteX6" fmla="*/ 232634 w 6656386"/>
              <a:gd name="connsiteY6" fmla="*/ 4196185 h 5474041"/>
              <a:gd name="connsiteX7" fmla="*/ 3442 w 6656386"/>
              <a:gd name="connsiteY7" fmla="*/ 3735382 h 5474041"/>
              <a:gd name="connsiteX8" fmla="*/ 0 w 6656386"/>
              <a:gd name="connsiteY8" fmla="*/ 1557157 h 5474041"/>
              <a:gd name="connsiteX0" fmla="*/ 0 w 6656386"/>
              <a:gd name="connsiteY0" fmla="*/ 1557157 h 5387035"/>
              <a:gd name="connsiteX1" fmla="*/ 171522 w 6656386"/>
              <a:gd name="connsiteY1" fmla="*/ 1143942 h 5387035"/>
              <a:gd name="connsiteX2" fmla="*/ 2160970 w 6656386"/>
              <a:gd name="connsiteY2" fmla="*/ 0 h 5387035"/>
              <a:gd name="connsiteX3" fmla="*/ 6656386 w 6656386"/>
              <a:gd name="connsiteY3" fmla="*/ 1128322 h 5387035"/>
              <a:gd name="connsiteX4" fmla="*/ 2758780 w 6656386"/>
              <a:gd name="connsiteY4" fmla="*/ 5274825 h 5387035"/>
              <a:gd name="connsiteX5" fmla="*/ 2142850 w 6656386"/>
              <a:gd name="connsiteY5" fmla="*/ 5274760 h 5387035"/>
              <a:gd name="connsiteX6" fmla="*/ 232634 w 6656386"/>
              <a:gd name="connsiteY6" fmla="*/ 4196185 h 5387035"/>
              <a:gd name="connsiteX7" fmla="*/ 3442 w 6656386"/>
              <a:gd name="connsiteY7" fmla="*/ 3735382 h 5387035"/>
              <a:gd name="connsiteX8" fmla="*/ 0 w 6656386"/>
              <a:gd name="connsiteY8" fmla="*/ 1557157 h 5387035"/>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56386"/>
              <a:gd name="connsiteY0" fmla="*/ 1557157 h 5378518"/>
              <a:gd name="connsiteX1" fmla="*/ 171522 w 6656386"/>
              <a:gd name="connsiteY1" fmla="*/ 1143942 h 5378518"/>
              <a:gd name="connsiteX2" fmla="*/ 2160970 w 6656386"/>
              <a:gd name="connsiteY2" fmla="*/ 0 h 5378518"/>
              <a:gd name="connsiteX3" fmla="*/ 6656386 w 6656386"/>
              <a:gd name="connsiteY3" fmla="*/ 1128322 h 5378518"/>
              <a:gd name="connsiteX4" fmla="*/ 2758780 w 6656386"/>
              <a:gd name="connsiteY4" fmla="*/ 5274825 h 5378518"/>
              <a:gd name="connsiteX5" fmla="*/ 2142850 w 6656386"/>
              <a:gd name="connsiteY5" fmla="*/ 5274760 h 5378518"/>
              <a:gd name="connsiteX6" fmla="*/ 232634 w 6656386"/>
              <a:gd name="connsiteY6" fmla="*/ 4196185 h 5378518"/>
              <a:gd name="connsiteX7" fmla="*/ 3442 w 6656386"/>
              <a:gd name="connsiteY7" fmla="*/ 3735382 h 5378518"/>
              <a:gd name="connsiteX8" fmla="*/ 0 w 6656386"/>
              <a:gd name="connsiteY8" fmla="*/ 1557157 h 5378518"/>
              <a:gd name="connsiteX0" fmla="*/ 0 w 6688339"/>
              <a:gd name="connsiteY0" fmla="*/ 1557157 h 5378518"/>
              <a:gd name="connsiteX1" fmla="*/ 171522 w 6688339"/>
              <a:gd name="connsiteY1" fmla="*/ 1143942 h 5378518"/>
              <a:gd name="connsiteX2" fmla="*/ 2160970 w 6688339"/>
              <a:gd name="connsiteY2" fmla="*/ 0 h 5378518"/>
              <a:gd name="connsiteX3" fmla="*/ 6656386 w 6688339"/>
              <a:gd name="connsiteY3" fmla="*/ 1128322 h 5378518"/>
              <a:gd name="connsiteX4" fmla="*/ 4103217 w 6688339"/>
              <a:gd name="connsiteY4" fmla="*/ 3868919 h 5378518"/>
              <a:gd name="connsiteX5" fmla="*/ 2758780 w 6688339"/>
              <a:gd name="connsiteY5" fmla="*/ 5274825 h 5378518"/>
              <a:gd name="connsiteX6" fmla="*/ 2142850 w 6688339"/>
              <a:gd name="connsiteY6" fmla="*/ 5274760 h 5378518"/>
              <a:gd name="connsiteX7" fmla="*/ 232634 w 6688339"/>
              <a:gd name="connsiteY7" fmla="*/ 4196185 h 5378518"/>
              <a:gd name="connsiteX8" fmla="*/ 3442 w 6688339"/>
              <a:gd name="connsiteY8" fmla="*/ 3735382 h 5378518"/>
              <a:gd name="connsiteX9" fmla="*/ 0 w 6688339"/>
              <a:gd name="connsiteY9" fmla="*/ 1557157 h 5378518"/>
              <a:gd name="connsiteX0" fmla="*/ 0 w 6698680"/>
              <a:gd name="connsiteY0" fmla="*/ 1557157 h 5378518"/>
              <a:gd name="connsiteX1" fmla="*/ 171522 w 6698680"/>
              <a:gd name="connsiteY1" fmla="*/ 1143942 h 5378518"/>
              <a:gd name="connsiteX2" fmla="*/ 2160970 w 6698680"/>
              <a:gd name="connsiteY2" fmla="*/ 0 h 5378518"/>
              <a:gd name="connsiteX3" fmla="*/ 6656386 w 6698680"/>
              <a:gd name="connsiteY3" fmla="*/ 1128322 h 5378518"/>
              <a:gd name="connsiteX4" fmla="*/ 4103217 w 6698680"/>
              <a:gd name="connsiteY4" fmla="*/ 3868919 h 5378518"/>
              <a:gd name="connsiteX5" fmla="*/ 2758780 w 6698680"/>
              <a:gd name="connsiteY5" fmla="*/ 5274825 h 5378518"/>
              <a:gd name="connsiteX6" fmla="*/ 2142850 w 6698680"/>
              <a:gd name="connsiteY6" fmla="*/ 5274760 h 5378518"/>
              <a:gd name="connsiteX7" fmla="*/ 232634 w 6698680"/>
              <a:gd name="connsiteY7" fmla="*/ 4196185 h 5378518"/>
              <a:gd name="connsiteX8" fmla="*/ 3442 w 6698680"/>
              <a:gd name="connsiteY8" fmla="*/ 3735382 h 5378518"/>
              <a:gd name="connsiteX9" fmla="*/ 0 w 6698680"/>
              <a:gd name="connsiteY9" fmla="*/ 1557157 h 5378518"/>
              <a:gd name="connsiteX0" fmla="*/ 0 w 6710326"/>
              <a:gd name="connsiteY0" fmla="*/ 1557157 h 5378518"/>
              <a:gd name="connsiteX1" fmla="*/ 171522 w 6710326"/>
              <a:gd name="connsiteY1" fmla="*/ 1143942 h 5378518"/>
              <a:gd name="connsiteX2" fmla="*/ 2160970 w 6710326"/>
              <a:gd name="connsiteY2" fmla="*/ 0 h 5378518"/>
              <a:gd name="connsiteX3" fmla="*/ 6656386 w 6710326"/>
              <a:gd name="connsiteY3" fmla="*/ 1128322 h 5378518"/>
              <a:gd name="connsiteX4" fmla="*/ 4517159 w 6710326"/>
              <a:gd name="connsiteY4" fmla="*/ 4251620 h 5378518"/>
              <a:gd name="connsiteX5" fmla="*/ 2758780 w 6710326"/>
              <a:gd name="connsiteY5" fmla="*/ 5274825 h 5378518"/>
              <a:gd name="connsiteX6" fmla="*/ 2142850 w 6710326"/>
              <a:gd name="connsiteY6" fmla="*/ 5274760 h 5378518"/>
              <a:gd name="connsiteX7" fmla="*/ 232634 w 6710326"/>
              <a:gd name="connsiteY7" fmla="*/ 4196185 h 5378518"/>
              <a:gd name="connsiteX8" fmla="*/ 3442 w 6710326"/>
              <a:gd name="connsiteY8" fmla="*/ 3735382 h 5378518"/>
              <a:gd name="connsiteX9" fmla="*/ 0 w 6710326"/>
              <a:gd name="connsiteY9" fmla="*/ 1557157 h 5378518"/>
              <a:gd name="connsiteX0" fmla="*/ 0 w 6867584"/>
              <a:gd name="connsiteY0" fmla="*/ 1557157 h 5378518"/>
              <a:gd name="connsiteX1" fmla="*/ 171522 w 6867584"/>
              <a:gd name="connsiteY1" fmla="*/ 1143942 h 5378518"/>
              <a:gd name="connsiteX2" fmla="*/ 2160970 w 6867584"/>
              <a:gd name="connsiteY2" fmla="*/ 0 h 5378518"/>
              <a:gd name="connsiteX3" fmla="*/ 6656386 w 6867584"/>
              <a:gd name="connsiteY3" fmla="*/ 1128322 h 5378518"/>
              <a:gd name="connsiteX4" fmla="*/ 5969861 w 6867584"/>
              <a:gd name="connsiteY4" fmla="*/ 2666144 h 5378518"/>
              <a:gd name="connsiteX5" fmla="*/ 4517159 w 6867584"/>
              <a:gd name="connsiteY5" fmla="*/ 4251620 h 5378518"/>
              <a:gd name="connsiteX6" fmla="*/ 2758780 w 6867584"/>
              <a:gd name="connsiteY6" fmla="*/ 5274825 h 5378518"/>
              <a:gd name="connsiteX7" fmla="*/ 2142850 w 6867584"/>
              <a:gd name="connsiteY7" fmla="*/ 5274760 h 5378518"/>
              <a:gd name="connsiteX8" fmla="*/ 232634 w 6867584"/>
              <a:gd name="connsiteY8" fmla="*/ 4196185 h 5378518"/>
              <a:gd name="connsiteX9" fmla="*/ 3442 w 6867584"/>
              <a:gd name="connsiteY9" fmla="*/ 3735382 h 5378518"/>
              <a:gd name="connsiteX10" fmla="*/ 0 w 6867584"/>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78518"/>
              <a:gd name="connsiteX1" fmla="*/ 171522 w 6776737"/>
              <a:gd name="connsiteY1" fmla="*/ 1143942 h 5378518"/>
              <a:gd name="connsiteX2" fmla="*/ 2160970 w 6776737"/>
              <a:gd name="connsiteY2" fmla="*/ 0 h 5378518"/>
              <a:gd name="connsiteX3" fmla="*/ 6656386 w 6776737"/>
              <a:gd name="connsiteY3" fmla="*/ 1128322 h 5378518"/>
              <a:gd name="connsiteX4" fmla="*/ 4868619 w 6776737"/>
              <a:gd name="connsiteY4" fmla="*/ 3837678 h 5378518"/>
              <a:gd name="connsiteX5" fmla="*/ 4517159 w 6776737"/>
              <a:gd name="connsiteY5" fmla="*/ 4251620 h 5378518"/>
              <a:gd name="connsiteX6" fmla="*/ 2758780 w 6776737"/>
              <a:gd name="connsiteY6" fmla="*/ 5274825 h 5378518"/>
              <a:gd name="connsiteX7" fmla="*/ 2142850 w 6776737"/>
              <a:gd name="connsiteY7" fmla="*/ 5274760 h 5378518"/>
              <a:gd name="connsiteX8" fmla="*/ 232634 w 6776737"/>
              <a:gd name="connsiteY8" fmla="*/ 4196185 h 5378518"/>
              <a:gd name="connsiteX9" fmla="*/ 3442 w 6776737"/>
              <a:gd name="connsiteY9" fmla="*/ 3735382 h 5378518"/>
              <a:gd name="connsiteX10" fmla="*/ 0 w 6776737"/>
              <a:gd name="connsiteY10" fmla="*/ 1557157 h 5378518"/>
              <a:gd name="connsiteX0" fmla="*/ 0 w 6776737"/>
              <a:gd name="connsiteY0" fmla="*/ 1557157 h 5381312"/>
              <a:gd name="connsiteX1" fmla="*/ 171522 w 6776737"/>
              <a:gd name="connsiteY1" fmla="*/ 1143942 h 5381312"/>
              <a:gd name="connsiteX2" fmla="*/ 2160970 w 6776737"/>
              <a:gd name="connsiteY2" fmla="*/ 0 h 5381312"/>
              <a:gd name="connsiteX3" fmla="*/ 6656386 w 6776737"/>
              <a:gd name="connsiteY3" fmla="*/ 1128322 h 5381312"/>
              <a:gd name="connsiteX4" fmla="*/ 4868619 w 6776737"/>
              <a:gd name="connsiteY4" fmla="*/ 3837678 h 5381312"/>
              <a:gd name="connsiteX5" fmla="*/ 4517159 w 6776737"/>
              <a:gd name="connsiteY5" fmla="*/ 4251620 h 5381312"/>
              <a:gd name="connsiteX6" fmla="*/ 2758780 w 6776737"/>
              <a:gd name="connsiteY6" fmla="*/ 5274825 h 5381312"/>
              <a:gd name="connsiteX7" fmla="*/ 2142850 w 6776737"/>
              <a:gd name="connsiteY7" fmla="*/ 5274760 h 5381312"/>
              <a:gd name="connsiteX8" fmla="*/ 232634 w 6776737"/>
              <a:gd name="connsiteY8" fmla="*/ 4196185 h 5381312"/>
              <a:gd name="connsiteX9" fmla="*/ 3442 w 6776737"/>
              <a:gd name="connsiteY9" fmla="*/ 3735382 h 5381312"/>
              <a:gd name="connsiteX10" fmla="*/ 0 w 6776737"/>
              <a:gd name="connsiteY10" fmla="*/ 1557157 h 5381312"/>
              <a:gd name="connsiteX0" fmla="*/ 0 w 7076447"/>
              <a:gd name="connsiteY0" fmla="*/ 1557157 h 5381312"/>
              <a:gd name="connsiteX1" fmla="*/ 171522 w 7076447"/>
              <a:gd name="connsiteY1" fmla="*/ 1143942 h 5381312"/>
              <a:gd name="connsiteX2" fmla="*/ 2160970 w 7076447"/>
              <a:gd name="connsiteY2" fmla="*/ 0 h 5381312"/>
              <a:gd name="connsiteX3" fmla="*/ 6656386 w 7076447"/>
              <a:gd name="connsiteY3" fmla="*/ 1128322 h 5381312"/>
              <a:gd name="connsiteX4" fmla="*/ 6680591 w 7076447"/>
              <a:gd name="connsiteY4" fmla="*/ 1713296 h 5381312"/>
              <a:gd name="connsiteX5" fmla="*/ 4868619 w 7076447"/>
              <a:gd name="connsiteY5" fmla="*/ 3837678 h 5381312"/>
              <a:gd name="connsiteX6" fmla="*/ 4517159 w 7076447"/>
              <a:gd name="connsiteY6" fmla="*/ 4251620 h 5381312"/>
              <a:gd name="connsiteX7" fmla="*/ 2758780 w 7076447"/>
              <a:gd name="connsiteY7" fmla="*/ 5274825 h 5381312"/>
              <a:gd name="connsiteX8" fmla="*/ 2142850 w 7076447"/>
              <a:gd name="connsiteY8" fmla="*/ 5274760 h 5381312"/>
              <a:gd name="connsiteX9" fmla="*/ 232634 w 7076447"/>
              <a:gd name="connsiteY9" fmla="*/ 4196185 h 5381312"/>
              <a:gd name="connsiteX10" fmla="*/ 3442 w 7076447"/>
              <a:gd name="connsiteY10" fmla="*/ 3735382 h 5381312"/>
              <a:gd name="connsiteX11" fmla="*/ 0 w 7076447"/>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6656386 w 6810174"/>
              <a:gd name="connsiteY3" fmla="*/ 1128322 h 5381312"/>
              <a:gd name="connsiteX4" fmla="*/ 4868619 w 6810174"/>
              <a:gd name="connsiteY4" fmla="*/ 1486799 h 5381312"/>
              <a:gd name="connsiteX5" fmla="*/ 4868619 w 6810174"/>
              <a:gd name="connsiteY5" fmla="*/ 3837678 h 5381312"/>
              <a:gd name="connsiteX6" fmla="*/ 4517159 w 6810174"/>
              <a:gd name="connsiteY6" fmla="*/ 4251620 h 5381312"/>
              <a:gd name="connsiteX7" fmla="*/ 2758780 w 6810174"/>
              <a:gd name="connsiteY7" fmla="*/ 5274825 h 5381312"/>
              <a:gd name="connsiteX8" fmla="*/ 2142850 w 6810174"/>
              <a:gd name="connsiteY8" fmla="*/ 5274760 h 5381312"/>
              <a:gd name="connsiteX9" fmla="*/ 232634 w 6810174"/>
              <a:gd name="connsiteY9" fmla="*/ 4196185 h 5381312"/>
              <a:gd name="connsiteX10" fmla="*/ 3442 w 6810174"/>
              <a:gd name="connsiteY10" fmla="*/ 3735382 h 5381312"/>
              <a:gd name="connsiteX11" fmla="*/ 0 w 6810174"/>
              <a:gd name="connsiteY11" fmla="*/ 1557157 h 5381312"/>
              <a:gd name="connsiteX0" fmla="*/ 0 w 6810174"/>
              <a:gd name="connsiteY0" fmla="*/ 1557157 h 5381312"/>
              <a:gd name="connsiteX1" fmla="*/ 171522 w 6810174"/>
              <a:gd name="connsiteY1" fmla="*/ 1143942 h 5381312"/>
              <a:gd name="connsiteX2" fmla="*/ 2160970 w 6810174"/>
              <a:gd name="connsiteY2" fmla="*/ 0 h 5381312"/>
              <a:gd name="connsiteX3" fmla="*/ 4204749 w 6810174"/>
              <a:gd name="connsiteY3" fmla="*/ 502711 h 5381312"/>
              <a:gd name="connsiteX4" fmla="*/ 6656386 w 6810174"/>
              <a:gd name="connsiteY4" fmla="*/ 1128322 h 5381312"/>
              <a:gd name="connsiteX5" fmla="*/ 4868619 w 6810174"/>
              <a:gd name="connsiteY5" fmla="*/ 1486799 h 5381312"/>
              <a:gd name="connsiteX6" fmla="*/ 4868619 w 6810174"/>
              <a:gd name="connsiteY6" fmla="*/ 3837678 h 5381312"/>
              <a:gd name="connsiteX7" fmla="*/ 4517159 w 6810174"/>
              <a:gd name="connsiteY7" fmla="*/ 4251620 h 5381312"/>
              <a:gd name="connsiteX8" fmla="*/ 2758780 w 6810174"/>
              <a:gd name="connsiteY8" fmla="*/ 5274825 h 5381312"/>
              <a:gd name="connsiteX9" fmla="*/ 2142850 w 6810174"/>
              <a:gd name="connsiteY9" fmla="*/ 5274760 h 5381312"/>
              <a:gd name="connsiteX10" fmla="*/ 232634 w 6810174"/>
              <a:gd name="connsiteY10" fmla="*/ 4196185 h 5381312"/>
              <a:gd name="connsiteX11" fmla="*/ 3442 w 6810174"/>
              <a:gd name="connsiteY11" fmla="*/ 3735382 h 5381312"/>
              <a:gd name="connsiteX12" fmla="*/ 0 w 6810174"/>
              <a:gd name="connsiteY12" fmla="*/ 1557157 h 5381312"/>
              <a:gd name="connsiteX0" fmla="*/ 0 w 6810174"/>
              <a:gd name="connsiteY0" fmla="*/ 1569921 h 5394076"/>
              <a:gd name="connsiteX1" fmla="*/ 171522 w 6810174"/>
              <a:gd name="connsiteY1" fmla="*/ 1156706 h 5394076"/>
              <a:gd name="connsiteX2" fmla="*/ 2160970 w 6810174"/>
              <a:gd name="connsiteY2" fmla="*/ 12764 h 5394076"/>
              <a:gd name="connsiteX3" fmla="*/ 2658324 w 6810174"/>
              <a:gd name="connsiteY3" fmla="*/ 0 h 5394076"/>
              <a:gd name="connsiteX4" fmla="*/ 6656386 w 6810174"/>
              <a:gd name="connsiteY4" fmla="*/ 1141086 h 5394076"/>
              <a:gd name="connsiteX5" fmla="*/ 4868619 w 6810174"/>
              <a:gd name="connsiteY5" fmla="*/ 1499563 h 5394076"/>
              <a:gd name="connsiteX6" fmla="*/ 4868619 w 6810174"/>
              <a:gd name="connsiteY6" fmla="*/ 3850442 h 5394076"/>
              <a:gd name="connsiteX7" fmla="*/ 4517159 w 6810174"/>
              <a:gd name="connsiteY7" fmla="*/ 4264384 h 5394076"/>
              <a:gd name="connsiteX8" fmla="*/ 2758780 w 6810174"/>
              <a:gd name="connsiteY8" fmla="*/ 5287589 h 5394076"/>
              <a:gd name="connsiteX9" fmla="*/ 2142850 w 6810174"/>
              <a:gd name="connsiteY9" fmla="*/ 5287524 h 5394076"/>
              <a:gd name="connsiteX10" fmla="*/ 232634 w 6810174"/>
              <a:gd name="connsiteY10" fmla="*/ 4208949 h 5394076"/>
              <a:gd name="connsiteX11" fmla="*/ 3442 w 6810174"/>
              <a:gd name="connsiteY11" fmla="*/ 3748146 h 5394076"/>
              <a:gd name="connsiteX12" fmla="*/ 0 w 6810174"/>
              <a:gd name="connsiteY12" fmla="*/ 1569921 h 5394076"/>
              <a:gd name="connsiteX0" fmla="*/ 0 w 5137670"/>
              <a:gd name="connsiteY0" fmla="*/ 1569921 h 5394076"/>
              <a:gd name="connsiteX1" fmla="*/ 171522 w 5137670"/>
              <a:gd name="connsiteY1" fmla="*/ 1156706 h 5394076"/>
              <a:gd name="connsiteX2" fmla="*/ 2160970 w 5137670"/>
              <a:gd name="connsiteY2" fmla="*/ 12764 h 5394076"/>
              <a:gd name="connsiteX3" fmla="*/ 2658324 w 5137670"/>
              <a:gd name="connsiteY3" fmla="*/ 0 h 5394076"/>
              <a:gd name="connsiteX4" fmla="*/ 4617917 w 5137670"/>
              <a:gd name="connsiteY4" fmla="*/ 1117656 h 5394076"/>
              <a:gd name="connsiteX5" fmla="*/ 4868619 w 5137670"/>
              <a:gd name="connsiteY5" fmla="*/ 1499563 h 5394076"/>
              <a:gd name="connsiteX6" fmla="*/ 4868619 w 5137670"/>
              <a:gd name="connsiteY6" fmla="*/ 3850442 h 5394076"/>
              <a:gd name="connsiteX7" fmla="*/ 4517159 w 5137670"/>
              <a:gd name="connsiteY7" fmla="*/ 4264384 h 5394076"/>
              <a:gd name="connsiteX8" fmla="*/ 2758780 w 5137670"/>
              <a:gd name="connsiteY8" fmla="*/ 5287589 h 5394076"/>
              <a:gd name="connsiteX9" fmla="*/ 2142850 w 5137670"/>
              <a:gd name="connsiteY9" fmla="*/ 5287524 h 5394076"/>
              <a:gd name="connsiteX10" fmla="*/ 232634 w 5137670"/>
              <a:gd name="connsiteY10" fmla="*/ 4208949 h 5394076"/>
              <a:gd name="connsiteX11" fmla="*/ 3442 w 5137670"/>
              <a:gd name="connsiteY11" fmla="*/ 3748146 h 5394076"/>
              <a:gd name="connsiteX12" fmla="*/ 0 w 5137670"/>
              <a:gd name="connsiteY12" fmla="*/ 1569921 h 5394076"/>
              <a:gd name="connsiteX0" fmla="*/ 0 w 4972114"/>
              <a:gd name="connsiteY0" fmla="*/ 1569921 h 5394076"/>
              <a:gd name="connsiteX1" fmla="*/ 171522 w 4972114"/>
              <a:gd name="connsiteY1" fmla="*/ 1156706 h 5394076"/>
              <a:gd name="connsiteX2" fmla="*/ 2160970 w 4972114"/>
              <a:gd name="connsiteY2" fmla="*/ 12764 h 5394076"/>
              <a:gd name="connsiteX3" fmla="*/ 2658324 w 4972114"/>
              <a:gd name="connsiteY3" fmla="*/ 0 h 5394076"/>
              <a:gd name="connsiteX4" fmla="*/ 4617917 w 4972114"/>
              <a:gd name="connsiteY4" fmla="*/ 1117656 h 5394076"/>
              <a:gd name="connsiteX5" fmla="*/ 4868619 w 4972114"/>
              <a:gd name="connsiteY5" fmla="*/ 1499563 h 5394076"/>
              <a:gd name="connsiteX6" fmla="*/ 4868619 w 4972114"/>
              <a:gd name="connsiteY6" fmla="*/ 3850442 h 5394076"/>
              <a:gd name="connsiteX7" fmla="*/ 4517159 w 4972114"/>
              <a:gd name="connsiteY7" fmla="*/ 4264384 h 5394076"/>
              <a:gd name="connsiteX8" fmla="*/ 2758780 w 4972114"/>
              <a:gd name="connsiteY8" fmla="*/ 5287589 h 5394076"/>
              <a:gd name="connsiteX9" fmla="*/ 2142850 w 4972114"/>
              <a:gd name="connsiteY9" fmla="*/ 5287524 h 5394076"/>
              <a:gd name="connsiteX10" fmla="*/ 232634 w 4972114"/>
              <a:gd name="connsiteY10" fmla="*/ 4208949 h 5394076"/>
              <a:gd name="connsiteX11" fmla="*/ 3442 w 4972114"/>
              <a:gd name="connsiteY11" fmla="*/ 3748146 h 5394076"/>
              <a:gd name="connsiteX12" fmla="*/ 0 w 4972114"/>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50442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69921 h 5394076"/>
              <a:gd name="connsiteX1" fmla="*/ 171522 w 4869009"/>
              <a:gd name="connsiteY1" fmla="*/ 1156706 h 5394076"/>
              <a:gd name="connsiteX2" fmla="*/ 2160970 w 4869009"/>
              <a:gd name="connsiteY2" fmla="*/ 12764 h 5394076"/>
              <a:gd name="connsiteX3" fmla="*/ 2658324 w 4869009"/>
              <a:gd name="connsiteY3" fmla="*/ 0 h 5394076"/>
              <a:gd name="connsiteX4" fmla="*/ 4617917 w 4869009"/>
              <a:gd name="connsiteY4" fmla="*/ 1117656 h 5394076"/>
              <a:gd name="connsiteX5" fmla="*/ 4868619 w 4869009"/>
              <a:gd name="connsiteY5" fmla="*/ 1499563 h 5394076"/>
              <a:gd name="connsiteX6" fmla="*/ 4868619 w 4869009"/>
              <a:gd name="connsiteY6" fmla="*/ 3828747 h 5394076"/>
              <a:gd name="connsiteX7" fmla="*/ 4517159 w 4869009"/>
              <a:gd name="connsiteY7" fmla="*/ 4264384 h 5394076"/>
              <a:gd name="connsiteX8" fmla="*/ 2758780 w 4869009"/>
              <a:gd name="connsiteY8" fmla="*/ 5287589 h 5394076"/>
              <a:gd name="connsiteX9" fmla="*/ 2142850 w 4869009"/>
              <a:gd name="connsiteY9" fmla="*/ 5287524 h 5394076"/>
              <a:gd name="connsiteX10" fmla="*/ 232634 w 4869009"/>
              <a:gd name="connsiteY10" fmla="*/ 4208949 h 5394076"/>
              <a:gd name="connsiteX11" fmla="*/ 3442 w 4869009"/>
              <a:gd name="connsiteY11" fmla="*/ 3748146 h 5394076"/>
              <a:gd name="connsiteX12" fmla="*/ 0 w 4869009"/>
              <a:gd name="connsiteY12" fmla="*/ 1569921 h 5394076"/>
              <a:gd name="connsiteX0" fmla="*/ 0 w 4869009"/>
              <a:gd name="connsiteY0" fmla="*/ 1559073 h 5383228"/>
              <a:gd name="connsiteX1" fmla="*/ 171522 w 4869009"/>
              <a:gd name="connsiteY1" fmla="*/ 1145858 h 5383228"/>
              <a:gd name="connsiteX2" fmla="*/ 2160970 w 4869009"/>
              <a:gd name="connsiteY2" fmla="*/ 1916 h 5383228"/>
              <a:gd name="connsiteX3" fmla="*/ 2701714 w 4869009"/>
              <a:gd name="connsiteY3" fmla="*/ 0 h 5383228"/>
              <a:gd name="connsiteX4" fmla="*/ 4617917 w 4869009"/>
              <a:gd name="connsiteY4" fmla="*/ 1106808 h 5383228"/>
              <a:gd name="connsiteX5" fmla="*/ 4868619 w 4869009"/>
              <a:gd name="connsiteY5" fmla="*/ 1488715 h 5383228"/>
              <a:gd name="connsiteX6" fmla="*/ 4868619 w 4869009"/>
              <a:gd name="connsiteY6" fmla="*/ 3817899 h 5383228"/>
              <a:gd name="connsiteX7" fmla="*/ 4517159 w 4869009"/>
              <a:gd name="connsiteY7" fmla="*/ 4253536 h 5383228"/>
              <a:gd name="connsiteX8" fmla="*/ 2758780 w 4869009"/>
              <a:gd name="connsiteY8" fmla="*/ 5276741 h 5383228"/>
              <a:gd name="connsiteX9" fmla="*/ 2142850 w 4869009"/>
              <a:gd name="connsiteY9" fmla="*/ 5276676 h 5383228"/>
              <a:gd name="connsiteX10" fmla="*/ 232634 w 4869009"/>
              <a:gd name="connsiteY10" fmla="*/ 4198101 h 5383228"/>
              <a:gd name="connsiteX11" fmla="*/ 3442 w 4869009"/>
              <a:gd name="connsiteY11" fmla="*/ 3737298 h 5383228"/>
              <a:gd name="connsiteX12" fmla="*/ 0 w 4869009"/>
              <a:gd name="connsiteY12" fmla="*/ 1559073 h 5383228"/>
              <a:gd name="connsiteX0" fmla="*/ 0 w 4869009"/>
              <a:gd name="connsiteY0" fmla="*/ 1635574 h 5459729"/>
              <a:gd name="connsiteX1" fmla="*/ 171522 w 4869009"/>
              <a:gd name="connsiteY1" fmla="*/ 1222359 h 5459729"/>
              <a:gd name="connsiteX2" fmla="*/ 2160970 w 4869009"/>
              <a:gd name="connsiteY2" fmla="*/ 78417 h 5459729"/>
              <a:gd name="connsiteX3" fmla="*/ 2701714 w 4869009"/>
              <a:gd name="connsiteY3" fmla="*/ 76501 h 5459729"/>
              <a:gd name="connsiteX4" fmla="*/ 4617917 w 4869009"/>
              <a:gd name="connsiteY4" fmla="*/ 1183309 h 5459729"/>
              <a:gd name="connsiteX5" fmla="*/ 4868619 w 4869009"/>
              <a:gd name="connsiteY5" fmla="*/ 1565216 h 5459729"/>
              <a:gd name="connsiteX6" fmla="*/ 4868619 w 4869009"/>
              <a:gd name="connsiteY6" fmla="*/ 3894400 h 5459729"/>
              <a:gd name="connsiteX7" fmla="*/ 4517159 w 4869009"/>
              <a:gd name="connsiteY7" fmla="*/ 4330037 h 5459729"/>
              <a:gd name="connsiteX8" fmla="*/ 2758780 w 4869009"/>
              <a:gd name="connsiteY8" fmla="*/ 5353242 h 5459729"/>
              <a:gd name="connsiteX9" fmla="*/ 2142850 w 4869009"/>
              <a:gd name="connsiteY9" fmla="*/ 5353177 h 5459729"/>
              <a:gd name="connsiteX10" fmla="*/ 232634 w 4869009"/>
              <a:gd name="connsiteY10" fmla="*/ 4274602 h 5459729"/>
              <a:gd name="connsiteX11" fmla="*/ 3442 w 4869009"/>
              <a:gd name="connsiteY11" fmla="*/ 3813799 h 5459729"/>
              <a:gd name="connsiteX12" fmla="*/ 0 w 4869009"/>
              <a:gd name="connsiteY12" fmla="*/ 1635574 h 5459729"/>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0 w 4869009"/>
              <a:gd name="connsiteY0" fmla="*/ 1656817 h 5480972"/>
              <a:gd name="connsiteX1" fmla="*/ 171522 w 4869009"/>
              <a:gd name="connsiteY1" fmla="*/ 1243602 h 5480972"/>
              <a:gd name="connsiteX2" fmla="*/ 2160970 w 4869009"/>
              <a:gd name="connsiteY2" fmla="*/ 99660 h 5480972"/>
              <a:gd name="connsiteX3" fmla="*/ 2701714 w 4869009"/>
              <a:gd name="connsiteY3" fmla="*/ 97744 h 5480972"/>
              <a:gd name="connsiteX4" fmla="*/ 4617917 w 4869009"/>
              <a:gd name="connsiteY4" fmla="*/ 1204552 h 5480972"/>
              <a:gd name="connsiteX5" fmla="*/ 4868619 w 4869009"/>
              <a:gd name="connsiteY5" fmla="*/ 1586459 h 5480972"/>
              <a:gd name="connsiteX6" fmla="*/ 4868619 w 4869009"/>
              <a:gd name="connsiteY6" fmla="*/ 3915643 h 5480972"/>
              <a:gd name="connsiteX7" fmla="*/ 4517159 w 4869009"/>
              <a:gd name="connsiteY7" fmla="*/ 4351280 h 5480972"/>
              <a:gd name="connsiteX8" fmla="*/ 2758780 w 4869009"/>
              <a:gd name="connsiteY8" fmla="*/ 5374485 h 5480972"/>
              <a:gd name="connsiteX9" fmla="*/ 2142850 w 4869009"/>
              <a:gd name="connsiteY9" fmla="*/ 5374420 h 5480972"/>
              <a:gd name="connsiteX10" fmla="*/ 232634 w 4869009"/>
              <a:gd name="connsiteY10" fmla="*/ 4295845 h 5480972"/>
              <a:gd name="connsiteX11" fmla="*/ 3442 w 4869009"/>
              <a:gd name="connsiteY11" fmla="*/ 3835042 h 5480972"/>
              <a:gd name="connsiteX12" fmla="*/ 0 w 4869009"/>
              <a:gd name="connsiteY12" fmla="*/ 1656817 h 5480972"/>
              <a:gd name="connsiteX0" fmla="*/ 2193 w 4871202"/>
              <a:gd name="connsiteY0" fmla="*/ 1656817 h 5480972"/>
              <a:gd name="connsiteX1" fmla="*/ 173715 w 4871202"/>
              <a:gd name="connsiteY1" fmla="*/ 1243602 h 5480972"/>
              <a:gd name="connsiteX2" fmla="*/ 2163163 w 4871202"/>
              <a:gd name="connsiteY2" fmla="*/ 99660 h 5480972"/>
              <a:gd name="connsiteX3" fmla="*/ 2703907 w 4871202"/>
              <a:gd name="connsiteY3" fmla="*/ 97744 h 5480972"/>
              <a:gd name="connsiteX4" fmla="*/ 4620110 w 4871202"/>
              <a:gd name="connsiteY4" fmla="*/ 1204552 h 5480972"/>
              <a:gd name="connsiteX5" fmla="*/ 4870812 w 4871202"/>
              <a:gd name="connsiteY5" fmla="*/ 1586459 h 5480972"/>
              <a:gd name="connsiteX6" fmla="*/ 4870812 w 4871202"/>
              <a:gd name="connsiteY6" fmla="*/ 3915643 h 5480972"/>
              <a:gd name="connsiteX7" fmla="*/ 4519352 w 4871202"/>
              <a:gd name="connsiteY7" fmla="*/ 4351280 h 5480972"/>
              <a:gd name="connsiteX8" fmla="*/ 2760973 w 4871202"/>
              <a:gd name="connsiteY8" fmla="*/ 5374485 h 5480972"/>
              <a:gd name="connsiteX9" fmla="*/ 2145043 w 4871202"/>
              <a:gd name="connsiteY9" fmla="*/ 5374420 h 5480972"/>
              <a:gd name="connsiteX10" fmla="*/ 234827 w 4871202"/>
              <a:gd name="connsiteY10" fmla="*/ 4295845 h 5480972"/>
              <a:gd name="connsiteX11" fmla="*/ 5635 w 4871202"/>
              <a:gd name="connsiteY11" fmla="*/ 3835042 h 5480972"/>
              <a:gd name="connsiteX12" fmla="*/ 2193 w 4871202"/>
              <a:gd name="connsiteY12" fmla="*/ 1656817 h 5480972"/>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86847"/>
              <a:gd name="connsiteX1" fmla="*/ 173715 w 4871202"/>
              <a:gd name="connsiteY1" fmla="*/ 1243602 h 5486847"/>
              <a:gd name="connsiteX2" fmla="*/ 2163163 w 4871202"/>
              <a:gd name="connsiteY2" fmla="*/ 99660 h 5486847"/>
              <a:gd name="connsiteX3" fmla="*/ 2703907 w 4871202"/>
              <a:gd name="connsiteY3" fmla="*/ 97744 h 5486847"/>
              <a:gd name="connsiteX4" fmla="*/ 4620110 w 4871202"/>
              <a:gd name="connsiteY4" fmla="*/ 1204552 h 5486847"/>
              <a:gd name="connsiteX5" fmla="*/ 4870812 w 4871202"/>
              <a:gd name="connsiteY5" fmla="*/ 1586459 h 5486847"/>
              <a:gd name="connsiteX6" fmla="*/ 4870812 w 4871202"/>
              <a:gd name="connsiteY6" fmla="*/ 3915643 h 5486847"/>
              <a:gd name="connsiteX7" fmla="*/ 4519352 w 4871202"/>
              <a:gd name="connsiteY7" fmla="*/ 4351280 h 5486847"/>
              <a:gd name="connsiteX8" fmla="*/ 2760973 w 4871202"/>
              <a:gd name="connsiteY8" fmla="*/ 5374485 h 5486847"/>
              <a:gd name="connsiteX9" fmla="*/ 2134195 w 4871202"/>
              <a:gd name="connsiteY9" fmla="*/ 5385268 h 5486847"/>
              <a:gd name="connsiteX10" fmla="*/ 234827 w 4871202"/>
              <a:gd name="connsiteY10" fmla="*/ 4295845 h 5486847"/>
              <a:gd name="connsiteX11" fmla="*/ 5635 w 4871202"/>
              <a:gd name="connsiteY11" fmla="*/ 3835042 h 5486847"/>
              <a:gd name="connsiteX12" fmla="*/ 2193 w 4871202"/>
              <a:gd name="connsiteY12" fmla="*/ 1656817 h 5486847"/>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 name="connsiteX0" fmla="*/ 2193 w 4871202"/>
              <a:gd name="connsiteY0" fmla="*/ 1656817 h 5491218"/>
              <a:gd name="connsiteX1" fmla="*/ 173715 w 4871202"/>
              <a:gd name="connsiteY1" fmla="*/ 1243602 h 5491218"/>
              <a:gd name="connsiteX2" fmla="*/ 2163163 w 4871202"/>
              <a:gd name="connsiteY2" fmla="*/ 99660 h 5491218"/>
              <a:gd name="connsiteX3" fmla="*/ 2703907 w 4871202"/>
              <a:gd name="connsiteY3" fmla="*/ 97744 h 5491218"/>
              <a:gd name="connsiteX4" fmla="*/ 4620110 w 4871202"/>
              <a:gd name="connsiteY4" fmla="*/ 1204552 h 5491218"/>
              <a:gd name="connsiteX5" fmla="*/ 4870812 w 4871202"/>
              <a:gd name="connsiteY5" fmla="*/ 1586459 h 5491218"/>
              <a:gd name="connsiteX6" fmla="*/ 4870812 w 4871202"/>
              <a:gd name="connsiteY6" fmla="*/ 3915643 h 5491218"/>
              <a:gd name="connsiteX7" fmla="*/ 4519352 w 4871202"/>
              <a:gd name="connsiteY7" fmla="*/ 4351280 h 5491218"/>
              <a:gd name="connsiteX8" fmla="*/ 2760973 w 4871202"/>
              <a:gd name="connsiteY8" fmla="*/ 5374485 h 5491218"/>
              <a:gd name="connsiteX9" fmla="*/ 2134195 w 4871202"/>
              <a:gd name="connsiteY9" fmla="*/ 5385268 h 5491218"/>
              <a:gd name="connsiteX10" fmla="*/ 234827 w 4871202"/>
              <a:gd name="connsiteY10" fmla="*/ 4295845 h 5491218"/>
              <a:gd name="connsiteX11" fmla="*/ 5635 w 4871202"/>
              <a:gd name="connsiteY11" fmla="*/ 3835042 h 5491218"/>
              <a:gd name="connsiteX12" fmla="*/ 2193 w 4871202"/>
              <a:gd name="connsiteY12" fmla="*/ 1656817 h 54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1202" h="5491218">
                <a:moveTo>
                  <a:pt x="2193" y="1656817"/>
                </a:moveTo>
                <a:cubicBezTo>
                  <a:pt x="-294" y="1513655"/>
                  <a:pt x="-24477" y="1408459"/>
                  <a:pt x="173715" y="1243602"/>
                </a:cubicBezTo>
                <a:lnTo>
                  <a:pt x="2163163" y="99660"/>
                </a:lnTo>
                <a:cubicBezTo>
                  <a:pt x="2305445" y="17665"/>
                  <a:pt x="2436879" y="-75178"/>
                  <a:pt x="2703907" y="97744"/>
                </a:cubicBezTo>
                <a:lnTo>
                  <a:pt x="4620110" y="1204552"/>
                </a:lnTo>
                <a:cubicBezTo>
                  <a:pt x="4751599" y="1291808"/>
                  <a:pt x="4853978" y="1352501"/>
                  <a:pt x="4870812" y="1586459"/>
                </a:cubicBezTo>
                <a:cubicBezTo>
                  <a:pt x="4869640" y="2147361"/>
                  <a:pt x="4872114" y="2906822"/>
                  <a:pt x="4870812" y="3915643"/>
                </a:cubicBezTo>
                <a:cubicBezTo>
                  <a:pt x="4850114" y="4147215"/>
                  <a:pt x="4773364" y="4213289"/>
                  <a:pt x="4519352" y="4351280"/>
                </a:cubicBezTo>
                <a:cubicBezTo>
                  <a:pt x="3705736" y="4839298"/>
                  <a:pt x="3126752" y="5163609"/>
                  <a:pt x="2760973" y="5374485"/>
                </a:cubicBezTo>
                <a:cubicBezTo>
                  <a:pt x="2541114" y="5505825"/>
                  <a:pt x="2400506" y="5548447"/>
                  <a:pt x="2134195" y="5385268"/>
                </a:cubicBezTo>
                <a:cubicBezTo>
                  <a:pt x="1589943" y="5089860"/>
                  <a:pt x="747165" y="4595365"/>
                  <a:pt x="234827" y="4295845"/>
                </a:cubicBezTo>
                <a:cubicBezTo>
                  <a:pt x="-27498" y="4106448"/>
                  <a:pt x="8486" y="3991029"/>
                  <a:pt x="5635" y="3835042"/>
                </a:cubicBezTo>
                <a:cubicBezTo>
                  <a:pt x="3914" y="2745929"/>
                  <a:pt x="3340" y="2382892"/>
                  <a:pt x="2193" y="1656817"/>
                </a:cubicBezTo>
                <a:close/>
              </a:path>
            </a:pathLst>
          </a:custGeom>
          <a:ln w="28575">
            <a:noFill/>
            <a:miter lim="400000"/>
          </a:ln>
          <a:extLst>
            <a:ext uri="{C572A759-6A51-4108-AA02-DFA0A04FC94B}">
              <ma14:wrappingTextBoxFlag xmlns:ma14="http://schemas.microsoft.com/office/mac/drawingml/2011/main" xmlns="" val="1"/>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3" name="Shape 33"/>
          <p:cNvSpPr>
            <a:spLocks noGrp="1"/>
          </p:cNvSpPr>
          <p:nvPr>
            <p:ph type="title"/>
          </p:nvPr>
        </p:nvSpPr>
        <p:spPr>
          <a:xfrm>
            <a:off x="1778000" y="2137405"/>
            <a:ext cx="20828000" cy="1587501"/>
          </a:xfrm>
          <a:prstGeom prst="rect">
            <a:avLst/>
          </a:prstGeom>
        </p:spPr>
        <p:txBody>
          <a:bodyPr anchor="t"/>
          <a:lstStyle>
            <a:lvl1pPr>
              <a:spcBef>
                <a:spcPts val="0"/>
              </a:spcBef>
              <a:defRPr sz="8000" b="1" cap="all">
                <a:latin typeface="+mn-lt"/>
                <a:ea typeface="Helvetica Neue Medium"/>
                <a:cs typeface="Helvetica Neue Medium"/>
                <a:sym typeface="Helvetica Neue Medium"/>
              </a:defRPr>
            </a:lvl1pPr>
          </a:lstStyle>
          <a:p>
            <a:r>
              <a:rPr dirty="0"/>
              <a:t>Title Text</a:t>
            </a:r>
          </a:p>
        </p:txBody>
      </p:sp>
      <p:sp>
        <p:nvSpPr>
          <p:cNvPr id="34" name="Shape 34"/>
          <p:cNvSpPr>
            <a:spLocks noGrp="1"/>
          </p:cNvSpPr>
          <p:nvPr>
            <p:ph type="body" idx="1"/>
          </p:nvPr>
        </p:nvSpPr>
        <p:spPr>
          <a:xfrm>
            <a:off x="1778000" y="4610100"/>
            <a:ext cx="20828000" cy="6646665"/>
          </a:xfrm>
          <a:prstGeom prst="rect">
            <a:avLst/>
          </a:prstGeom>
        </p:spPr>
        <p:txBody>
          <a:bodyPr anchor="t"/>
          <a:lstStyle>
            <a:lvl1pPr marL="0" indent="0">
              <a:spcBef>
                <a:spcPts val="5900"/>
              </a:spcBef>
              <a:buSzTx/>
              <a:buNone/>
            </a:lvl1pPr>
            <a:lvl2pPr marL="0" indent="228600">
              <a:spcBef>
                <a:spcPts val="5900"/>
              </a:spcBef>
              <a:buSzTx/>
              <a:buNone/>
            </a:lvl2pPr>
            <a:lvl3pPr marL="0" indent="457200">
              <a:spcBef>
                <a:spcPts val="5900"/>
              </a:spcBef>
              <a:buSzTx/>
              <a:buNone/>
            </a:lvl3pPr>
            <a:lvl4pPr marL="0" indent="685800">
              <a:spcBef>
                <a:spcPts val="5900"/>
              </a:spcBef>
              <a:buSzTx/>
              <a:buNone/>
            </a:lvl4pPr>
            <a:lvl5pPr marL="0" indent="914400">
              <a:spcBef>
                <a:spcPts val="5900"/>
              </a:spcBef>
              <a:buSzTx/>
              <a:buNone/>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41" name="Group 41"/>
          <p:cNvGrpSpPr/>
          <p:nvPr/>
        </p:nvGrpSpPr>
        <p:grpSpPr>
          <a:xfrm>
            <a:off x="754453" y="12125946"/>
            <a:ext cx="6216767" cy="1025922"/>
            <a:chOff x="0" y="-3312"/>
            <a:chExt cx="6216765" cy="1025921"/>
          </a:xfrm>
        </p:grpSpPr>
        <p:grpSp>
          <p:nvGrpSpPr>
            <p:cNvPr id="39" name="Group 39"/>
            <p:cNvGrpSpPr/>
            <p:nvPr/>
          </p:nvGrpSpPr>
          <p:grpSpPr>
            <a:xfrm>
              <a:off x="0" y="139153"/>
              <a:ext cx="720792" cy="796458"/>
              <a:chOff x="0" y="0"/>
              <a:chExt cx="720791" cy="796457"/>
            </a:xfrm>
          </p:grpSpPr>
          <p:sp>
            <p:nvSpPr>
              <p:cNvPr id="35" name="Shape 35"/>
              <p:cNvSpPr/>
              <p:nvPr/>
            </p:nvSpPr>
            <p:spPr>
              <a:xfrm>
                <a:off x="-1" y="0"/>
                <a:ext cx="720793" cy="79645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508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6" name="Shape 36"/>
              <p:cNvSpPr/>
              <p:nvPr/>
            </p:nvSpPr>
            <p:spPr>
              <a:xfrm>
                <a:off x="23101" y="36902"/>
                <a:ext cx="526897" cy="508103"/>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7" name="Shape 37"/>
              <p:cNvSpPr/>
              <p:nvPr/>
            </p:nvSpPr>
            <p:spPr>
              <a:xfrm>
                <a:off x="83029" y="74530"/>
                <a:ext cx="516180" cy="659482"/>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8" name="Shape 38"/>
              <p:cNvSpPr/>
              <p:nvPr/>
            </p:nvSpPr>
            <p:spPr>
              <a:xfrm>
                <a:off x="339473" y="103560"/>
                <a:ext cx="318326" cy="683638"/>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sp>
          <p:nvSpPr>
            <p:cNvPr id="40" name="Shape 40"/>
            <p:cNvSpPr/>
            <p:nvPr/>
          </p:nvSpPr>
          <p:spPr>
            <a:xfrm>
              <a:off x="901209" y="-3312"/>
              <a:ext cx="5315556" cy="1025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6000">
                  <a:latin typeface="Helvetica Neue Medium"/>
                  <a:ea typeface="Helvetica Neue Medium"/>
                  <a:cs typeface="Helvetica Neue Medium"/>
                  <a:sym typeface="Helvetica Neue Medium"/>
                </a:defRPr>
              </a:pPr>
              <a:r>
                <a:rPr b="1" dirty="0">
                  <a:latin typeface="+mn-lt"/>
                </a:rPr>
                <a:t>Month Report</a:t>
              </a:r>
              <a:r>
                <a:rPr b="1" dirty="0">
                  <a:solidFill>
                    <a:schemeClr val="accent1"/>
                  </a:solidFill>
                  <a:latin typeface="+mn-lt"/>
                </a:rPr>
                <a:t>.</a:t>
              </a:r>
            </a:p>
          </p:txBody>
        </p:sp>
      </p:gr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Subtitle (dark bg)">
    <p:spTree>
      <p:nvGrpSpPr>
        <p:cNvPr id="1" name=""/>
        <p:cNvGrpSpPr/>
        <p:nvPr/>
      </p:nvGrpSpPr>
      <p:grpSpPr>
        <a:xfrm>
          <a:off x="0" y="0"/>
          <a:ext cx="0" cy="0"/>
          <a:chOff x="0" y="0"/>
          <a:chExt cx="0" cy="0"/>
        </a:xfrm>
      </p:grpSpPr>
      <p:sp>
        <p:nvSpPr>
          <p:cNvPr id="49" name="Shape 49"/>
          <p:cNvSpPr/>
          <p:nvPr/>
        </p:nvSpPr>
        <p:spPr>
          <a:xfrm>
            <a:off x="-49709" y="-11609"/>
            <a:ext cx="24483418" cy="13739218"/>
          </a:xfrm>
          <a:prstGeom prst="rect">
            <a:avLst/>
          </a:prstGeom>
          <a:solidFill>
            <a:srgbClr val="312D3A"/>
          </a:solidFill>
          <a:ln w="12700">
            <a:miter lim="400000"/>
          </a:ln>
        </p:spPr>
        <p:txBody>
          <a:bodyPr lIns="50800" tIns="50800" rIns="50800" bIns="50800" anchor="ctr"/>
          <a:lstStyle/>
          <a:p>
            <a:pPr algn="ctr">
              <a:spcBef>
                <a:spcPts val="0"/>
              </a:spcBef>
              <a:defRPr sz="3200">
                <a:solidFill>
                  <a:srgbClr val="FFFFFF"/>
                </a:solidFill>
              </a:defRPr>
            </a:pPr>
            <a:endParaRPr/>
          </a:p>
        </p:txBody>
      </p:sp>
      <p:sp>
        <p:nvSpPr>
          <p:cNvPr id="50" name="Shape 50"/>
          <p:cNvSpPr>
            <a:spLocks noGrp="1"/>
          </p:cNvSpPr>
          <p:nvPr>
            <p:ph type="title"/>
          </p:nvPr>
        </p:nvSpPr>
        <p:spPr>
          <a:xfrm>
            <a:off x="1778000" y="2137405"/>
            <a:ext cx="20828000" cy="1587501"/>
          </a:xfrm>
          <a:prstGeom prst="rect">
            <a:avLst/>
          </a:prstGeom>
        </p:spPr>
        <p:txBody>
          <a:bodyPr anchor="t"/>
          <a:lstStyle>
            <a:lvl1pPr>
              <a:spcBef>
                <a:spcPts val="0"/>
              </a:spcBef>
              <a:defRPr sz="8000" b="1" cap="all">
                <a:solidFill>
                  <a:srgbClr val="FFFFFF"/>
                </a:solidFill>
                <a:latin typeface="+mn-lt"/>
                <a:ea typeface="Helvetica Neue Medium"/>
                <a:cs typeface="Helvetica Neue Medium"/>
                <a:sym typeface="Helvetica Neue Medium"/>
              </a:defRPr>
            </a:lvl1pPr>
          </a:lstStyle>
          <a:p>
            <a:r>
              <a:rPr dirty="0"/>
              <a:t>Title Text</a:t>
            </a:r>
          </a:p>
        </p:txBody>
      </p:sp>
      <p:sp>
        <p:nvSpPr>
          <p:cNvPr id="51" name="Shape 51"/>
          <p:cNvSpPr>
            <a:spLocks noGrp="1"/>
          </p:cNvSpPr>
          <p:nvPr>
            <p:ph type="body" idx="1"/>
          </p:nvPr>
        </p:nvSpPr>
        <p:spPr>
          <a:xfrm>
            <a:off x="1778000" y="4610100"/>
            <a:ext cx="20828000" cy="6646665"/>
          </a:xfrm>
          <a:prstGeom prst="rect">
            <a:avLst/>
          </a:prstGeom>
        </p:spPr>
        <p:txBody>
          <a:bodyPr anchor="t"/>
          <a:lstStyle>
            <a:lvl1pPr marL="0" indent="0">
              <a:spcBef>
                <a:spcPts val="5900"/>
              </a:spcBef>
              <a:buSzTx/>
              <a:buNone/>
              <a:defRPr>
                <a:solidFill>
                  <a:srgbClr val="A9A9A9"/>
                </a:solidFill>
              </a:defRPr>
            </a:lvl1pPr>
            <a:lvl2pPr marL="0" indent="228600">
              <a:spcBef>
                <a:spcPts val="5900"/>
              </a:spcBef>
              <a:buSzTx/>
              <a:buNone/>
              <a:defRPr>
                <a:solidFill>
                  <a:srgbClr val="A9A9A9"/>
                </a:solidFill>
              </a:defRPr>
            </a:lvl2pPr>
            <a:lvl3pPr marL="0" indent="457200">
              <a:spcBef>
                <a:spcPts val="5900"/>
              </a:spcBef>
              <a:buSzTx/>
              <a:buNone/>
              <a:defRPr>
                <a:solidFill>
                  <a:srgbClr val="A9A9A9"/>
                </a:solidFill>
              </a:defRPr>
            </a:lvl3pPr>
            <a:lvl4pPr marL="0" indent="685800">
              <a:spcBef>
                <a:spcPts val="5900"/>
              </a:spcBef>
              <a:buSzTx/>
              <a:buNone/>
              <a:defRPr>
                <a:solidFill>
                  <a:srgbClr val="A9A9A9"/>
                </a:solidFill>
              </a:defRPr>
            </a:lvl4pPr>
            <a:lvl5pPr marL="0" indent="914400">
              <a:spcBef>
                <a:spcPts val="5900"/>
              </a:spcBef>
              <a:buSzTx/>
              <a:buNone/>
              <a:defRPr>
                <a:solidFill>
                  <a:srgbClr val="A9A9A9"/>
                </a:solidFill>
              </a:defRPr>
            </a:lvl5pPr>
          </a:lstStyle>
          <a:p>
            <a:r>
              <a:t>Body Level One</a:t>
            </a:r>
          </a:p>
          <a:p>
            <a:pPr lvl="1"/>
            <a:r>
              <a:t>Body Level Two</a:t>
            </a:r>
          </a:p>
          <a:p>
            <a:pPr lvl="2"/>
            <a:r>
              <a:t>Body Level Three</a:t>
            </a:r>
          </a:p>
          <a:p>
            <a:pPr lvl="3"/>
            <a:r>
              <a:t>Body Level Four</a:t>
            </a:r>
          </a:p>
          <a:p>
            <a:pPr lvl="4"/>
            <a:r>
              <a:t>Body Level Five</a:t>
            </a:r>
          </a:p>
        </p:txBody>
      </p:sp>
      <p:grpSp>
        <p:nvGrpSpPr>
          <p:cNvPr id="58" name="Group 58"/>
          <p:cNvGrpSpPr/>
          <p:nvPr/>
        </p:nvGrpSpPr>
        <p:grpSpPr>
          <a:xfrm>
            <a:off x="754453" y="12125946"/>
            <a:ext cx="6216767" cy="1025922"/>
            <a:chOff x="0" y="-3312"/>
            <a:chExt cx="6216765" cy="1025921"/>
          </a:xfrm>
        </p:grpSpPr>
        <p:grpSp>
          <p:nvGrpSpPr>
            <p:cNvPr id="56" name="Group 56"/>
            <p:cNvGrpSpPr/>
            <p:nvPr/>
          </p:nvGrpSpPr>
          <p:grpSpPr>
            <a:xfrm>
              <a:off x="0" y="139153"/>
              <a:ext cx="720792" cy="796458"/>
              <a:chOff x="0" y="0"/>
              <a:chExt cx="720791" cy="796457"/>
            </a:xfrm>
          </p:grpSpPr>
          <p:sp>
            <p:nvSpPr>
              <p:cNvPr id="52" name="Shape 52"/>
              <p:cNvSpPr/>
              <p:nvPr/>
            </p:nvSpPr>
            <p:spPr>
              <a:xfrm>
                <a:off x="-1" y="0"/>
                <a:ext cx="720793" cy="79645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50800" cap="flat">
                <a:solidFill>
                  <a:schemeClr val="accent1"/>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53" name="Shape 53"/>
              <p:cNvSpPr/>
              <p:nvPr/>
            </p:nvSpPr>
            <p:spPr>
              <a:xfrm>
                <a:off x="23101" y="36902"/>
                <a:ext cx="526897" cy="508103"/>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54" name="Shape 54"/>
              <p:cNvSpPr/>
              <p:nvPr/>
            </p:nvSpPr>
            <p:spPr>
              <a:xfrm>
                <a:off x="83029" y="74530"/>
                <a:ext cx="516180" cy="659482"/>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55" name="Shape 55"/>
              <p:cNvSpPr/>
              <p:nvPr/>
            </p:nvSpPr>
            <p:spPr>
              <a:xfrm>
                <a:off x="339473" y="103560"/>
                <a:ext cx="318326" cy="683638"/>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sp>
          <p:nvSpPr>
            <p:cNvPr id="57" name="Shape 57"/>
            <p:cNvSpPr/>
            <p:nvPr/>
          </p:nvSpPr>
          <p:spPr>
            <a:xfrm>
              <a:off x="901209" y="-3312"/>
              <a:ext cx="5315556" cy="1025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6000">
                  <a:latin typeface="Helvetica Neue Medium"/>
                  <a:ea typeface="Helvetica Neue Medium"/>
                  <a:cs typeface="Helvetica Neue Medium"/>
                  <a:sym typeface="Helvetica Neue Medium"/>
                </a:defRPr>
              </a:pPr>
              <a:r>
                <a:rPr b="1" dirty="0">
                  <a:solidFill>
                    <a:srgbClr val="FFFFFF"/>
                  </a:solidFill>
                  <a:latin typeface="+mn-lt"/>
                </a:rPr>
                <a:t>Month Report</a:t>
              </a:r>
              <a:r>
                <a:rPr b="1" dirty="0">
                  <a:solidFill>
                    <a:schemeClr val="accent1"/>
                  </a:solidFill>
                  <a:latin typeface="+mn-lt"/>
                </a:rPr>
                <a:t>.</a:t>
              </a:r>
            </a:p>
          </p:txBody>
        </p:sp>
      </p:gr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Subtitle (grey bg)">
    <p:spTree>
      <p:nvGrpSpPr>
        <p:cNvPr id="1" name=""/>
        <p:cNvGrpSpPr/>
        <p:nvPr/>
      </p:nvGrpSpPr>
      <p:grpSpPr>
        <a:xfrm>
          <a:off x="0" y="0"/>
          <a:ext cx="0" cy="0"/>
          <a:chOff x="0" y="0"/>
          <a:chExt cx="0" cy="0"/>
        </a:xfrm>
      </p:grpSpPr>
      <p:sp>
        <p:nvSpPr>
          <p:cNvPr id="66" name="Shape 66"/>
          <p:cNvSpPr/>
          <p:nvPr/>
        </p:nvSpPr>
        <p:spPr>
          <a:xfrm>
            <a:off x="-49709" y="-11609"/>
            <a:ext cx="24483418" cy="13739218"/>
          </a:xfrm>
          <a:prstGeom prst="rect">
            <a:avLst/>
          </a:prstGeom>
          <a:solidFill>
            <a:srgbClr val="EDEDED"/>
          </a:solidFill>
          <a:ln w="12700">
            <a:miter lim="400000"/>
          </a:ln>
        </p:spPr>
        <p:txBody>
          <a:bodyPr lIns="50800" tIns="50800" rIns="50800" bIns="50800" anchor="ctr"/>
          <a:lstStyle/>
          <a:p>
            <a:pPr algn="ctr">
              <a:spcBef>
                <a:spcPts val="0"/>
              </a:spcBef>
              <a:defRPr sz="3200">
                <a:solidFill>
                  <a:srgbClr val="FFFFFF"/>
                </a:solidFill>
              </a:defRPr>
            </a:pPr>
            <a:endParaRPr/>
          </a:p>
        </p:txBody>
      </p:sp>
      <p:sp>
        <p:nvSpPr>
          <p:cNvPr id="67" name="Shape 67"/>
          <p:cNvSpPr>
            <a:spLocks noGrp="1"/>
          </p:cNvSpPr>
          <p:nvPr>
            <p:ph type="title"/>
          </p:nvPr>
        </p:nvSpPr>
        <p:spPr>
          <a:xfrm>
            <a:off x="1778000" y="2137405"/>
            <a:ext cx="20828000" cy="1587501"/>
          </a:xfrm>
          <a:prstGeom prst="rect">
            <a:avLst/>
          </a:prstGeom>
        </p:spPr>
        <p:txBody>
          <a:bodyPr anchor="t"/>
          <a:lstStyle>
            <a:lvl1pPr>
              <a:spcBef>
                <a:spcPts val="0"/>
              </a:spcBef>
              <a:defRPr sz="8000" b="1" cap="all">
                <a:latin typeface="+mn-lt"/>
                <a:ea typeface="Helvetica Neue Medium"/>
                <a:cs typeface="Helvetica Neue Medium"/>
                <a:sym typeface="Helvetica Neue Medium"/>
              </a:defRPr>
            </a:lvl1pPr>
          </a:lstStyle>
          <a:p>
            <a:r>
              <a:rPr dirty="0"/>
              <a:t>Title Text</a:t>
            </a:r>
          </a:p>
        </p:txBody>
      </p:sp>
      <p:sp>
        <p:nvSpPr>
          <p:cNvPr id="68" name="Shape 68"/>
          <p:cNvSpPr>
            <a:spLocks noGrp="1"/>
          </p:cNvSpPr>
          <p:nvPr>
            <p:ph type="body" idx="1"/>
          </p:nvPr>
        </p:nvSpPr>
        <p:spPr>
          <a:xfrm>
            <a:off x="1778000" y="4610100"/>
            <a:ext cx="20828000" cy="6646665"/>
          </a:xfrm>
          <a:prstGeom prst="rect">
            <a:avLst/>
          </a:prstGeom>
        </p:spPr>
        <p:txBody>
          <a:bodyPr anchor="t"/>
          <a:lstStyle>
            <a:lvl1pPr marL="0" indent="0">
              <a:spcBef>
                <a:spcPts val="5900"/>
              </a:spcBef>
              <a:buSzTx/>
              <a:buNone/>
            </a:lvl1pPr>
            <a:lvl2pPr marL="0" indent="228600">
              <a:spcBef>
                <a:spcPts val="5900"/>
              </a:spcBef>
              <a:buSzTx/>
              <a:buNone/>
            </a:lvl2pPr>
            <a:lvl3pPr marL="0" indent="457200">
              <a:spcBef>
                <a:spcPts val="5900"/>
              </a:spcBef>
              <a:buSzTx/>
              <a:buNone/>
            </a:lvl3pPr>
            <a:lvl4pPr marL="0" indent="685800">
              <a:spcBef>
                <a:spcPts val="5900"/>
              </a:spcBef>
              <a:buSzTx/>
              <a:buNone/>
            </a:lvl4pPr>
            <a:lvl5pPr marL="0" indent="914400">
              <a:spcBef>
                <a:spcPts val="5900"/>
              </a:spcBef>
              <a:buSzTx/>
              <a:buNone/>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grpSp>
        <p:nvGrpSpPr>
          <p:cNvPr id="75" name="Group 75"/>
          <p:cNvGrpSpPr/>
          <p:nvPr/>
        </p:nvGrpSpPr>
        <p:grpSpPr>
          <a:xfrm>
            <a:off x="754453" y="12125946"/>
            <a:ext cx="6216767" cy="1025922"/>
            <a:chOff x="0" y="-3312"/>
            <a:chExt cx="6216765" cy="1025921"/>
          </a:xfrm>
        </p:grpSpPr>
        <p:grpSp>
          <p:nvGrpSpPr>
            <p:cNvPr id="73" name="Group 73"/>
            <p:cNvGrpSpPr/>
            <p:nvPr/>
          </p:nvGrpSpPr>
          <p:grpSpPr>
            <a:xfrm>
              <a:off x="0" y="139153"/>
              <a:ext cx="720792" cy="796458"/>
              <a:chOff x="0" y="0"/>
              <a:chExt cx="720791" cy="796457"/>
            </a:xfrm>
          </p:grpSpPr>
          <p:sp>
            <p:nvSpPr>
              <p:cNvPr id="69" name="Shape 69"/>
              <p:cNvSpPr/>
              <p:nvPr/>
            </p:nvSpPr>
            <p:spPr>
              <a:xfrm>
                <a:off x="-1" y="0"/>
                <a:ext cx="720793" cy="79645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508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70" name="Shape 70"/>
              <p:cNvSpPr/>
              <p:nvPr/>
            </p:nvSpPr>
            <p:spPr>
              <a:xfrm>
                <a:off x="23101" y="36902"/>
                <a:ext cx="526897" cy="508103"/>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71" name="Shape 71"/>
              <p:cNvSpPr/>
              <p:nvPr/>
            </p:nvSpPr>
            <p:spPr>
              <a:xfrm>
                <a:off x="83029" y="74530"/>
                <a:ext cx="516180" cy="659482"/>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72" name="Shape 72"/>
              <p:cNvSpPr/>
              <p:nvPr/>
            </p:nvSpPr>
            <p:spPr>
              <a:xfrm>
                <a:off x="339473" y="103560"/>
                <a:ext cx="318326" cy="683638"/>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sp>
          <p:nvSpPr>
            <p:cNvPr id="74" name="Shape 74"/>
            <p:cNvSpPr/>
            <p:nvPr/>
          </p:nvSpPr>
          <p:spPr>
            <a:xfrm>
              <a:off x="901209" y="-3312"/>
              <a:ext cx="5315556" cy="1025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6000">
                  <a:latin typeface="Helvetica Neue Medium"/>
                  <a:ea typeface="Helvetica Neue Medium"/>
                  <a:cs typeface="Helvetica Neue Medium"/>
                  <a:sym typeface="Helvetica Neue Medium"/>
                </a:defRPr>
              </a:pPr>
              <a:r>
                <a:rPr b="1" dirty="0">
                  <a:latin typeface="+mn-lt"/>
                </a:rPr>
                <a:t>Month Report</a:t>
              </a:r>
              <a:r>
                <a:rPr b="1" dirty="0">
                  <a:solidFill>
                    <a:schemeClr val="accent1"/>
                  </a:solidFill>
                  <a:latin typeface="+mn-lt"/>
                </a:rPr>
                <a:t>.</a:t>
              </a:r>
            </a:p>
          </p:txBody>
        </p:sp>
      </p:gr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3" name="Shape 83"/>
          <p:cNvSpPr>
            <a:spLocks noGrp="1"/>
          </p:cNvSpPr>
          <p:nvPr>
            <p:ph type="title"/>
          </p:nvPr>
        </p:nvSpPr>
        <p:spPr>
          <a:xfrm>
            <a:off x="1689100" y="1841500"/>
            <a:ext cx="21005800" cy="2286000"/>
          </a:xfrm>
          <a:prstGeom prst="rect">
            <a:avLst/>
          </a:prstGeom>
        </p:spPr>
        <p:txBody>
          <a:bodyPr anchor="t"/>
          <a:lstStyle>
            <a:lvl1pPr>
              <a:spcBef>
                <a:spcPts val="0"/>
              </a:spcBef>
              <a:defRPr sz="8000" b="1" cap="all">
                <a:latin typeface="+mn-lt"/>
                <a:ea typeface="Helvetica Neue Medium"/>
                <a:cs typeface="Helvetica Neue Medium"/>
                <a:sym typeface="Helvetica Neue Medium"/>
              </a:defRPr>
            </a:lvl1pPr>
          </a:lstStyle>
          <a:p>
            <a:r>
              <a:rPr dirty="0"/>
              <a:t>Title Text</a:t>
            </a:r>
          </a:p>
        </p:txBody>
      </p:sp>
      <p:grpSp>
        <p:nvGrpSpPr>
          <p:cNvPr id="90" name="Group 90"/>
          <p:cNvGrpSpPr/>
          <p:nvPr/>
        </p:nvGrpSpPr>
        <p:grpSpPr>
          <a:xfrm>
            <a:off x="754453" y="12125946"/>
            <a:ext cx="6216767" cy="1025922"/>
            <a:chOff x="0" y="-3312"/>
            <a:chExt cx="6216765" cy="1025921"/>
          </a:xfrm>
        </p:grpSpPr>
        <p:grpSp>
          <p:nvGrpSpPr>
            <p:cNvPr id="88" name="Group 88"/>
            <p:cNvGrpSpPr/>
            <p:nvPr/>
          </p:nvGrpSpPr>
          <p:grpSpPr>
            <a:xfrm>
              <a:off x="0" y="139153"/>
              <a:ext cx="720792" cy="796458"/>
              <a:chOff x="0" y="0"/>
              <a:chExt cx="720791" cy="796457"/>
            </a:xfrm>
          </p:grpSpPr>
          <p:sp>
            <p:nvSpPr>
              <p:cNvPr id="84" name="Shape 84"/>
              <p:cNvSpPr/>
              <p:nvPr/>
            </p:nvSpPr>
            <p:spPr>
              <a:xfrm>
                <a:off x="-1" y="0"/>
                <a:ext cx="720793" cy="79645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508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85" name="Shape 85"/>
              <p:cNvSpPr/>
              <p:nvPr/>
            </p:nvSpPr>
            <p:spPr>
              <a:xfrm>
                <a:off x="23101" y="36902"/>
                <a:ext cx="526897" cy="508103"/>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86" name="Shape 86"/>
              <p:cNvSpPr/>
              <p:nvPr/>
            </p:nvSpPr>
            <p:spPr>
              <a:xfrm>
                <a:off x="83029" y="74530"/>
                <a:ext cx="516180" cy="659482"/>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87" name="Shape 87"/>
              <p:cNvSpPr/>
              <p:nvPr/>
            </p:nvSpPr>
            <p:spPr>
              <a:xfrm>
                <a:off x="339473" y="103560"/>
                <a:ext cx="318326" cy="683638"/>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sp>
          <p:nvSpPr>
            <p:cNvPr id="89" name="Shape 89"/>
            <p:cNvSpPr/>
            <p:nvPr/>
          </p:nvSpPr>
          <p:spPr>
            <a:xfrm>
              <a:off x="901209" y="-3312"/>
              <a:ext cx="5315556" cy="1025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6000">
                  <a:latin typeface="Helvetica Neue Medium"/>
                  <a:ea typeface="Helvetica Neue Medium"/>
                  <a:cs typeface="Helvetica Neue Medium"/>
                  <a:sym typeface="Helvetica Neue Medium"/>
                </a:defRPr>
              </a:pPr>
              <a:r>
                <a:rPr b="1" dirty="0">
                  <a:latin typeface="+mn-lt"/>
                </a:rPr>
                <a:t>Month Report</a:t>
              </a:r>
              <a:r>
                <a:rPr b="1" dirty="0">
                  <a:solidFill>
                    <a:schemeClr val="accent1"/>
                  </a:solidFill>
                  <a:latin typeface="+mn-lt"/>
                </a:rPr>
                <a:t>.</a:t>
              </a:r>
            </a:p>
          </p:txBody>
        </p:sp>
      </p:grpSp>
      <p:sp>
        <p:nvSpPr>
          <p:cNvPr id="91" name="Shape 9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Subtitle +Photo">
    <p:spTree>
      <p:nvGrpSpPr>
        <p:cNvPr id="1" name=""/>
        <p:cNvGrpSpPr/>
        <p:nvPr/>
      </p:nvGrpSpPr>
      <p:grpSpPr>
        <a:xfrm>
          <a:off x="0" y="0"/>
          <a:ext cx="0" cy="0"/>
          <a:chOff x="0" y="0"/>
          <a:chExt cx="0" cy="0"/>
        </a:xfrm>
      </p:grpSpPr>
      <p:sp>
        <p:nvSpPr>
          <p:cNvPr id="98" name="Shape 98"/>
          <p:cNvSpPr>
            <a:spLocks noGrp="1"/>
          </p:cNvSpPr>
          <p:nvPr>
            <p:ph type="title"/>
          </p:nvPr>
        </p:nvSpPr>
        <p:spPr>
          <a:xfrm>
            <a:off x="1600200" y="1276945"/>
            <a:ext cx="10261501" cy="4453633"/>
          </a:xfrm>
          <a:prstGeom prst="rect">
            <a:avLst/>
          </a:prstGeom>
        </p:spPr>
        <p:txBody>
          <a:bodyPr anchor="t"/>
          <a:lstStyle>
            <a:lvl1pPr>
              <a:spcBef>
                <a:spcPts val="0"/>
              </a:spcBef>
              <a:defRPr sz="8000" b="1" cap="all">
                <a:latin typeface="+mn-lt"/>
                <a:ea typeface="Helvetica Neue Medium"/>
                <a:cs typeface="Helvetica Neue Medium"/>
                <a:sym typeface="Helvetica Neue Medium"/>
              </a:defRPr>
            </a:lvl1pPr>
          </a:lstStyle>
          <a:p>
            <a:r>
              <a:rPr dirty="0"/>
              <a:t>Title Text</a:t>
            </a:r>
          </a:p>
        </p:txBody>
      </p:sp>
      <p:sp>
        <p:nvSpPr>
          <p:cNvPr id="99" name="Shape 99"/>
          <p:cNvSpPr>
            <a:spLocks noGrp="1"/>
          </p:cNvSpPr>
          <p:nvPr>
            <p:ph type="body" sz="quarter" idx="1"/>
          </p:nvPr>
        </p:nvSpPr>
        <p:spPr>
          <a:xfrm>
            <a:off x="1633339" y="4878982"/>
            <a:ext cx="10550823" cy="5990036"/>
          </a:xfrm>
          <a:prstGeom prst="rect">
            <a:avLst/>
          </a:prstGeom>
        </p:spPr>
        <p:txBody>
          <a:bodyPr anchor="t"/>
          <a:lstStyle>
            <a:lvl1pPr marL="0" indent="0">
              <a:spcBef>
                <a:spcPts val="5900"/>
              </a:spcBef>
              <a:buSzTx/>
              <a:buNone/>
              <a:defRPr>
                <a:solidFill>
                  <a:srgbClr val="323333"/>
                </a:solidFill>
              </a:defRPr>
            </a:lvl1pPr>
            <a:lvl2pPr marL="0" indent="228600">
              <a:spcBef>
                <a:spcPts val="5900"/>
              </a:spcBef>
              <a:buSzTx/>
              <a:buNone/>
              <a:defRPr>
                <a:solidFill>
                  <a:srgbClr val="323333"/>
                </a:solidFill>
              </a:defRPr>
            </a:lvl2pPr>
            <a:lvl3pPr marL="0" indent="457200">
              <a:spcBef>
                <a:spcPts val="5900"/>
              </a:spcBef>
              <a:buSzTx/>
              <a:buNone/>
              <a:defRPr>
                <a:solidFill>
                  <a:srgbClr val="323333"/>
                </a:solidFill>
              </a:defRPr>
            </a:lvl3pPr>
            <a:lvl4pPr marL="0" indent="685800">
              <a:spcBef>
                <a:spcPts val="5900"/>
              </a:spcBef>
              <a:buSzTx/>
              <a:buNone/>
              <a:defRPr>
                <a:solidFill>
                  <a:srgbClr val="323333"/>
                </a:solidFill>
              </a:defRPr>
            </a:lvl4pPr>
            <a:lvl5pPr marL="0" indent="914400">
              <a:spcBef>
                <a:spcPts val="5900"/>
              </a:spcBef>
              <a:buSzTx/>
              <a:buNone/>
              <a:defRPr>
                <a:solidFill>
                  <a:srgbClr val="323333"/>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0" name="Shape 100"/>
          <p:cNvSpPr>
            <a:spLocks noGrp="1"/>
          </p:cNvSpPr>
          <p:nvPr>
            <p:ph type="pic" idx="13"/>
          </p:nvPr>
        </p:nvSpPr>
        <p:spPr>
          <a:xfrm>
            <a:off x="12584338" y="-15328"/>
            <a:ext cx="11833101" cy="13746655"/>
          </a:xfrm>
          <a:prstGeom prst="rect">
            <a:avLst/>
          </a:prstGeom>
        </p:spPr>
        <p:txBody>
          <a:bodyPr lIns="91439" tIns="45719" rIns="91439" bIns="45719" anchor="t">
            <a:noAutofit/>
          </a:bodyPr>
          <a:lstStyle/>
          <a:p>
            <a:endParaRPr/>
          </a:p>
        </p:txBody>
      </p:sp>
      <p:grpSp>
        <p:nvGrpSpPr>
          <p:cNvPr id="107" name="Group 107"/>
          <p:cNvGrpSpPr/>
          <p:nvPr/>
        </p:nvGrpSpPr>
        <p:grpSpPr>
          <a:xfrm>
            <a:off x="754453" y="12125946"/>
            <a:ext cx="6216767" cy="1025922"/>
            <a:chOff x="0" y="-3312"/>
            <a:chExt cx="6216765" cy="1025921"/>
          </a:xfrm>
        </p:grpSpPr>
        <p:grpSp>
          <p:nvGrpSpPr>
            <p:cNvPr id="105" name="Group 105"/>
            <p:cNvGrpSpPr/>
            <p:nvPr/>
          </p:nvGrpSpPr>
          <p:grpSpPr>
            <a:xfrm>
              <a:off x="0" y="139153"/>
              <a:ext cx="720792" cy="796458"/>
              <a:chOff x="0" y="0"/>
              <a:chExt cx="720791" cy="796457"/>
            </a:xfrm>
          </p:grpSpPr>
          <p:sp>
            <p:nvSpPr>
              <p:cNvPr id="101" name="Shape 101"/>
              <p:cNvSpPr/>
              <p:nvPr/>
            </p:nvSpPr>
            <p:spPr>
              <a:xfrm>
                <a:off x="-1" y="0"/>
                <a:ext cx="720793" cy="79645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508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102" name="Shape 102"/>
              <p:cNvSpPr/>
              <p:nvPr/>
            </p:nvSpPr>
            <p:spPr>
              <a:xfrm>
                <a:off x="23101" y="36902"/>
                <a:ext cx="526897" cy="508103"/>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103" name="Shape 103"/>
              <p:cNvSpPr/>
              <p:nvPr/>
            </p:nvSpPr>
            <p:spPr>
              <a:xfrm>
                <a:off x="83029" y="74530"/>
                <a:ext cx="516180" cy="659482"/>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104" name="Shape 104"/>
              <p:cNvSpPr/>
              <p:nvPr/>
            </p:nvSpPr>
            <p:spPr>
              <a:xfrm>
                <a:off x="339473" y="103560"/>
                <a:ext cx="318326" cy="683638"/>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sp>
          <p:nvSpPr>
            <p:cNvPr id="106" name="Shape 106"/>
            <p:cNvSpPr/>
            <p:nvPr/>
          </p:nvSpPr>
          <p:spPr>
            <a:xfrm>
              <a:off x="901209" y="-3312"/>
              <a:ext cx="5315556" cy="1025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6000">
                  <a:latin typeface="Helvetica Neue Medium"/>
                  <a:ea typeface="Helvetica Neue Medium"/>
                  <a:cs typeface="Helvetica Neue Medium"/>
                  <a:sym typeface="Helvetica Neue Medium"/>
                </a:defRPr>
              </a:pPr>
              <a:r>
                <a:rPr b="1" dirty="0">
                  <a:latin typeface="+mn-lt"/>
                </a:rPr>
                <a:t>Month Report</a:t>
              </a:r>
              <a:r>
                <a:rPr b="1" dirty="0">
                  <a:solidFill>
                    <a:schemeClr val="accent1"/>
                  </a:solidFill>
                  <a:latin typeface="+mn-lt"/>
                </a:rPr>
                <a:t>.</a:t>
              </a:r>
            </a:p>
          </p:txBody>
        </p:sp>
      </p:grpSp>
      <p:sp>
        <p:nvSpPr>
          <p:cNvPr id="108" name="Shape 10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ull Photo">
    <p:spTree>
      <p:nvGrpSpPr>
        <p:cNvPr id="1" name=""/>
        <p:cNvGrpSpPr/>
        <p:nvPr/>
      </p:nvGrpSpPr>
      <p:grpSpPr>
        <a:xfrm>
          <a:off x="0" y="0"/>
          <a:ext cx="0" cy="0"/>
          <a:chOff x="0" y="0"/>
          <a:chExt cx="0" cy="0"/>
        </a:xfrm>
      </p:grpSpPr>
      <p:sp>
        <p:nvSpPr>
          <p:cNvPr id="115" name="Shape 115"/>
          <p:cNvSpPr>
            <a:spLocks noGrp="1"/>
          </p:cNvSpPr>
          <p:nvPr>
            <p:ph type="pic" idx="13"/>
          </p:nvPr>
        </p:nvSpPr>
        <p:spPr>
          <a:xfrm>
            <a:off x="-4985" y="-13166"/>
            <a:ext cx="24386316" cy="13742333"/>
          </a:xfrm>
          <a:prstGeom prst="rect">
            <a:avLst/>
          </a:prstGeom>
        </p:spPr>
        <p:txBody>
          <a:bodyPr lIns="91439" tIns="45719" rIns="91439" bIns="45719" anchor="t">
            <a:noAutofit/>
          </a:bodyPr>
          <a:lstStyle/>
          <a:p>
            <a:endParaRPr/>
          </a:p>
        </p:txBody>
      </p:sp>
      <p:sp>
        <p:nvSpPr>
          <p:cNvPr id="116" name="Shape 11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46001" y="13081000"/>
            <a:ext cx="479298" cy="471924"/>
          </a:xfrm>
          <a:prstGeom prst="rect">
            <a:avLst/>
          </a:prstGeom>
          <a:ln w="12700">
            <a:miter lim="400000"/>
          </a:ln>
        </p:spPr>
        <p:txBody>
          <a:bodyPr wrap="none" lIns="50800" tIns="50800" rIns="50800" bIns="50800">
            <a:spAutoFit/>
          </a:bodyPr>
          <a:lstStyle>
            <a:lvl1pPr algn="ctr">
              <a:spcBef>
                <a:spcPts val="0"/>
              </a:spcBef>
              <a:defRPr sz="2400">
                <a:solidFill>
                  <a:srgbClr val="000000"/>
                </a:solidFill>
                <a:latin typeface="+mn-lt"/>
              </a:defRPr>
            </a:lvl1pPr>
          </a:lstStyle>
          <a:p>
            <a:fld id="{86CB4B4D-7CA3-9044-876B-883B54F8677D}"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n-lt"/>
          <a:ea typeface="+mj-ea"/>
          <a:cs typeface="+mj-cs"/>
          <a:sym typeface="Helvetica Light"/>
        </a:defRPr>
      </a:lvl1pPr>
      <a:lvl2pPr marL="0" marR="0" indent="228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2pPr>
      <a:lvl3pPr marL="0" marR="0" indent="457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3pPr>
      <a:lvl4pPr marL="0" marR="0" indent="685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4pPr>
      <a:lvl5pPr marL="0" marR="0" indent="9144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5pPr>
      <a:lvl6pPr marL="0" marR="0" indent="11430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6pPr>
      <a:lvl7pPr marL="0" marR="0" indent="1371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7pPr>
      <a:lvl8pPr marL="0" marR="0" indent="1600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8pPr>
      <a:lvl9pPr marL="0" marR="0" indent="1828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9pPr>
    </p:titleStyle>
    <p:bodyStyle>
      <a:lvl1pPr marL="42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n-lt"/>
          <a:ea typeface="+mj-ea"/>
          <a:cs typeface="+mj-cs"/>
          <a:sym typeface="Helvetica Light"/>
        </a:defRPr>
      </a:lvl1pPr>
      <a:lvl2pPr marL="106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n-lt"/>
          <a:ea typeface="+mj-ea"/>
          <a:cs typeface="+mj-cs"/>
          <a:sym typeface="Helvetica Light"/>
        </a:defRPr>
      </a:lvl2pPr>
      <a:lvl3pPr marL="169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n-lt"/>
          <a:ea typeface="+mj-ea"/>
          <a:cs typeface="+mj-cs"/>
          <a:sym typeface="Helvetica Light"/>
        </a:defRPr>
      </a:lvl3pPr>
      <a:lvl4pPr marL="233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n-lt"/>
          <a:ea typeface="+mj-ea"/>
          <a:cs typeface="+mj-cs"/>
          <a:sym typeface="Helvetica Light"/>
        </a:defRPr>
      </a:lvl4pPr>
      <a:lvl5pPr marL="296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n-lt"/>
          <a:ea typeface="+mj-ea"/>
          <a:cs typeface="+mj-cs"/>
          <a:sym typeface="Helvetica Light"/>
        </a:defRPr>
      </a:lvl5pPr>
      <a:lvl6pPr marL="360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6pPr>
      <a:lvl7pPr marL="423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7pPr>
      <a:lvl8pPr marL="487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8pPr>
      <a:lvl9pPr marL="550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site2max.pro" TargetMode="External"/><Relationship Id="rId2" Type="http://schemas.openxmlformats.org/officeDocument/2006/relationships/hyperlink" Target="mailto:site2max@gmail.com?subjec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8158" y="-20216"/>
            <a:ext cx="24367683" cy="13756431"/>
          </a:xfrm>
          <a:prstGeom prst="rect">
            <a:avLst/>
          </a:prstGeom>
          <a:solidFill>
            <a:srgbClr val="717171"/>
          </a:solidFill>
          <a:ln w="12700">
            <a:miter lim="400000"/>
          </a:ln>
        </p:spPr>
        <p:txBody>
          <a:bodyPr lIns="50800" tIns="50800" rIns="50800" bIns="50800" anchor="ctr"/>
          <a:lstStyle/>
          <a:p>
            <a:pPr algn="ctr">
              <a:spcBef>
                <a:spcPts val="0"/>
              </a:spcBef>
              <a:defRPr sz="3200">
                <a:solidFill>
                  <a:srgbClr val="FFFFFF"/>
                </a:solidFill>
              </a:defRPr>
            </a:pPr>
            <a:endParaRPr/>
          </a:p>
        </p:txBody>
      </p:sp>
      <p:grpSp>
        <p:nvGrpSpPr>
          <p:cNvPr id="133" name="Group 133"/>
          <p:cNvGrpSpPr/>
          <p:nvPr/>
        </p:nvGrpSpPr>
        <p:grpSpPr>
          <a:xfrm>
            <a:off x="11773496" y="9265870"/>
            <a:ext cx="11130842" cy="2152469"/>
            <a:chOff x="0" y="-7305"/>
            <a:chExt cx="11130840" cy="2152467"/>
          </a:xfrm>
        </p:grpSpPr>
        <p:grpSp>
          <p:nvGrpSpPr>
            <p:cNvPr id="130" name="Group 130"/>
            <p:cNvGrpSpPr/>
            <p:nvPr/>
          </p:nvGrpSpPr>
          <p:grpSpPr>
            <a:xfrm>
              <a:off x="0" y="96724"/>
              <a:ext cx="1853831" cy="2048438"/>
              <a:chOff x="0" y="0"/>
              <a:chExt cx="1853830" cy="2048437"/>
            </a:xfrm>
          </p:grpSpPr>
          <p:sp>
            <p:nvSpPr>
              <p:cNvPr id="126" name="Shape 126"/>
              <p:cNvSpPr/>
              <p:nvPr/>
            </p:nvSpPr>
            <p:spPr>
              <a:xfrm>
                <a:off x="0" y="0"/>
                <a:ext cx="1853831" cy="204843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1397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27" name="Shape 127"/>
              <p:cNvSpPr/>
              <p:nvPr/>
            </p:nvSpPr>
            <p:spPr>
              <a:xfrm>
                <a:off x="59416" y="94910"/>
                <a:ext cx="1355142" cy="1306808"/>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28" name="Shape 128"/>
              <p:cNvSpPr/>
              <p:nvPr/>
            </p:nvSpPr>
            <p:spPr>
              <a:xfrm>
                <a:off x="213547" y="191687"/>
                <a:ext cx="1327580" cy="1696143"/>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29" name="Shape 129"/>
              <p:cNvSpPr/>
              <p:nvPr/>
            </p:nvSpPr>
            <p:spPr>
              <a:xfrm>
                <a:off x="873104" y="266350"/>
                <a:ext cx="818711" cy="1758272"/>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grpSp>
        <p:sp>
          <p:nvSpPr>
            <p:cNvPr id="131" name="Shape 131"/>
            <p:cNvSpPr/>
            <p:nvPr/>
          </p:nvSpPr>
          <p:spPr>
            <a:xfrm>
              <a:off x="2338370" y="-7305"/>
              <a:ext cx="8792470" cy="16414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10000">
                  <a:latin typeface="Helvetica Neue Medium"/>
                  <a:ea typeface="Helvetica Neue Medium"/>
                  <a:cs typeface="Helvetica Neue Medium"/>
                  <a:sym typeface="Helvetica Neue Medium"/>
                </a:defRPr>
              </a:pPr>
              <a:r>
                <a:rPr b="1" dirty="0">
                  <a:latin typeface="+mn-lt"/>
                </a:rPr>
                <a:t>Month Report</a:t>
              </a:r>
              <a:r>
                <a:rPr b="1" dirty="0">
                  <a:solidFill>
                    <a:schemeClr val="accent1"/>
                  </a:solidFill>
                  <a:latin typeface="+mn-lt"/>
                </a:rPr>
                <a:t>.</a:t>
              </a:r>
            </a:p>
          </p:txBody>
        </p:sp>
        <p:sp>
          <p:nvSpPr>
            <p:cNvPr id="132" name="Shape 132"/>
            <p:cNvSpPr/>
            <p:nvPr/>
          </p:nvSpPr>
          <p:spPr>
            <a:xfrm>
              <a:off x="2403814" y="1457234"/>
              <a:ext cx="7997115" cy="635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r>
                <a:rPr lang="en-US" dirty="0" smtClean="0">
                  <a:latin typeface="+mn-lt"/>
                </a:rPr>
                <a:t>PowerPoint</a:t>
              </a:r>
              <a:r>
                <a:rPr dirty="0" smtClean="0">
                  <a:latin typeface="+mn-lt"/>
                </a:rPr>
                <a:t> </a:t>
              </a:r>
              <a:r>
                <a:rPr dirty="0">
                  <a:latin typeface="+mn-lt"/>
                </a:rPr>
                <a:t>Business Template</a:t>
              </a:r>
            </a:p>
          </p:txBody>
        </p:sp>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746214" y="3253715"/>
            <a:ext cx="6929383" cy="7811368"/>
          </a:xfrm>
          <a:ln w="127000">
            <a:solidFill>
              <a:schemeClr val="accent1"/>
            </a:solidFill>
          </a:ln>
        </p:spPr>
        <p:txBody>
          <a:bodyPr/>
          <a:lstStyle/>
          <a:p>
            <a:endParaRPr lang="en-US" dirty="0"/>
          </a:p>
        </p:txBody>
      </p:sp>
      <p:sp>
        <p:nvSpPr>
          <p:cNvPr id="8" name="Content Placeholder 7"/>
          <p:cNvSpPr>
            <a:spLocks noGrp="1"/>
          </p:cNvSpPr>
          <p:nvPr>
            <p:ph sz="quarter" idx="15"/>
          </p:nvPr>
        </p:nvSpPr>
        <p:spPr>
          <a:xfrm>
            <a:off x="8693604" y="3253715"/>
            <a:ext cx="6921508" cy="7802491"/>
          </a:xfrm>
          <a:ln w="127000">
            <a:solidFill>
              <a:schemeClr val="accent1"/>
            </a:solidFill>
          </a:ln>
        </p:spPr>
        <p:txBody>
          <a:bodyPr/>
          <a:lstStyle/>
          <a:p>
            <a:endParaRPr lang="en-US" dirty="0"/>
          </a:p>
        </p:txBody>
      </p:sp>
      <p:sp>
        <p:nvSpPr>
          <p:cNvPr id="9" name="Content Placeholder 8"/>
          <p:cNvSpPr>
            <a:spLocks noGrp="1"/>
          </p:cNvSpPr>
          <p:nvPr>
            <p:ph sz="quarter" idx="16"/>
          </p:nvPr>
        </p:nvSpPr>
        <p:spPr>
          <a:xfrm>
            <a:off x="16633119" y="3253715"/>
            <a:ext cx="6903164" cy="7781810"/>
          </a:xfrm>
          <a:ln w="127000">
            <a:solidFill>
              <a:schemeClr val="accent1"/>
            </a:solidFill>
          </a:ln>
        </p:spPr>
        <p:txBody>
          <a:bodyPr/>
          <a:lstStyle/>
          <a:p>
            <a:endParaRPr lang="en-US" dirty="0"/>
          </a:p>
        </p:txBody>
      </p:sp>
      <p:sp>
        <p:nvSpPr>
          <p:cNvPr id="230" name="Shape 230"/>
          <p:cNvSpPr/>
          <p:nvPr/>
        </p:nvSpPr>
        <p:spPr>
          <a:xfrm>
            <a:off x="6642596" y="1193800"/>
            <a:ext cx="11098808" cy="1019297"/>
          </a:xfrm>
          <a:prstGeom prst="roundRect">
            <a:avLst>
              <a:gd name="adj" fmla="val 50000"/>
            </a:avLst>
          </a:prstGeom>
          <a:solidFill>
            <a:srgbClr val="EDEDED"/>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231" name="Shape 231"/>
          <p:cNvSpPr/>
          <p:nvPr/>
        </p:nvSpPr>
        <p:spPr>
          <a:xfrm>
            <a:off x="6323560" y="1106273"/>
            <a:ext cx="4353417" cy="1194351"/>
          </a:xfrm>
          <a:prstGeom prst="roundRect">
            <a:avLst>
              <a:gd name="adj" fmla="val 50000"/>
            </a:avLst>
          </a:prstGeom>
          <a:solidFill>
            <a:schemeClr val="accent1"/>
          </a:solidFill>
          <a:ln w="12700">
            <a:miter lim="400000"/>
          </a:ln>
          <a:effectLst>
            <a:outerShdw blurRad="177800" dist="25400" dir="5400000" rotWithShape="0">
              <a:srgbClr val="000000">
                <a:alpha val="51898"/>
              </a:srgbClr>
            </a:outerShdw>
          </a:effectLst>
        </p:spPr>
        <p:txBody>
          <a:bodyPr lIns="50800" tIns="50800" rIns="50800" bIns="50800" anchor="ctr"/>
          <a:lstStyle/>
          <a:p>
            <a:pPr algn="ctr">
              <a:spcBef>
                <a:spcPts val="0"/>
              </a:spcBef>
              <a:defRPr sz="3200">
                <a:solidFill>
                  <a:srgbClr val="FFFFFF"/>
                </a:solidFill>
              </a:defRPr>
            </a:pPr>
            <a:endParaRPr>
              <a:latin typeface="+mn-lt"/>
            </a:endParaRPr>
          </a:p>
        </p:txBody>
      </p:sp>
      <p:sp>
        <p:nvSpPr>
          <p:cNvPr id="232" name="Shape 232"/>
          <p:cNvSpPr/>
          <p:nvPr/>
        </p:nvSpPr>
        <p:spPr>
          <a:xfrm>
            <a:off x="6651178" y="1378694"/>
            <a:ext cx="3672781"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Photo</a:t>
            </a:r>
          </a:p>
        </p:txBody>
      </p:sp>
      <p:sp>
        <p:nvSpPr>
          <p:cNvPr id="233" name="Shape 233"/>
          <p:cNvSpPr/>
          <p:nvPr/>
        </p:nvSpPr>
        <p:spPr>
          <a:xfrm>
            <a:off x="10355609" y="1378694"/>
            <a:ext cx="3672782"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Video</a:t>
            </a:r>
          </a:p>
        </p:txBody>
      </p:sp>
      <p:sp>
        <p:nvSpPr>
          <p:cNvPr id="234" name="Shape 234"/>
          <p:cNvSpPr/>
          <p:nvPr/>
        </p:nvSpPr>
        <p:spPr>
          <a:xfrm>
            <a:off x="14013209" y="1378694"/>
            <a:ext cx="3672782"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Project page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xfrm>
            <a:off x="12132476" y="2201674"/>
            <a:ext cx="10633236" cy="4303595"/>
          </a:xfrm>
          <a:prstGeom prst="rect">
            <a:avLst/>
          </a:prstGeom>
        </p:spPr>
        <p:txBody>
          <a:bodyPr>
            <a:normAutofit/>
          </a:bodyPr>
          <a:lstStyle/>
          <a:p>
            <a:r>
              <a:rPr b="1" dirty="0">
                <a:latin typeface="+mn-lt"/>
              </a:rPr>
              <a:t>Lorem Ipsum is </a:t>
            </a:r>
            <a:r>
              <a:rPr b="1" dirty="0" smtClean="0">
                <a:latin typeface="+mn-lt"/>
              </a:rPr>
              <a:t>simply</a:t>
            </a:r>
            <a:endParaRPr b="1" dirty="0">
              <a:latin typeface="+mn-lt"/>
            </a:endParaRPr>
          </a:p>
          <a:p>
            <a:r>
              <a:rPr b="1" dirty="0">
                <a:latin typeface="+mn-lt"/>
              </a:rPr>
              <a:t>dummy text</a:t>
            </a:r>
          </a:p>
        </p:txBody>
      </p:sp>
      <p:sp>
        <p:nvSpPr>
          <p:cNvPr id="240" name="Shape 240"/>
          <p:cNvSpPr>
            <a:spLocks noGrp="1"/>
          </p:cNvSpPr>
          <p:nvPr>
            <p:ph type="body" sz="half" idx="1"/>
          </p:nvPr>
        </p:nvSpPr>
        <p:spPr>
          <a:xfrm>
            <a:off x="12208676" y="6362292"/>
            <a:ext cx="11189287" cy="6327768"/>
          </a:xfrm>
          <a:prstGeom prst="rect">
            <a:avLst/>
          </a:prstGeom>
        </p:spPr>
        <p:txBody>
          <a:bodyPr/>
          <a:lstStyle/>
          <a:p>
            <a:r>
              <a:rPr>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a:t>
            </a:r>
          </a:p>
        </p:txBody>
      </p:sp>
      <p:sp>
        <p:nvSpPr>
          <p:cNvPr id="241" name="Shape 241"/>
          <p:cNvSpPr/>
          <p:nvPr/>
        </p:nvSpPr>
        <p:spPr>
          <a:xfrm>
            <a:off x="-65738" y="-55987"/>
            <a:ext cx="11189287" cy="13827974"/>
          </a:xfrm>
          <a:prstGeom prst="rect">
            <a:avLst/>
          </a:prstGeom>
          <a:solidFill>
            <a:srgbClr val="717171"/>
          </a:solidFill>
          <a:ln w="12700">
            <a:miter lim="400000"/>
          </a:ln>
        </p:spPr>
        <p:txBody>
          <a:bodyPr lIns="50800" tIns="50800" rIns="50800" bIns="50800" anchor="ctr"/>
          <a:lstStyle/>
          <a:p>
            <a:pPr algn="ctr">
              <a:spcBef>
                <a:spcPts val="0"/>
              </a:spcBef>
              <a:defRPr sz="3200">
                <a:solidFill>
                  <a:srgbClr val="FFFFFF"/>
                </a:solidFill>
              </a:defRPr>
            </a:pPr>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6642596" y="1193800"/>
            <a:ext cx="11098808" cy="1019297"/>
          </a:xfrm>
          <a:prstGeom prst="roundRect">
            <a:avLst>
              <a:gd name="adj" fmla="val 50000"/>
            </a:avLst>
          </a:prstGeom>
          <a:solidFill>
            <a:srgbClr val="EDEDED"/>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244" name="Shape 244"/>
          <p:cNvSpPr/>
          <p:nvPr/>
        </p:nvSpPr>
        <p:spPr>
          <a:xfrm>
            <a:off x="9712704" y="1106273"/>
            <a:ext cx="4353417" cy="1194351"/>
          </a:xfrm>
          <a:prstGeom prst="roundRect">
            <a:avLst>
              <a:gd name="adj" fmla="val 50000"/>
            </a:avLst>
          </a:prstGeom>
          <a:solidFill>
            <a:schemeClr val="accent1"/>
          </a:solidFill>
          <a:ln w="12700">
            <a:miter lim="400000"/>
          </a:ln>
          <a:effectLst>
            <a:outerShdw blurRad="177800" dist="25400" dir="5400000" rotWithShape="0">
              <a:srgbClr val="000000">
                <a:alpha val="51898"/>
              </a:srgbClr>
            </a:outerShdw>
          </a:effectLst>
        </p:spPr>
        <p:txBody>
          <a:bodyPr lIns="50800" tIns="50800" rIns="50800" bIns="50800" anchor="ctr"/>
          <a:lstStyle/>
          <a:p>
            <a:pPr algn="ctr">
              <a:spcBef>
                <a:spcPts val="0"/>
              </a:spcBef>
              <a:defRPr sz="3200">
                <a:solidFill>
                  <a:srgbClr val="FFFFFF"/>
                </a:solidFill>
              </a:defRPr>
            </a:pPr>
            <a:endParaRPr>
              <a:latin typeface="+mn-lt"/>
            </a:endParaRPr>
          </a:p>
        </p:txBody>
      </p:sp>
      <p:sp>
        <p:nvSpPr>
          <p:cNvPr id="245" name="Shape 245"/>
          <p:cNvSpPr/>
          <p:nvPr/>
        </p:nvSpPr>
        <p:spPr>
          <a:xfrm>
            <a:off x="1007225" y="3942184"/>
            <a:ext cx="12364817" cy="6972901"/>
          </a:xfrm>
          <a:prstGeom prst="rect">
            <a:avLst/>
          </a:prstGeom>
          <a:solidFill>
            <a:srgbClr val="717171"/>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246" name="Shape 246"/>
          <p:cNvSpPr/>
          <p:nvPr/>
        </p:nvSpPr>
        <p:spPr>
          <a:xfrm>
            <a:off x="6651178" y="1378694"/>
            <a:ext cx="3672781"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Photo</a:t>
            </a:r>
          </a:p>
        </p:txBody>
      </p:sp>
      <p:sp>
        <p:nvSpPr>
          <p:cNvPr id="247" name="Shape 247"/>
          <p:cNvSpPr/>
          <p:nvPr/>
        </p:nvSpPr>
        <p:spPr>
          <a:xfrm>
            <a:off x="10053022" y="1378694"/>
            <a:ext cx="3672782"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Video</a:t>
            </a:r>
          </a:p>
        </p:txBody>
      </p:sp>
      <p:sp>
        <p:nvSpPr>
          <p:cNvPr id="248" name="Shape 248"/>
          <p:cNvSpPr/>
          <p:nvPr/>
        </p:nvSpPr>
        <p:spPr>
          <a:xfrm>
            <a:off x="14013209" y="1378694"/>
            <a:ext cx="3672782"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Project page</a:t>
            </a:r>
          </a:p>
        </p:txBody>
      </p:sp>
      <p:sp>
        <p:nvSpPr>
          <p:cNvPr id="249" name="Shape 249"/>
          <p:cNvSpPr>
            <a:spLocks noGrp="1"/>
          </p:cNvSpPr>
          <p:nvPr>
            <p:ph type="body" sz="quarter" idx="1"/>
          </p:nvPr>
        </p:nvSpPr>
        <p:spPr>
          <a:xfrm>
            <a:off x="14278421" y="4104310"/>
            <a:ext cx="8608220" cy="6775649"/>
          </a:xfrm>
          <a:prstGeom prst="rect">
            <a:avLst/>
          </a:prstGeom>
        </p:spPr>
        <p:txBody>
          <a:bodyPr/>
          <a:lstStyle/>
          <a:p>
            <a:r>
              <a:rPr dirty="0">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047278" y="6135478"/>
            <a:ext cx="4849140" cy="5466348"/>
          </a:xfrm>
          <a:ln w="127000">
            <a:solidFill>
              <a:schemeClr val="accent1"/>
            </a:solidFill>
          </a:ln>
        </p:spPr>
        <p:txBody>
          <a:bodyPr/>
          <a:lstStyle/>
          <a:p>
            <a:endParaRPr lang="en-US" dirty="0">
              <a:latin typeface="+mn-lt"/>
            </a:endParaRPr>
          </a:p>
        </p:txBody>
      </p:sp>
      <p:sp>
        <p:nvSpPr>
          <p:cNvPr id="13" name="Content Placeholder 12"/>
          <p:cNvSpPr>
            <a:spLocks noGrp="1"/>
          </p:cNvSpPr>
          <p:nvPr>
            <p:ph sz="quarter" idx="13"/>
          </p:nvPr>
        </p:nvSpPr>
        <p:spPr>
          <a:xfrm>
            <a:off x="6728595" y="3394326"/>
            <a:ext cx="2758222" cy="3109294"/>
          </a:xfrm>
          <a:ln w="127000">
            <a:solidFill>
              <a:schemeClr val="accent1"/>
            </a:solidFill>
          </a:ln>
        </p:spPr>
        <p:txBody>
          <a:bodyPr/>
          <a:lstStyle/>
          <a:p>
            <a:endParaRPr lang="en-US" dirty="0">
              <a:latin typeface="+mn-lt"/>
            </a:endParaRPr>
          </a:p>
        </p:txBody>
      </p:sp>
      <p:sp>
        <p:nvSpPr>
          <p:cNvPr id="14" name="Content Placeholder 13"/>
          <p:cNvSpPr>
            <a:spLocks noGrp="1"/>
          </p:cNvSpPr>
          <p:nvPr>
            <p:ph sz="quarter" idx="14"/>
          </p:nvPr>
        </p:nvSpPr>
        <p:spPr>
          <a:xfrm>
            <a:off x="1460616" y="1559876"/>
            <a:ext cx="4849140" cy="5466348"/>
          </a:xfrm>
          <a:ln w="127000">
            <a:solidFill>
              <a:schemeClr val="accent1"/>
            </a:solidFill>
          </a:ln>
        </p:spPr>
        <p:txBody>
          <a:bodyPr/>
          <a:lstStyle/>
          <a:p>
            <a:endParaRPr lang="en-US" dirty="0">
              <a:latin typeface="+mn-lt"/>
            </a:endParaRPr>
          </a:p>
        </p:txBody>
      </p:sp>
      <p:sp>
        <p:nvSpPr>
          <p:cNvPr id="251" name="Shape 251"/>
          <p:cNvSpPr/>
          <p:nvPr/>
        </p:nvSpPr>
        <p:spPr>
          <a:xfrm>
            <a:off x="6642596" y="1193800"/>
            <a:ext cx="11098808" cy="1019297"/>
          </a:xfrm>
          <a:prstGeom prst="roundRect">
            <a:avLst>
              <a:gd name="adj" fmla="val 50000"/>
            </a:avLst>
          </a:prstGeom>
          <a:solidFill>
            <a:srgbClr val="EDEDED"/>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252" name="Shape 252"/>
          <p:cNvSpPr/>
          <p:nvPr/>
        </p:nvSpPr>
        <p:spPr>
          <a:xfrm>
            <a:off x="6651178" y="1378694"/>
            <a:ext cx="3672781"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Photo</a:t>
            </a:r>
          </a:p>
        </p:txBody>
      </p:sp>
      <p:sp>
        <p:nvSpPr>
          <p:cNvPr id="253" name="Shape 253"/>
          <p:cNvSpPr/>
          <p:nvPr/>
        </p:nvSpPr>
        <p:spPr>
          <a:xfrm>
            <a:off x="10355609" y="1378694"/>
            <a:ext cx="3672782"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Video</a:t>
            </a:r>
          </a:p>
        </p:txBody>
      </p:sp>
      <p:sp>
        <p:nvSpPr>
          <p:cNvPr id="256" name="Shape 256"/>
          <p:cNvSpPr/>
          <p:nvPr/>
        </p:nvSpPr>
        <p:spPr>
          <a:xfrm>
            <a:off x="13585888" y="1106273"/>
            <a:ext cx="4353417" cy="1194351"/>
          </a:xfrm>
          <a:prstGeom prst="roundRect">
            <a:avLst>
              <a:gd name="adj" fmla="val 50000"/>
            </a:avLst>
          </a:prstGeom>
          <a:solidFill>
            <a:schemeClr val="accent1"/>
          </a:solidFill>
          <a:ln w="12700">
            <a:miter lim="400000"/>
          </a:ln>
          <a:effectLst>
            <a:outerShdw blurRad="177800" dist="25400" dir="5400000" rotWithShape="0">
              <a:srgbClr val="000000">
                <a:alpha val="51898"/>
              </a:srgbClr>
            </a:outerShdw>
          </a:effectLst>
        </p:spPr>
        <p:txBody>
          <a:bodyPr lIns="50800" tIns="50800" rIns="50800" bIns="50800" anchor="ctr"/>
          <a:lstStyle/>
          <a:p>
            <a:pPr algn="ctr">
              <a:spcBef>
                <a:spcPts val="0"/>
              </a:spcBef>
              <a:defRPr sz="3200">
                <a:solidFill>
                  <a:srgbClr val="FFFFFF"/>
                </a:solidFill>
              </a:defRPr>
            </a:pPr>
            <a:endParaRPr>
              <a:latin typeface="+mn-lt"/>
            </a:endParaRPr>
          </a:p>
        </p:txBody>
      </p:sp>
      <p:sp>
        <p:nvSpPr>
          <p:cNvPr id="257" name="Shape 257"/>
          <p:cNvSpPr/>
          <p:nvPr/>
        </p:nvSpPr>
        <p:spPr>
          <a:xfrm>
            <a:off x="14000509" y="1378694"/>
            <a:ext cx="3672782" cy="8103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Project page</a:t>
            </a:r>
          </a:p>
        </p:txBody>
      </p:sp>
      <p:sp>
        <p:nvSpPr>
          <p:cNvPr id="261" name="Shape 261"/>
          <p:cNvSpPr/>
          <p:nvPr/>
        </p:nvSpPr>
        <p:spPr>
          <a:xfrm>
            <a:off x="841225" y="6649499"/>
            <a:ext cx="2760416" cy="310929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29" name="Shape 255"/>
          <p:cNvSpPr txBox="1">
            <a:spLocks/>
          </p:cNvSpPr>
          <p:nvPr/>
        </p:nvSpPr>
        <p:spPr>
          <a:xfrm>
            <a:off x="10845800" y="6889402"/>
            <a:ext cx="11932543" cy="5380634"/>
          </a:xfrm>
          <a:prstGeom prst="rect">
            <a:avLst/>
          </a:prstGeom>
        </p:spPr>
        <p:txBody>
          <a:bodyPr/>
          <a:lstStyle>
            <a:lvl1pPr marL="42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1pPr>
            <a:lvl2pPr marL="106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2pPr>
            <a:lvl3pPr marL="169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3pPr>
            <a:lvl4pPr marL="233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4pPr>
            <a:lvl5pPr marL="296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5pPr>
            <a:lvl6pPr marL="360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6pPr>
            <a:lvl7pPr marL="423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7pPr>
            <a:lvl8pPr marL="487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8pPr>
            <a:lvl9pPr marL="550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9pPr>
          </a:lstStyle>
          <a:p>
            <a:pPr marL="0" indent="0" hangingPunct="1">
              <a:buNone/>
            </a:pP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is simply dummy text of the printing and typesetting industry. </a:t>
            </a: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latin typeface="+mn-lt"/>
              </a:rPr>
              <a:t>popularised</a:t>
            </a:r>
            <a:r>
              <a:rPr lang="en-US" dirty="0" smtClean="0">
                <a:latin typeface="+mn-lt"/>
              </a:rPr>
              <a:t> in the 1960s with the release of </a:t>
            </a:r>
            <a:r>
              <a:rPr lang="en-US" dirty="0" err="1" smtClean="0">
                <a:latin typeface="+mn-lt"/>
              </a:rPr>
              <a:t>Letraset</a:t>
            </a:r>
            <a:r>
              <a:rPr lang="en-US" dirty="0" smtClean="0">
                <a:latin typeface="+mn-lt"/>
              </a:rPr>
              <a:t> sheets containing </a:t>
            </a:r>
            <a:r>
              <a:rPr lang="en-US" dirty="0" err="1" smtClean="0">
                <a:latin typeface="+mn-lt"/>
              </a:rPr>
              <a:t>Lorem</a:t>
            </a:r>
            <a:endParaRPr lang="en-US" dirty="0">
              <a:latin typeface="+mn-lt"/>
            </a:endParaRPr>
          </a:p>
        </p:txBody>
      </p:sp>
      <p:sp>
        <p:nvSpPr>
          <p:cNvPr id="31" name="Shape 254"/>
          <p:cNvSpPr txBox="1">
            <a:spLocks/>
          </p:cNvSpPr>
          <p:nvPr/>
        </p:nvSpPr>
        <p:spPr>
          <a:xfrm>
            <a:off x="10813143" y="3531583"/>
            <a:ext cx="12416971" cy="2834780"/>
          </a:xfrm>
          <a:prstGeom prst="rect">
            <a:avLst/>
          </a:prstGeom>
        </p:spPr>
        <p:txBody>
          <a:bodyPr/>
          <a:lstStyle>
            <a:lvl1pPr marL="0" marR="0" indent="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1pPr>
            <a:lvl2pPr marL="0" marR="0" indent="228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2pPr>
            <a:lvl3pPr marL="0" marR="0" indent="457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3pPr>
            <a:lvl4pPr marL="0" marR="0" indent="685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4pPr>
            <a:lvl5pPr marL="0" marR="0" indent="9144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5pPr>
            <a:lvl6pPr marL="0" marR="0" indent="11430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6pPr>
            <a:lvl7pPr marL="0" marR="0" indent="1371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7pPr>
            <a:lvl8pPr marL="0" marR="0" indent="1600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8pPr>
            <a:lvl9pPr marL="0" marR="0" indent="1828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9pPr>
          </a:lstStyle>
          <a:p>
            <a:pPr hangingPunct="1"/>
            <a:r>
              <a:rPr lang="en-US" sz="8000" b="1" dirty="0" smtClean="0">
                <a:latin typeface="+mn-lt"/>
              </a:rPr>
              <a:t>LOREM IPSUM IS SIMPLY DUMMY TEXT</a:t>
            </a:r>
            <a:endParaRPr lang="en-US" sz="8000" b="1" dirty="0">
              <a:latin typeface="+mn-lt"/>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0" y="-25400"/>
            <a:ext cx="24384000" cy="5716292"/>
          </a:xfrm>
          <a:prstGeom prst="rect">
            <a:avLst/>
          </a:prstGeom>
          <a:solidFill>
            <a:srgbClr val="FFFFFF"/>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264" name="Shape 264"/>
          <p:cNvSpPr>
            <a:spLocks noGrp="1"/>
          </p:cNvSpPr>
          <p:nvPr>
            <p:ph type="title"/>
          </p:nvPr>
        </p:nvSpPr>
        <p:spPr>
          <a:xfrm>
            <a:off x="14241660" y="2462213"/>
            <a:ext cx="9660237" cy="2857699"/>
          </a:xfrm>
          <a:prstGeom prst="rect">
            <a:avLst/>
          </a:prstGeom>
        </p:spPr>
        <p:txBody>
          <a:bodyPr/>
          <a:lstStyle>
            <a:lvl1pPr>
              <a:defRPr>
                <a:solidFill>
                  <a:srgbClr val="312D3A"/>
                </a:solidFill>
              </a:defRPr>
            </a:lvl1pPr>
          </a:lstStyle>
          <a:p>
            <a:r>
              <a:rPr b="1" dirty="0">
                <a:latin typeface="+mn-lt"/>
              </a:rPr>
              <a:t>Lorem Ipsum is simply</a:t>
            </a:r>
          </a:p>
        </p:txBody>
      </p:sp>
      <p:grpSp>
        <p:nvGrpSpPr>
          <p:cNvPr id="269" name="Group 269"/>
          <p:cNvGrpSpPr/>
          <p:nvPr/>
        </p:nvGrpSpPr>
        <p:grpSpPr>
          <a:xfrm>
            <a:off x="14770248" y="6528341"/>
            <a:ext cx="3499449" cy="3852225"/>
            <a:chOff x="0" y="0"/>
            <a:chExt cx="3499447" cy="3852223"/>
          </a:xfrm>
        </p:grpSpPr>
        <p:grpSp>
          <p:nvGrpSpPr>
            <p:cNvPr id="267" name="Group 267"/>
            <p:cNvGrpSpPr/>
            <p:nvPr/>
          </p:nvGrpSpPr>
          <p:grpSpPr>
            <a:xfrm>
              <a:off x="0" y="1684045"/>
              <a:ext cx="3499447" cy="2168178"/>
              <a:chOff x="0" y="-14833"/>
              <a:chExt cx="3499446" cy="2168176"/>
            </a:xfrm>
          </p:grpSpPr>
          <p:sp>
            <p:nvSpPr>
              <p:cNvPr id="265" name="Shape 265"/>
              <p:cNvSpPr/>
              <p:nvPr/>
            </p:nvSpPr>
            <p:spPr>
              <a:xfrm>
                <a:off x="845229" y="-14833"/>
                <a:ext cx="1814597" cy="13336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r>
                  <a:rPr b="1" dirty="0">
                    <a:solidFill>
                      <a:schemeClr val="accent1"/>
                    </a:solidFill>
                    <a:latin typeface="+mn-lt"/>
                  </a:rPr>
                  <a:t>215</a:t>
                </a:r>
              </a:p>
            </p:txBody>
          </p:sp>
          <p:sp>
            <p:nvSpPr>
              <p:cNvPr id="266" name="Shape 266"/>
              <p:cNvSpPr/>
              <p:nvPr/>
            </p:nvSpPr>
            <p:spPr>
              <a:xfrm>
                <a:off x="0" y="1299863"/>
                <a:ext cx="3499446" cy="8534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cap="all">
                    <a:solidFill>
                      <a:srgbClr val="A9A9A9"/>
                    </a:solidFill>
                  </a:defRPr>
                </a:lvl1pPr>
              </a:lstStyle>
              <a:p>
                <a:r>
                  <a:rPr>
                    <a:latin typeface="+mn-lt"/>
                  </a:rPr>
                  <a:t>Lorem Ipsum</a:t>
                </a:r>
              </a:p>
            </p:txBody>
          </p:sp>
        </p:grpSp>
        <p:sp>
          <p:nvSpPr>
            <p:cNvPr id="268" name="Shape 268"/>
            <p:cNvSpPr/>
            <p:nvPr/>
          </p:nvSpPr>
          <p:spPr>
            <a:xfrm>
              <a:off x="1311434" y="0"/>
              <a:ext cx="876577" cy="1389272"/>
            </a:xfrm>
            <a:custGeom>
              <a:avLst/>
              <a:gdLst/>
              <a:ahLst/>
              <a:cxnLst>
                <a:cxn ang="0">
                  <a:pos x="wd2" y="hd2"/>
                </a:cxn>
                <a:cxn ang="5400000">
                  <a:pos x="wd2" y="hd2"/>
                </a:cxn>
                <a:cxn ang="10800000">
                  <a:pos x="wd2" y="hd2"/>
                </a:cxn>
                <a:cxn ang="16200000">
                  <a:pos x="wd2" y="hd2"/>
                </a:cxn>
              </a:cxnLst>
              <a:rect l="0" t="0" r="r" b="b"/>
              <a:pathLst>
                <a:path w="21600" h="21600" extrusionOk="0">
                  <a:moveTo>
                    <a:pt x="18631" y="0"/>
                  </a:moveTo>
                  <a:lnTo>
                    <a:pt x="3260" y="0"/>
                  </a:lnTo>
                  <a:cubicBezTo>
                    <a:pt x="1514" y="0"/>
                    <a:pt x="0" y="960"/>
                    <a:pt x="0" y="1883"/>
                  </a:cubicBezTo>
                  <a:lnTo>
                    <a:pt x="0" y="19717"/>
                  </a:lnTo>
                  <a:cubicBezTo>
                    <a:pt x="0" y="20640"/>
                    <a:pt x="1514" y="21600"/>
                    <a:pt x="3260" y="21600"/>
                  </a:cubicBezTo>
                  <a:lnTo>
                    <a:pt x="18631" y="21600"/>
                  </a:lnTo>
                  <a:cubicBezTo>
                    <a:pt x="20436" y="21600"/>
                    <a:pt x="21600" y="20640"/>
                    <a:pt x="21600" y="19717"/>
                  </a:cubicBezTo>
                  <a:lnTo>
                    <a:pt x="21600" y="1883"/>
                  </a:lnTo>
                  <a:cubicBezTo>
                    <a:pt x="21600" y="960"/>
                    <a:pt x="20436" y="0"/>
                    <a:pt x="18631" y="0"/>
                  </a:cubicBezTo>
                  <a:close/>
                  <a:moveTo>
                    <a:pt x="18631" y="17649"/>
                  </a:moveTo>
                  <a:lnTo>
                    <a:pt x="3260" y="17649"/>
                  </a:lnTo>
                  <a:lnTo>
                    <a:pt x="3260" y="3951"/>
                  </a:lnTo>
                  <a:lnTo>
                    <a:pt x="18631" y="3951"/>
                  </a:lnTo>
                  <a:lnTo>
                    <a:pt x="18631" y="17649"/>
                  </a:ln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grpSp>
      <p:grpSp>
        <p:nvGrpSpPr>
          <p:cNvPr id="274" name="Group 274"/>
          <p:cNvGrpSpPr/>
          <p:nvPr/>
        </p:nvGrpSpPr>
        <p:grpSpPr>
          <a:xfrm>
            <a:off x="19342248" y="6540332"/>
            <a:ext cx="3499449" cy="3840234"/>
            <a:chOff x="0" y="0"/>
            <a:chExt cx="3499447" cy="3840232"/>
          </a:xfrm>
        </p:grpSpPr>
        <p:sp>
          <p:nvSpPr>
            <p:cNvPr id="270" name="Shape 270"/>
            <p:cNvSpPr/>
            <p:nvPr/>
          </p:nvSpPr>
          <p:spPr>
            <a:xfrm>
              <a:off x="1285399" y="0"/>
              <a:ext cx="928646" cy="138927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8573"/>
                    <a:pt x="20032" y="6514"/>
                    <a:pt x="17452" y="5130"/>
                  </a:cubicBezTo>
                  <a:lnTo>
                    <a:pt x="16187" y="0"/>
                  </a:lnTo>
                  <a:lnTo>
                    <a:pt x="5413" y="0"/>
                  </a:lnTo>
                  <a:lnTo>
                    <a:pt x="4097" y="5130"/>
                  </a:lnTo>
                  <a:cubicBezTo>
                    <a:pt x="1821" y="6514"/>
                    <a:pt x="0" y="8573"/>
                    <a:pt x="0" y="10800"/>
                  </a:cubicBezTo>
                  <a:cubicBezTo>
                    <a:pt x="0" y="13027"/>
                    <a:pt x="1821" y="15086"/>
                    <a:pt x="4097" y="16436"/>
                  </a:cubicBezTo>
                  <a:lnTo>
                    <a:pt x="5413" y="21600"/>
                  </a:lnTo>
                  <a:lnTo>
                    <a:pt x="16187" y="21600"/>
                  </a:lnTo>
                  <a:lnTo>
                    <a:pt x="17452" y="16436"/>
                  </a:lnTo>
                  <a:cubicBezTo>
                    <a:pt x="20032" y="15086"/>
                    <a:pt x="21600" y="13027"/>
                    <a:pt x="21600" y="10800"/>
                  </a:cubicBezTo>
                  <a:close/>
                  <a:moveTo>
                    <a:pt x="2833" y="10800"/>
                  </a:moveTo>
                  <a:cubicBezTo>
                    <a:pt x="2833" y="7864"/>
                    <a:pt x="6424" y="5468"/>
                    <a:pt x="10775" y="5468"/>
                  </a:cubicBezTo>
                  <a:cubicBezTo>
                    <a:pt x="15176" y="5468"/>
                    <a:pt x="18767" y="7864"/>
                    <a:pt x="18767" y="10800"/>
                  </a:cubicBezTo>
                  <a:cubicBezTo>
                    <a:pt x="18767" y="13702"/>
                    <a:pt x="15176" y="16099"/>
                    <a:pt x="10775" y="16099"/>
                  </a:cubicBezTo>
                  <a:cubicBezTo>
                    <a:pt x="6424" y="16099"/>
                    <a:pt x="2833" y="13702"/>
                    <a:pt x="2833" y="10800"/>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grpSp>
          <p:nvGrpSpPr>
            <p:cNvPr id="273" name="Group 273"/>
            <p:cNvGrpSpPr/>
            <p:nvPr/>
          </p:nvGrpSpPr>
          <p:grpSpPr>
            <a:xfrm>
              <a:off x="0" y="1672054"/>
              <a:ext cx="3499447" cy="2168178"/>
              <a:chOff x="0" y="-14833"/>
              <a:chExt cx="3499446" cy="2168176"/>
            </a:xfrm>
          </p:grpSpPr>
          <p:sp>
            <p:nvSpPr>
              <p:cNvPr id="271" name="Shape 271"/>
              <p:cNvSpPr/>
              <p:nvPr/>
            </p:nvSpPr>
            <p:spPr>
              <a:xfrm>
                <a:off x="16157" y="-14833"/>
                <a:ext cx="3467132" cy="13336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spcBef>
                    <a:spcPts val="0"/>
                  </a:spcBef>
                  <a:defRPr sz="8000" cap="all">
                    <a:solidFill>
                      <a:srgbClr val="FFC601"/>
                    </a:solidFill>
                    <a:latin typeface="Helvetica Neue Medium"/>
                    <a:ea typeface="Helvetica Neue Medium"/>
                    <a:cs typeface="Helvetica Neue Medium"/>
                    <a:sym typeface="Helvetica Neue Medium"/>
                  </a:defRPr>
                </a:lvl1pPr>
              </a:lstStyle>
              <a:p>
                <a:r>
                  <a:rPr b="1" dirty="0">
                    <a:solidFill>
                      <a:schemeClr val="accent1"/>
                    </a:solidFill>
                    <a:latin typeface="+mn-lt"/>
                  </a:rPr>
                  <a:t>1.106</a:t>
                </a:r>
              </a:p>
            </p:txBody>
          </p:sp>
          <p:sp>
            <p:nvSpPr>
              <p:cNvPr id="272" name="Shape 272"/>
              <p:cNvSpPr/>
              <p:nvPr/>
            </p:nvSpPr>
            <p:spPr>
              <a:xfrm>
                <a:off x="0" y="1299863"/>
                <a:ext cx="3499446" cy="8534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cap="all">
                    <a:solidFill>
                      <a:srgbClr val="A9A9A9"/>
                    </a:solidFill>
                  </a:defRPr>
                </a:lvl1pPr>
              </a:lstStyle>
              <a:p>
                <a:r>
                  <a:rPr>
                    <a:latin typeface="+mn-lt"/>
                  </a:rPr>
                  <a:t>Lorem Ipsum</a:t>
                </a:r>
              </a:p>
            </p:txBody>
          </p:sp>
        </p:grpSp>
      </p:grpSp>
      <p:sp>
        <p:nvSpPr>
          <p:cNvPr id="275" name="Shape 275"/>
          <p:cNvSpPr/>
          <p:nvPr/>
        </p:nvSpPr>
        <p:spPr>
          <a:xfrm>
            <a:off x="2023138" y="2092243"/>
            <a:ext cx="11204345" cy="6545528"/>
          </a:xfrm>
          <a:prstGeom prst="rect">
            <a:avLst/>
          </a:prstGeom>
          <a:solidFill>
            <a:srgbClr val="717171"/>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pic>
        <p:nvPicPr>
          <p:cNvPr id="276" name="image15.png"/>
          <p:cNvPicPr>
            <a:picLocks noChangeAspect="1"/>
          </p:cNvPicPr>
          <p:nvPr/>
        </p:nvPicPr>
        <p:blipFill>
          <a:blip r:embed="rId2">
            <a:extLst/>
          </a:blip>
          <a:stretch>
            <a:fillRect/>
          </a:stretch>
        </p:blipFill>
        <p:spPr>
          <a:xfrm>
            <a:off x="1248664" y="1512584"/>
            <a:ext cx="12753293" cy="1069083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xfrm>
            <a:off x="1502762" y="2292945"/>
            <a:ext cx="14029631" cy="2834780"/>
          </a:xfrm>
          <a:prstGeom prst="rect">
            <a:avLst/>
          </a:prstGeom>
        </p:spPr>
        <p:txBody>
          <a:bodyPr/>
          <a:lstStyle/>
          <a:p>
            <a:r>
              <a:rPr b="1" dirty="0">
                <a:latin typeface="+mn-lt"/>
              </a:rPr>
              <a:t>Lorem Ipsum is simply</a:t>
            </a:r>
          </a:p>
          <a:p>
            <a:r>
              <a:rPr b="1" dirty="0">
                <a:latin typeface="+mn-lt"/>
              </a:rPr>
              <a:t>dummy text</a:t>
            </a:r>
          </a:p>
        </p:txBody>
      </p:sp>
      <p:sp>
        <p:nvSpPr>
          <p:cNvPr id="279" name="Shape 279"/>
          <p:cNvSpPr>
            <a:spLocks noGrp="1"/>
          </p:cNvSpPr>
          <p:nvPr>
            <p:ph type="body" sz="quarter" idx="1"/>
          </p:nvPr>
        </p:nvSpPr>
        <p:spPr>
          <a:xfrm>
            <a:off x="1578962" y="5704383"/>
            <a:ext cx="11932544" cy="5380634"/>
          </a:xfrm>
          <a:prstGeom prst="rect">
            <a:avLst/>
          </a:prstGeom>
        </p:spPr>
        <p:txBody>
          <a:bodyPr/>
          <a:lstStyle/>
          <a:p>
            <a:r>
              <a:rPr>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a:t>
            </a:r>
          </a:p>
        </p:txBody>
      </p:sp>
      <p:graphicFrame>
        <p:nvGraphicFramePr>
          <p:cNvPr id="280" name="Chart 280"/>
          <p:cNvGraphicFramePr/>
          <p:nvPr>
            <p:extLst>
              <p:ext uri="{D42A27DB-BD31-4B8C-83A1-F6EECF244321}">
                <p14:modId xmlns:p14="http://schemas.microsoft.com/office/powerpoint/2010/main" xmlns="" val="1502307318"/>
              </p:ext>
            </p:extLst>
          </p:nvPr>
        </p:nvGraphicFramePr>
        <p:xfrm>
          <a:off x="15163564" y="2196603"/>
          <a:ext cx="7799190" cy="83801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p:nvPr/>
        </p:nvSpPr>
        <p:spPr>
          <a:xfrm>
            <a:off x="1333772" y="8125447"/>
            <a:ext cx="6119615" cy="20227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Lorem Ipsum is simply dummy text of the printing and typesetting industry</a:t>
            </a:r>
          </a:p>
        </p:txBody>
      </p:sp>
      <p:sp>
        <p:nvSpPr>
          <p:cNvPr id="283" name="Shape 283"/>
          <p:cNvSpPr/>
          <p:nvPr/>
        </p:nvSpPr>
        <p:spPr>
          <a:xfrm>
            <a:off x="1770450" y="7077491"/>
            <a:ext cx="5246259" cy="10192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spcBef>
                <a:spcPts val="0"/>
              </a:spcBef>
              <a:defRPr sz="6000">
                <a:latin typeface="Helvetica Neue Medium"/>
                <a:ea typeface="Helvetica Neue Medium"/>
                <a:cs typeface="Helvetica Neue Medium"/>
                <a:sym typeface="Helvetica Neue Medium"/>
              </a:defRPr>
            </a:lvl1pPr>
          </a:lstStyle>
          <a:p>
            <a:r>
              <a:rPr b="1" dirty="0">
                <a:latin typeface="+mn-lt"/>
              </a:rPr>
              <a:t>Anny Stark</a:t>
            </a:r>
          </a:p>
        </p:txBody>
      </p:sp>
      <p:grpSp>
        <p:nvGrpSpPr>
          <p:cNvPr id="288" name="Group 288"/>
          <p:cNvGrpSpPr/>
          <p:nvPr/>
        </p:nvGrpSpPr>
        <p:grpSpPr>
          <a:xfrm>
            <a:off x="2876787" y="10176885"/>
            <a:ext cx="3033586" cy="570234"/>
            <a:chOff x="0" y="0"/>
            <a:chExt cx="3033584" cy="570233"/>
          </a:xfrm>
        </p:grpSpPr>
        <p:sp>
          <p:nvSpPr>
            <p:cNvPr id="284" name="Shape 284"/>
            <p:cNvSpPr/>
            <p:nvPr/>
          </p:nvSpPr>
          <p:spPr>
            <a:xfrm>
              <a:off x="0" y="0"/>
              <a:ext cx="565594" cy="570232"/>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285" name="Shape 285"/>
            <p:cNvSpPr/>
            <p:nvPr/>
          </p:nvSpPr>
          <p:spPr>
            <a:xfrm>
              <a:off x="1643781" y="0"/>
              <a:ext cx="565594" cy="570234"/>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286" name="Shape 286"/>
            <p:cNvSpPr/>
            <p:nvPr/>
          </p:nvSpPr>
          <p:spPr>
            <a:xfrm>
              <a:off x="2463351" y="0"/>
              <a:ext cx="570234" cy="570234"/>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287" name="Shape 287"/>
            <p:cNvSpPr/>
            <p:nvPr/>
          </p:nvSpPr>
          <p:spPr>
            <a:xfrm>
              <a:off x="821890" y="0"/>
              <a:ext cx="565595" cy="565594"/>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grpSp>
      <p:sp>
        <p:nvSpPr>
          <p:cNvPr id="290" name="Shape 290"/>
          <p:cNvSpPr/>
          <p:nvPr/>
        </p:nvSpPr>
        <p:spPr>
          <a:xfrm>
            <a:off x="8941509" y="8125447"/>
            <a:ext cx="6119615" cy="20227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Lorem Ipsum is simply dummy text of the printing and typesetting industry</a:t>
            </a:r>
          </a:p>
        </p:txBody>
      </p:sp>
      <p:sp>
        <p:nvSpPr>
          <p:cNvPr id="291" name="Shape 291"/>
          <p:cNvSpPr/>
          <p:nvPr/>
        </p:nvSpPr>
        <p:spPr>
          <a:xfrm>
            <a:off x="9378187" y="7077491"/>
            <a:ext cx="5246258" cy="10192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spcBef>
                <a:spcPts val="0"/>
              </a:spcBef>
              <a:defRPr sz="6000">
                <a:latin typeface="Helvetica Neue Medium"/>
                <a:ea typeface="Helvetica Neue Medium"/>
                <a:cs typeface="Helvetica Neue Medium"/>
                <a:sym typeface="Helvetica Neue Medium"/>
              </a:defRPr>
            </a:lvl1pPr>
          </a:lstStyle>
          <a:p>
            <a:r>
              <a:rPr b="1">
                <a:latin typeface="+mn-lt"/>
              </a:rPr>
              <a:t>Tony Lee</a:t>
            </a:r>
          </a:p>
        </p:txBody>
      </p:sp>
      <p:grpSp>
        <p:nvGrpSpPr>
          <p:cNvPr id="296" name="Group 296"/>
          <p:cNvGrpSpPr/>
          <p:nvPr/>
        </p:nvGrpSpPr>
        <p:grpSpPr>
          <a:xfrm>
            <a:off x="10484523" y="10176885"/>
            <a:ext cx="3033586" cy="570234"/>
            <a:chOff x="0" y="0"/>
            <a:chExt cx="3033584" cy="570233"/>
          </a:xfrm>
        </p:grpSpPr>
        <p:sp>
          <p:nvSpPr>
            <p:cNvPr id="292" name="Shape 292"/>
            <p:cNvSpPr/>
            <p:nvPr/>
          </p:nvSpPr>
          <p:spPr>
            <a:xfrm>
              <a:off x="0" y="0"/>
              <a:ext cx="565594" cy="570232"/>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293" name="Shape 293"/>
            <p:cNvSpPr/>
            <p:nvPr/>
          </p:nvSpPr>
          <p:spPr>
            <a:xfrm>
              <a:off x="1643781" y="0"/>
              <a:ext cx="565594" cy="570234"/>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294" name="Shape 294"/>
            <p:cNvSpPr/>
            <p:nvPr/>
          </p:nvSpPr>
          <p:spPr>
            <a:xfrm>
              <a:off x="2463351" y="0"/>
              <a:ext cx="570234" cy="570234"/>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295" name="Shape 295"/>
            <p:cNvSpPr/>
            <p:nvPr/>
          </p:nvSpPr>
          <p:spPr>
            <a:xfrm>
              <a:off x="821890" y="0"/>
              <a:ext cx="565595" cy="565594"/>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grpSp>
      <p:sp>
        <p:nvSpPr>
          <p:cNvPr id="298" name="Shape 298"/>
          <p:cNvSpPr/>
          <p:nvPr/>
        </p:nvSpPr>
        <p:spPr>
          <a:xfrm>
            <a:off x="16549245" y="8125447"/>
            <a:ext cx="6119615" cy="20227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lstStyle>
          <a:p>
            <a:r>
              <a:rPr>
                <a:latin typeface="+mn-lt"/>
              </a:rPr>
              <a:t>Lorem Ipsum is simply dummy text of the printing and typesetting industry</a:t>
            </a:r>
          </a:p>
        </p:txBody>
      </p:sp>
      <p:sp>
        <p:nvSpPr>
          <p:cNvPr id="299" name="Shape 299"/>
          <p:cNvSpPr/>
          <p:nvPr/>
        </p:nvSpPr>
        <p:spPr>
          <a:xfrm>
            <a:off x="16985924" y="7077491"/>
            <a:ext cx="5246258" cy="10192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spcBef>
                <a:spcPts val="0"/>
              </a:spcBef>
              <a:defRPr sz="6000">
                <a:latin typeface="Helvetica Neue Medium"/>
                <a:ea typeface="Helvetica Neue Medium"/>
                <a:cs typeface="Helvetica Neue Medium"/>
                <a:sym typeface="Helvetica Neue Medium"/>
              </a:defRPr>
            </a:lvl1pPr>
          </a:lstStyle>
          <a:p>
            <a:r>
              <a:rPr b="1">
                <a:latin typeface="+mn-lt"/>
              </a:rPr>
              <a:t>Ricky Brown</a:t>
            </a:r>
          </a:p>
        </p:txBody>
      </p:sp>
      <p:grpSp>
        <p:nvGrpSpPr>
          <p:cNvPr id="304" name="Group 304"/>
          <p:cNvGrpSpPr/>
          <p:nvPr/>
        </p:nvGrpSpPr>
        <p:grpSpPr>
          <a:xfrm>
            <a:off x="18092260" y="10176885"/>
            <a:ext cx="3033585" cy="570234"/>
            <a:chOff x="0" y="0"/>
            <a:chExt cx="3033584" cy="570233"/>
          </a:xfrm>
        </p:grpSpPr>
        <p:sp>
          <p:nvSpPr>
            <p:cNvPr id="300" name="Shape 300"/>
            <p:cNvSpPr/>
            <p:nvPr/>
          </p:nvSpPr>
          <p:spPr>
            <a:xfrm>
              <a:off x="0" y="0"/>
              <a:ext cx="565594" cy="570232"/>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301" name="Shape 301"/>
            <p:cNvSpPr/>
            <p:nvPr/>
          </p:nvSpPr>
          <p:spPr>
            <a:xfrm>
              <a:off x="1643781" y="0"/>
              <a:ext cx="565594" cy="570234"/>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302" name="Shape 302"/>
            <p:cNvSpPr/>
            <p:nvPr/>
          </p:nvSpPr>
          <p:spPr>
            <a:xfrm>
              <a:off x="2463351" y="0"/>
              <a:ext cx="570234" cy="570234"/>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sp>
          <p:nvSpPr>
            <p:cNvPr id="303" name="Shape 303"/>
            <p:cNvSpPr/>
            <p:nvPr/>
          </p:nvSpPr>
          <p:spPr>
            <a:xfrm>
              <a:off x="821890" y="0"/>
              <a:ext cx="565595" cy="565594"/>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312D3A"/>
            </a:solidFill>
            <a:ln w="12700" cap="flat">
              <a:noFill/>
              <a:miter lim="400000"/>
            </a:ln>
            <a:effectLst/>
          </p:spPr>
          <p:txBody>
            <a:bodyPr wrap="square" lIns="45719" tIns="45719" rIns="45719" bIns="45719" numCol="1" anchor="ctr">
              <a:noAutofit/>
            </a:bodyPr>
            <a:lstStyle/>
            <a:p>
              <a:pPr defTabSz="457200">
                <a:spcBef>
                  <a:spcPts val="0"/>
                </a:spcBef>
                <a:defRPr sz="1800">
                  <a:solidFill>
                    <a:srgbClr val="323232"/>
                  </a:solidFill>
                  <a:latin typeface="Georgia"/>
                  <a:ea typeface="Georgia"/>
                  <a:cs typeface="Georgia"/>
                  <a:sym typeface="Georgia"/>
                </a:defRPr>
              </a:pPr>
              <a:endParaRPr>
                <a:latin typeface="+mn-lt"/>
              </a:endParaRPr>
            </a:p>
          </p:txBody>
        </p:sp>
      </p:grpSp>
      <p:sp>
        <p:nvSpPr>
          <p:cNvPr id="7" name="Content Placeholder 6"/>
          <p:cNvSpPr>
            <a:spLocks noGrp="1"/>
          </p:cNvSpPr>
          <p:nvPr>
            <p:ph sz="quarter" idx="13"/>
          </p:nvPr>
        </p:nvSpPr>
        <p:spPr>
          <a:xfrm>
            <a:off x="17206716" y="1273902"/>
            <a:ext cx="4849140" cy="5466348"/>
          </a:xfrm>
          <a:ln w="127000">
            <a:solidFill>
              <a:schemeClr val="accent1"/>
            </a:solidFill>
          </a:ln>
        </p:spPr>
        <p:txBody>
          <a:bodyPr/>
          <a:lstStyle/>
          <a:p>
            <a:endParaRPr lang="en-US" dirty="0"/>
          </a:p>
        </p:txBody>
      </p:sp>
      <p:sp>
        <p:nvSpPr>
          <p:cNvPr id="8" name="Content Placeholder 7"/>
          <p:cNvSpPr>
            <a:spLocks noGrp="1"/>
          </p:cNvSpPr>
          <p:nvPr>
            <p:ph sz="quarter" idx="14"/>
          </p:nvPr>
        </p:nvSpPr>
        <p:spPr>
          <a:xfrm>
            <a:off x="1944305" y="1273902"/>
            <a:ext cx="4849140" cy="5466348"/>
          </a:xfrm>
          <a:ln w="127000">
            <a:solidFill>
              <a:schemeClr val="accent1"/>
            </a:solidFill>
          </a:ln>
        </p:spPr>
        <p:txBody>
          <a:bodyPr/>
          <a:lstStyle/>
          <a:p>
            <a:endParaRPr lang="en-US" dirty="0"/>
          </a:p>
        </p:txBody>
      </p:sp>
      <p:sp>
        <p:nvSpPr>
          <p:cNvPr id="10" name="Content Placeholder 9"/>
          <p:cNvSpPr>
            <a:spLocks noGrp="1"/>
          </p:cNvSpPr>
          <p:nvPr>
            <p:ph sz="quarter" idx="16"/>
          </p:nvPr>
        </p:nvSpPr>
        <p:spPr>
          <a:xfrm>
            <a:off x="9575510" y="1273902"/>
            <a:ext cx="4849140" cy="5466348"/>
          </a:xfrm>
          <a:ln w="127000">
            <a:solidFill>
              <a:schemeClr val="accent1"/>
            </a:solidFill>
          </a:ln>
        </p:spPr>
        <p:txBody>
          <a:bodyPr/>
          <a:lstStyle/>
          <a:p>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9951615" y="2548454"/>
            <a:ext cx="4480770" cy="8094292"/>
          </a:xfrm>
          <a:prstGeom prst="rect">
            <a:avLst/>
          </a:prstGeom>
          <a:solidFill>
            <a:schemeClr val="accent1"/>
          </a:solidFill>
          <a:ln w="12700">
            <a:miter lim="400000"/>
          </a:ln>
        </p:spPr>
        <p:txBody>
          <a:bodyPr lIns="50800" tIns="50800" rIns="50800" bIns="50800" anchor="ctr"/>
          <a:lstStyle/>
          <a:p>
            <a:pPr algn="ctr">
              <a:spcBef>
                <a:spcPts val="0"/>
              </a:spcBef>
              <a:defRPr sz="3200">
                <a:solidFill>
                  <a:srgbClr val="FFFFFF"/>
                </a:solidFill>
              </a:defRPr>
            </a:pPr>
            <a:endParaRPr/>
          </a:p>
        </p:txBody>
      </p:sp>
      <p:pic>
        <p:nvPicPr>
          <p:cNvPr id="308" name="iPhone.png"/>
          <p:cNvPicPr>
            <a:picLocks noChangeAspect="1"/>
          </p:cNvPicPr>
          <p:nvPr/>
        </p:nvPicPr>
        <p:blipFill>
          <a:blip r:embed="rId2">
            <a:extLst/>
          </a:blip>
          <a:stretch>
            <a:fillRect/>
          </a:stretch>
        </p:blipFill>
        <p:spPr>
          <a:xfrm>
            <a:off x="9675879" y="1472049"/>
            <a:ext cx="5032243" cy="10196300"/>
          </a:xfrm>
          <a:prstGeom prst="rect">
            <a:avLst/>
          </a:prstGeom>
          <a:ln w="12700">
            <a:miter lim="400000"/>
          </a:ln>
        </p:spPr>
      </p:pic>
      <p:sp>
        <p:nvSpPr>
          <p:cNvPr id="309" name="Shape 309"/>
          <p:cNvSpPr/>
          <p:nvPr/>
        </p:nvSpPr>
        <p:spPr>
          <a:xfrm>
            <a:off x="7882673" y="8753724"/>
            <a:ext cx="699425" cy="699422"/>
          </a:xfrm>
          <a:custGeom>
            <a:avLst/>
            <a:gdLst/>
            <a:ahLst/>
            <a:cxnLst>
              <a:cxn ang="0">
                <a:pos x="wd2" y="hd2"/>
              </a:cxn>
              <a:cxn ang="5400000">
                <a:pos x="wd2" y="hd2"/>
              </a:cxn>
              <a:cxn ang="10800000">
                <a:pos x="wd2" y="hd2"/>
              </a:cxn>
              <a:cxn ang="16200000">
                <a:pos x="wd2" y="hd2"/>
              </a:cxn>
            </a:cxnLst>
            <a:rect l="0" t="0" r="r" b="b"/>
            <a:pathLst>
              <a:path w="21600" h="21600" extrusionOk="0">
                <a:moveTo>
                  <a:pt x="12150" y="7110"/>
                </a:moveTo>
                <a:lnTo>
                  <a:pt x="9630" y="7110"/>
                </a:lnTo>
                <a:lnTo>
                  <a:pt x="9630" y="9630"/>
                </a:lnTo>
                <a:lnTo>
                  <a:pt x="12150" y="9630"/>
                </a:lnTo>
                <a:lnTo>
                  <a:pt x="12150" y="7110"/>
                </a:lnTo>
                <a:close/>
                <a:moveTo>
                  <a:pt x="17010" y="7110"/>
                </a:moveTo>
                <a:lnTo>
                  <a:pt x="14445" y="7110"/>
                </a:lnTo>
                <a:lnTo>
                  <a:pt x="14445" y="9630"/>
                </a:lnTo>
                <a:lnTo>
                  <a:pt x="17010" y="9630"/>
                </a:lnTo>
                <a:lnTo>
                  <a:pt x="17010" y="7110"/>
                </a:lnTo>
                <a:close/>
                <a:moveTo>
                  <a:pt x="20430" y="14940"/>
                </a:moveTo>
                <a:cubicBezTo>
                  <a:pt x="19080" y="14940"/>
                  <a:pt x="17685" y="14715"/>
                  <a:pt x="16065" y="14265"/>
                </a:cubicBezTo>
                <a:cubicBezTo>
                  <a:pt x="15840" y="13995"/>
                  <a:pt x="15390" y="14265"/>
                  <a:pt x="14940" y="14490"/>
                </a:cubicBezTo>
                <a:lnTo>
                  <a:pt x="12375" y="17235"/>
                </a:lnTo>
                <a:cubicBezTo>
                  <a:pt x="8955" y="15390"/>
                  <a:pt x="6210" y="12645"/>
                  <a:pt x="4365" y="9180"/>
                </a:cubicBezTo>
                <a:lnTo>
                  <a:pt x="7110" y="6660"/>
                </a:lnTo>
                <a:cubicBezTo>
                  <a:pt x="7335" y="6210"/>
                  <a:pt x="7560" y="5715"/>
                  <a:pt x="7335" y="5265"/>
                </a:cubicBezTo>
                <a:cubicBezTo>
                  <a:pt x="6885" y="4140"/>
                  <a:pt x="6660" y="2520"/>
                  <a:pt x="6660" y="1125"/>
                </a:cubicBezTo>
                <a:cubicBezTo>
                  <a:pt x="6660" y="450"/>
                  <a:pt x="6210" y="0"/>
                  <a:pt x="5490" y="0"/>
                </a:cubicBezTo>
                <a:lnTo>
                  <a:pt x="1350" y="0"/>
                </a:lnTo>
                <a:cubicBezTo>
                  <a:pt x="450" y="0"/>
                  <a:pt x="0" y="450"/>
                  <a:pt x="0" y="1125"/>
                </a:cubicBezTo>
                <a:cubicBezTo>
                  <a:pt x="0" y="12420"/>
                  <a:pt x="9180" y="21600"/>
                  <a:pt x="20430" y="21600"/>
                </a:cubicBezTo>
                <a:cubicBezTo>
                  <a:pt x="21150" y="21600"/>
                  <a:pt x="21600" y="21150"/>
                  <a:pt x="21600" y="20475"/>
                </a:cubicBezTo>
                <a:lnTo>
                  <a:pt x="21600" y="16065"/>
                </a:lnTo>
                <a:cubicBezTo>
                  <a:pt x="21600" y="15390"/>
                  <a:pt x="21150" y="14940"/>
                  <a:pt x="20430" y="14940"/>
                </a:cubicBezTo>
                <a:close/>
                <a:moveTo>
                  <a:pt x="19305" y="7110"/>
                </a:moveTo>
                <a:lnTo>
                  <a:pt x="19305" y="9630"/>
                </a:lnTo>
                <a:lnTo>
                  <a:pt x="21600" y="9630"/>
                </a:lnTo>
                <a:lnTo>
                  <a:pt x="21600" y="7110"/>
                </a:lnTo>
                <a:lnTo>
                  <a:pt x="19305" y="7110"/>
                </a:lnTo>
                <a:close/>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p>
        </p:txBody>
      </p:sp>
      <p:sp>
        <p:nvSpPr>
          <p:cNvPr id="310" name="Shape 310"/>
          <p:cNvSpPr/>
          <p:nvPr/>
        </p:nvSpPr>
        <p:spPr>
          <a:xfrm>
            <a:off x="7826481" y="5632102"/>
            <a:ext cx="768317" cy="776581"/>
          </a:xfrm>
          <a:custGeom>
            <a:avLst/>
            <a:gdLst/>
            <a:ahLst/>
            <a:cxnLst>
              <a:cxn ang="0">
                <a:pos x="wd2" y="hd2"/>
              </a:cxn>
              <a:cxn ang="5400000">
                <a:pos x="wd2" y="hd2"/>
              </a:cxn>
              <a:cxn ang="10800000">
                <a:pos x="wd2" y="hd2"/>
              </a:cxn>
              <a:cxn ang="16200000">
                <a:pos x="wd2" y="hd2"/>
              </a:cxn>
            </a:cxnLst>
            <a:rect l="0" t="0" r="r" b="b"/>
            <a:pathLst>
              <a:path w="21549" h="21600" extrusionOk="0">
                <a:moveTo>
                  <a:pt x="18684" y="11815"/>
                </a:moveTo>
                <a:cubicBezTo>
                  <a:pt x="18684" y="11612"/>
                  <a:pt x="18890" y="11206"/>
                  <a:pt x="18890" y="10800"/>
                </a:cubicBezTo>
                <a:cubicBezTo>
                  <a:pt x="18890" y="10394"/>
                  <a:pt x="18890" y="9947"/>
                  <a:pt x="18684" y="9744"/>
                </a:cubicBezTo>
                <a:lnTo>
                  <a:pt x="20984" y="7877"/>
                </a:lnTo>
                <a:cubicBezTo>
                  <a:pt x="21395" y="7674"/>
                  <a:pt x="21395" y="7471"/>
                  <a:pt x="21189" y="7268"/>
                </a:cubicBezTo>
                <a:lnTo>
                  <a:pt x="19095" y="3329"/>
                </a:lnTo>
                <a:cubicBezTo>
                  <a:pt x="18890" y="3329"/>
                  <a:pt x="18684" y="3126"/>
                  <a:pt x="18233" y="3329"/>
                </a:cubicBezTo>
                <a:lnTo>
                  <a:pt x="15522" y="4344"/>
                </a:lnTo>
                <a:cubicBezTo>
                  <a:pt x="15112" y="3938"/>
                  <a:pt x="14455" y="3735"/>
                  <a:pt x="13633" y="3329"/>
                </a:cubicBezTo>
                <a:lnTo>
                  <a:pt x="13223" y="406"/>
                </a:lnTo>
                <a:cubicBezTo>
                  <a:pt x="13428" y="203"/>
                  <a:pt x="13017" y="0"/>
                  <a:pt x="12771" y="0"/>
                </a:cubicBezTo>
                <a:lnTo>
                  <a:pt x="8377" y="0"/>
                </a:lnTo>
                <a:cubicBezTo>
                  <a:pt x="8172" y="0"/>
                  <a:pt x="7967" y="203"/>
                  <a:pt x="7967" y="406"/>
                </a:cubicBezTo>
                <a:lnTo>
                  <a:pt x="7556" y="3329"/>
                </a:lnTo>
                <a:cubicBezTo>
                  <a:pt x="6694" y="3532"/>
                  <a:pt x="6283" y="3938"/>
                  <a:pt x="5667" y="4344"/>
                </a:cubicBezTo>
                <a:lnTo>
                  <a:pt x="2916" y="3329"/>
                </a:lnTo>
                <a:cubicBezTo>
                  <a:pt x="2710" y="3126"/>
                  <a:pt x="2505" y="3329"/>
                  <a:pt x="2300" y="3532"/>
                </a:cubicBezTo>
                <a:lnTo>
                  <a:pt x="0" y="7268"/>
                </a:lnTo>
                <a:cubicBezTo>
                  <a:pt x="0" y="7471"/>
                  <a:pt x="0" y="7674"/>
                  <a:pt x="205" y="7877"/>
                </a:cubicBezTo>
                <a:lnTo>
                  <a:pt x="2505" y="9744"/>
                </a:lnTo>
                <a:cubicBezTo>
                  <a:pt x="2505" y="9947"/>
                  <a:pt x="2505" y="10394"/>
                  <a:pt x="2505" y="10800"/>
                </a:cubicBezTo>
                <a:cubicBezTo>
                  <a:pt x="2505" y="11206"/>
                  <a:pt x="2505" y="11612"/>
                  <a:pt x="2505" y="11815"/>
                </a:cubicBezTo>
                <a:lnTo>
                  <a:pt x="205" y="13683"/>
                </a:lnTo>
                <a:cubicBezTo>
                  <a:pt x="0" y="13926"/>
                  <a:pt x="0" y="14129"/>
                  <a:pt x="205" y="14332"/>
                </a:cubicBezTo>
                <a:lnTo>
                  <a:pt x="2300" y="18271"/>
                </a:lnTo>
                <a:cubicBezTo>
                  <a:pt x="2505" y="18271"/>
                  <a:pt x="2710" y="18474"/>
                  <a:pt x="2916" y="18271"/>
                </a:cubicBezTo>
                <a:lnTo>
                  <a:pt x="5667" y="17215"/>
                </a:lnTo>
                <a:cubicBezTo>
                  <a:pt x="6283" y="17621"/>
                  <a:pt x="6899" y="18068"/>
                  <a:pt x="7556" y="18271"/>
                </a:cubicBezTo>
                <a:lnTo>
                  <a:pt x="7967" y="21153"/>
                </a:lnTo>
                <a:cubicBezTo>
                  <a:pt x="7967" y="21356"/>
                  <a:pt x="8172" y="21600"/>
                  <a:pt x="8583" y="21600"/>
                </a:cubicBezTo>
                <a:lnTo>
                  <a:pt x="13017" y="21600"/>
                </a:lnTo>
                <a:cubicBezTo>
                  <a:pt x="13223" y="21600"/>
                  <a:pt x="13428" y="21356"/>
                  <a:pt x="13428" y="21153"/>
                </a:cubicBezTo>
                <a:lnTo>
                  <a:pt x="13839" y="18271"/>
                </a:lnTo>
                <a:cubicBezTo>
                  <a:pt x="14660" y="18068"/>
                  <a:pt x="15317" y="17621"/>
                  <a:pt x="15728" y="17215"/>
                </a:cubicBezTo>
                <a:lnTo>
                  <a:pt x="18438" y="18271"/>
                </a:lnTo>
                <a:cubicBezTo>
                  <a:pt x="18684" y="18474"/>
                  <a:pt x="19095" y="18271"/>
                  <a:pt x="19300" y="18068"/>
                </a:cubicBezTo>
                <a:lnTo>
                  <a:pt x="21395" y="14332"/>
                </a:lnTo>
                <a:cubicBezTo>
                  <a:pt x="21600" y="14129"/>
                  <a:pt x="21600" y="13683"/>
                  <a:pt x="21395" y="13683"/>
                </a:cubicBezTo>
                <a:lnTo>
                  <a:pt x="18684" y="11815"/>
                </a:lnTo>
                <a:close/>
                <a:moveTo>
                  <a:pt x="10677" y="14535"/>
                </a:moveTo>
                <a:cubicBezTo>
                  <a:pt x="8583" y="14535"/>
                  <a:pt x="6694" y="12871"/>
                  <a:pt x="6694" y="10800"/>
                </a:cubicBezTo>
                <a:cubicBezTo>
                  <a:pt x="6694" y="8729"/>
                  <a:pt x="8583" y="7065"/>
                  <a:pt x="10677" y="7065"/>
                </a:cubicBezTo>
                <a:cubicBezTo>
                  <a:pt x="12771" y="7065"/>
                  <a:pt x="14455" y="8729"/>
                  <a:pt x="14455" y="10800"/>
                </a:cubicBezTo>
                <a:cubicBezTo>
                  <a:pt x="14455" y="12871"/>
                  <a:pt x="12771" y="14535"/>
                  <a:pt x="10677" y="14535"/>
                </a:cubicBezTo>
                <a:close/>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p>
        </p:txBody>
      </p:sp>
      <p:sp>
        <p:nvSpPr>
          <p:cNvPr id="311" name="Shape 311"/>
          <p:cNvSpPr/>
          <p:nvPr/>
        </p:nvSpPr>
        <p:spPr>
          <a:xfrm>
            <a:off x="7860323" y="2629431"/>
            <a:ext cx="699425" cy="615837"/>
          </a:xfrm>
          <a:custGeom>
            <a:avLst/>
            <a:gdLst/>
            <a:ahLst/>
            <a:cxnLst>
              <a:cxn ang="0">
                <a:pos x="wd2" y="hd2"/>
              </a:cxn>
              <a:cxn ang="5400000">
                <a:pos x="wd2" y="hd2"/>
              </a:cxn>
              <a:cxn ang="10800000">
                <a:pos x="wd2" y="hd2"/>
              </a:cxn>
              <a:cxn ang="16200000">
                <a:pos x="wd2" y="hd2"/>
              </a:cxn>
            </a:cxnLst>
            <a:rect l="0" t="0" r="r" b="b"/>
            <a:pathLst>
              <a:path w="21600" h="21600" extrusionOk="0">
                <a:moveTo>
                  <a:pt x="20430" y="0"/>
                </a:moveTo>
                <a:lnTo>
                  <a:pt x="1350" y="0"/>
                </a:lnTo>
                <a:lnTo>
                  <a:pt x="1350" y="2598"/>
                </a:lnTo>
                <a:lnTo>
                  <a:pt x="20430" y="2598"/>
                </a:lnTo>
                <a:lnTo>
                  <a:pt x="20430" y="0"/>
                </a:lnTo>
                <a:close/>
                <a:moveTo>
                  <a:pt x="21600" y="13551"/>
                </a:moveTo>
                <a:lnTo>
                  <a:pt x="21600" y="10647"/>
                </a:lnTo>
                <a:lnTo>
                  <a:pt x="20430" y="3872"/>
                </a:lnTo>
                <a:lnTo>
                  <a:pt x="1350" y="3872"/>
                </a:lnTo>
                <a:lnTo>
                  <a:pt x="0" y="10647"/>
                </a:lnTo>
                <a:lnTo>
                  <a:pt x="0" y="13551"/>
                </a:lnTo>
                <a:lnTo>
                  <a:pt x="1350" y="13551"/>
                </a:lnTo>
                <a:lnTo>
                  <a:pt x="1350" y="21600"/>
                </a:lnTo>
                <a:lnTo>
                  <a:pt x="13320" y="21600"/>
                </a:lnTo>
                <a:lnTo>
                  <a:pt x="13320" y="13551"/>
                </a:lnTo>
                <a:lnTo>
                  <a:pt x="18135" y="13551"/>
                </a:lnTo>
                <a:lnTo>
                  <a:pt x="18135" y="21600"/>
                </a:lnTo>
                <a:lnTo>
                  <a:pt x="20430" y="21600"/>
                </a:lnTo>
                <a:lnTo>
                  <a:pt x="20430" y="13551"/>
                </a:lnTo>
                <a:lnTo>
                  <a:pt x="21600" y="13551"/>
                </a:lnTo>
                <a:close/>
                <a:moveTo>
                  <a:pt x="10800" y="19002"/>
                </a:moveTo>
                <a:lnTo>
                  <a:pt x="3645" y="19002"/>
                </a:lnTo>
                <a:lnTo>
                  <a:pt x="3645" y="13551"/>
                </a:lnTo>
                <a:lnTo>
                  <a:pt x="10800" y="13551"/>
                </a:lnTo>
                <a:lnTo>
                  <a:pt x="10800" y="19002"/>
                </a:ln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312" name="Shape 312"/>
          <p:cNvSpPr/>
          <p:nvPr/>
        </p:nvSpPr>
        <p:spPr>
          <a:xfrm>
            <a:off x="1310375" y="2465996"/>
            <a:ext cx="6119616" cy="19583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r"/>
          </a:lstStyle>
          <a:p>
            <a:r>
              <a:rPr dirty="0">
                <a:latin typeface="+mn-lt"/>
              </a:rPr>
              <a:t>Lorem Ipsum is simply dummy text of the printing and typesetting industry.</a:t>
            </a:r>
          </a:p>
        </p:txBody>
      </p:sp>
      <p:sp>
        <p:nvSpPr>
          <p:cNvPr id="314" name="Shape 314"/>
          <p:cNvSpPr/>
          <p:nvPr/>
        </p:nvSpPr>
        <p:spPr>
          <a:xfrm>
            <a:off x="1310375" y="5549039"/>
            <a:ext cx="6119615" cy="19583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r"/>
          </a:lstStyle>
          <a:p>
            <a:r>
              <a:rPr dirty="0">
                <a:latin typeface="+mn-lt"/>
              </a:rPr>
              <a:t>Lorem Ipsum is simply dummy text of the printing and typesetting industry.</a:t>
            </a:r>
          </a:p>
        </p:txBody>
      </p:sp>
      <p:sp>
        <p:nvSpPr>
          <p:cNvPr id="315" name="Shape 315"/>
          <p:cNvSpPr/>
          <p:nvPr/>
        </p:nvSpPr>
        <p:spPr>
          <a:xfrm>
            <a:off x="1310375" y="8632081"/>
            <a:ext cx="6119615" cy="19583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r"/>
          </a:lstStyle>
          <a:p>
            <a:r>
              <a:rPr>
                <a:latin typeface="+mn-lt"/>
              </a:rPr>
              <a:t>Lorem Ipsum is simply dummy text of the printing and typesetting industry.</a:t>
            </a:r>
          </a:p>
        </p:txBody>
      </p:sp>
      <p:sp>
        <p:nvSpPr>
          <p:cNvPr id="316" name="Shape 316"/>
          <p:cNvSpPr/>
          <p:nvPr/>
        </p:nvSpPr>
        <p:spPr>
          <a:xfrm>
            <a:off x="15953010" y="5599115"/>
            <a:ext cx="545100" cy="892328"/>
          </a:xfrm>
          <a:custGeom>
            <a:avLst/>
            <a:gdLst/>
            <a:ahLst/>
            <a:cxnLst>
              <a:cxn ang="0">
                <a:pos x="wd2" y="hd2"/>
              </a:cxn>
              <a:cxn ang="5400000">
                <a:pos x="wd2" y="hd2"/>
              </a:cxn>
              <a:cxn ang="10800000">
                <a:pos x="wd2" y="hd2"/>
              </a:cxn>
              <a:cxn ang="16200000">
                <a:pos x="wd2" y="hd2"/>
              </a:cxn>
            </a:cxnLst>
            <a:rect l="0" t="0" r="r" b="b"/>
            <a:pathLst>
              <a:path w="21600" h="21600" extrusionOk="0">
                <a:moveTo>
                  <a:pt x="3301" y="21600"/>
                </a:moveTo>
                <a:lnTo>
                  <a:pt x="6254" y="21600"/>
                </a:lnTo>
                <a:lnTo>
                  <a:pt x="6254" y="19806"/>
                </a:lnTo>
                <a:lnTo>
                  <a:pt x="3301" y="19806"/>
                </a:lnTo>
                <a:lnTo>
                  <a:pt x="3301" y="21600"/>
                </a:lnTo>
                <a:close/>
                <a:moveTo>
                  <a:pt x="10945" y="11328"/>
                </a:moveTo>
                <a:cubicBezTo>
                  <a:pt x="13609" y="11328"/>
                  <a:pt x="15404" y="10096"/>
                  <a:pt x="15404" y="8478"/>
                </a:cubicBezTo>
                <a:lnTo>
                  <a:pt x="15404" y="2885"/>
                </a:lnTo>
                <a:cubicBezTo>
                  <a:pt x="15404" y="1266"/>
                  <a:pt x="13609" y="0"/>
                  <a:pt x="10945" y="0"/>
                </a:cubicBezTo>
                <a:cubicBezTo>
                  <a:pt x="8281" y="0"/>
                  <a:pt x="6254" y="1266"/>
                  <a:pt x="6254" y="2885"/>
                </a:cubicBezTo>
                <a:lnTo>
                  <a:pt x="6254" y="8478"/>
                </a:lnTo>
                <a:cubicBezTo>
                  <a:pt x="6254" y="10096"/>
                  <a:pt x="8281" y="11328"/>
                  <a:pt x="10945" y="11328"/>
                </a:cubicBezTo>
                <a:close/>
                <a:moveTo>
                  <a:pt x="9497" y="21600"/>
                </a:moveTo>
                <a:lnTo>
                  <a:pt x="12450" y="21600"/>
                </a:lnTo>
                <a:lnTo>
                  <a:pt x="12450" y="19806"/>
                </a:lnTo>
                <a:lnTo>
                  <a:pt x="9497" y="19806"/>
                </a:lnTo>
                <a:lnTo>
                  <a:pt x="9497" y="21600"/>
                </a:lnTo>
                <a:close/>
                <a:moveTo>
                  <a:pt x="15404" y="21600"/>
                </a:moveTo>
                <a:lnTo>
                  <a:pt x="18647" y="21600"/>
                </a:lnTo>
                <a:lnTo>
                  <a:pt x="18647" y="19806"/>
                </a:lnTo>
                <a:lnTo>
                  <a:pt x="15404" y="19806"/>
                </a:lnTo>
                <a:lnTo>
                  <a:pt x="15404" y="21600"/>
                </a:lnTo>
                <a:close/>
                <a:moveTo>
                  <a:pt x="21600" y="8478"/>
                </a:moveTo>
                <a:lnTo>
                  <a:pt x="19226" y="8478"/>
                </a:lnTo>
                <a:cubicBezTo>
                  <a:pt x="19226" y="11328"/>
                  <a:pt x="15288" y="13333"/>
                  <a:pt x="10945" y="13333"/>
                </a:cubicBezTo>
                <a:cubicBezTo>
                  <a:pt x="6660" y="13333"/>
                  <a:pt x="2664" y="11328"/>
                  <a:pt x="2664" y="8478"/>
                </a:cubicBezTo>
                <a:lnTo>
                  <a:pt x="0" y="8478"/>
                </a:lnTo>
                <a:cubicBezTo>
                  <a:pt x="0" y="11715"/>
                  <a:pt x="4169" y="14388"/>
                  <a:pt x="9497" y="14740"/>
                </a:cubicBezTo>
                <a:lnTo>
                  <a:pt x="9497" y="17801"/>
                </a:lnTo>
                <a:lnTo>
                  <a:pt x="12450" y="17801"/>
                </a:lnTo>
                <a:lnTo>
                  <a:pt x="12450" y="14740"/>
                </a:lnTo>
                <a:cubicBezTo>
                  <a:pt x="17488" y="14388"/>
                  <a:pt x="21600" y="11715"/>
                  <a:pt x="21600" y="8478"/>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317" name="Shape 317"/>
          <p:cNvSpPr/>
          <p:nvPr/>
        </p:nvSpPr>
        <p:spPr>
          <a:xfrm>
            <a:off x="15801903" y="2501773"/>
            <a:ext cx="847317" cy="744434"/>
          </a:xfrm>
          <a:custGeom>
            <a:avLst/>
            <a:gdLst/>
            <a:ahLst/>
            <a:cxnLst>
              <a:cxn ang="0">
                <a:pos x="wd2" y="hd2"/>
              </a:cxn>
              <a:cxn ang="5400000">
                <a:pos x="wd2" y="hd2"/>
              </a:cxn>
              <a:cxn ang="10800000">
                <a:pos x="wd2" y="hd2"/>
              </a:cxn>
              <a:cxn ang="16200000">
                <a:pos x="wd2" y="hd2"/>
              </a:cxn>
            </a:cxnLst>
            <a:rect l="0" t="0" r="r" b="b"/>
            <a:pathLst>
              <a:path w="21600" h="21600" extrusionOk="0">
                <a:moveTo>
                  <a:pt x="15922" y="7735"/>
                </a:moveTo>
                <a:lnTo>
                  <a:pt x="11579" y="423"/>
                </a:lnTo>
                <a:cubicBezTo>
                  <a:pt x="11394" y="211"/>
                  <a:pt x="11097" y="0"/>
                  <a:pt x="10800" y="0"/>
                </a:cubicBezTo>
                <a:cubicBezTo>
                  <a:pt x="10540" y="0"/>
                  <a:pt x="10243" y="0"/>
                  <a:pt x="10058" y="423"/>
                </a:cubicBezTo>
                <a:lnTo>
                  <a:pt x="5678" y="7735"/>
                </a:lnTo>
                <a:lnTo>
                  <a:pt x="965" y="7735"/>
                </a:lnTo>
                <a:cubicBezTo>
                  <a:pt x="371" y="7735"/>
                  <a:pt x="0" y="8200"/>
                  <a:pt x="0" y="9046"/>
                </a:cubicBezTo>
                <a:lnTo>
                  <a:pt x="0" y="9257"/>
                </a:lnTo>
                <a:lnTo>
                  <a:pt x="2449" y="19867"/>
                </a:lnTo>
                <a:cubicBezTo>
                  <a:pt x="2672" y="20712"/>
                  <a:pt x="3414" y="21600"/>
                  <a:pt x="4342" y="21600"/>
                </a:cubicBezTo>
                <a:lnTo>
                  <a:pt x="17258" y="21600"/>
                </a:lnTo>
                <a:cubicBezTo>
                  <a:pt x="18000" y="21600"/>
                  <a:pt x="18779" y="20712"/>
                  <a:pt x="19151" y="19867"/>
                </a:cubicBezTo>
                <a:lnTo>
                  <a:pt x="21600" y="9257"/>
                </a:lnTo>
                <a:lnTo>
                  <a:pt x="21600" y="9046"/>
                </a:lnTo>
                <a:cubicBezTo>
                  <a:pt x="21600" y="8200"/>
                  <a:pt x="21229" y="7735"/>
                  <a:pt x="20487" y="7735"/>
                </a:cubicBezTo>
                <a:lnTo>
                  <a:pt x="15922" y="7735"/>
                </a:lnTo>
                <a:close/>
                <a:moveTo>
                  <a:pt x="7757" y="7735"/>
                </a:moveTo>
                <a:lnTo>
                  <a:pt x="10800" y="2790"/>
                </a:lnTo>
                <a:lnTo>
                  <a:pt x="13843" y="7735"/>
                </a:lnTo>
                <a:lnTo>
                  <a:pt x="7757" y="7735"/>
                </a:lnTo>
                <a:close/>
                <a:moveTo>
                  <a:pt x="10800" y="16823"/>
                </a:moveTo>
                <a:cubicBezTo>
                  <a:pt x="9687" y="16823"/>
                  <a:pt x="8907" y="15851"/>
                  <a:pt x="8907" y="14668"/>
                </a:cubicBezTo>
                <a:cubicBezTo>
                  <a:pt x="8907" y="13484"/>
                  <a:pt x="9687" y="12301"/>
                  <a:pt x="10800" y="12301"/>
                </a:cubicBezTo>
                <a:cubicBezTo>
                  <a:pt x="11951" y="12301"/>
                  <a:pt x="12878" y="13484"/>
                  <a:pt x="12878" y="14668"/>
                </a:cubicBezTo>
                <a:cubicBezTo>
                  <a:pt x="12878" y="15851"/>
                  <a:pt x="11951" y="16823"/>
                  <a:pt x="10800" y="16823"/>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318" name="Shape 318"/>
          <p:cNvSpPr/>
          <p:nvPr/>
        </p:nvSpPr>
        <p:spPr>
          <a:xfrm>
            <a:off x="15849653" y="8753725"/>
            <a:ext cx="821590" cy="699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00"/>
                </a:lnTo>
                <a:lnTo>
                  <a:pt x="0" y="0"/>
                </a:lnTo>
                <a:lnTo>
                  <a:pt x="0" y="8280"/>
                </a:lnTo>
                <a:lnTo>
                  <a:pt x="15527" y="10800"/>
                </a:lnTo>
                <a:lnTo>
                  <a:pt x="0" y="13095"/>
                </a:lnTo>
                <a:lnTo>
                  <a:pt x="0" y="21600"/>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319" name="Shape 319"/>
          <p:cNvSpPr/>
          <p:nvPr/>
        </p:nvSpPr>
        <p:spPr>
          <a:xfrm>
            <a:off x="17108593" y="2465996"/>
            <a:ext cx="6119617" cy="1958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r>
              <a:rPr>
                <a:latin typeface="+mn-lt"/>
              </a:rPr>
              <a:t>Lorem Ipsum is simply dummy text of the printing and typesetting industry.</a:t>
            </a:r>
          </a:p>
        </p:txBody>
      </p:sp>
      <p:sp>
        <p:nvSpPr>
          <p:cNvPr id="320" name="Shape 320"/>
          <p:cNvSpPr/>
          <p:nvPr/>
        </p:nvSpPr>
        <p:spPr>
          <a:xfrm>
            <a:off x="17108593" y="5549039"/>
            <a:ext cx="6119617" cy="1958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r>
              <a:rPr>
                <a:latin typeface="+mn-lt"/>
              </a:rPr>
              <a:t>Lorem Ipsum is simply dummy text of the printing and typesetting industry.</a:t>
            </a:r>
          </a:p>
        </p:txBody>
      </p:sp>
      <p:sp>
        <p:nvSpPr>
          <p:cNvPr id="321" name="Shape 321"/>
          <p:cNvSpPr/>
          <p:nvPr/>
        </p:nvSpPr>
        <p:spPr>
          <a:xfrm>
            <a:off x="17108593" y="8632082"/>
            <a:ext cx="6119617" cy="1958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r>
              <a:rPr>
                <a:latin typeface="+mn-lt"/>
              </a:rPr>
              <a:t>Lorem Ipsum is simply dummy text of the printing and typesetting industry.</a:t>
            </a:r>
          </a:p>
        </p:txBody>
      </p:sp>
      <p:sp>
        <p:nvSpPr>
          <p:cNvPr id="323" name="Shape 323"/>
          <p:cNvSpPr/>
          <p:nvPr/>
        </p:nvSpPr>
        <p:spPr>
          <a:xfrm>
            <a:off x="9197850" y="992662"/>
            <a:ext cx="5988300" cy="11205875"/>
          </a:xfrm>
          <a:prstGeom prst="roundRect">
            <a:avLst>
              <a:gd name="adj" fmla="val 16635"/>
            </a:avLst>
          </a:prstGeom>
          <a:ln w="38100">
            <a:solidFill>
              <a:srgbClr val="312D3A"/>
            </a:solidFill>
            <a:prstDash val="sysDot"/>
            <a:miter lim="400000"/>
          </a:ln>
        </p:spPr>
        <p:txBody>
          <a:bodyPr lIns="50800" tIns="50800" rIns="50800" bIns="50800" anchor="ctr"/>
          <a:lstStyle/>
          <a:p>
            <a:pPr algn="ctr">
              <a:spcBef>
                <a:spcPts val="0"/>
              </a:spcBef>
              <a:defRPr sz="3200">
                <a:solidFill>
                  <a:srgbClr val="FFFFFF"/>
                </a:solidFill>
              </a:defRPr>
            </a:pPr>
            <a:endParaRPr/>
          </a:p>
        </p:txBody>
      </p:sp>
      <p:grpSp>
        <p:nvGrpSpPr>
          <p:cNvPr id="328" name="Group 328"/>
          <p:cNvGrpSpPr/>
          <p:nvPr/>
        </p:nvGrpSpPr>
        <p:grpSpPr>
          <a:xfrm>
            <a:off x="11296835" y="5354866"/>
            <a:ext cx="1853832" cy="2048438"/>
            <a:chOff x="0" y="0"/>
            <a:chExt cx="1853830" cy="2048437"/>
          </a:xfrm>
        </p:grpSpPr>
        <p:sp>
          <p:nvSpPr>
            <p:cNvPr id="324" name="Shape 324"/>
            <p:cNvSpPr/>
            <p:nvPr/>
          </p:nvSpPr>
          <p:spPr>
            <a:xfrm>
              <a:off x="0" y="0"/>
              <a:ext cx="1853831" cy="204843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1397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25" name="Shape 325"/>
            <p:cNvSpPr/>
            <p:nvPr/>
          </p:nvSpPr>
          <p:spPr>
            <a:xfrm>
              <a:off x="59416" y="94910"/>
              <a:ext cx="1355142" cy="1306808"/>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26" name="Shape 326"/>
            <p:cNvSpPr/>
            <p:nvPr/>
          </p:nvSpPr>
          <p:spPr>
            <a:xfrm>
              <a:off x="213547" y="191687"/>
              <a:ext cx="1327580" cy="1696143"/>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27" name="Shape 327"/>
            <p:cNvSpPr/>
            <p:nvPr/>
          </p:nvSpPr>
          <p:spPr>
            <a:xfrm>
              <a:off x="873104" y="266350"/>
              <a:ext cx="818711" cy="1758272"/>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p:nvPr/>
        </p:nvSpPr>
        <p:spPr>
          <a:xfrm>
            <a:off x="-4542" y="-20216"/>
            <a:ext cx="24509478" cy="13756431"/>
          </a:xfrm>
          <a:prstGeom prst="rect">
            <a:avLst/>
          </a:prstGeom>
          <a:solidFill>
            <a:srgbClr val="312D3A"/>
          </a:solidFill>
          <a:ln w="12700">
            <a:miter lim="400000"/>
          </a:ln>
        </p:spPr>
        <p:txBody>
          <a:bodyPr lIns="50800" tIns="50800" rIns="50800" bIns="50800" anchor="ctr"/>
          <a:lstStyle/>
          <a:p>
            <a:pPr algn="ctr">
              <a:spcBef>
                <a:spcPts val="0"/>
              </a:spcBef>
              <a:defRPr sz="3200">
                <a:solidFill>
                  <a:srgbClr val="FFFFFF"/>
                </a:solidFill>
              </a:defRPr>
            </a:pPr>
            <a:endParaRPr/>
          </a:p>
        </p:txBody>
      </p:sp>
      <p:grpSp>
        <p:nvGrpSpPr>
          <p:cNvPr id="335" name="Group 335"/>
          <p:cNvGrpSpPr/>
          <p:nvPr/>
        </p:nvGrpSpPr>
        <p:grpSpPr>
          <a:xfrm>
            <a:off x="-1885997" y="6290310"/>
            <a:ext cx="7678428" cy="8484471"/>
            <a:chOff x="0" y="0"/>
            <a:chExt cx="7678426" cy="8484470"/>
          </a:xfrm>
        </p:grpSpPr>
        <p:sp>
          <p:nvSpPr>
            <p:cNvPr id="331" name="Shape 331"/>
            <p:cNvSpPr/>
            <p:nvPr/>
          </p:nvSpPr>
          <p:spPr>
            <a:xfrm>
              <a:off x="-1" y="0"/>
              <a:ext cx="7678428" cy="8484471"/>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584200" cap="flat">
              <a:solidFill>
                <a:srgbClr val="3B3747"/>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32" name="Shape 332"/>
            <p:cNvSpPr/>
            <p:nvPr/>
          </p:nvSpPr>
          <p:spPr>
            <a:xfrm>
              <a:off x="246099" y="393110"/>
              <a:ext cx="5612892" cy="5412699"/>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B3647"/>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33" name="Shape 333"/>
            <p:cNvSpPr/>
            <p:nvPr/>
          </p:nvSpPr>
          <p:spPr>
            <a:xfrm>
              <a:off x="884495" y="793955"/>
              <a:ext cx="5498734" cy="7025292"/>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B3647"/>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sp>
          <p:nvSpPr>
            <p:cNvPr id="334" name="Shape 334"/>
            <p:cNvSpPr/>
            <p:nvPr/>
          </p:nvSpPr>
          <p:spPr>
            <a:xfrm>
              <a:off x="3616331" y="1103203"/>
              <a:ext cx="3391038" cy="7282624"/>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B3647"/>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grpSp>
        <p:nvGrpSpPr>
          <p:cNvPr id="343" name="Group 343"/>
          <p:cNvGrpSpPr/>
          <p:nvPr/>
        </p:nvGrpSpPr>
        <p:grpSpPr>
          <a:xfrm rot="16200000">
            <a:off x="16337330" y="5542524"/>
            <a:ext cx="11025936" cy="2152469"/>
            <a:chOff x="0" y="-7305"/>
            <a:chExt cx="11025934" cy="2152467"/>
          </a:xfrm>
        </p:grpSpPr>
        <p:grpSp>
          <p:nvGrpSpPr>
            <p:cNvPr id="340" name="Group 340"/>
            <p:cNvGrpSpPr/>
            <p:nvPr/>
          </p:nvGrpSpPr>
          <p:grpSpPr>
            <a:xfrm>
              <a:off x="0" y="96724"/>
              <a:ext cx="1853831" cy="2048438"/>
              <a:chOff x="0" y="0"/>
              <a:chExt cx="1853830" cy="2048437"/>
            </a:xfrm>
          </p:grpSpPr>
          <p:sp>
            <p:nvSpPr>
              <p:cNvPr id="336" name="Shape 336"/>
              <p:cNvSpPr/>
              <p:nvPr/>
            </p:nvSpPr>
            <p:spPr>
              <a:xfrm>
                <a:off x="0" y="0"/>
                <a:ext cx="1853831" cy="204843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139700" cap="flat">
                <a:solidFill>
                  <a:schemeClr val="accent1"/>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337" name="Shape 337"/>
              <p:cNvSpPr/>
              <p:nvPr/>
            </p:nvSpPr>
            <p:spPr>
              <a:xfrm>
                <a:off x="59416" y="94910"/>
                <a:ext cx="1355142" cy="1306808"/>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338" name="Shape 338"/>
              <p:cNvSpPr/>
              <p:nvPr/>
            </p:nvSpPr>
            <p:spPr>
              <a:xfrm>
                <a:off x="213547" y="191687"/>
                <a:ext cx="1327580" cy="1696143"/>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339" name="Shape 339"/>
              <p:cNvSpPr/>
              <p:nvPr/>
            </p:nvSpPr>
            <p:spPr>
              <a:xfrm>
                <a:off x="873104" y="266350"/>
                <a:ext cx="818711" cy="1758272"/>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grpSp>
        <p:sp>
          <p:nvSpPr>
            <p:cNvPr id="341" name="Shape 341"/>
            <p:cNvSpPr/>
            <p:nvPr/>
          </p:nvSpPr>
          <p:spPr>
            <a:xfrm>
              <a:off x="2233464" y="-7305"/>
              <a:ext cx="8792470" cy="16414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10000">
                  <a:latin typeface="Helvetica Neue Medium"/>
                  <a:ea typeface="Helvetica Neue Medium"/>
                  <a:cs typeface="Helvetica Neue Medium"/>
                  <a:sym typeface="Helvetica Neue Medium"/>
                </a:defRPr>
              </a:pPr>
              <a:r>
                <a:rPr b="1" dirty="0">
                  <a:solidFill>
                    <a:srgbClr val="FFFFFF"/>
                  </a:solidFill>
                  <a:latin typeface="+mn-lt"/>
                </a:rPr>
                <a:t>Month Report</a:t>
              </a:r>
              <a:r>
                <a:rPr b="1" dirty="0">
                  <a:solidFill>
                    <a:schemeClr val="accent1"/>
                  </a:solidFill>
                  <a:latin typeface="+mn-lt"/>
                </a:rPr>
                <a:t>.</a:t>
              </a:r>
            </a:p>
          </p:txBody>
        </p:sp>
        <p:sp>
          <p:nvSpPr>
            <p:cNvPr id="342" name="Shape 342"/>
            <p:cNvSpPr/>
            <p:nvPr/>
          </p:nvSpPr>
          <p:spPr>
            <a:xfrm>
              <a:off x="2305843" y="1457228"/>
              <a:ext cx="7997115" cy="635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a:solidFill>
                    <a:srgbClr val="FFFFFF"/>
                  </a:solidFill>
                </a:defRPr>
              </a:lvl1pPr>
            </a:lstStyle>
            <a:p>
              <a:r>
                <a:rPr lang="en-US" dirty="0" smtClean="0">
                  <a:latin typeface="+mn-lt"/>
                </a:rPr>
                <a:t>PowerPoint</a:t>
              </a:r>
              <a:r>
                <a:rPr dirty="0" smtClean="0">
                  <a:latin typeface="+mn-lt"/>
                </a:rPr>
                <a:t> </a:t>
              </a:r>
              <a:r>
                <a:rPr dirty="0">
                  <a:latin typeface="+mn-lt"/>
                </a:rPr>
                <a:t>Business Template</a:t>
              </a:r>
            </a:p>
          </p:txBody>
        </p:sp>
      </p:grpSp>
      <p:sp>
        <p:nvSpPr>
          <p:cNvPr id="344" name="Shape 344"/>
          <p:cNvSpPr>
            <a:spLocks noGrp="1"/>
          </p:cNvSpPr>
          <p:nvPr>
            <p:ph type="title" idx="4294967295"/>
          </p:nvPr>
        </p:nvSpPr>
        <p:spPr>
          <a:xfrm>
            <a:off x="1907545" y="3169287"/>
            <a:ext cx="13395486" cy="10163734"/>
          </a:xfrm>
          <a:prstGeom prst="rect">
            <a:avLst/>
          </a:prstGeom>
        </p:spPr>
        <p:txBody>
          <a:bodyPr anchor="t"/>
          <a:lstStyle/>
          <a:p>
            <a:pPr>
              <a:lnSpc>
                <a:spcPct val="80000"/>
              </a:lnSpc>
              <a:spcBef>
                <a:spcPts val="0"/>
              </a:spcBef>
              <a:defRPr sz="15000" cap="all">
                <a:solidFill>
                  <a:srgbClr val="FFFFFF"/>
                </a:solidFill>
                <a:latin typeface="Helvetica Neue Medium"/>
                <a:ea typeface="Helvetica Neue Medium"/>
                <a:cs typeface="Helvetica Neue Medium"/>
                <a:sym typeface="Helvetica Neue Medium"/>
              </a:defRPr>
            </a:pPr>
            <a:r>
              <a:rPr b="1" dirty="0">
                <a:latin typeface="+mn-lt"/>
              </a:rPr>
              <a:t>Lorem Ipsum is simply</a:t>
            </a:r>
          </a:p>
          <a:p>
            <a:pPr>
              <a:lnSpc>
                <a:spcPct val="80000"/>
              </a:lnSpc>
              <a:spcBef>
                <a:spcPts val="0"/>
              </a:spcBef>
              <a:defRPr sz="15000" cap="all">
                <a:solidFill>
                  <a:srgbClr val="FFFFFF"/>
                </a:solidFill>
                <a:latin typeface="Helvetica Neue Medium"/>
                <a:ea typeface="Helvetica Neue Medium"/>
                <a:cs typeface="Helvetica Neue Medium"/>
                <a:sym typeface="Helvetica Neue Medium"/>
              </a:defRPr>
            </a:pPr>
            <a:r>
              <a:rPr b="1" dirty="0">
                <a:latin typeface="+mn-lt"/>
              </a:rPr>
              <a:t>dummy text</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 name="Group 393"/>
          <p:cNvGrpSpPr/>
          <p:nvPr/>
        </p:nvGrpSpPr>
        <p:grpSpPr>
          <a:xfrm>
            <a:off x="7198336" y="2597898"/>
            <a:ext cx="7745129" cy="7776869"/>
            <a:chOff x="0" y="0"/>
            <a:chExt cx="7745128" cy="7776868"/>
          </a:xfrm>
        </p:grpSpPr>
        <p:sp>
          <p:nvSpPr>
            <p:cNvPr id="346" name="Shape 346"/>
            <p:cNvSpPr/>
            <p:nvPr/>
          </p:nvSpPr>
          <p:spPr>
            <a:xfrm>
              <a:off x="0" y="31733"/>
              <a:ext cx="7745129" cy="7745136"/>
            </a:xfrm>
            <a:prstGeom prst="ellipse">
              <a:avLst/>
            </a:prstGeom>
            <a:noFill/>
            <a:ln w="38100" cap="flat">
              <a:solidFill>
                <a:srgbClr val="312D3A"/>
              </a:solidFill>
              <a:prstDash val="solid"/>
              <a:miter lim="400000"/>
            </a:ln>
            <a:effectLst/>
          </p:spPr>
          <p:txBody>
            <a:bodyPr wrap="square" lIns="45719" tIns="45719" rIns="45719" bIns="45719" numCol="1" anchor="ctr">
              <a:noAutofit/>
            </a:bodyPr>
            <a:lstStyle/>
            <a:p>
              <a:pPr defTabSz="457148">
                <a:spcBef>
                  <a:spcPts val="0"/>
                </a:spcBef>
                <a:defRPr sz="11600">
                  <a:solidFill>
                    <a:srgbClr val="77716C"/>
                  </a:solidFill>
                  <a:latin typeface="Open Sans Light"/>
                  <a:ea typeface="Open Sans Light"/>
                  <a:cs typeface="Open Sans Light"/>
                  <a:sym typeface="Open Sans Light"/>
                </a:defRPr>
              </a:pPr>
              <a:endParaRPr>
                <a:latin typeface="+mn-lt"/>
              </a:endParaRPr>
            </a:p>
          </p:txBody>
        </p:sp>
        <p:sp>
          <p:nvSpPr>
            <p:cNvPr id="347" name="Shape 347"/>
            <p:cNvSpPr/>
            <p:nvPr/>
          </p:nvSpPr>
          <p:spPr>
            <a:xfrm>
              <a:off x="1322765" y="-1"/>
              <a:ext cx="6391065" cy="3558895"/>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lnSpc>
                  <a:spcPct val="90000"/>
                </a:lnSpc>
                <a:spcBef>
                  <a:spcPts val="0"/>
                </a:spcBef>
                <a:defRPr sz="8400">
                  <a:solidFill>
                    <a:srgbClr val="070707"/>
                  </a:solidFill>
                  <a:latin typeface="Calibri"/>
                  <a:ea typeface="Calibri"/>
                  <a:cs typeface="Calibri"/>
                  <a:sym typeface="Calibri"/>
                </a:defRPr>
              </a:pPr>
              <a:endParaRPr>
                <a:latin typeface="+mn-lt"/>
              </a:endParaRPr>
            </a:p>
          </p:txBody>
        </p:sp>
        <p:sp>
          <p:nvSpPr>
            <p:cNvPr id="348" name="Shape 348"/>
            <p:cNvSpPr/>
            <p:nvPr/>
          </p:nvSpPr>
          <p:spPr>
            <a:xfrm>
              <a:off x="5493523" y="1509487"/>
              <a:ext cx="216158" cy="271109"/>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49" name="Shape 349"/>
            <p:cNvSpPr/>
            <p:nvPr/>
          </p:nvSpPr>
          <p:spPr>
            <a:xfrm>
              <a:off x="5872736" y="1346317"/>
              <a:ext cx="74728" cy="3611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0" name="Shape 350"/>
            <p:cNvSpPr/>
            <p:nvPr/>
          </p:nvSpPr>
          <p:spPr>
            <a:xfrm>
              <a:off x="5793871" y="1435694"/>
              <a:ext cx="87076" cy="57115"/>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1" name="Shape 351"/>
            <p:cNvSpPr/>
            <p:nvPr/>
          </p:nvSpPr>
          <p:spPr>
            <a:xfrm>
              <a:off x="5815226" y="891152"/>
              <a:ext cx="82730" cy="467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2" name="Shape 352"/>
            <p:cNvSpPr/>
            <p:nvPr/>
          </p:nvSpPr>
          <p:spPr>
            <a:xfrm>
              <a:off x="5256662" y="1286707"/>
              <a:ext cx="46461" cy="402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3" name="Shape 353"/>
            <p:cNvSpPr/>
            <p:nvPr/>
          </p:nvSpPr>
          <p:spPr>
            <a:xfrm>
              <a:off x="4513067" y="851274"/>
              <a:ext cx="325173" cy="162683"/>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4" name="Shape 354"/>
            <p:cNvSpPr/>
            <p:nvPr/>
          </p:nvSpPr>
          <p:spPr>
            <a:xfrm>
              <a:off x="4134028" y="698670"/>
              <a:ext cx="229246" cy="91397"/>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5" name="Shape 355"/>
            <p:cNvSpPr/>
            <p:nvPr/>
          </p:nvSpPr>
          <p:spPr>
            <a:xfrm>
              <a:off x="3630863" y="606342"/>
              <a:ext cx="226529" cy="122771"/>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6" name="Shape 356"/>
            <p:cNvSpPr/>
            <p:nvPr/>
          </p:nvSpPr>
          <p:spPr>
            <a:xfrm>
              <a:off x="3016960" y="776004"/>
              <a:ext cx="123308" cy="91497"/>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7" name="Shape 357"/>
            <p:cNvSpPr/>
            <p:nvPr/>
          </p:nvSpPr>
          <p:spPr>
            <a:xfrm>
              <a:off x="2956073" y="880773"/>
              <a:ext cx="88129" cy="4528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8" name="Shape 358"/>
            <p:cNvSpPr/>
            <p:nvPr/>
          </p:nvSpPr>
          <p:spPr>
            <a:xfrm>
              <a:off x="2927718" y="783309"/>
              <a:ext cx="89621" cy="59051"/>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59" name="Shape 359"/>
            <p:cNvSpPr/>
            <p:nvPr/>
          </p:nvSpPr>
          <p:spPr>
            <a:xfrm>
              <a:off x="3948394" y="481465"/>
              <a:ext cx="33628" cy="56427"/>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0" name="Shape 360"/>
            <p:cNvSpPr/>
            <p:nvPr/>
          </p:nvSpPr>
          <p:spPr>
            <a:xfrm>
              <a:off x="2600932" y="1344184"/>
              <a:ext cx="82173" cy="7360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1" name="Shape 361"/>
            <p:cNvSpPr/>
            <p:nvPr/>
          </p:nvSpPr>
          <p:spPr>
            <a:xfrm>
              <a:off x="3798445" y="1182596"/>
              <a:ext cx="1782844" cy="1236145"/>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2" name="Shape 362"/>
            <p:cNvSpPr/>
            <p:nvPr/>
          </p:nvSpPr>
          <p:spPr>
            <a:xfrm>
              <a:off x="3823310" y="1678411"/>
              <a:ext cx="95105" cy="119116"/>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3" name="Shape 363"/>
            <p:cNvSpPr/>
            <p:nvPr/>
          </p:nvSpPr>
          <p:spPr>
            <a:xfrm>
              <a:off x="3903126" y="1622750"/>
              <a:ext cx="35312" cy="55632"/>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4" name="Shape 364"/>
            <p:cNvSpPr/>
            <p:nvPr/>
          </p:nvSpPr>
          <p:spPr>
            <a:xfrm>
              <a:off x="3672982" y="1691659"/>
              <a:ext cx="101088" cy="111909"/>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5" name="Shape 365"/>
            <p:cNvSpPr/>
            <p:nvPr/>
          </p:nvSpPr>
          <p:spPr>
            <a:xfrm>
              <a:off x="3497577" y="1754348"/>
              <a:ext cx="300266" cy="212662"/>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6" name="Shape 366"/>
            <p:cNvSpPr/>
            <p:nvPr/>
          </p:nvSpPr>
          <p:spPr>
            <a:xfrm>
              <a:off x="3818819" y="1999391"/>
              <a:ext cx="151743" cy="200496"/>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7" name="Shape 367"/>
            <p:cNvSpPr/>
            <p:nvPr/>
          </p:nvSpPr>
          <p:spPr>
            <a:xfrm>
              <a:off x="1478041" y="1702101"/>
              <a:ext cx="6036612" cy="5668101"/>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200">
                  <a:solidFill>
                    <a:srgbClr val="070707"/>
                  </a:solidFill>
                  <a:latin typeface="Calibri"/>
                  <a:ea typeface="Calibri"/>
                  <a:cs typeface="Calibri"/>
                  <a:sym typeface="Calibri"/>
                </a:defRPr>
              </a:pPr>
              <a:endParaRPr>
                <a:latin typeface="+mn-lt"/>
              </a:endParaRPr>
            </a:p>
          </p:txBody>
        </p:sp>
        <p:sp>
          <p:nvSpPr>
            <p:cNvPr id="368" name="Shape 368"/>
            <p:cNvSpPr/>
            <p:nvPr/>
          </p:nvSpPr>
          <p:spPr>
            <a:xfrm>
              <a:off x="1663112" y="1402598"/>
              <a:ext cx="75065" cy="67094"/>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69" name="Shape 369"/>
            <p:cNvSpPr/>
            <p:nvPr/>
          </p:nvSpPr>
          <p:spPr>
            <a:xfrm>
              <a:off x="1862642" y="2006067"/>
              <a:ext cx="37446" cy="43692"/>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0" name="Shape 370"/>
            <p:cNvSpPr/>
            <p:nvPr/>
          </p:nvSpPr>
          <p:spPr>
            <a:xfrm>
              <a:off x="2189112" y="1748730"/>
              <a:ext cx="64835" cy="102487"/>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1" name="Shape 371"/>
            <p:cNvSpPr/>
            <p:nvPr/>
          </p:nvSpPr>
          <p:spPr>
            <a:xfrm>
              <a:off x="2015960" y="1829766"/>
              <a:ext cx="40909" cy="47758"/>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2" name="Shape 372"/>
            <p:cNvSpPr/>
            <p:nvPr/>
          </p:nvSpPr>
          <p:spPr>
            <a:xfrm>
              <a:off x="4020148" y="637236"/>
              <a:ext cx="33627" cy="46119"/>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3" name="Shape 373"/>
            <p:cNvSpPr/>
            <p:nvPr/>
          </p:nvSpPr>
          <p:spPr>
            <a:xfrm>
              <a:off x="3978388" y="700041"/>
              <a:ext cx="38770" cy="36384"/>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4" name="Shape 374"/>
            <p:cNvSpPr/>
            <p:nvPr/>
          </p:nvSpPr>
          <p:spPr>
            <a:xfrm>
              <a:off x="4377326" y="2699784"/>
              <a:ext cx="80646" cy="6536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5" name="Shape 375"/>
            <p:cNvSpPr/>
            <p:nvPr/>
          </p:nvSpPr>
          <p:spPr>
            <a:xfrm>
              <a:off x="4513456" y="2707250"/>
              <a:ext cx="51159" cy="87745"/>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6" name="Shape 376"/>
            <p:cNvSpPr/>
            <p:nvPr/>
          </p:nvSpPr>
          <p:spPr>
            <a:xfrm>
              <a:off x="4555650" y="2877083"/>
              <a:ext cx="34531" cy="57110"/>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7" name="Shape 377"/>
            <p:cNvSpPr/>
            <p:nvPr/>
          </p:nvSpPr>
          <p:spPr>
            <a:xfrm>
              <a:off x="4935162" y="2707007"/>
              <a:ext cx="38962" cy="64031"/>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8" name="Shape 378"/>
            <p:cNvSpPr/>
            <p:nvPr/>
          </p:nvSpPr>
          <p:spPr>
            <a:xfrm>
              <a:off x="4969857" y="2610307"/>
              <a:ext cx="39105" cy="43393"/>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79" name="Shape 379"/>
            <p:cNvSpPr/>
            <p:nvPr/>
          </p:nvSpPr>
          <p:spPr>
            <a:xfrm>
              <a:off x="4736572" y="5310970"/>
              <a:ext cx="706237" cy="220985"/>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0" name="Shape 380"/>
            <p:cNvSpPr/>
            <p:nvPr/>
          </p:nvSpPr>
          <p:spPr>
            <a:xfrm>
              <a:off x="5184542" y="5555709"/>
              <a:ext cx="168732" cy="74581"/>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1" name="Shape 381"/>
            <p:cNvSpPr/>
            <p:nvPr/>
          </p:nvSpPr>
          <p:spPr>
            <a:xfrm>
              <a:off x="5051699" y="5520365"/>
              <a:ext cx="61310" cy="37004"/>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2" name="Shape 382"/>
            <p:cNvSpPr/>
            <p:nvPr/>
          </p:nvSpPr>
          <p:spPr>
            <a:xfrm>
              <a:off x="4962103" y="5554627"/>
              <a:ext cx="53279" cy="41536"/>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3" name="Shape 383"/>
            <p:cNvSpPr/>
            <p:nvPr/>
          </p:nvSpPr>
          <p:spPr>
            <a:xfrm>
              <a:off x="5080685" y="5033203"/>
              <a:ext cx="301567" cy="235836"/>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4" name="Shape 384"/>
            <p:cNvSpPr/>
            <p:nvPr/>
          </p:nvSpPr>
          <p:spPr>
            <a:xfrm>
              <a:off x="5131142" y="5127884"/>
              <a:ext cx="77994" cy="141439"/>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5" name="Shape 385"/>
            <p:cNvSpPr/>
            <p:nvPr/>
          </p:nvSpPr>
          <p:spPr>
            <a:xfrm>
              <a:off x="5399245" y="5219080"/>
              <a:ext cx="53245" cy="88986"/>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6" name="Shape 386"/>
            <p:cNvSpPr/>
            <p:nvPr/>
          </p:nvSpPr>
          <p:spPr>
            <a:xfrm>
              <a:off x="5512609" y="5252523"/>
              <a:ext cx="111009" cy="55419"/>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7" name="Shape 387"/>
            <p:cNvSpPr/>
            <p:nvPr/>
          </p:nvSpPr>
          <p:spPr>
            <a:xfrm>
              <a:off x="5436319" y="5308104"/>
              <a:ext cx="67889" cy="58216"/>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8" name="Shape 388"/>
            <p:cNvSpPr/>
            <p:nvPr/>
          </p:nvSpPr>
          <p:spPr>
            <a:xfrm>
              <a:off x="5300033" y="5291227"/>
              <a:ext cx="34459" cy="47551"/>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89" name="Shape 389"/>
            <p:cNvSpPr/>
            <p:nvPr/>
          </p:nvSpPr>
          <p:spPr>
            <a:xfrm>
              <a:off x="5427416" y="5329975"/>
              <a:ext cx="382736" cy="225978"/>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90" name="Shape 390"/>
            <p:cNvSpPr/>
            <p:nvPr/>
          </p:nvSpPr>
          <p:spPr>
            <a:xfrm>
              <a:off x="5840201" y="5349579"/>
              <a:ext cx="91524" cy="59196"/>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91" name="Shape 391"/>
            <p:cNvSpPr/>
            <p:nvPr/>
          </p:nvSpPr>
          <p:spPr>
            <a:xfrm>
              <a:off x="4299103" y="6726711"/>
              <a:ext cx="177730" cy="9862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sp>
          <p:nvSpPr>
            <p:cNvPr id="392" name="Shape 392"/>
            <p:cNvSpPr/>
            <p:nvPr/>
          </p:nvSpPr>
          <p:spPr>
            <a:xfrm>
              <a:off x="658409" y="4035068"/>
              <a:ext cx="138253" cy="353429"/>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solidFill>
              <a:srgbClr val="312D3A"/>
            </a:solidFill>
            <a:ln w="12700" cap="flat">
              <a:noFill/>
              <a:miter lim="400000"/>
            </a:ln>
            <a:effectLst/>
          </p:spPr>
          <p:txBody>
            <a:bodyPr wrap="square" lIns="45719" tIns="45719" rIns="45719" bIns="45719" numCol="1" anchor="ctr">
              <a:noAutofit/>
            </a:bodyPr>
            <a:lstStyle/>
            <a:p>
              <a:pPr defTabSz="457148">
                <a:spcBef>
                  <a:spcPts val="0"/>
                </a:spcBef>
                <a:defRPr sz="8400">
                  <a:solidFill>
                    <a:srgbClr val="070707"/>
                  </a:solidFill>
                  <a:latin typeface="Calibri"/>
                  <a:ea typeface="Calibri"/>
                  <a:cs typeface="Calibri"/>
                  <a:sym typeface="Calibri"/>
                </a:defRPr>
              </a:pPr>
              <a:endParaRPr>
                <a:latin typeface="+mn-lt"/>
              </a:endParaRPr>
            </a:p>
          </p:txBody>
        </p:sp>
      </p:grpSp>
      <p:sp>
        <p:nvSpPr>
          <p:cNvPr id="394" name="Shape 394"/>
          <p:cNvSpPr/>
          <p:nvPr/>
        </p:nvSpPr>
        <p:spPr>
          <a:xfrm>
            <a:off x="6414844" y="1830264"/>
            <a:ext cx="9312062" cy="9312062"/>
          </a:xfrm>
          <a:prstGeom prst="ellipse">
            <a:avLst/>
          </a:prstGeom>
          <a:ln w="38100">
            <a:solidFill>
              <a:srgbClr val="312D3A"/>
            </a:solidFill>
            <a:prstDash val="sysDot"/>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395" name="Shape 395"/>
          <p:cNvSpPr/>
          <p:nvPr/>
        </p:nvSpPr>
        <p:spPr>
          <a:xfrm>
            <a:off x="1680102" y="2961788"/>
            <a:ext cx="5456735" cy="1016088"/>
          </a:xfrm>
          <a:custGeom>
            <a:avLst/>
            <a:gdLst/>
            <a:ahLst/>
            <a:cxnLst>
              <a:cxn ang="0">
                <a:pos x="wd2" y="hd2"/>
              </a:cxn>
              <a:cxn ang="5400000">
                <a:pos x="wd2" y="hd2"/>
              </a:cxn>
              <a:cxn ang="10800000">
                <a:pos x="wd2" y="hd2"/>
              </a:cxn>
              <a:cxn ang="16200000">
                <a:pos x="wd2" y="hd2"/>
              </a:cxn>
            </a:cxnLst>
            <a:rect l="0" t="0" r="r" b="b"/>
            <a:pathLst>
              <a:path w="21600" h="21539" extrusionOk="0">
                <a:moveTo>
                  <a:pt x="0" y="4"/>
                </a:moveTo>
                <a:lnTo>
                  <a:pt x="15030" y="4"/>
                </a:lnTo>
                <a:cubicBezTo>
                  <a:pt x="15822" y="-61"/>
                  <a:pt x="16610" y="687"/>
                  <a:pt x="17349" y="2209"/>
                </a:cubicBezTo>
                <a:cubicBezTo>
                  <a:pt x="18164" y="3884"/>
                  <a:pt x="18904" y="6461"/>
                  <a:pt x="19520" y="9771"/>
                </a:cubicBezTo>
                <a:lnTo>
                  <a:pt x="21600" y="21539"/>
                </a:lnTo>
              </a:path>
            </a:pathLst>
          </a:custGeom>
          <a:ln w="38100">
            <a:solidFill>
              <a:srgbClr val="312D3A"/>
            </a:solidFill>
            <a:prstDash val="sysDot"/>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396" name="Shape 396"/>
          <p:cNvSpPr/>
          <p:nvPr/>
        </p:nvSpPr>
        <p:spPr>
          <a:xfrm>
            <a:off x="1680102" y="9040747"/>
            <a:ext cx="5456735" cy="1016509"/>
          </a:xfrm>
          <a:custGeom>
            <a:avLst/>
            <a:gdLst/>
            <a:ahLst/>
            <a:cxnLst>
              <a:cxn ang="0">
                <a:pos x="wd2" y="hd2"/>
              </a:cxn>
              <a:cxn ang="5400000">
                <a:pos x="wd2" y="hd2"/>
              </a:cxn>
              <a:cxn ang="10800000">
                <a:pos x="wd2" y="hd2"/>
              </a:cxn>
              <a:cxn ang="16200000">
                <a:pos x="wd2" y="hd2"/>
              </a:cxn>
            </a:cxnLst>
            <a:rect l="0" t="0" r="r" b="b"/>
            <a:pathLst>
              <a:path w="21600" h="21539" extrusionOk="0">
                <a:moveTo>
                  <a:pt x="0" y="21535"/>
                </a:moveTo>
                <a:lnTo>
                  <a:pt x="15030" y="21535"/>
                </a:lnTo>
                <a:cubicBezTo>
                  <a:pt x="15822" y="21600"/>
                  <a:pt x="16610" y="20852"/>
                  <a:pt x="17349" y="19330"/>
                </a:cubicBezTo>
                <a:cubicBezTo>
                  <a:pt x="18164" y="17655"/>
                  <a:pt x="18904" y="15078"/>
                  <a:pt x="19520" y="11768"/>
                </a:cubicBezTo>
                <a:lnTo>
                  <a:pt x="21600" y="0"/>
                </a:lnTo>
              </a:path>
            </a:pathLst>
          </a:custGeom>
          <a:ln w="38100">
            <a:solidFill>
              <a:srgbClr val="312D3A"/>
            </a:solidFill>
            <a:prstDash val="sysDot"/>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397" name="Shape 397"/>
          <p:cNvSpPr/>
          <p:nvPr/>
        </p:nvSpPr>
        <p:spPr>
          <a:xfrm>
            <a:off x="5768028" y="6509312"/>
            <a:ext cx="630756" cy="1"/>
          </a:xfrm>
          <a:prstGeom prst="line">
            <a:avLst/>
          </a:prstGeom>
          <a:ln w="38100">
            <a:solidFill>
              <a:srgbClr val="312D3A"/>
            </a:solidFill>
            <a:prstDash val="sysDot"/>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398" name="Shape 398"/>
          <p:cNvSpPr/>
          <p:nvPr/>
        </p:nvSpPr>
        <p:spPr>
          <a:xfrm>
            <a:off x="1509391" y="4569356"/>
            <a:ext cx="3879913" cy="3879914"/>
          </a:xfrm>
          <a:prstGeom prst="ellipse">
            <a:avLst/>
          </a:prstGeom>
          <a:solidFill>
            <a:schemeClr val="accent1"/>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399" name="Shape 399"/>
          <p:cNvSpPr/>
          <p:nvPr/>
        </p:nvSpPr>
        <p:spPr>
          <a:xfrm>
            <a:off x="3500601" y="4206213"/>
            <a:ext cx="2265445" cy="4602711"/>
          </a:xfrm>
          <a:custGeom>
            <a:avLst/>
            <a:gdLst/>
            <a:ahLst/>
            <a:cxnLst>
              <a:cxn ang="0">
                <a:pos x="wd2" y="hd2"/>
              </a:cxn>
              <a:cxn ang="5400000">
                <a:pos x="wd2" y="hd2"/>
              </a:cxn>
              <a:cxn ang="10800000">
                <a:pos x="wd2" y="hd2"/>
              </a:cxn>
              <a:cxn ang="16200000">
                <a:pos x="wd2" y="hd2"/>
              </a:cxn>
            </a:cxnLst>
            <a:rect l="0" t="0" r="r" b="b"/>
            <a:pathLst>
              <a:path w="21580" h="21600" extrusionOk="0">
                <a:moveTo>
                  <a:pt x="0" y="0"/>
                </a:moveTo>
                <a:cubicBezTo>
                  <a:pt x="6513" y="89"/>
                  <a:pt x="12619" y="1579"/>
                  <a:pt x="16709" y="4078"/>
                </a:cubicBezTo>
                <a:cubicBezTo>
                  <a:pt x="19822" y="5979"/>
                  <a:pt x="21539" y="8344"/>
                  <a:pt x="21580" y="10787"/>
                </a:cubicBezTo>
                <a:cubicBezTo>
                  <a:pt x="21600" y="13548"/>
                  <a:pt x="19466" y="16207"/>
                  <a:pt x="15620" y="18215"/>
                </a:cubicBezTo>
                <a:cubicBezTo>
                  <a:pt x="11556" y="20337"/>
                  <a:pt x="5922" y="21558"/>
                  <a:pt x="2" y="21600"/>
                </a:cubicBezTo>
              </a:path>
            </a:pathLst>
          </a:custGeom>
          <a:ln w="38100">
            <a:solidFill>
              <a:srgbClr val="312D3A"/>
            </a:solidFill>
            <a:prstDash val="sysDot"/>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00" name="Shape 400"/>
          <p:cNvSpPr>
            <a:spLocks noGrp="1"/>
          </p:cNvSpPr>
          <p:nvPr>
            <p:ph type="body" sz="quarter" idx="1"/>
          </p:nvPr>
        </p:nvSpPr>
        <p:spPr>
          <a:xfrm>
            <a:off x="16691218" y="3508744"/>
            <a:ext cx="6059065" cy="6128138"/>
          </a:xfrm>
          <a:prstGeom prst="rect">
            <a:avLst/>
          </a:prstGeom>
        </p:spPr>
        <p:txBody>
          <a:bodyPr/>
          <a:lstStyle/>
          <a:p>
            <a:r>
              <a:rPr>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a:t>
            </a:r>
          </a:p>
        </p:txBody>
      </p:sp>
      <p:sp>
        <p:nvSpPr>
          <p:cNvPr id="401" name="Shape 401"/>
          <p:cNvSpPr>
            <a:spLocks noGrp="1"/>
          </p:cNvSpPr>
          <p:nvPr>
            <p:ph type="title"/>
          </p:nvPr>
        </p:nvSpPr>
        <p:spPr>
          <a:xfrm>
            <a:off x="1833702" y="4985546"/>
            <a:ext cx="3235899" cy="2996734"/>
          </a:xfrm>
          <a:prstGeom prst="rect">
            <a:avLst/>
          </a:prstGeom>
        </p:spPr>
        <p:txBody>
          <a:bodyPr anchor="ctr"/>
          <a:lstStyle/>
          <a:p>
            <a:pPr algn="ctr">
              <a:defRPr>
                <a:solidFill>
                  <a:srgbClr val="FFFFFF"/>
                </a:solidFill>
              </a:defRPr>
            </a:pPr>
            <a:r>
              <a:rPr b="1" dirty="0">
                <a:latin typeface="+mn-lt"/>
              </a:rPr>
              <a:t>2001</a:t>
            </a:r>
          </a:p>
          <a:p>
            <a:pPr algn="ctr">
              <a:defRPr>
                <a:solidFill>
                  <a:srgbClr val="FFFFFF"/>
                </a:solidFill>
              </a:defRPr>
            </a:pPr>
            <a:r>
              <a:rPr b="1" dirty="0">
                <a:latin typeface="+mn-lt"/>
              </a:rPr>
              <a:t>2018</a:t>
            </a:r>
          </a:p>
        </p:txBody>
      </p:sp>
      <p:grpSp>
        <p:nvGrpSpPr>
          <p:cNvPr id="404" name="Group 404"/>
          <p:cNvGrpSpPr/>
          <p:nvPr/>
        </p:nvGrpSpPr>
        <p:grpSpPr>
          <a:xfrm>
            <a:off x="1137685" y="2421905"/>
            <a:ext cx="3715346" cy="1019298"/>
            <a:chOff x="0" y="0"/>
            <a:chExt cx="3715345" cy="1019296"/>
          </a:xfrm>
        </p:grpSpPr>
        <p:sp>
          <p:nvSpPr>
            <p:cNvPr id="402" name="Shape 402"/>
            <p:cNvSpPr/>
            <p:nvPr/>
          </p:nvSpPr>
          <p:spPr>
            <a:xfrm>
              <a:off x="0" y="0"/>
              <a:ext cx="3715346" cy="1019297"/>
            </a:xfrm>
            <a:prstGeom prst="roundRect">
              <a:avLst>
                <a:gd name="adj" fmla="val 50000"/>
              </a:avLst>
            </a:pr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sp>
          <p:nvSpPr>
            <p:cNvPr id="403" name="Shape 403"/>
            <p:cNvSpPr/>
            <p:nvPr/>
          </p:nvSpPr>
          <p:spPr>
            <a:xfrm>
              <a:off x="21282" y="184894"/>
              <a:ext cx="3672781" cy="8103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cap="all">
                  <a:solidFill>
                    <a:srgbClr val="FFFFFF"/>
                  </a:solidFill>
                </a:defRPr>
              </a:lvl1pPr>
            </a:lstStyle>
            <a:p>
              <a:r>
                <a:rPr>
                  <a:latin typeface="+mn-lt"/>
                </a:rPr>
                <a:t>Project #1</a:t>
              </a:r>
            </a:p>
          </p:txBody>
        </p:sp>
      </p:grpSp>
      <p:grpSp>
        <p:nvGrpSpPr>
          <p:cNvPr id="407" name="Group 407"/>
          <p:cNvGrpSpPr/>
          <p:nvPr/>
        </p:nvGrpSpPr>
        <p:grpSpPr>
          <a:xfrm>
            <a:off x="1137685" y="9526623"/>
            <a:ext cx="3715346" cy="1019298"/>
            <a:chOff x="0" y="0"/>
            <a:chExt cx="3715345" cy="1019296"/>
          </a:xfrm>
        </p:grpSpPr>
        <p:sp>
          <p:nvSpPr>
            <p:cNvPr id="405" name="Shape 405"/>
            <p:cNvSpPr/>
            <p:nvPr/>
          </p:nvSpPr>
          <p:spPr>
            <a:xfrm>
              <a:off x="0" y="0"/>
              <a:ext cx="3715346" cy="1019297"/>
            </a:xfrm>
            <a:prstGeom prst="roundRect">
              <a:avLst>
                <a:gd name="adj" fmla="val 50000"/>
              </a:avLst>
            </a:pr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sp>
          <p:nvSpPr>
            <p:cNvPr id="406" name="Shape 406"/>
            <p:cNvSpPr/>
            <p:nvPr/>
          </p:nvSpPr>
          <p:spPr>
            <a:xfrm>
              <a:off x="21282" y="184894"/>
              <a:ext cx="3672781" cy="8103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cap="all">
                  <a:solidFill>
                    <a:srgbClr val="FFFFFF"/>
                  </a:solidFill>
                </a:defRPr>
              </a:lvl1pPr>
            </a:lstStyle>
            <a:p>
              <a:r>
                <a:rPr>
                  <a:latin typeface="+mn-lt"/>
                </a:rPr>
                <a:t>Project #1</a:t>
              </a:r>
            </a:p>
          </p:txBody>
        </p:sp>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8158" y="-20216"/>
            <a:ext cx="24367683" cy="13756431"/>
          </a:xfrm>
          <a:prstGeom prst="rect">
            <a:avLst/>
          </a:prstGeom>
          <a:solidFill>
            <a:schemeClr val="accent1"/>
          </a:solidFill>
          <a:ln w="12700">
            <a:miter lim="400000"/>
          </a:ln>
        </p:spPr>
        <p:txBody>
          <a:bodyPr lIns="50800" tIns="50800" rIns="50800" bIns="50800" anchor="ctr"/>
          <a:lstStyle/>
          <a:p>
            <a:pPr algn="ctr">
              <a:spcBef>
                <a:spcPts val="0"/>
              </a:spcBef>
              <a:defRPr sz="3200">
                <a:solidFill>
                  <a:srgbClr val="FFFFFF"/>
                </a:solidFill>
              </a:defRPr>
            </a:pPr>
            <a:endParaRPr/>
          </a:p>
        </p:txBody>
      </p:sp>
      <p:pic>
        <p:nvPicPr>
          <p:cNvPr id="136" name="AP8Y8PJPLB-small-filtered.jpeg"/>
          <p:cNvPicPr>
            <a:picLocks noChangeAspect="1"/>
          </p:cNvPicPr>
          <p:nvPr/>
        </p:nvPicPr>
        <p:blipFill>
          <a:blip r:embed="rId2">
            <a:alphaModFix amt="16190"/>
            <a:extLst/>
          </a:blip>
          <a:stretch>
            <a:fillRect/>
          </a:stretch>
        </p:blipFill>
        <p:spPr>
          <a:xfrm>
            <a:off x="-8159" y="5184"/>
            <a:ext cx="24384000" cy="13716000"/>
          </a:xfrm>
          <a:prstGeom prst="rect">
            <a:avLst/>
          </a:prstGeom>
          <a:ln w="12700">
            <a:miter lim="400000"/>
          </a:ln>
        </p:spPr>
      </p:pic>
      <p:grpSp>
        <p:nvGrpSpPr>
          <p:cNvPr id="144" name="Group 144"/>
          <p:cNvGrpSpPr/>
          <p:nvPr/>
        </p:nvGrpSpPr>
        <p:grpSpPr>
          <a:xfrm>
            <a:off x="6885994" y="5482725"/>
            <a:ext cx="11130842" cy="2152469"/>
            <a:chOff x="0" y="-7305"/>
            <a:chExt cx="11130841" cy="2152467"/>
          </a:xfrm>
        </p:grpSpPr>
        <p:grpSp>
          <p:nvGrpSpPr>
            <p:cNvPr id="141" name="Group 141"/>
            <p:cNvGrpSpPr/>
            <p:nvPr/>
          </p:nvGrpSpPr>
          <p:grpSpPr>
            <a:xfrm>
              <a:off x="0" y="96724"/>
              <a:ext cx="1853831" cy="2048438"/>
              <a:chOff x="0" y="0"/>
              <a:chExt cx="1853830" cy="2048437"/>
            </a:xfrm>
          </p:grpSpPr>
          <p:sp>
            <p:nvSpPr>
              <p:cNvPr id="137" name="Shape 137"/>
              <p:cNvSpPr/>
              <p:nvPr/>
            </p:nvSpPr>
            <p:spPr>
              <a:xfrm>
                <a:off x="0" y="0"/>
                <a:ext cx="1853831" cy="204843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1397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38" name="Shape 138"/>
              <p:cNvSpPr/>
              <p:nvPr/>
            </p:nvSpPr>
            <p:spPr>
              <a:xfrm>
                <a:off x="59416" y="94910"/>
                <a:ext cx="1355142" cy="1306808"/>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39" name="Shape 139"/>
              <p:cNvSpPr/>
              <p:nvPr/>
            </p:nvSpPr>
            <p:spPr>
              <a:xfrm>
                <a:off x="213547" y="191687"/>
                <a:ext cx="1327580" cy="1696143"/>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40" name="Shape 140"/>
              <p:cNvSpPr/>
              <p:nvPr/>
            </p:nvSpPr>
            <p:spPr>
              <a:xfrm>
                <a:off x="873104" y="266350"/>
                <a:ext cx="818711" cy="1758272"/>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grpSp>
        <p:sp>
          <p:nvSpPr>
            <p:cNvPr id="142" name="Shape 142"/>
            <p:cNvSpPr/>
            <p:nvPr/>
          </p:nvSpPr>
          <p:spPr>
            <a:xfrm>
              <a:off x="2338370" y="-7305"/>
              <a:ext cx="8792471" cy="16414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10000">
                  <a:latin typeface="Helvetica Neue Medium"/>
                  <a:ea typeface="Helvetica Neue Medium"/>
                  <a:cs typeface="Helvetica Neue Medium"/>
                  <a:sym typeface="Helvetica Neue Medium"/>
                </a:defRPr>
              </a:pPr>
              <a:r>
                <a:rPr b="1" dirty="0">
                  <a:latin typeface="+mn-lt"/>
                </a:rPr>
                <a:t>Month Report</a:t>
              </a:r>
              <a:r>
                <a:rPr b="1" dirty="0">
                  <a:solidFill>
                    <a:srgbClr val="FFFFFF"/>
                  </a:solidFill>
                  <a:latin typeface="+mn-lt"/>
                </a:rPr>
                <a:t>.</a:t>
              </a:r>
            </a:p>
          </p:txBody>
        </p:sp>
        <p:sp>
          <p:nvSpPr>
            <p:cNvPr id="143" name="Shape 143"/>
            <p:cNvSpPr/>
            <p:nvPr/>
          </p:nvSpPr>
          <p:spPr>
            <a:xfrm>
              <a:off x="2403814" y="1457234"/>
              <a:ext cx="7997115" cy="635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r>
                <a:rPr lang="en-US" dirty="0" smtClean="0">
                  <a:latin typeface="+mn-lt"/>
                </a:rPr>
                <a:t>PowerPoint</a:t>
              </a:r>
              <a:r>
                <a:rPr dirty="0" smtClean="0">
                  <a:latin typeface="+mn-lt"/>
                </a:rPr>
                <a:t> </a:t>
              </a:r>
              <a:r>
                <a:rPr dirty="0">
                  <a:latin typeface="+mn-lt"/>
                </a:rPr>
                <a:t>Business Template</a:t>
              </a:r>
            </a:p>
          </p:txBody>
        </p:sp>
      </p:gr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17878257" y="6426190"/>
            <a:ext cx="4849140" cy="5466348"/>
          </a:xfrm>
          <a:ln w="127000">
            <a:solidFill>
              <a:schemeClr val="accent1"/>
            </a:solidFill>
          </a:ln>
        </p:spPr>
        <p:txBody>
          <a:bodyPr/>
          <a:lstStyle/>
          <a:p>
            <a:endParaRPr lang="en-US"/>
          </a:p>
        </p:txBody>
      </p:sp>
      <p:sp>
        <p:nvSpPr>
          <p:cNvPr id="7" name="Content Placeholder 6"/>
          <p:cNvSpPr>
            <a:spLocks noGrp="1"/>
          </p:cNvSpPr>
          <p:nvPr>
            <p:ph sz="quarter" idx="13"/>
          </p:nvPr>
        </p:nvSpPr>
        <p:spPr>
          <a:xfrm>
            <a:off x="15124893" y="10944580"/>
            <a:ext cx="4849140" cy="5466348"/>
          </a:xfrm>
          <a:ln w="127000">
            <a:solidFill>
              <a:schemeClr val="accent1"/>
            </a:solidFill>
          </a:ln>
        </p:spPr>
        <p:txBody>
          <a:bodyPr/>
          <a:lstStyle/>
          <a:p>
            <a:endParaRPr lang="en-US"/>
          </a:p>
        </p:txBody>
      </p:sp>
      <p:sp>
        <p:nvSpPr>
          <p:cNvPr id="8" name="Content Placeholder 7"/>
          <p:cNvSpPr>
            <a:spLocks noGrp="1"/>
          </p:cNvSpPr>
          <p:nvPr>
            <p:ph sz="quarter" idx="14"/>
          </p:nvPr>
        </p:nvSpPr>
        <p:spPr>
          <a:xfrm>
            <a:off x="20561038" y="3666680"/>
            <a:ext cx="2764404" cy="3116262"/>
          </a:xfrm>
          <a:ln w="127000">
            <a:solidFill>
              <a:schemeClr val="accent1"/>
            </a:solidFill>
          </a:ln>
        </p:spPr>
        <p:txBody>
          <a:bodyPr/>
          <a:lstStyle/>
          <a:p>
            <a:endParaRPr lang="en-US"/>
          </a:p>
        </p:txBody>
      </p:sp>
      <p:sp>
        <p:nvSpPr>
          <p:cNvPr id="9" name="Content Placeholder 8"/>
          <p:cNvSpPr>
            <a:spLocks noGrp="1"/>
          </p:cNvSpPr>
          <p:nvPr>
            <p:ph sz="quarter" idx="15"/>
          </p:nvPr>
        </p:nvSpPr>
        <p:spPr>
          <a:xfrm>
            <a:off x="15289009" y="1789739"/>
            <a:ext cx="4849140" cy="5466348"/>
          </a:xfrm>
          <a:ln w="127000">
            <a:solidFill>
              <a:schemeClr val="accent1"/>
            </a:solidFill>
          </a:ln>
        </p:spPr>
        <p:txBody>
          <a:bodyPr/>
          <a:lstStyle/>
          <a:p>
            <a:endParaRPr lang="en-US"/>
          </a:p>
        </p:txBody>
      </p:sp>
      <p:sp>
        <p:nvSpPr>
          <p:cNvPr id="10" name="Content Placeholder 9"/>
          <p:cNvSpPr>
            <a:spLocks noGrp="1"/>
          </p:cNvSpPr>
          <p:nvPr>
            <p:ph sz="quarter" idx="16"/>
          </p:nvPr>
        </p:nvSpPr>
        <p:spPr>
          <a:xfrm>
            <a:off x="19180629" y="-2167782"/>
            <a:ext cx="4849140" cy="5466348"/>
          </a:xfrm>
          <a:ln w="127000">
            <a:solidFill>
              <a:schemeClr val="accent1"/>
            </a:solidFill>
          </a:ln>
        </p:spPr>
        <p:txBody>
          <a:bodyPr/>
          <a:lstStyle/>
          <a:p>
            <a:endParaRPr lang="en-US" dirty="0"/>
          </a:p>
        </p:txBody>
      </p:sp>
      <p:sp>
        <p:nvSpPr>
          <p:cNvPr id="414" name="Shape 414"/>
          <p:cNvSpPr/>
          <p:nvPr/>
        </p:nvSpPr>
        <p:spPr>
          <a:xfrm>
            <a:off x="14683204" y="6933867"/>
            <a:ext cx="2760415" cy="310929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p>
        </p:txBody>
      </p:sp>
      <p:sp>
        <p:nvSpPr>
          <p:cNvPr id="415" name="Shape 415"/>
          <p:cNvSpPr/>
          <p:nvPr/>
        </p:nvSpPr>
        <p:spPr>
          <a:xfrm>
            <a:off x="16533769" y="6383064"/>
            <a:ext cx="1782323"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416" name="Shape 416"/>
          <p:cNvSpPr/>
          <p:nvPr/>
        </p:nvSpPr>
        <p:spPr>
          <a:xfrm>
            <a:off x="21869348" y="9970558"/>
            <a:ext cx="1782324"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419" name="Shape 419"/>
          <p:cNvSpPr/>
          <p:nvPr/>
        </p:nvSpPr>
        <p:spPr>
          <a:xfrm>
            <a:off x="18440674" y="835544"/>
            <a:ext cx="2760415" cy="310929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420" name="Shape 420"/>
          <p:cNvSpPr/>
          <p:nvPr/>
        </p:nvSpPr>
        <p:spPr>
          <a:xfrm>
            <a:off x="14558069" y="10918088"/>
            <a:ext cx="1782323"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16" name="Shape 255"/>
          <p:cNvSpPr txBox="1">
            <a:spLocks/>
          </p:cNvSpPr>
          <p:nvPr/>
        </p:nvSpPr>
        <p:spPr>
          <a:xfrm>
            <a:off x="1551375" y="5885268"/>
            <a:ext cx="11932543" cy="5380634"/>
          </a:xfrm>
          <a:prstGeom prst="rect">
            <a:avLst/>
          </a:prstGeom>
        </p:spPr>
        <p:txBody>
          <a:bodyPr/>
          <a:lstStyle>
            <a:lvl1pPr marL="42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1pPr>
            <a:lvl2pPr marL="106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2pPr>
            <a:lvl3pPr marL="169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3pPr>
            <a:lvl4pPr marL="233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4pPr>
            <a:lvl5pPr marL="296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5pPr>
            <a:lvl6pPr marL="360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6pPr>
            <a:lvl7pPr marL="423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7pPr>
            <a:lvl8pPr marL="487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8pPr>
            <a:lvl9pPr marL="550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9pPr>
          </a:lstStyle>
          <a:p>
            <a:pPr marL="0" indent="0" hangingPunct="1">
              <a:buNone/>
            </a:pP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is simply dummy text of the printing and typesetting industry. </a:t>
            </a: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latin typeface="+mn-lt"/>
              </a:rPr>
              <a:t>popularised</a:t>
            </a:r>
            <a:r>
              <a:rPr lang="en-US" dirty="0" smtClean="0">
                <a:latin typeface="+mn-lt"/>
              </a:rPr>
              <a:t> in the 1960s with the release of </a:t>
            </a:r>
            <a:r>
              <a:rPr lang="en-US" dirty="0" err="1" smtClean="0">
                <a:latin typeface="+mn-lt"/>
              </a:rPr>
              <a:t>Letraset</a:t>
            </a:r>
            <a:r>
              <a:rPr lang="en-US" dirty="0" smtClean="0">
                <a:latin typeface="+mn-lt"/>
              </a:rPr>
              <a:t> sheets containing </a:t>
            </a:r>
            <a:r>
              <a:rPr lang="en-US" dirty="0" err="1" smtClean="0">
                <a:latin typeface="+mn-lt"/>
              </a:rPr>
              <a:t>Lorem</a:t>
            </a:r>
            <a:endParaRPr lang="en-US" dirty="0">
              <a:latin typeface="+mn-lt"/>
            </a:endParaRPr>
          </a:p>
        </p:txBody>
      </p:sp>
      <p:sp>
        <p:nvSpPr>
          <p:cNvPr id="17" name="Shape 254"/>
          <p:cNvSpPr txBox="1">
            <a:spLocks/>
          </p:cNvSpPr>
          <p:nvPr/>
        </p:nvSpPr>
        <p:spPr>
          <a:xfrm>
            <a:off x="1518718" y="2527449"/>
            <a:ext cx="12416971" cy="2834780"/>
          </a:xfrm>
          <a:prstGeom prst="rect">
            <a:avLst/>
          </a:prstGeom>
        </p:spPr>
        <p:txBody>
          <a:bodyPr/>
          <a:lstStyle>
            <a:lvl1pPr marL="0" marR="0" indent="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1pPr>
            <a:lvl2pPr marL="0" marR="0" indent="228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2pPr>
            <a:lvl3pPr marL="0" marR="0" indent="457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3pPr>
            <a:lvl4pPr marL="0" marR="0" indent="685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4pPr>
            <a:lvl5pPr marL="0" marR="0" indent="9144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5pPr>
            <a:lvl6pPr marL="0" marR="0" indent="11430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6pPr>
            <a:lvl7pPr marL="0" marR="0" indent="1371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7pPr>
            <a:lvl8pPr marL="0" marR="0" indent="1600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8pPr>
            <a:lvl9pPr marL="0" marR="0" indent="1828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9pPr>
          </a:lstStyle>
          <a:p>
            <a:pPr hangingPunct="1"/>
            <a:r>
              <a:rPr lang="en-US" sz="8000" b="1" dirty="0" smtClean="0">
                <a:latin typeface="+mn-lt"/>
              </a:rPr>
              <a:t>LOREM IPSUM IS SIMPLY DUMMY TEXT</a:t>
            </a:r>
            <a:endParaRPr lang="en-US" sz="8000" b="1" dirty="0">
              <a:latin typeface="+mn-l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15861254" y="4144234"/>
            <a:ext cx="4849140" cy="5466348"/>
          </a:xfrm>
          <a:ln w="127000">
            <a:solidFill>
              <a:schemeClr val="accent1"/>
            </a:solidFill>
          </a:ln>
        </p:spPr>
        <p:txBody>
          <a:bodyPr/>
          <a:lstStyle/>
          <a:p>
            <a:endParaRPr lang="en-US"/>
          </a:p>
        </p:txBody>
      </p:sp>
      <p:sp>
        <p:nvSpPr>
          <p:cNvPr id="7" name="Content Placeholder 6"/>
          <p:cNvSpPr>
            <a:spLocks noGrp="1"/>
          </p:cNvSpPr>
          <p:nvPr>
            <p:ph sz="quarter" idx="13"/>
          </p:nvPr>
        </p:nvSpPr>
        <p:spPr>
          <a:xfrm>
            <a:off x="18346654" y="6902853"/>
            <a:ext cx="12076181" cy="13613261"/>
          </a:xfrm>
          <a:ln w="127000">
            <a:solidFill>
              <a:schemeClr val="accent1"/>
            </a:solidFill>
          </a:ln>
        </p:spPr>
        <p:txBody>
          <a:bodyPr/>
          <a:lstStyle/>
          <a:p>
            <a:endParaRPr lang="en-US"/>
          </a:p>
        </p:txBody>
      </p:sp>
      <p:sp>
        <p:nvSpPr>
          <p:cNvPr id="10" name="Content Placeholder 9"/>
          <p:cNvSpPr>
            <a:spLocks noGrp="1"/>
          </p:cNvSpPr>
          <p:nvPr>
            <p:ph sz="quarter" idx="16"/>
          </p:nvPr>
        </p:nvSpPr>
        <p:spPr>
          <a:xfrm>
            <a:off x="18589997" y="1313288"/>
            <a:ext cx="2800432" cy="3156874"/>
          </a:xfrm>
          <a:ln w="127000">
            <a:solidFill>
              <a:schemeClr val="accent1"/>
            </a:solidFill>
          </a:ln>
        </p:spPr>
        <p:txBody>
          <a:bodyPr/>
          <a:lstStyle/>
          <a:p>
            <a:endParaRPr lang="en-US" dirty="0"/>
          </a:p>
        </p:txBody>
      </p:sp>
      <p:sp>
        <p:nvSpPr>
          <p:cNvPr id="427" name="Shape 427"/>
          <p:cNvSpPr/>
          <p:nvPr/>
        </p:nvSpPr>
        <p:spPr>
          <a:xfrm>
            <a:off x="21134804" y="3682667"/>
            <a:ext cx="2760415" cy="310929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p>
        </p:txBody>
      </p:sp>
      <p:sp>
        <p:nvSpPr>
          <p:cNvPr id="428" name="Shape 428"/>
          <p:cNvSpPr/>
          <p:nvPr/>
        </p:nvSpPr>
        <p:spPr>
          <a:xfrm>
            <a:off x="14552569" y="4046264"/>
            <a:ext cx="1782323"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429" name="Shape 429"/>
          <p:cNvSpPr/>
          <p:nvPr/>
        </p:nvSpPr>
        <p:spPr>
          <a:xfrm>
            <a:off x="19888148" y="7633758"/>
            <a:ext cx="1782324"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12" name="Shape 255"/>
          <p:cNvSpPr txBox="1">
            <a:spLocks/>
          </p:cNvSpPr>
          <p:nvPr/>
        </p:nvSpPr>
        <p:spPr>
          <a:xfrm>
            <a:off x="1551375" y="5885268"/>
            <a:ext cx="11932543" cy="5380634"/>
          </a:xfrm>
          <a:prstGeom prst="rect">
            <a:avLst/>
          </a:prstGeom>
        </p:spPr>
        <p:txBody>
          <a:bodyPr/>
          <a:lstStyle>
            <a:lvl1pPr marL="42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1pPr>
            <a:lvl2pPr marL="106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2pPr>
            <a:lvl3pPr marL="169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3pPr>
            <a:lvl4pPr marL="233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4pPr>
            <a:lvl5pPr marL="296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5pPr>
            <a:lvl6pPr marL="360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6pPr>
            <a:lvl7pPr marL="423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7pPr>
            <a:lvl8pPr marL="487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8pPr>
            <a:lvl9pPr marL="550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9pPr>
          </a:lstStyle>
          <a:p>
            <a:pPr marL="0" indent="0" hangingPunct="1">
              <a:buNone/>
            </a:pP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is simply dummy text of the printing and typesetting industry. </a:t>
            </a: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latin typeface="+mn-lt"/>
              </a:rPr>
              <a:t>popularised</a:t>
            </a:r>
            <a:r>
              <a:rPr lang="en-US" dirty="0" smtClean="0">
                <a:latin typeface="+mn-lt"/>
              </a:rPr>
              <a:t> in the 1960s with the release of </a:t>
            </a:r>
            <a:r>
              <a:rPr lang="en-US" dirty="0" err="1" smtClean="0">
                <a:latin typeface="+mn-lt"/>
              </a:rPr>
              <a:t>Letraset</a:t>
            </a:r>
            <a:r>
              <a:rPr lang="en-US" dirty="0" smtClean="0">
                <a:latin typeface="+mn-lt"/>
              </a:rPr>
              <a:t> sheets containing </a:t>
            </a:r>
            <a:r>
              <a:rPr lang="en-US" dirty="0" err="1" smtClean="0">
                <a:latin typeface="+mn-lt"/>
              </a:rPr>
              <a:t>Lorem</a:t>
            </a:r>
            <a:endParaRPr lang="en-US" dirty="0">
              <a:latin typeface="+mn-lt"/>
            </a:endParaRPr>
          </a:p>
        </p:txBody>
      </p:sp>
      <p:sp>
        <p:nvSpPr>
          <p:cNvPr id="13" name="Shape 254"/>
          <p:cNvSpPr txBox="1">
            <a:spLocks/>
          </p:cNvSpPr>
          <p:nvPr/>
        </p:nvSpPr>
        <p:spPr>
          <a:xfrm>
            <a:off x="1518718" y="2527449"/>
            <a:ext cx="12416971" cy="2834780"/>
          </a:xfrm>
          <a:prstGeom prst="rect">
            <a:avLst/>
          </a:prstGeom>
        </p:spPr>
        <p:txBody>
          <a:bodyPr/>
          <a:lstStyle>
            <a:lvl1pPr marL="0" marR="0" indent="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1pPr>
            <a:lvl2pPr marL="0" marR="0" indent="228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2pPr>
            <a:lvl3pPr marL="0" marR="0" indent="457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3pPr>
            <a:lvl4pPr marL="0" marR="0" indent="685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4pPr>
            <a:lvl5pPr marL="0" marR="0" indent="9144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5pPr>
            <a:lvl6pPr marL="0" marR="0" indent="11430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6pPr>
            <a:lvl7pPr marL="0" marR="0" indent="1371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7pPr>
            <a:lvl8pPr marL="0" marR="0" indent="1600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8pPr>
            <a:lvl9pPr marL="0" marR="0" indent="1828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9pPr>
          </a:lstStyle>
          <a:p>
            <a:pPr hangingPunct="1"/>
            <a:r>
              <a:rPr lang="en-US" sz="8000" b="1" dirty="0" smtClean="0">
                <a:latin typeface="+mn-lt"/>
              </a:rPr>
              <a:t>LOREM IPSUM IS SIMPLY DUMMY TEXT</a:t>
            </a:r>
            <a:endParaRPr lang="en-US" sz="8000" b="1" dirty="0">
              <a:latin typeface="+mn-lt"/>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p:nvPr/>
        </p:nvSpPr>
        <p:spPr>
          <a:xfrm>
            <a:off x="581077" y="11454416"/>
            <a:ext cx="7658994" cy="2007584"/>
          </a:xfrm>
          <a:prstGeom prst="rect">
            <a:avLst/>
          </a:prstGeom>
          <a:solidFill>
            <a:srgbClr val="FFFFFF"/>
          </a:solidFill>
          <a:ln w="12700">
            <a:miter lim="400000"/>
          </a:ln>
        </p:spPr>
        <p:txBody>
          <a:bodyPr lIns="50800" tIns="50800" rIns="50800" bIns="50800" anchor="ctr"/>
          <a:lstStyle/>
          <a:p>
            <a:pPr algn="ctr">
              <a:spcBef>
                <a:spcPts val="0"/>
              </a:spcBef>
              <a:defRPr sz="3200">
                <a:solidFill>
                  <a:srgbClr val="FFFFFF"/>
                </a:solidFill>
              </a:defRPr>
            </a:pPr>
            <a:endParaRPr/>
          </a:p>
        </p:txBody>
      </p:sp>
      <p:sp>
        <p:nvSpPr>
          <p:cNvPr id="5" name="Content Placeholder 4"/>
          <p:cNvSpPr>
            <a:spLocks noGrp="1"/>
          </p:cNvSpPr>
          <p:nvPr>
            <p:ph sz="quarter" idx="11"/>
          </p:nvPr>
        </p:nvSpPr>
        <p:spPr>
          <a:xfrm>
            <a:off x="-5983767" y="6921083"/>
            <a:ext cx="12025770" cy="13556433"/>
          </a:xfrm>
          <a:ln w="127000">
            <a:solidFill>
              <a:schemeClr val="accent1"/>
            </a:solidFill>
          </a:ln>
        </p:spPr>
        <p:txBody>
          <a:bodyPr/>
          <a:lstStyle/>
          <a:p>
            <a:endParaRPr lang="en-US" dirty="0"/>
          </a:p>
        </p:txBody>
      </p:sp>
      <p:sp>
        <p:nvSpPr>
          <p:cNvPr id="4" name="Content Placeholder 3"/>
          <p:cNvSpPr>
            <a:spLocks noGrp="1"/>
          </p:cNvSpPr>
          <p:nvPr>
            <p:ph sz="quarter" idx="10"/>
          </p:nvPr>
        </p:nvSpPr>
        <p:spPr>
          <a:xfrm>
            <a:off x="3626573" y="4168504"/>
            <a:ext cx="4849140" cy="5466348"/>
          </a:xfrm>
          <a:ln w="127000">
            <a:solidFill>
              <a:schemeClr val="accent1"/>
            </a:solidFill>
          </a:ln>
        </p:spPr>
        <p:txBody>
          <a:bodyPr/>
          <a:lstStyle/>
          <a:p>
            <a:endParaRPr lang="en-US"/>
          </a:p>
        </p:txBody>
      </p:sp>
      <p:sp>
        <p:nvSpPr>
          <p:cNvPr id="8" name="Content Placeholder 7"/>
          <p:cNvSpPr>
            <a:spLocks noGrp="1"/>
          </p:cNvSpPr>
          <p:nvPr>
            <p:ph sz="quarter" idx="14"/>
          </p:nvPr>
        </p:nvSpPr>
        <p:spPr>
          <a:xfrm>
            <a:off x="3630061" y="1035900"/>
            <a:ext cx="2787662" cy="3142481"/>
          </a:xfrm>
          <a:ln w="127000">
            <a:solidFill>
              <a:schemeClr val="accent1"/>
            </a:solidFill>
          </a:ln>
        </p:spPr>
        <p:txBody>
          <a:bodyPr/>
          <a:lstStyle/>
          <a:p>
            <a:endParaRPr lang="en-US"/>
          </a:p>
        </p:txBody>
      </p:sp>
      <p:sp>
        <p:nvSpPr>
          <p:cNvPr id="437" name="Shape 437"/>
          <p:cNvSpPr/>
          <p:nvPr/>
        </p:nvSpPr>
        <p:spPr>
          <a:xfrm>
            <a:off x="510004" y="2560153"/>
            <a:ext cx="2760415" cy="310929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p>
        </p:txBody>
      </p:sp>
      <p:sp>
        <p:nvSpPr>
          <p:cNvPr id="438" name="Shape 438"/>
          <p:cNvSpPr/>
          <p:nvPr/>
        </p:nvSpPr>
        <p:spPr>
          <a:xfrm>
            <a:off x="2284369" y="4046264"/>
            <a:ext cx="1782323"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439" name="Shape 439"/>
          <p:cNvSpPr/>
          <p:nvPr/>
        </p:nvSpPr>
        <p:spPr>
          <a:xfrm>
            <a:off x="3733748" y="8087761"/>
            <a:ext cx="1782324" cy="200758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13" name="Shape 255"/>
          <p:cNvSpPr txBox="1">
            <a:spLocks/>
          </p:cNvSpPr>
          <p:nvPr/>
        </p:nvSpPr>
        <p:spPr>
          <a:xfrm>
            <a:off x="10466775" y="6192486"/>
            <a:ext cx="11932543" cy="5380634"/>
          </a:xfrm>
          <a:prstGeom prst="rect">
            <a:avLst/>
          </a:prstGeom>
        </p:spPr>
        <p:txBody>
          <a:bodyPr/>
          <a:lstStyle>
            <a:lvl1pPr marL="42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1pPr>
            <a:lvl2pPr marL="106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2pPr>
            <a:lvl3pPr marL="169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3pPr>
            <a:lvl4pPr marL="233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4pPr>
            <a:lvl5pPr marL="296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5pPr>
            <a:lvl6pPr marL="360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6pPr>
            <a:lvl7pPr marL="423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7pPr>
            <a:lvl8pPr marL="487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8pPr>
            <a:lvl9pPr marL="550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9pPr>
          </a:lstStyle>
          <a:p>
            <a:pPr marL="0" indent="0" hangingPunct="1">
              <a:buNone/>
            </a:pP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is simply dummy text of the printing and typesetting industry. </a:t>
            </a: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latin typeface="+mn-lt"/>
              </a:rPr>
              <a:t>popularised</a:t>
            </a:r>
            <a:r>
              <a:rPr lang="en-US" dirty="0" smtClean="0">
                <a:latin typeface="+mn-lt"/>
              </a:rPr>
              <a:t> in the 1960s with the release of </a:t>
            </a:r>
            <a:r>
              <a:rPr lang="en-US" dirty="0" err="1" smtClean="0">
                <a:latin typeface="+mn-lt"/>
              </a:rPr>
              <a:t>Letraset</a:t>
            </a:r>
            <a:r>
              <a:rPr lang="en-US" dirty="0" smtClean="0">
                <a:latin typeface="+mn-lt"/>
              </a:rPr>
              <a:t> sheets containing </a:t>
            </a:r>
            <a:r>
              <a:rPr lang="en-US" dirty="0" err="1" smtClean="0">
                <a:latin typeface="+mn-lt"/>
              </a:rPr>
              <a:t>Lorem</a:t>
            </a:r>
            <a:endParaRPr lang="en-US" dirty="0">
              <a:latin typeface="+mn-lt"/>
            </a:endParaRPr>
          </a:p>
        </p:txBody>
      </p:sp>
      <p:sp>
        <p:nvSpPr>
          <p:cNvPr id="14" name="Shape 254"/>
          <p:cNvSpPr txBox="1">
            <a:spLocks/>
          </p:cNvSpPr>
          <p:nvPr/>
        </p:nvSpPr>
        <p:spPr>
          <a:xfrm>
            <a:off x="10434118" y="2834667"/>
            <a:ext cx="12416971" cy="2834780"/>
          </a:xfrm>
          <a:prstGeom prst="rect">
            <a:avLst/>
          </a:prstGeom>
        </p:spPr>
        <p:txBody>
          <a:bodyPr/>
          <a:lstStyle>
            <a:lvl1pPr marL="0" marR="0" indent="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1pPr>
            <a:lvl2pPr marL="0" marR="0" indent="228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2pPr>
            <a:lvl3pPr marL="0" marR="0" indent="457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3pPr>
            <a:lvl4pPr marL="0" marR="0" indent="685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4pPr>
            <a:lvl5pPr marL="0" marR="0" indent="9144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5pPr>
            <a:lvl6pPr marL="0" marR="0" indent="11430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6pPr>
            <a:lvl7pPr marL="0" marR="0" indent="1371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7pPr>
            <a:lvl8pPr marL="0" marR="0" indent="1600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8pPr>
            <a:lvl9pPr marL="0" marR="0" indent="1828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9pPr>
          </a:lstStyle>
          <a:p>
            <a:pPr hangingPunct="1"/>
            <a:r>
              <a:rPr lang="en-US" sz="8000" b="1" dirty="0" smtClean="0">
                <a:latin typeface="+mn-lt"/>
              </a:rPr>
              <a:t>LOREM IPSUM IS SIMPLY DUMMY TEXT</a:t>
            </a:r>
            <a:endParaRPr lang="en-US" sz="8000" b="1" dirty="0">
              <a:latin typeface="+mn-lt"/>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18737564" y="9349485"/>
            <a:ext cx="2757213" cy="3108157"/>
          </a:xfrm>
          <a:ln w="127000">
            <a:solidFill>
              <a:schemeClr val="accent1"/>
            </a:solidFill>
          </a:ln>
        </p:spPr>
        <p:txBody>
          <a:bodyPr/>
          <a:lstStyle/>
          <a:p>
            <a:endParaRPr lang="en-US"/>
          </a:p>
        </p:txBody>
      </p:sp>
      <p:sp>
        <p:nvSpPr>
          <p:cNvPr id="9" name="Content Placeholder 8"/>
          <p:cNvSpPr>
            <a:spLocks noGrp="1"/>
          </p:cNvSpPr>
          <p:nvPr>
            <p:ph sz="quarter" idx="15"/>
          </p:nvPr>
        </p:nvSpPr>
        <p:spPr>
          <a:xfrm>
            <a:off x="18359922" y="-6793761"/>
            <a:ext cx="12059198" cy="13594116"/>
          </a:xfrm>
          <a:ln w="127000">
            <a:solidFill>
              <a:schemeClr val="accent1"/>
            </a:solidFill>
          </a:ln>
        </p:spPr>
        <p:txBody>
          <a:bodyPr/>
          <a:lstStyle/>
          <a:p>
            <a:endParaRPr lang="en-US"/>
          </a:p>
        </p:txBody>
      </p:sp>
      <p:sp>
        <p:nvSpPr>
          <p:cNvPr id="10" name="Content Placeholder 9"/>
          <p:cNvSpPr>
            <a:spLocks noGrp="1"/>
          </p:cNvSpPr>
          <p:nvPr>
            <p:ph sz="quarter" idx="16"/>
          </p:nvPr>
        </p:nvSpPr>
        <p:spPr>
          <a:xfrm>
            <a:off x="15820177" y="4203361"/>
            <a:ext cx="4849140" cy="5466348"/>
          </a:xfrm>
          <a:ln w="127000">
            <a:solidFill>
              <a:schemeClr val="accent1"/>
            </a:solidFill>
          </a:ln>
        </p:spPr>
        <p:txBody>
          <a:bodyPr/>
          <a:lstStyle/>
          <a:p>
            <a:endParaRPr lang="en-US"/>
          </a:p>
        </p:txBody>
      </p:sp>
      <p:sp>
        <p:nvSpPr>
          <p:cNvPr id="446" name="Shape 446"/>
          <p:cNvSpPr/>
          <p:nvPr/>
        </p:nvSpPr>
        <p:spPr>
          <a:xfrm>
            <a:off x="21261804" y="7009072"/>
            <a:ext cx="2760415" cy="310929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p>
        </p:txBody>
      </p:sp>
      <p:sp>
        <p:nvSpPr>
          <p:cNvPr id="447" name="Shape 447"/>
          <p:cNvSpPr/>
          <p:nvPr/>
        </p:nvSpPr>
        <p:spPr>
          <a:xfrm>
            <a:off x="17406585" y="11158264"/>
            <a:ext cx="1782323"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448" name="Shape 448"/>
          <p:cNvSpPr/>
          <p:nvPr/>
        </p:nvSpPr>
        <p:spPr>
          <a:xfrm>
            <a:off x="20091348" y="4509558"/>
            <a:ext cx="1782324"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14" name="Shape 255"/>
          <p:cNvSpPr txBox="1">
            <a:spLocks/>
          </p:cNvSpPr>
          <p:nvPr/>
        </p:nvSpPr>
        <p:spPr>
          <a:xfrm>
            <a:off x="1551375" y="5885268"/>
            <a:ext cx="11932543" cy="5380634"/>
          </a:xfrm>
          <a:prstGeom prst="rect">
            <a:avLst/>
          </a:prstGeom>
        </p:spPr>
        <p:txBody>
          <a:bodyPr/>
          <a:lstStyle>
            <a:lvl1pPr marL="42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1pPr>
            <a:lvl2pPr marL="106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2pPr>
            <a:lvl3pPr marL="169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3pPr>
            <a:lvl4pPr marL="233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4pPr>
            <a:lvl5pPr marL="296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5pPr>
            <a:lvl6pPr marL="360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6pPr>
            <a:lvl7pPr marL="423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7pPr>
            <a:lvl8pPr marL="487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8pPr>
            <a:lvl9pPr marL="550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9pPr>
          </a:lstStyle>
          <a:p>
            <a:pPr marL="0" indent="0" hangingPunct="1">
              <a:buNone/>
            </a:pP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is simply dummy text of the printing and typesetting industry. </a:t>
            </a: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latin typeface="+mn-lt"/>
              </a:rPr>
              <a:t>popularised</a:t>
            </a:r>
            <a:r>
              <a:rPr lang="en-US" dirty="0" smtClean="0">
                <a:latin typeface="+mn-lt"/>
              </a:rPr>
              <a:t> in the 1960s with the release of </a:t>
            </a:r>
            <a:r>
              <a:rPr lang="en-US" dirty="0" err="1" smtClean="0">
                <a:latin typeface="+mn-lt"/>
              </a:rPr>
              <a:t>Letraset</a:t>
            </a:r>
            <a:r>
              <a:rPr lang="en-US" dirty="0" smtClean="0">
                <a:latin typeface="+mn-lt"/>
              </a:rPr>
              <a:t> sheets containing </a:t>
            </a:r>
            <a:r>
              <a:rPr lang="en-US" dirty="0" err="1" smtClean="0">
                <a:latin typeface="+mn-lt"/>
              </a:rPr>
              <a:t>Lorem</a:t>
            </a:r>
            <a:endParaRPr lang="en-US" dirty="0">
              <a:latin typeface="+mn-lt"/>
            </a:endParaRPr>
          </a:p>
        </p:txBody>
      </p:sp>
      <p:sp>
        <p:nvSpPr>
          <p:cNvPr id="15" name="Shape 254"/>
          <p:cNvSpPr txBox="1">
            <a:spLocks/>
          </p:cNvSpPr>
          <p:nvPr/>
        </p:nvSpPr>
        <p:spPr>
          <a:xfrm>
            <a:off x="1518718" y="2527449"/>
            <a:ext cx="12416971" cy="2834780"/>
          </a:xfrm>
          <a:prstGeom prst="rect">
            <a:avLst/>
          </a:prstGeom>
        </p:spPr>
        <p:txBody>
          <a:bodyPr/>
          <a:lstStyle>
            <a:lvl1pPr marL="0" marR="0" indent="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1pPr>
            <a:lvl2pPr marL="0" marR="0" indent="228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2pPr>
            <a:lvl3pPr marL="0" marR="0" indent="457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3pPr>
            <a:lvl4pPr marL="0" marR="0" indent="685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4pPr>
            <a:lvl5pPr marL="0" marR="0" indent="9144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5pPr>
            <a:lvl6pPr marL="0" marR="0" indent="11430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6pPr>
            <a:lvl7pPr marL="0" marR="0" indent="1371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7pPr>
            <a:lvl8pPr marL="0" marR="0" indent="1600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8pPr>
            <a:lvl9pPr marL="0" marR="0" indent="1828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9pPr>
          </a:lstStyle>
          <a:p>
            <a:pPr hangingPunct="1"/>
            <a:r>
              <a:rPr lang="en-US" sz="8000" b="1" dirty="0" smtClean="0">
                <a:latin typeface="+mn-lt"/>
              </a:rPr>
              <a:t>LOREM IPSUM IS SIMPLY DUMMY TEXT</a:t>
            </a:r>
            <a:endParaRPr lang="en-US" sz="8000" b="1" dirty="0">
              <a:latin typeface="+mn-lt"/>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p:nvPr/>
        </p:nvSpPr>
        <p:spPr>
          <a:xfrm rot="5400000">
            <a:off x="-1937825" y="4487354"/>
            <a:ext cx="3547029" cy="399532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A6AAA9"/>
          </a:solidFill>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51" name="Shape 451"/>
          <p:cNvSpPr/>
          <p:nvPr/>
        </p:nvSpPr>
        <p:spPr>
          <a:xfrm rot="5400000">
            <a:off x="2977098" y="4500455"/>
            <a:ext cx="3547028" cy="399532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A6AAA9"/>
          </a:solidFill>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52" name="Shape 452"/>
          <p:cNvSpPr/>
          <p:nvPr/>
        </p:nvSpPr>
        <p:spPr>
          <a:xfrm>
            <a:off x="-2667266" y="4357847"/>
            <a:ext cx="9921755" cy="4313577"/>
          </a:xfrm>
          <a:custGeom>
            <a:avLst/>
            <a:gdLst/>
            <a:ahLst/>
            <a:cxnLst>
              <a:cxn ang="0">
                <a:pos x="wd2" y="hd2"/>
              </a:cxn>
              <a:cxn ang="5400000">
                <a:pos x="wd2" y="hd2"/>
              </a:cxn>
              <a:cxn ang="10800000">
                <a:pos x="wd2" y="hd2"/>
              </a:cxn>
              <a:cxn ang="16200000">
                <a:pos x="wd2" y="hd2"/>
              </a:cxn>
            </a:cxnLst>
            <a:rect l="0" t="0" r="r" b="b"/>
            <a:pathLst>
              <a:path w="21600" h="21585" extrusionOk="0">
                <a:moveTo>
                  <a:pt x="0" y="10850"/>
                </a:moveTo>
                <a:lnTo>
                  <a:pt x="2525" y="853"/>
                </a:lnTo>
                <a:cubicBezTo>
                  <a:pt x="2595" y="570"/>
                  <a:pt x="2699" y="339"/>
                  <a:pt x="2824" y="189"/>
                </a:cubicBezTo>
                <a:cubicBezTo>
                  <a:pt x="2917" y="79"/>
                  <a:pt x="3018" y="16"/>
                  <a:pt x="3122" y="4"/>
                </a:cubicBezTo>
                <a:lnTo>
                  <a:pt x="7678" y="4"/>
                </a:lnTo>
                <a:cubicBezTo>
                  <a:pt x="7807" y="-15"/>
                  <a:pt x="7936" y="43"/>
                  <a:pt x="8052" y="173"/>
                </a:cubicBezTo>
                <a:cubicBezTo>
                  <a:pt x="8176" y="311"/>
                  <a:pt x="8281" y="526"/>
                  <a:pt x="8355" y="792"/>
                </a:cubicBezTo>
                <a:lnTo>
                  <a:pt x="13197" y="20605"/>
                </a:lnTo>
                <a:cubicBezTo>
                  <a:pt x="13262" y="20849"/>
                  <a:pt x="13348" y="21059"/>
                  <a:pt x="13451" y="21221"/>
                </a:cubicBezTo>
                <a:cubicBezTo>
                  <a:pt x="13589" y="21441"/>
                  <a:pt x="13752" y="21567"/>
                  <a:pt x="13919" y="21585"/>
                </a:cubicBezTo>
                <a:lnTo>
                  <a:pt x="18369" y="21585"/>
                </a:lnTo>
                <a:cubicBezTo>
                  <a:pt x="18524" y="21555"/>
                  <a:pt x="18673" y="21441"/>
                  <a:pt x="18805" y="21253"/>
                </a:cubicBezTo>
                <a:cubicBezTo>
                  <a:pt x="18927" y="21079"/>
                  <a:pt x="19030" y="20847"/>
                  <a:pt x="19109" y="20573"/>
                </a:cubicBezTo>
                <a:lnTo>
                  <a:pt x="21600" y="10622"/>
                </a:lnTo>
              </a:path>
            </a:pathLst>
          </a:custGeom>
          <a:ln w="38100">
            <a:solidFill>
              <a:srgbClr val="312D3A"/>
            </a:solidFill>
            <a:prstDash val="sysDot"/>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53" name="Shape 453"/>
          <p:cNvSpPr/>
          <p:nvPr/>
        </p:nvSpPr>
        <p:spPr>
          <a:xfrm rot="5400000">
            <a:off x="7961210" y="4487354"/>
            <a:ext cx="3547028" cy="399532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A6AAA9"/>
          </a:solidFill>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54" name="Shape 454"/>
          <p:cNvSpPr/>
          <p:nvPr/>
        </p:nvSpPr>
        <p:spPr>
          <a:xfrm rot="5400000">
            <a:off x="12876131" y="4500455"/>
            <a:ext cx="3547028" cy="399532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A6AAA9"/>
          </a:solidFill>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55" name="Shape 455"/>
          <p:cNvSpPr/>
          <p:nvPr/>
        </p:nvSpPr>
        <p:spPr>
          <a:xfrm>
            <a:off x="7231768" y="4357847"/>
            <a:ext cx="9921754" cy="4313577"/>
          </a:xfrm>
          <a:custGeom>
            <a:avLst/>
            <a:gdLst/>
            <a:ahLst/>
            <a:cxnLst>
              <a:cxn ang="0">
                <a:pos x="wd2" y="hd2"/>
              </a:cxn>
              <a:cxn ang="5400000">
                <a:pos x="wd2" y="hd2"/>
              </a:cxn>
              <a:cxn ang="10800000">
                <a:pos x="wd2" y="hd2"/>
              </a:cxn>
              <a:cxn ang="16200000">
                <a:pos x="wd2" y="hd2"/>
              </a:cxn>
            </a:cxnLst>
            <a:rect l="0" t="0" r="r" b="b"/>
            <a:pathLst>
              <a:path w="21600" h="21585" extrusionOk="0">
                <a:moveTo>
                  <a:pt x="0" y="10850"/>
                </a:moveTo>
                <a:lnTo>
                  <a:pt x="2525" y="853"/>
                </a:lnTo>
                <a:cubicBezTo>
                  <a:pt x="2595" y="570"/>
                  <a:pt x="2699" y="339"/>
                  <a:pt x="2824" y="189"/>
                </a:cubicBezTo>
                <a:cubicBezTo>
                  <a:pt x="2917" y="79"/>
                  <a:pt x="3018" y="16"/>
                  <a:pt x="3122" y="4"/>
                </a:cubicBezTo>
                <a:lnTo>
                  <a:pt x="7678" y="4"/>
                </a:lnTo>
                <a:cubicBezTo>
                  <a:pt x="7807" y="-15"/>
                  <a:pt x="7936" y="43"/>
                  <a:pt x="8052" y="173"/>
                </a:cubicBezTo>
                <a:cubicBezTo>
                  <a:pt x="8176" y="311"/>
                  <a:pt x="8281" y="526"/>
                  <a:pt x="8355" y="792"/>
                </a:cubicBezTo>
                <a:lnTo>
                  <a:pt x="13197" y="20605"/>
                </a:lnTo>
                <a:cubicBezTo>
                  <a:pt x="13262" y="20849"/>
                  <a:pt x="13348" y="21059"/>
                  <a:pt x="13451" y="21221"/>
                </a:cubicBezTo>
                <a:cubicBezTo>
                  <a:pt x="13589" y="21441"/>
                  <a:pt x="13752" y="21567"/>
                  <a:pt x="13919" y="21585"/>
                </a:cubicBezTo>
                <a:lnTo>
                  <a:pt x="18369" y="21585"/>
                </a:lnTo>
                <a:cubicBezTo>
                  <a:pt x="18524" y="21555"/>
                  <a:pt x="18673" y="21441"/>
                  <a:pt x="18805" y="21253"/>
                </a:cubicBezTo>
                <a:cubicBezTo>
                  <a:pt x="18927" y="21079"/>
                  <a:pt x="19030" y="20847"/>
                  <a:pt x="19109" y="20573"/>
                </a:cubicBezTo>
                <a:lnTo>
                  <a:pt x="21600" y="10622"/>
                </a:lnTo>
              </a:path>
            </a:pathLst>
          </a:custGeom>
          <a:ln w="38100">
            <a:solidFill>
              <a:srgbClr val="312D3A"/>
            </a:solidFill>
            <a:prstDash val="sysDot"/>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56" name="Shape 456"/>
          <p:cNvSpPr/>
          <p:nvPr/>
        </p:nvSpPr>
        <p:spPr>
          <a:xfrm rot="5400000">
            <a:off x="17858953" y="4487354"/>
            <a:ext cx="3547028" cy="399532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A6AAA9"/>
          </a:solidFill>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57" name="Shape 457"/>
          <p:cNvSpPr/>
          <p:nvPr/>
        </p:nvSpPr>
        <p:spPr>
          <a:xfrm rot="5400000">
            <a:off x="22773876" y="4500455"/>
            <a:ext cx="3547028" cy="399532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A6AAA9"/>
          </a:solidFill>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458" name="Shape 458"/>
          <p:cNvSpPr/>
          <p:nvPr/>
        </p:nvSpPr>
        <p:spPr>
          <a:xfrm>
            <a:off x="17129512" y="4357847"/>
            <a:ext cx="9921754" cy="4313577"/>
          </a:xfrm>
          <a:custGeom>
            <a:avLst/>
            <a:gdLst/>
            <a:ahLst/>
            <a:cxnLst>
              <a:cxn ang="0">
                <a:pos x="wd2" y="hd2"/>
              </a:cxn>
              <a:cxn ang="5400000">
                <a:pos x="wd2" y="hd2"/>
              </a:cxn>
              <a:cxn ang="10800000">
                <a:pos x="wd2" y="hd2"/>
              </a:cxn>
              <a:cxn ang="16200000">
                <a:pos x="wd2" y="hd2"/>
              </a:cxn>
            </a:cxnLst>
            <a:rect l="0" t="0" r="r" b="b"/>
            <a:pathLst>
              <a:path w="21600" h="21585" extrusionOk="0">
                <a:moveTo>
                  <a:pt x="0" y="10850"/>
                </a:moveTo>
                <a:lnTo>
                  <a:pt x="2525" y="853"/>
                </a:lnTo>
                <a:cubicBezTo>
                  <a:pt x="2595" y="570"/>
                  <a:pt x="2699" y="339"/>
                  <a:pt x="2824" y="189"/>
                </a:cubicBezTo>
                <a:cubicBezTo>
                  <a:pt x="2917" y="79"/>
                  <a:pt x="3018" y="16"/>
                  <a:pt x="3122" y="4"/>
                </a:cubicBezTo>
                <a:lnTo>
                  <a:pt x="7678" y="4"/>
                </a:lnTo>
                <a:cubicBezTo>
                  <a:pt x="7807" y="-15"/>
                  <a:pt x="7936" y="43"/>
                  <a:pt x="8052" y="173"/>
                </a:cubicBezTo>
                <a:cubicBezTo>
                  <a:pt x="8176" y="311"/>
                  <a:pt x="8281" y="526"/>
                  <a:pt x="8355" y="792"/>
                </a:cubicBezTo>
                <a:lnTo>
                  <a:pt x="13197" y="20605"/>
                </a:lnTo>
                <a:cubicBezTo>
                  <a:pt x="13262" y="20849"/>
                  <a:pt x="13348" y="21059"/>
                  <a:pt x="13451" y="21221"/>
                </a:cubicBezTo>
                <a:cubicBezTo>
                  <a:pt x="13589" y="21441"/>
                  <a:pt x="13752" y="21567"/>
                  <a:pt x="13919" y="21585"/>
                </a:cubicBezTo>
                <a:lnTo>
                  <a:pt x="18369" y="21585"/>
                </a:lnTo>
                <a:cubicBezTo>
                  <a:pt x="18524" y="21555"/>
                  <a:pt x="18673" y="21441"/>
                  <a:pt x="18805" y="21253"/>
                </a:cubicBezTo>
                <a:cubicBezTo>
                  <a:pt x="18927" y="21079"/>
                  <a:pt x="19030" y="20847"/>
                  <a:pt x="19109" y="20573"/>
                </a:cubicBezTo>
                <a:lnTo>
                  <a:pt x="21600" y="10622"/>
                </a:lnTo>
              </a:path>
            </a:pathLst>
          </a:custGeom>
          <a:ln w="38100">
            <a:solidFill>
              <a:srgbClr val="312D3A"/>
            </a:solidFill>
            <a:prstDash val="sysDot"/>
            <a:miter lim="400000"/>
          </a:ln>
        </p:spPr>
        <p:txBody>
          <a:bodyPr lIns="50800" tIns="50800" rIns="50800" bIns="50800" anchor="ctr"/>
          <a:lstStyle/>
          <a:p>
            <a:pPr algn="ctr">
              <a:spcBef>
                <a:spcPts val="0"/>
              </a:spcBef>
              <a:defRPr sz="3200">
                <a:solidFill>
                  <a:srgbClr val="000000"/>
                </a:solidFill>
              </a:defRPr>
            </a:pPr>
            <a:endParaRPr>
              <a:latin typeface="+mn-lt"/>
            </a:endParaRPr>
          </a:p>
        </p:txBody>
      </p:sp>
      <p:grpSp>
        <p:nvGrpSpPr>
          <p:cNvPr id="461" name="Group 461"/>
          <p:cNvGrpSpPr/>
          <p:nvPr/>
        </p:nvGrpSpPr>
        <p:grpSpPr>
          <a:xfrm>
            <a:off x="1275048" y="1253404"/>
            <a:ext cx="6951128" cy="2920012"/>
            <a:chOff x="0" y="0"/>
            <a:chExt cx="6951126" cy="2920010"/>
          </a:xfrm>
        </p:grpSpPr>
        <p:sp>
          <p:nvSpPr>
            <p:cNvPr id="459" name="Shape 459"/>
            <p:cNvSpPr/>
            <p:nvPr/>
          </p:nvSpPr>
          <p:spPr>
            <a:xfrm>
              <a:off x="0" y="0"/>
              <a:ext cx="6951127" cy="22521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lstStyle>
            <a:p>
              <a:r>
                <a:rPr>
                  <a:latin typeface="+mn-lt"/>
                </a:rPr>
                <a:t>Lorem Ipsum is simply dummy text of the printing and typesetting industry. Lorem Ipsum has been type and scrambled it to make.</a:t>
              </a:r>
            </a:p>
          </p:txBody>
        </p:sp>
        <p:sp>
          <p:nvSpPr>
            <p:cNvPr id="460" name="Shape 460"/>
            <p:cNvSpPr/>
            <p:nvPr/>
          </p:nvSpPr>
          <p:spPr>
            <a:xfrm rot="5400000">
              <a:off x="3410690" y="2749246"/>
              <a:ext cx="129747"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grpSp>
        <p:nvGrpSpPr>
          <p:cNvPr id="464" name="Group 464"/>
          <p:cNvGrpSpPr/>
          <p:nvPr/>
        </p:nvGrpSpPr>
        <p:grpSpPr>
          <a:xfrm>
            <a:off x="11174082" y="1253404"/>
            <a:ext cx="6951128" cy="2920012"/>
            <a:chOff x="0" y="0"/>
            <a:chExt cx="6951126" cy="2920010"/>
          </a:xfrm>
        </p:grpSpPr>
        <p:sp>
          <p:nvSpPr>
            <p:cNvPr id="462" name="Shape 462"/>
            <p:cNvSpPr/>
            <p:nvPr/>
          </p:nvSpPr>
          <p:spPr>
            <a:xfrm>
              <a:off x="0" y="0"/>
              <a:ext cx="6951127" cy="22521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lstStyle>
            <a:p>
              <a:r>
                <a:rPr>
                  <a:latin typeface="+mn-lt"/>
                </a:rPr>
                <a:t>Lorem Ipsum is simply dummy text of the printing and typesetting industry. Lorem Ipsum has been type and scrambled it to make.</a:t>
              </a:r>
            </a:p>
          </p:txBody>
        </p:sp>
        <p:sp>
          <p:nvSpPr>
            <p:cNvPr id="463" name="Shape 463"/>
            <p:cNvSpPr/>
            <p:nvPr/>
          </p:nvSpPr>
          <p:spPr>
            <a:xfrm rot="5400000">
              <a:off x="3410690" y="2749246"/>
              <a:ext cx="129747"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grpSp>
        <p:nvGrpSpPr>
          <p:cNvPr id="467" name="Group 467"/>
          <p:cNvGrpSpPr/>
          <p:nvPr/>
        </p:nvGrpSpPr>
        <p:grpSpPr>
          <a:xfrm>
            <a:off x="6259159" y="8796617"/>
            <a:ext cx="6951128" cy="2690519"/>
            <a:chOff x="0" y="-438341"/>
            <a:chExt cx="6951126" cy="2690517"/>
          </a:xfrm>
        </p:grpSpPr>
        <p:sp>
          <p:nvSpPr>
            <p:cNvPr id="465" name="Shape 465"/>
            <p:cNvSpPr/>
            <p:nvPr/>
          </p:nvSpPr>
          <p:spPr>
            <a:xfrm>
              <a:off x="0" y="0"/>
              <a:ext cx="6951127" cy="22521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lstStyle>
            <a:p>
              <a:r>
                <a:rPr>
                  <a:latin typeface="+mn-lt"/>
                </a:rPr>
                <a:t>Lorem Ipsum is simply dummy text of the printing and typesetting industry. Lorem Ipsum has been type and scrambled it to make.</a:t>
              </a:r>
            </a:p>
          </p:txBody>
        </p:sp>
        <p:sp>
          <p:nvSpPr>
            <p:cNvPr id="466" name="Shape 466"/>
            <p:cNvSpPr/>
            <p:nvPr/>
          </p:nvSpPr>
          <p:spPr>
            <a:xfrm rot="16200000">
              <a:off x="3410690" y="-479359"/>
              <a:ext cx="129747"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grpSp>
        <p:nvGrpSpPr>
          <p:cNvPr id="470" name="Group 470"/>
          <p:cNvGrpSpPr/>
          <p:nvPr/>
        </p:nvGrpSpPr>
        <p:grpSpPr>
          <a:xfrm>
            <a:off x="16156903" y="8785952"/>
            <a:ext cx="6951128" cy="2690518"/>
            <a:chOff x="0" y="-438341"/>
            <a:chExt cx="6951126" cy="2690517"/>
          </a:xfrm>
        </p:grpSpPr>
        <p:sp>
          <p:nvSpPr>
            <p:cNvPr id="468" name="Shape 468"/>
            <p:cNvSpPr/>
            <p:nvPr/>
          </p:nvSpPr>
          <p:spPr>
            <a:xfrm>
              <a:off x="0" y="0"/>
              <a:ext cx="6951127" cy="22521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lstStyle>
            <a:p>
              <a:r>
                <a:rPr>
                  <a:latin typeface="+mn-lt"/>
                </a:rPr>
                <a:t>Lorem Ipsum is simply dummy text of the printing and typesetting industry. Lorem Ipsum has been type and scrambled it to make.</a:t>
              </a:r>
            </a:p>
          </p:txBody>
        </p:sp>
        <p:sp>
          <p:nvSpPr>
            <p:cNvPr id="469" name="Shape 469"/>
            <p:cNvSpPr/>
            <p:nvPr/>
          </p:nvSpPr>
          <p:spPr>
            <a:xfrm rot="16200000">
              <a:off x="3410690" y="-479359"/>
              <a:ext cx="129747"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p:nvPr/>
        </p:nvSpPr>
        <p:spPr>
          <a:xfrm>
            <a:off x="581077" y="11454416"/>
            <a:ext cx="7658994" cy="2007584"/>
          </a:xfrm>
          <a:prstGeom prst="rect">
            <a:avLst/>
          </a:prstGeom>
          <a:solidFill>
            <a:srgbClr val="FFFFFF"/>
          </a:solidFill>
          <a:ln w="12700">
            <a:miter lim="400000"/>
          </a:ln>
        </p:spPr>
        <p:txBody>
          <a:bodyPr lIns="50800" tIns="50800" rIns="50800" bIns="50800" anchor="ctr"/>
          <a:lstStyle/>
          <a:p>
            <a:pPr algn="ctr">
              <a:spcBef>
                <a:spcPts val="0"/>
              </a:spcBef>
              <a:defRPr sz="3200">
                <a:solidFill>
                  <a:srgbClr val="FFFFFF"/>
                </a:solidFill>
              </a:defRPr>
            </a:pPr>
            <a:endParaRPr/>
          </a:p>
        </p:txBody>
      </p:sp>
      <p:sp>
        <p:nvSpPr>
          <p:cNvPr id="4" name="Content Placeholder 3"/>
          <p:cNvSpPr>
            <a:spLocks noGrp="1"/>
          </p:cNvSpPr>
          <p:nvPr>
            <p:ph sz="quarter" idx="10"/>
          </p:nvPr>
        </p:nvSpPr>
        <p:spPr>
          <a:xfrm>
            <a:off x="986310" y="6659678"/>
            <a:ext cx="4849140" cy="5466348"/>
          </a:xfrm>
          <a:ln w="127000">
            <a:solidFill>
              <a:schemeClr val="accent1"/>
            </a:solidFill>
          </a:ln>
        </p:spPr>
        <p:txBody>
          <a:bodyPr/>
          <a:lstStyle/>
          <a:p>
            <a:endParaRPr lang="en-US"/>
          </a:p>
        </p:txBody>
      </p:sp>
      <p:sp>
        <p:nvSpPr>
          <p:cNvPr id="5" name="Content Placeholder 4"/>
          <p:cNvSpPr>
            <a:spLocks noGrp="1"/>
          </p:cNvSpPr>
          <p:nvPr>
            <p:ph sz="quarter" idx="11"/>
          </p:nvPr>
        </p:nvSpPr>
        <p:spPr>
          <a:xfrm>
            <a:off x="4349616" y="4293678"/>
            <a:ext cx="2766996" cy="3119184"/>
          </a:xfrm>
          <a:ln w="127000">
            <a:solidFill>
              <a:schemeClr val="accent1"/>
            </a:solidFill>
          </a:ln>
        </p:spPr>
        <p:txBody>
          <a:bodyPr/>
          <a:lstStyle/>
          <a:p>
            <a:endParaRPr lang="en-US"/>
          </a:p>
        </p:txBody>
      </p:sp>
      <p:sp>
        <p:nvSpPr>
          <p:cNvPr id="8" name="Content Placeholder 7"/>
          <p:cNvSpPr>
            <a:spLocks noGrp="1"/>
          </p:cNvSpPr>
          <p:nvPr>
            <p:ph sz="quarter" idx="14"/>
          </p:nvPr>
        </p:nvSpPr>
        <p:spPr>
          <a:xfrm>
            <a:off x="-6019333" y="-6810267"/>
            <a:ext cx="12070062" cy="13606362"/>
          </a:xfrm>
          <a:ln w="127000">
            <a:solidFill>
              <a:schemeClr val="accent1"/>
            </a:solidFill>
          </a:ln>
        </p:spPr>
        <p:txBody>
          <a:bodyPr/>
          <a:lstStyle/>
          <a:p>
            <a:endParaRPr lang="en-US" dirty="0"/>
          </a:p>
        </p:txBody>
      </p:sp>
      <p:sp>
        <p:nvSpPr>
          <p:cNvPr id="478" name="Shape 478"/>
          <p:cNvSpPr/>
          <p:nvPr/>
        </p:nvSpPr>
        <p:spPr>
          <a:xfrm>
            <a:off x="6148804" y="10027753"/>
            <a:ext cx="2760415" cy="310929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p>
        </p:txBody>
      </p:sp>
      <p:sp>
        <p:nvSpPr>
          <p:cNvPr id="479" name="Shape 479"/>
          <p:cNvSpPr/>
          <p:nvPr/>
        </p:nvSpPr>
        <p:spPr>
          <a:xfrm>
            <a:off x="1623969" y="4452664"/>
            <a:ext cx="1782323"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480" name="Shape 480"/>
          <p:cNvSpPr/>
          <p:nvPr/>
        </p:nvSpPr>
        <p:spPr>
          <a:xfrm>
            <a:off x="4841955" y="9510161"/>
            <a:ext cx="1782323" cy="200758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p>
        </p:txBody>
      </p:sp>
      <p:sp>
        <p:nvSpPr>
          <p:cNvPr id="13" name="Shape 255"/>
          <p:cNvSpPr txBox="1">
            <a:spLocks/>
          </p:cNvSpPr>
          <p:nvPr/>
        </p:nvSpPr>
        <p:spPr>
          <a:xfrm>
            <a:off x="10466775" y="6192486"/>
            <a:ext cx="11932543" cy="5380634"/>
          </a:xfrm>
          <a:prstGeom prst="rect">
            <a:avLst/>
          </a:prstGeom>
        </p:spPr>
        <p:txBody>
          <a:bodyPr/>
          <a:lstStyle>
            <a:lvl1pPr marL="42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1pPr>
            <a:lvl2pPr marL="106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2pPr>
            <a:lvl3pPr marL="169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3pPr>
            <a:lvl4pPr marL="233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4pPr>
            <a:lvl5pPr marL="296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5pPr>
            <a:lvl6pPr marL="360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6pPr>
            <a:lvl7pPr marL="423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7pPr>
            <a:lvl8pPr marL="4872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8pPr>
            <a:lvl9pPr marL="5507403" marR="0" indent="-427403" algn="l" defTabSz="825500" latinLnBrk="0">
              <a:lnSpc>
                <a:spcPct val="100000"/>
              </a:lnSpc>
              <a:spcBef>
                <a:spcPts val="5200"/>
              </a:spcBef>
              <a:spcAft>
                <a:spcPts val="0"/>
              </a:spcAft>
              <a:buClrTx/>
              <a:buSzPct val="75000"/>
              <a:buFontTx/>
              <a:buChar char="•"/>
              <a:tabLst/>
              <a:defRPr sz="3500" b="0" i="0" u="none" strike="noStrike" cap="none" spc="0" baseline="0">
                <a:ln>
                  <a:noFill/>
                </a:ln>
                <a:solidFill>
                  <a:srgbClr val="312D3A"/>
                </a:solidFill>
                <a:uFillTx/>
                <a:latin typeface="+mj-lt"/>
                <a:ea typeface="+mj-ea"/>
                <a:cs typeface="+mj-cs"/>
                <a:sym typeface="Helvetica Light"/>
              </a:defRPr>
            </a:lvl9pPr>
          </a:lstStyle>
          <a:p>
            <a:pPr marL="0" indent="0" hangingPunct="1">
              <a:buNone/>
            </a:pP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is simply dummy text of the printing and typesetting industry. </a:t>
            </a:r>
            <a:r>
              <a:rPr lang="en-US" dirty="0" err="1" smtClean="0">
                <a:latin typeface="+mn-lt"/>
              </a:rPr>
              <a:t>Lorem</a:t>
            </a:r>
            <a:r>
              <a:rPr lang="en-US" dirty="0" smtClean="0">
                <a:latin typeface="+mn-lt"/>
              </a:rPr>
              <a:t> </a:t>
            </a:r>
            <a:r>
              <a:rPr lang="en-US" dirty="0" err="1" smtClean="0">
                <a:latin typeface="+mn-lt"/>
              </a:rPr>
              <a:t>Ipsum</a:t>
            </a:r>
            <a:r>
              <a:rPr lang="en-US" dirty="0" smtClean="0">
                <a:latin typeface="+mn-lt"/>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latin typeface="+mn-lt"/>
              </a:rPr>
              <a:t>popularised</a:t>
            </a:r>
            <a:r>
              <a:rPr lang="en-US" dirty="0" smtClean="0">
                <a:latin typeface="+mn-lt"/>
              </a:rPr>
              <a:t> in the 1960s with the release of </a:t>
            </a:r>
            <a:r>
              <a:rPr lang="en-US" dirty="0" err="1" smtClean="0">
                <a:latin typeface="+mn-lt"/>
              </a:rPr>
              <a:t>Letraset</a:t>
            </a:r>
            <a:r>
              <a:rPr lang="en-US" dirty="0" smtClean="0">
                <a:latin typeface="+mn-lt"/>
              </a:rPr>
              <a:t> sheets containing </a:t>
            </a:r>
            <a:r>
              <a:rPr lang="en-US" dirty="0" err="1" smtClean="0">
                <a:latin typeface="+mn-lt"/>
              </a:rPr>
              <a:t>Lorem</a:t>
            </a:r>
            <a:endParaRPr lang="en-US" dirty="0">
              <a:latin typeface="+mn-lt"/>
            </a:endParaRPr>
          </a:p>
        </p:txBody>
      </p:sp>
      <p:sp>
        <p:nvSpPr>
          <p:cNvPr id="14" name="Shape 254"/>
          <p:cNvSpPr txBox="1">
            <a:spLocks/>
          </p:cNvSpPr>
          <p:nvPr/>
        </p:nvSpPr>
        <p:spPr>
          <a:xfrm>
            <a:off x="10434118" y="2834667"/>
            <a:ext cx="12416971" cy="2834780"/>
          </a:xfrm>
          <a:prstGeom prst="rect">
            <a:avLst/>
          </a:prstGeom>
        </p:spPr>
        <p:txBody>
          <a:bodyPr/>
          <a:lstStyle>
            <a:lvl1pPr marL="0" marR="0" indent="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1pPr>
            <a:lvl2pPr marL="0" marR="0" indent="228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2pPr>
            <a:lvl3pPr marL="0" marR="0" indent="457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3pPr>
            <a:lvl4pPr marL="0" marR="0" indent="685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4pPr>
            <a:lvl5pPr marL="0" marR="0" indent="9144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5pPr>
            <a:lvl6pPr marL="0" marR="0" indent="11430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6pPr>
            <a:lvl7pPr marL="0" marR="0" indent="13716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7pPr>
            <a:lvl8pPr marL="0" marR="0" indent="16002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8pPr>
            <a:lvl9pPr marL="0" marR="0" indent="1828800" algn="l" defTabSz="825500" rtl="0" latinLnBrk="0">
              <a:lnSpc>
                <a:spcPct val="100000"/>
              </a:lnSpc>
              <a:spcBef>
                <a:spcPts val="5900"/>
              </a:spcBef>
              <a:spcAft>
                <a:spcPts val="0"/>
              </a:spcAft>
              <a:buClrTx/>
              <a:buSzTx/>
              <a:buFontTx/>
              <a:buNone/>
              <a:tabLst/>
              <a:defRPr sz="3500" b="0" i="0" u="none" strike="noStrike" cap="none" spc="0" baseline="0">
                <a:ln>
                  <a:noFill/>
                </a:ln>
                <a:solidFill>
                  <a:srgbClr val="312D3A"/>
                </a:solidFill>
                <a:uFillTx/>
                <a:latin typeface="+mj-lt"/>
                <a:ea typeface="+mj-ea"/>
                <a:cs typeface="+mj-cs"/>
                <a:sym typeface="Helvetica Light"/>
              </a:defRPr>
            </a:lvl9pPr>
          </a:lstStyle>
          <a:p>
            <a:pPr hangingPunct="1"/>
            <a:r>
              <a:rPr lang="en-US" sz="8000" b="1" dirty="0" smtClean="0">
                <a:latin typeface="+mn-lt"/>
              </a:rPr>
              <a:t>LOREM IPSUM IS SIMPLY DUMMY TEXT</a:t>
            </a:r>
            <a:endParaRPr lang="en-US" sz="8000" b="1" dirty="0">
              <a:latin typeface="+mn-lt"/>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5" name="Group 625"/>
          <p:cNvGrpSpPr/>
          <p:nvPr/>
        </p:nvGrpSpPr>
        <p:grpSpPr>
          <a:xfrm>
            <a:off x="446853" y="2640858"/>
            <a:ext cx="15243558" cy="7338672"/>
            <a:chOff x="0" y="0"/>
            <a:chExt cx="15243556" cy="7338671"/>
          </a:xfrm>
        </p:grpSpPr>
        <p:sp>
          <p:nvSpPr>
            <p:cNvPr id="482" name="Shape 482"/>
            <p:cNvSpPr/>
            <p:nvPr/>
          </p:nvSpPr>
          <p:spPr>
            <a:xfrm>
              <a:off x="0" y="474712"/>
              <a:ext cx="4388137" cy="3400317"/>
            </a:xfrm>
            <a:custGeom>
              <a:avLst/>
              <a:gdLst/>
              <a:ahLst/>
              <a:cxnLst>
                <a:cxn ang="0">
                  <a:pos x="wd2" y="hd2"/>
                </a:cxn>
                <a:cxn ang="5400000">
                  <a:pos x="wd2" y="hd2"/>
                </a:cxn>
                <a:cxn ang="10800000">
                  <a:pos x="wd2" y="hd2"/>
                </a:cxn>
                <a:cxn ang="16200000">
                  <a:pos x="wd2" y="hd2"/>
                </a:cxn>
              </a:cxnLst>
              <a:rect l="0" t="0" r="r" b="b"/>
              <a:pathLst>
                <a:path w="21600" h="21600" extrusionOk="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83" name="Shape 483"/>
            <p:cNvSpPr/>
            <p:nvPr/>
          </p:nvSpPr>
          <p:spPr>
            <a:xfrm>
              <a:off x="2408869" y="343223"/>
              <a:ext cx="737690" cy="265963"/>
            </a:xfrm>
            <a:custGeom>
              <a:avLst/>
              <a:gdLst/>
              <a:ahLst/>
              <a:cxnLst>
                <a:cxn ang="0">
                  <a:pos x="wd2" y="hd2"/>
                </a:cxn>
                <a:cxn ang="5400000">
                  <a:pos x="wd2" y="hd2"/>
                </a:cxn>
                <a:cxn ang="10800000">
                  <a:pos x="wd2" y="hd2"/>
                </a:cxn>
                <a:cxn ang="16200000">
                  <a:pos x="wd2" y="hd2"/>
                </a:cxn>
              </a:cxnLst>
              <a:rect l="0" t="0" r="r" b="b"/>
              <a:pathLst>
                <a:path w="21600" h="21600" extrusionOk="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84" name="Shape 484"/>
            <p:cNvSpPr/>
            <p:nvPr/>
          </p:nvSpPr>
          <p:spPr>
            <a:xfrm>
              <a:off x="3204878" y="558264"/>
              <a:ext cx="127886" cy="63543"/>
            </a:xfrm>
            <a:custGeom>
              <a:avLst/>
              <a:gdLst/>
              <a:ahLst/>
              <a:cxnLst>
                <a:cxn ang="0">
                  <a:pos x="wd2" y="hd2"/>
                </a:cxn>
                <a:cxn ang="5400000">
                  <a:pos x="wd2" y="hd2"/>
                </a:cxn>
                <a:cxn ang="10800000">
                  <a:pos x="wd2" y="hd2"/>
                </a:cxn>
                <a:cxn ang="16200000">
                  <a:pos x="wd2" y="hd2"/>
                </a:cxn>
              </a:cxnLst>
              <a:rect l="0" t="0" r="r" b="b"/>
              <a:pathLst>
                <a:path w="21600" h="21600" extrusionOk="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85" name="Shape 485"/>
            <p:cNvSpPr/>
            <p:nvPr/>
          </p:nvSpPr>
          <p:spPr>
            <a:xfrm>
              <a:off x="3252227" y="359802"/>
              <a:ext cx="228726" cy="116717"/>
            </a:xfrm>
            <a:custGeom>
              <a:avLst/>
              <a:gdLst/>
              <a:ahLst/>
              <a:cxnLst>
                <a:cxn ang="0">
                  <a:pos x="wd2" y="hd2"/>
                </a:cxn>
                <a:cxn ang="5400000">
                  <a:pos x="wd2" y="hd2"/>
                </a:cxn>
                <a:cxn ang="10800000">
                  <a:pos x="wd2" y="hd2"/>
                </a:cxn>
                <a:cxn ang="16200000">
                  <a:pos x="wd2" y="hd2"/>
                </a:cxn>
              </a:cxnLst>
              <a:rect l="0" t="0" r="r" b="b"/>
              <a:pathLst>
                <a:path w="21600" h="21600" extrusionOk="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86" name="Shape 486"/>
            <p:cNvSpPr/>
            <p:nvPr/>
          </p:nvSpPr>
          <p:spPr>
            <a:xfrm>
              <a:off x="3498259" y="359092"/>
              <a:ext cx="177926" cy="77763"/>
            </a:xfrm>
            <a:custGeom>
              <a:avLst/>
              <a:gdLst/>
              <a:ahLst/>
              <a:cxnLst>
                <a:cxn ang="0">
                  <a:pos x="wd2" y="hd2"/>
                </a:cxn>
                <a:cxn ang="5400000">
                  <a:pos x="wd2" y="hd2"/>
                </a:cxn>
                <a:cxn ang="10800000">
                  <a:pos x="wd2" y="hd2"/>
                </a:cxn>
                <a:cxn ang="16200000">
                  <a:pos x="wd2" y="hd2"/>
                </a:cxn>
              </a:cxnLst>
              <a:rect l="0" t="0" r="r" b="b"/>
              <a:pathLst>
                <a:path w="21600" h="21600" extrusionOk="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87" name="Shape 487"/>
            <p:cNvSpPr/>
            <p:nvPr/>
          </p:nvSpPr>
          <p:spPr>
            <a:xfrm>
              <a:off x="3740321" y="259218"/>
              <a:ext cx="438653" cy="100512"/>
            </a:xfrm>
            <a:custGeom>
              <a:avLst/>
              <a:gdLst/>
              <a:ahLst/>
              <a:cxnLst>
                <a:cxn ang="0">
                  <a:pos x="wd2" y="hd2"/>
                </a:cxn>
                <a:cxn ang="5400000">
                  <a:pos x="wd2" y="hd2"/>
                </a:cxn>
                <a:cxn ang="10800000">
                  <a:pos x="wd2" y="hd2"/>
                </a:cxn>
                <a:cxn ang="16200000">
                  <a:pos x="wd2" y="hd2"/>
                </a:cxn>
              </a:cxnLst>
              <a:rect l="0" t="0" r="r" b="b"/>
              <a:pathLst>
                <a:path w="21600" h="21600" extrusionOk="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88" name="Shape 488"/>
            <p:cNvSpPr/>
            <p:nvPr/>
          </p:nvSpPr>
          <p:spPr>
            <a:xfrm>
              <a:off x="3946086" y="0"/>
              <a:ext cx="1005033" cy="284942"/>
            </a:xfrm>
            <a:custGeom>
              <a:avLst/>
              <a:gdLst/>
              <a:ahLst/>
              <a:cxnLst>
                <a:cxn ang="0">
                  <a:pos x="wd2" y="hd2"/>
                </a:cxn>
                <a:cxn ang="5400000">
                  <a:pos x="wd2" y="hd2"/>
                </a:cxn>
                <a:cxn ang="10800000">
                  <a:pos x="wd2" y="hd2"/>
                </a:cxn>
                <a:cxn ang="16200000">
                  <a:pos x="wd2" y="hd2"/>
                </a:cxn>
              </a:cxnLst>
              <a:rect l="0" t="0" r="r" b="b"/>
              <a:pathLst>
                <a:path w="21600" h="21600" extrusionOk="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89" name="Shape 489"/>
            <p:cNvSpPr/>
            <p:nvPr/>
          </p:nvSpPr>
          <p:spPr>
            <a:xfrm>
              <a:off x="4551524" y="8388"/>
              <a:ext cx="1957333" cy="1003396"/>
            </a:xfrm>
            <a:custGeom>
              <a:avLst/>
              <a:gdLst/>
              <a:ahLst/>
              <a:cxnLst>
                <a:cxn ang="0">
                  <a:pos x="wd2" y="hd2"/>
                </a:cxn>
                <a:cxn ang="5400000">
                  <a:pos x="wd2" y="hd2"/>
                </a:cxn>
                <a:cxn ang="10800000">
                  <a:pos x="wd2" y="hd2"/>
                </a:cxn>
                <a:cxn ang="16200000">
                  <a:pos x="wd2" y="hd2"/>
                </a:cxn>
              </a:cxnLst>
              <a:rect l="0" t="0" r="r" b="b"/>
              <a:pathLst>
                <a:path w="21600" h="21600" extrusionOk="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0" name="Shape 490"/>
            <p:cNvSpPr/>
            <p:nvPr/>
          </p:nvSpPr>
          <p:spPr>
            <a:xfrm>
              <a:off x="3652822" y="375459"/>
              <a:ext cx="805353" cy="559689"/>
            </a:xfrm>
            <a:custGeom>
              <a:avLst/>
              <a:gdLst/>
              <a:ahLst/>
              <a:cxnLst>
                <a:cxn ang="0">
                  <a:pos x="wd2" y="hd2"/>
                </a:cxn>
                <a:cxn ang="5400000">
                  <a:pos x="wd2" y="hd2"/>
                </a:cxn>
                <a:cxn ang="10800000">
                  <a:pos x="wd2" y="hd2"/>
                </a:cxn>
                <a:cxn ang="16200000">
                  <a:pos x="wd2" y="hd2"/>
                </a:cxn>
              </a:cxnLst>
              <a:rect l="0" t="0" r="r" b="b"/>
              <a:pathLst>
                <a:path w="21600" h="21600" extrusionOk="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1" name="Shape 491"/>
            <p:cNvSpPr/>
            <p:nvPr/>
          </p:nvSpPr>
          <p:spPr>
            <a:xfrm>
              <a:off x="3483400" y="770071"/>
              <a:ext cx="203768" cy="95913"/>
            </a:xfrm>
            <a:custGeom>
              <a:avLst/>
              <a:gdLst/>
              <a:ahLst/>
              <a:cxnLst>
                <a:cxn ang="0">
                  <a:pos x="wd2" y="hd2"/>
                </a:cxn>
                <a:cxn ang="5400000">
                  <a:pos x="wd2" y="hd2"/>
                </a:cxn>
                <a:cxn ang="10800000">
                  <a:pos x="wd2" y="hd2"/>
                </a:cxn>
                <a:cxn ang="16200000">
                  <a:pos x="wd2" y="hd2"/>
                </a:cxn>
              </a:cxnLst>
              <a:rect l="0" t="0" r="r" b="b"/>
              <a:pathLst>
                <a:path w="21486" h="21600" extrusionOk="0">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2" name="Shape 492"/>
            <p:cNvSpPr/>
            <p:nvPr/>
          </p:nvSpPr>
          <p:spPr>
            <a:xfrm>
              <a:off x="4136071" y="1494910"/>
              <a:ext cx="290592" cy="231095"/>
            </a:xfrm>
            <a:custGeom>
              <a:avLst/>
              <a:gdLst/>
              <a:ahLst/>
              <a:cxnLst>
                <a:cxn ang="0">
                  <a:pos x="wd2" y="hd2"/>
                </a:cxn>
                <a:cxn ang="5400000">
                  <a:pos x="wd2" y="hd2"/>
                </a:cxn>
                <a:cxn ang="10800000">
                  <a:pos x="wd2" y="hd2"/>
                </a:cxn>
                <a:cxn ang="16200000">
                  <a:pos x="wd2" y="hd2"/>
                </a:cxn>
              </a:cxnLst>
              <a:rect l="0" t="0" r="r" b="b"/>
              <a:pathLst>
                <a:path w="21600" h="21600" extrusionOk="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3" name="Shape 493"/>
            <p:cNvSpPr/>
            <p:nvPr/>
          </p:nvSpPr>
          <p:spPr>
            <a:xfrm>
              <a:off x="3598301" y="2461697"/>
              <a:ext cx="65404" cy="47819"/>
            </a:xfrm>
            <a:custGeom>
              <a:avLst/>
              <a:gdLst/>
              <a:ahLst/>
              <a:cxnLst>
                <a:cxn ang="0">
                  <a:pos x="wd2" y="hd2"/>
                </a:cxn>
                <a:cxn ang="5400000">
                  <a:pos x="wd2" y="hd2"/>
                </a:cxn>
                <a:cxn ang="10800000">
                  <a:pos x="wd2" y="hd2"/>
                </a:cxn>
                <a:cxn ang="16200000">
                  <a:pos x="wd2" y="hd2"/>
                </a:cxn>
              </a:cxnLst>
              <a:rect l="0" t="0" r="r" b="b"/>
              <a:pathLst>
                <a:path w="21600" h="21600" extrusionOk="0">
                  <a:moveTo>
                    <a:pt x="9449" y="0"/>
                  </a:moveTo>
                  <a:lnTo>
                    <a:pt x="4511" y="2596"/>
                  </a:lnTo>
                  <a:lnTo>
                    <a:pt x="0" y="15912"/>
                  </a:lnTo>
                  <a:lnTo>
                    <a:pt x="12679" y="21600"/>
                  </a:lnTo>
                  <a:lnTo>
                    <a:pt x="21600" y="12688"/>
                  </a:lnTo>
                  <a:lnTo>
                    <a:pt x="944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4" name="Shape 494"/>
            <p:cNvSpPr/>
            <p:nvPr/>
          </p:nvSpPr>
          <p:spPr>
            <a:xfrm>
              <a:off x="2503222" y="3021313"/>
              <a:ext cx="509718" cy="182310"/>
            </a:xfrm>
            <a:custGeom>
              <a:avLst/>
              <a:gdLst/>
              <a:ahLst/>
              <a:cxnLst>
                <a:cxn ang="0">
                  <a:pos x="wd2" y="hd2"/>
                </a:cxn>
                <a:cxn ang="5400000">
                  <a:pos x="wd2" y="hd2"/>
                </a:cxn>
                <a:cxn ang="10800000">
                  <a:pos x="wd2" y="hd2"/>
                </a:cxn>
                <a:cxn ang="16200000">
                  <a:pos x="wd2" y="hd2"/>
                </a:cxn>
              </a:cxnLst>
              <a:rect l="0" t="0" r="r" b="b"/>
              <a:pathLst>
                <a:path w="21600" h="21424" extrusionOk="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5" name="Shape 495"/>
            <p:cNvSpPr/>
            <p:nvPr/>
          </p:nvSpPr>
          <p:spPr>
            <a:xfrm>
              <a:off x="2947380" y="3205863"/>
              <a:ext cx="337461" cy="105549"/>
            </a:xfrm>
            <a:custGeom>
              <a:avLst/>
              <a:gdLst/>
              <a:ahLst/>
              <a:cxnLst>
                <a:cxn ang="0">
                  <a:pos x="wd2" y="hd2"/>
                </a:cxn>
                <a:cxn ang="5400000">
                  <a:pos x="wd2" y="hd2"/>
                </a:cxn>
                <a:cxn ang="10800000">
                  <a:pos x="wd2" y="hd2"/>
                </a:cxn>
                <a:cxn ang="16200000">
                  <a:pos x="wd2" y="hd2"/>
                </a:cxn>
              </a:cxnLst>
              <a:rect l="0" t="0" r="r" b="b"/>
              <a:pathLst>
                <a:path w="21600" h="21321" extrusionOk="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6" name="Shape 496"/>
            <p:cNvSpPr/>
            <p:nvPr/>
          </p:nvSpPr>
          <p:spPr>
            <a:xfrm>
              <a:off x="2765949" y="3268283"/>
              <a:ext cx="110430" cy="46471"/>
            </a:xfrm>
            <a:custGeom>
              <a:avLst/>
              <a:gdLst/>
              <a:ahLst/>
              <a:cxnLst>
                <a:cxn ang="0">
                  <a:pos x="wd2" y="hd2"/>
                </a:cxn>
                <a:cxn ang="5400000">
                  <a:pos x="wd2" y="hd2"/>
                </a:cxn>
                <a:cxn ang="10800000">
                  <a:pos x="wd2" y="hd2"/>
                </a:cxn>
                <a:cxn ang="16200000">
                  <a:pos x="wd2" y="hd2"/>
                </a:cxn>
              </a:cxnLst>
              <a:rect l="0" t="0" r="r" b="b"/>
              <a:pathLst>
                <a:path w="21600" h="21600" extrusionOk="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7" name="Shape 497"/>
            <p:cNvSpPr/>
            <p:nvPr/>
          </p:nvSpPr>
          <p:spPr>
            <a:xfrm>
              <a:off x="3336339" y="3266651"/>
              <a:ext cx="85091" cy="44747"/>
            </a:xfrm>
            <a:custGeom>
              <a:avLst/>
              <a:gdLst/>
              <a:ahLst/>
              <a:cxnLst>
                <a:cxn ang="0">
                  <a:pos x="wd2" y="hd2"/>
                </a:cxn>
                <a:cxn ang="5400000">
                  <a:pos x="wd2" y="hd2"/>
                </a:cxn>
                <a:cxn ang="10800000">
                  <a:pos x="wd2" y="hd2"/>
                </a:cxn>
                <a:cxn ang="16200000">
                  <a:pos x="wd2" y="hd2"/>
                </a:cxn>
              </a:cxnLst>
              <a:rect l="0" t="0" r="r" b="b"/>
              <a:pathLst>
                <a:path w="21600" h="21600" extrusionOk="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8" name="Shape 498"/>
            <p:cNvSpPr/>
            <p:nvPr/>
          </p:nvSpPr>
          <p:spPr>
            <a:xfrm>
              <a:off x="3076753" y="3028578"/>
              <a:ext cx="73843" cy="44945"/>
            </a:xfrm>
            <a:custGeom>
              <a:avLst/>
              <a:gdLst/>
              <a:ahLst/>
              <a:cxnLst>
                <a:cxn ang="0">
                  <a:pos x="wd2" y="hd2"/>
                </a:cxn>
                <a:cxn ang="5400000">
                  <a:pos x="wd2" y="hd2"/>
                </a:cxn>
                <a:cxn ang="10800000">
                  <a:pos x="wd2" y="hd2"/>
                </a:cxn>
                <a:cxn ang="16200000">
                  <a:pos x="wd2" y="hd2"/>
                </a:cxn>
              </a:cxnLst>
              <a:rect l="0" t="0" r="r" b="b"/>
              <a:pathLst>
                <a:path w="21600" h="21600" extrusionOk="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499" name="Shape 499"/>
            <p:cNvSpPr/>
            <p:nvPr/>
          </p:nvSpPr>
          <p:spPr>
            <a:xfrm>
              <a:off x="2986169" y="3073688"/>
              <a:ext cx="60653" cy="29122"/>
            </a:xfrm>
            <a:custGeom>
              <a:avLst/>
              <a:gdLst/>
              <a:ahLst/>
              <a:cxnLst>
                <a:cxn ang="0">
                  <a:pos x="wd2" y="hd2"/>
                </a:cxn>
                <a:cxn ang="5400000">
                  <a:pos x="wd2" y="hd2"/>
                </a:cxn>
                <a:cxn ang="10800000">
                  <a:pos x="wd2" y="hd2"/>
                </a:cxn>
                <a:cxn ang="16200000">
                  <a:pos x="wd2" y="hd2"/>
                </a:cxn>
              </a:cxnLst>
              <a:rect l="0" t="0" r="r" b="b"/>
              <a:pathLst>
                <a:path w="21600" h="21600" extrusionOk="0">
                  <a:moveTo>
                    <a:pt x="13268" y="0"/>
                  </a:moveTo>
                  <a:lnTo>
                    <a:pt x="6280" y="4263"/>
                  </a:lnTo>
                  <a:lnTo>
                    <a:pt x="0" y="14496"/>
                  </a:lnTo>
                  <a:lnTo>
                    <a:pt x="4170" y="17941"/>
                  </a:lnTo>
                  <a:lnTo>
                    <a:pt x="13786" y="19078"/>
                  </a:lnTo>
                  <a:lnTo>
                    <a:pt x="21583" y="21600"/>
                  </a:lnTo>
                  <a:lnTo>
                    <a:pt x="21600" y="6005"/>
                  </a:lnTo>
                  <a:lnTo>
                    <a:pt x="13268"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0" name="Shape 500"/>
            <p:cNvSpPr/>
            <p:nvPr/>
          </p:nvSpPr>
          <p:spPr>
            <a:xfrm>
              <a:off x="2827156" y="2872917"/>
              <a:ext cx="42981" cy="79909"/>
            </a:xfrm>
            <a:custGeom>
              <a:avLst/>
              <a:gdLst/>
              <a:ahLst/>
              <a:cxnLst>
                <a:cxn ang="0">
                  <a:pos x="wd2" y="hd2"/>
                </a:cxn>
                <a:cxn ang="5400000">
                  <a:pos x="wd2" y="hd2"/>
                </a:cxn>
                <a:cxn ang="10800000">
                  <a:pos x="wd2" y="hd2"/>
                </a:cxn>
                <a:cxn ang="16200000">
                  <a:pos x="wd2" y="hd2"/>
                </a:cxn>
              </a:cxnLst>
              <a:rect l="0" t="0" r="r" b="b"/>
              <a:pathLst>
                <a:path w="21600" h="21600" extrusionOk="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1" name="Shape 501"/>
            <p:cNvSpPr/>
            <p:nvPr/>
          </p:nvSpPr>
          <p:spPr>
            <a:xfrm>
              <a:off x="2830701" y="2798459"/>
              <a:ext cx="51360" cy="52230"/>
            </a:xfrm>
            <a:custGeom>
              <a:avLst/>
              <a:gdLst/>
              <a:ahLst/>
              <a:cxnLst>
                <a:cxn ang="0">
                  <a:pos x="wd2" y="hd2"/>
                </a:cxn>
                <a:cxn ang="5400000">
                  <a:pos x="wd2" y="hd2"/>
                </a:cxn>
                <a:cxn ang="10800000">
                  <a:pos x="wd2" y="hd2"/>
                </a:cxn>
                <a:cxn ang="16200000">
                  <a:pos x="wd2" y="hd2"/>
                </a:cxn>
              </a:cxnLst>
              <a:rect l="0" t="0" r="r" b="b"/>
              <a:pathLst>
                <a:path w="21600" h="21600" extrusionOk="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2" name="Shape 502"/>
            <p:cNvSpPr/>
            <p:nvPr/>
          </p:nvSpPr>
          <p:spPr>
            <a:xfrm>
              <a:off x="2900254" y="2800853"/>
              <a:ext cx="38272" cy="55065"/>
            </a:xfrm>
            <a:custGeom>
              <a:avLst/>
              <a:gdLst/>
              <a:ahLst/>
              <a:cxnLst>
                <a:cxn ang="0">
                  <a:pos x="wd2" y="hd2"/>
                </a:cxn>
                <a:cxn ang="5400000">
                  <a:pos x="wd2" y="hd2"/>
                </a:cxn>
                <a:cxn ang="10800000">
                  <a:pos x="wd2" y="hd2"/>
                </a:cxn>
                <a:cxn ang="16200000">
                  <a:pos x="wd2" y="hd2"/>
                </a:cxn>
              </a:cxnLst>
              <a:rect l="0" t="0" r="r" b="b"/>
              <a:pathLst>
                <a:path w="21600" h="21600" extrusionOk="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3" name="Shape 503"/>
            <p:cNvSpPr/>
            <p:nvPr/>
          </p:nvSpPr>
          <p:spPr>
            <a:xfrm>
              <a:off x="2864430" y="2862878"/>
              <a:ext cx="43858" cy="24818"/>
            </a:xfrm>
            <a:custGeom>
              <a:avLst/>
              <a:gdLst/>
              <a:ahLst/>
              <a:cxnLst>
                <a:cxn ang="0">
                  <a:pos x="wd2" y="hd2"/>
                </a:cxn>
                <a:cxn ang="5400000">
                  <a:pos x="wd2" y="hd2"/>
                </a:cxn>
                <a:cxn ang="10800000">
                  <a:pos x="wd2" y="hd2"/>
                </a:cxn>
                <a:cxn ang="16200000">
                  <a:pos x="wd2" y="hd2"/>
                </a:cxn>
              </a:cxnLst>
              <a:rect l="0" t="0" r="r" b="b"/>
              <a:pathLst>
                <a:path w="21600" h="21600" extrusionOk="0">
                  <a:moveTo>
                    <a:pt x="6041" y="0"/>
                  </a:moveTo>
                  <a:lnTo>
                    <a:pt x="13043" y="2762"/>
                  </a:lnTo>
                  <a:lnTo>
                    <a:pt x="21600" y="12283"/>
                  </a:lnTo>
                  <a:lnTo>
                    <a:pt x="16470" y="21600"/>
                  </a:lnTo>
                  <a:lnTo>
                    <a:pt x="5285" y="18232"/>
                  </a:lnTo>
                  <a:lnTo>
                    <a:pt x="0" y="10410"/>
                  </a:lnTo>
                  <a:lnTo>
                    <a:pt x="6041"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4" name="Shape 504"/>
            <p:cNvSpPr/>
            <p:nvPr/>
          </p:nvSpPr>
          <p:spPr>
            <a:xfrm>
              <a:off x="2970416" y="2938456"/>
              <a:ext cx="24817" cy="37660"/>
            </a:xfrm>
            <a:custGeom>
              <a:avLst/>
              <a:gdLst/>
              <a:ahLst/>
              <a:cxnLst>
                <a:cxn ang="0">
                  <a:pos x="wd2" y="hd2"/>
                </a:cxn>
                <a:cxn ang="5400000">
                  <a:pos x="wd2" y="hd2"/>
                </a:cxn>
                <a:cxn ang="10800000">
                  <a:pos x="wd2" y="hd2"/>
                </a:cxn>
                <a:cxn ang="16200000">
                  <a:pos x="wd2" y="hd2"/>
                </a:cxn>
              </a:cxnLst>
              <a:rect l="0" t="0" r="r" b="b"/>
              <a:pathLst>
                <a:path w="21600" h="21600" extrusionOk="0">
                  <a:moveTo>
                    <a:pt x="11704" y="0"/>
                  </a:moveTo>
                  <a:lnTo>
                    <a:pt x="0" y="5659"/>
                  </a:lnTo>
                  <a:lnTo>
                    <a:pt x="2963" y="18412"/>
                  </a:lnTo>
                  <a:lnTo>
                    <a:pt x="21600" y="21600"/>
                  </a:lnTo>
                  <a:lnTo>
                    <a:pt x="21600" y="6494"/>
                  </a:lnTo>
                  <a:lnTo>
                    <a:pt x="11704"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5" name="Shape 505"/>
            <p:cNvSpPr/>
            <p:nvPr/>
          </p:nvSpPr>
          <p:spPr>
            <a:xfrm>
              <a:off x="2976995" y="2998550"/>
              <a:ext cx="37943" cy="24833"/>
            </a:xfrm>
            <a:custGeom>
              <a:avLst/>
              <a:gdLst/>
              <a:ahLst/>
              <a:cxnLst>
                <a:cxn ang="0">
                  <a:pos x="wd2" y="hd2"/>
                </a:cxn>
                <a:cxn ang="5400000">
                  <a:pos x="wd2" y="hd2"/>
                </a:cxn>
                <a:cxn ang="10800000">
                  <a:pos x="wd2" y="hd2"/>
                </a:cxn>
                <a:cxn ang="16200000">
                  <a:pos x="wd2" y="hd2"/>
                </a:cxn>
              </a:cxnLst>
              <a:rect l="0" t="0" r="r" b="b"/>
              <a:pathLst>
                <a:path w="21600" h="21600" extrusionOk="0">
                  <a:moveTo>
                    <a:pt x="17341" y="1756"/>
                  </a:moveTo>
                  <a:lnTo>
                    <a:pt x="5869" y="0"/>
                  </a:lnTo>
                  <a:lnTo>
                    <a:pt x="0" y="5101"/>
                  </a:lnTo>
                  <a:lnTo>
                    <a:pt x="11023" y="21600"/>
                  </a:lnTo>
                  <a:lnTo>
                    <a:pt x="21600" y="19642"/>
                  </a:lnTo>
                  <a:lnTo>
                    <a:pt x="17341" y="175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6" name="Shape 506"/>
            <p:cNvSpPr/>
            <p:nvPr/>
          </p:nvSpPr>
          <p:spPr>
            <a:xfrm>
              <a:off x="2599604" y="3203692"/>
              <a:ext cx="48075" cy="32086"/>
            </a:xfrm>
            <a:custGeom>
              <a:avLst/>
              <a:gdLst/>
              <a:ahLst/>
              <a:cxnLst>
                <a:cxn ang="0">
                  <a:pos x="wd2" y="hd2"/>
                </a:cxn>
                <a:cxn ang="5400000">
                  <a:pos x="wd2" y="hd2"/>
                </a:cxn>
                <a:cxn ang="10800000">
                  <a:pos x="wd2" y="hd2"/>
                </a:cxn>
                <a:cxn ang="16200000">
                  <a:pos x="wd2" y="hd2"/>
                </a:cxn>
              </a:cxnLst>
              <a:rect l="0" t="0" r="r" b="b"/>
              <a:pathLst>
                <a:path w="21600" h="21600" extrusionOk="0">
                  <a:moveTo>
                    <a:pt x="3640" y="1640"/>
                  </a:moveTo>
                  <a:lnTo>
                    <a:pt x="0" y="7796"/>
                  </a:lnTo>
                  <a:lnTo>
                    <a:pt x="2602" y="18763"/>
                  </a:lnTo>
                  <a:lnTo>
                    <a:pt x="14365" y="21600"/>
                  </a:lnTo>
                  <a:lnTo>
                    <a:pt x="21600" y="10799"/>
                  </a:lnTo>
                  <a:lnTo>
                    <a:pt x="12284" y="0"/>
                  </a:lnTo>
                  <a:lnTo>
                    <a:pt x="3640" y="164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7" name="Shape 507"/>
            <p:cNvSpPr/>
            <p:nvPr/>
          </p:nvSpPr>
          <p:spPr>
            <a:xfrm>
              <a:off x="3447432" y="3256926"/>
              <a:ext cx="51000" cy="30874"/>
            </a:xfrm>
            <a:custGeom>
              <a:avLst/>
              <a:gdLst/>
              <a:ahLst/>
              <a:cxnLst>
                <a:cxn ang="0">
                  <a:pos x="wd2" y="hd2"/>
                </a:cxn>
                <a:cxn ang="5400000">
                  <a:pos x="wd2" y="hd2"/>
                </a:cxn>
                <a:cxn ang="10800000">
                  <a:pos x="wd2" y="hd2"/>
                </a:cxn>
                <a:cxn ang="16200000">
                  <a:pos x="wd2" y="hd2"/>
                </a:cxn>
              </a:cxnLst>
              <a:rect l="0" t="0" r="r" b="b"/>
              <a:pathLst>
                <a:path w="21600" h="21600" extrusionOk="0">
                  <a:moveTo>
                    <a:pt x="13908" y="0"/>
                  </a:moveTo>
                  <a:lnTo>
                    <a:pt x="4923" y="5629"/>
                  </a:lnTo>
                  <a:lnTo>
                    <a:pt x="0" y="15233"/>
                  </a:lnTo>
                  <a:lnTo>
                    <a:pt x="11838" y="21600"/>
                  </a:lnTo>
                  <a:lnTo>
                    <a:pt x="21600" y="13561"/>
                  </a:lnTo>
                  <a:lnTo>
                    <a:pt x="13908"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8" name="Shape 508"/>
            <p:cNvSpPr/>
            <p:nvPr/>
          </p:nvSpPr>
          <p:spPr>
            <a:xfrm>
              <a:off x="3428278" y="3304813"/>
              <a:ext cx="43167" cy="28878"/>
            </a:xfrm>
            <a:custGeom>
              <a:avLst/>
              <a:gdLst/>
              <a:ahLst/>
              <a:cxnLst>
                <a:cxn ang="0">
                  <a:pos x="wd2" y="hd2"/>
                </a:cxn>
                <a:cxn ang="5400000">
                  <a:pos x="wd2" y="hd2"/>
                </a:cxn>
                <a:cxn ang="10800000">
                  <a:pos x="wd2" y="hd2"/>
                </a:cxn>
                <a:cxn ang="16200000">
                  <a:pos x="wd2" y="hd2"/>
                </a:cxn>
              </a:cxnLst>
              <a:rect l="0" t="0" r="r" b="b"/>
              <a:pathLst>
                <a:path w="21600" h="21600" extrusionOk="0">
                  <a:moveTo>
                    <a:pt x="9631" y="0"/>
                  </a:moveTo>
                  <a:lnTo>
                    <a:pt x="0" y="4044"/>
                  </a:lnTo>
                  <a:lnTo>
                    <a:pt x="1813" y="14722"/>
                  </a:lnTo>
                  <a:lnTo>
                    <a:pt x="18125" y="21600"/>
                  </a:lnTo>
                  <a:lnTo>
                    <a:pt x="21600" y="6160"/>
                  </a:lnTo>
                  <a:lnTo>
                    <a:pt x="9631"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09" name="Shape 509"/>
            <p:cNvSpPr/>
            <p:nvPr/>
          </p:nvSpPr>
          <p:spPr>
            <a:xfrm>
              <a:off x="3521847" y="3338372"/>
              <a:ext cx="54357" cy="34722"/>
            </a:xfrm>
            <a:custGeom>
              <a:avLst/>
              <a:gdLst/>
              <a:ahLst/>
              <a:cxnLst>
                <a:cxn ang="0">
                  <a:pos x="wd2" y="hd2"/>
                </a:cxn>
                <a:cxn ang="5400000">
                  <a:pos x="wd2" y="hd2"/>
                </a:cxn>
                <a:cxn ang="10800000">
                  <a:pos x="wd2" y="hd2"/>
                </a:cxn>
                <a:cxn ang="16200000">
                  <a:pos x="wd2" y="hd2"/>
                </a:cxn>
              </a:cxnLst>
              <a:rect l="0" t="0" r="r" b="b"/>
              <a:pathLst>
                <a:path w="21600" h="21600" extrusionOk="0">
                  <a:moveTo>
                    <a:pt x="11523" y="6376"/>
                  </a:moveTo>
                  <a:lnTo>
                    <a:pt x="4204" y="0"/>
                  </a:lnTo>
                  <a:lnTo>
                    <a:pt x="0" y="8047"/>
                  </a:lnTo>
                  <a:lnTo>
                    <a:pt x="10142" y="21600"/>
                  </a:lnTo>
                  <a:lnTo>
                    <a:pt x="18861" y="21123"/>
                  </a:lnTo>
                  <a:lnTo>
                    <a:pt x="21600" y="13528"/>
                  </a:lnTo>
                  <a:lnTo>
                    <a:pt x="16408" y="10012"/>
                  </a:lnTo>
                  <a:lnTo>
                    <a:pt x="11523" y="637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0" name="Shape 510"/>
            <p:cNvSpPr/>
            <p:nvPr/>
          </p:nvSpPr>
          <p:spPr>
            <a:xfrm>
              <a:off x="3583920" y="3311605"/>
              <a:ext cx="33804" cy="35682"/>
            </a:xfrm>
            <a:custGeom>
              <a:avLst/>
              <a:gdLst/>
              <a:ahLst/>
              <a:cxnLst>
                <a:cxn ang="0">
                  <a:pos x="wd2" y="hd2"/>
                </a:cxn>
                <a:cxn ang="5400000">
                  <a:pos x="wd2" y="hd2"/>
                </a:cxn>
                <a:cxn ang="10800000">
                  <a:pos x="wd2" y="hd2"/>
                </a:cxn>
                <a:cxn ang="16200000">
                  <a:pos x="wd2" y="hd2"/>
                </a:cxn>
              </a:cxnLst>
              <a:rect l="0" t="0" r="r" b="b"/>
              <a:pathLst>
                <a:path w="21600" h="21600" extrusionOk="0">
                  <a:moveTo>
                    <a:pt x="6626" y="0"/>
                  </a:moveTo>
                  <a:lnTo>
                    <a:pt x="20027" y="3450"/>
                  </a:lnTo>
                  <a:lnTo>
                    <a:pt x="21600" y="15366"/>
                  </a:lnTo>
                  <a:lnTo>
                    <a:pt x="15221" y="21600"/>
                  </a:lnTo>
                  <a:lnTo>
                    <a:pt x="10567" y="15424"/>
                  </a:lnTo>
                  <a:lnTo>
                    <a:pt x="0" y="9425"/>
                  </a:lnTo>
                  <a:lnTo>
                    <a:pt x="662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1" name="Shape 511"/>
            <p:cNvSpPr/>
            <p:nvPr/>
          </p:nvSpPr>
          <p:spPr>
            <a:xfrm>
              <a:off x="3511965" y="3267479"/>
              <a:ext cx="24817" cy="248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009"/>
                  </a:lnTo>
                  <a:lnTo>
                    <a:pt x="4094" y="21600"/>
                  </a:lnTo>
                  <a:lnTo>
                    <a:pt x="19333" y="19457"/>
                  </a:lnTo>
                  <a:lnTo>
                    <a:pt x="2160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2" name="Shape 512"/>
            <p:cNvSpPr/>
            <p:nvPr/>
          </p:nvSpPr>
          <p:spPr>
            <a:xfrm>
              <a:off x="3640183" y="3314807"/>
              <a:ext cx="38252" cy="36112"/>
            </a:xfrm>
            <a:custGeom>
              <a:avLst/>
              <a:gdLst/>
              <a:ahLst/>
              <a:cxnLst>
                <a:cxn ang="0">
                  <a:pos x="wd2" y="hd2"/>
                </a:cxn>
                <a:cxn ang="5400000">
                  <a:pos x="wd2" y="hd2"/>
                </a:cxn>
                <a:cxn ang="10800000">
                  <a:pos x="wd2" y="hd2"/>
                </a:cxn>
                <a:cxn ang="16200000">
                  <a:pos x="wd2" y="hd2"/>
                </a:cxn>
              </a:cxnLst>
              <a:rect l="0" t="0" r="r" b="b"/>
              <a:pathLst>
                <a:path w="21600" h="21600" extrusionOk="0">
                  <a:moveTo>
                    <a:pt x="4658" y="0"/>
                  </a:moveTo>
                  <a:lnTo>
                    <a:pt x="0" y="6332"/>
                  </a:lnTo>
                  <a:lnTo>
                    <a:pt x="2862" y="20225"/>
                  </a:lnTo>
                  <a:lnTo>
                    <a:pt x="16398" y="21600"/>
                  </a:lnTo>
                  <a:lnTo>
                    <a:pt x="21600" y="13406"/>
                  </a:lnTo>
                  <a:lnTo>
                    <a:pt x="12259" y="9052"/>
                  </a:lnTo>
                  <a:lnTo>
                    <a:pt x="4658"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3" name="Shape 513"/>
            <p:cNvSpPr/>
            <p:nvPr/>
          </p:nvSpPr>
          <p:spPr>
            <a:xfrm>
              <a:off x="3599554" y="3373203"/>
              <a:ext cx="24817" cy="24818"/>
            </a:xfrm>
            <a:custGeom>
              <a:avLst/>
              <a:gdLst/>
              <a:ahLst/>
              <a:cxnLst>
                <a:cxn ang="0">
                  <a:pos x="wd2" y="hd2"/>
                </a:cxn>
                <a:cxn ang="5400000">
                  <a:pos x="wd2" y="hd2"/>
                </a:cxn>
                <a:cxn ang="10800000">
                  <a:pos x="wd2" y="hd2"/>
                </a:cxn>
                <a:cxn ang="16200000">
                  <a:pos x="wd2" y="hd2"/>
                </a:cxn>
              </a:cxnLst>
              <a:rect l="0" t="0" r="r" b="b"/>
              <a:pathLst>
                <a:path w="21600" h="21600" extrusionOk="0">
                  <a:moveTo>
                    <a:pt x="12399" y="0"/>
                  </a:moveTo>
                  <a:lnTo>
                    <a:pt x="0" y="5671"/>
                  </a:lnTo>
                  <a:lnTo>
                    <a:pt x="2675" y="21600"/>
                  </a:lnTo>
                  <a:lnTo>
                    <a:pt x="21600" y="16063"/>
                  </a:lnTo>
                  <a:lnTo>
                    <a:pt x="1239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4" name="Shape 514"/>
            <p:cNvSpPr/>
            <p:nvPr/>
          </p:nvSpPr>
          <p:spPr>
            <a:xfrm>
              <a:off x="3645504" y="3375873"/>
              <a:ext cx="31594" cy="51004"/>
            </a:xfrm>
            <a:custGeom>
              <a:avLst/>
              <a:gdLst/>
              <a:ahLst/>
              <a:cxnLst>
                <a:cxn ang="0">
                  <a:pos x="wd2" y="hd2"/>
                </a:cxn>
                <a:cxn ang="5400000">
                  <a:pos x="wd2" y="hd2"/>
                </a:cxn>
                <a:cxn ang="10800000">
                  <a:pos x="wd2" y="hd2"/>
                </a:cxn>
                <a:cxn ang="16200000">
                  <a:pos x="wd2" y="hd2"/>
                </a:cxn>
              </a:cxnLst>
              <a:rect l="0" t="0" r="r" b="b"/>
              <a:pathLst>
                <a:path w="21600" h="21600" extrusionOk="0">
                  <a:moveTo>
                    <a:pt x="5991" y="1945"/>
                  </a:moveTo>
                  <a:lnTo>
                    <a:pt x="1244" y="7766"/>
                  </a:lnTo>
                  <a:lnTo>
                    <a:pt x="0" y="16103"/>
                  </a:lnTo>
                  <a:lnTo>
                    <a:pt x="7919" y="21600"/>
                  </a:lnTo>
                  <a:lnTo>
                    <a:pt x="15566" y="13365"/>
                  </a:lnTo>
                  <a:lnTo>
                    <a:pt x="21600" y="6755"/>
                  </a:lnTo>
                  <a:lnTo>
                    <a:pt x="18962" y="0"/>
                  </a:lnTo>
                  <a:lnTo>
                    <a:pt x="5991" y="1945"/>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5" name="Shape 515"/>
            <p:cNvSpPr/>
            <p:nvPr/>
          </p:nvSpPr>
          <p:spPr>
            <a:xfrm>
              <a:off x="3663137" y="3435235"/>
              <a:ext cx="28149" cy="26498"/>
            </a:xfrm>
            <a:custGeom>
              <a:avLst/>
              <a:gdLst/>
              <a:ahLst/>
              <a:cxnLst>
                <a:cxn ang="0">
                  <a:pos x="wd2" y="hd2"/>
                </a:cxn>
                <a:cxn ang="5400000">
                  <a:pos x="wd2" y="hd2"/>
                </a:cxn>
                <a:cxn ang="10800000">
                  <a:pos x="wd2" y="hd2"/>
                </a:cxn>
                <a:cxn ang="16200000">
                  <a:pos x="wd2" y="hd2"/>
                </a:cxn>
              </a:cxnLst>
              <a:rect l="0" t="0" r="r" b="b"/>
              <a:pathLst>
                <a:path w="21600" h="21600" extrusionOk="0">
                  <a:moveTo>
                    <a:pt x="14469" y="0"/>
                  </a:moveTo>
                  <a:lnTo>
                    <a:pt x="4293" y="1913"/>
                  </a:lnTo>
                  <a:lnTo>
                    <a:pt x="0" y="13206"/>
                  </a:lnTo>
                  <a:lnTo>
                    <a:pt x="8574" y="21600"/>
                  </a:lnTo>
                  <a:lnTo>
                    <a:pt x="21600" y="15041"/>
                  </a:lnTo>
                  <a:lnTo>
                    <a:pt x="1446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6" name="Shape 516"/>
            <p:cNvSpPr/>
            <p:nvPr/>
          </p:nvSpPr>
          <p:spPr>
            <a:xfrm>
              <a:off x="3231224" y="3586018"/>
              <a:ext cx="37654" cy="52049"/>
            </a:xfrm>
            <a:custGeom>
              <a:avLst/>
              <a:gdLst/>
              <a:ahLst/>
              <a:cxnLst>
                <a:cxn ang="0">
                  <a:pos x="wd2" y="hd2"/>
                </a:cxn>
                <a:cxn ang="5400000">
                  <a:pos x="wd2" y="hd2"/>
                </a:cxn>
                <a:cxn ang="10800000">
                  <a:pos x="wd2" y="hd2"/>
                </a:cxn>
                <a:cxn ang="16200000">
                  <a:pos x="wd2" y="hd2"/>
                </a:cxn>
              </a:cxnLst>
              <a:rect l="0" t="0" r="r" b="b"/>
              <a:pathLst>
                <a:path w="21600" h="21600" extrusionOk="0">
                  <a:moveTo>
                    <a:pt x="5948" y="0"/>
                  </a:moveTo>
                  <a:lnTo>
                    <a:pt x="0" y="7133"/>
                  </a:lnTo>
                  <a:lnTo>
                    <a:pt x="2568" y="12598"/>
                  </a:lnTo>
                  <a:lnTo>
                    <a:pt x="10534" y="21600"/>
                  </a:lnTo>
                  <a:lnTo>
                    <a:pt x="21600" y="16991"/>
                  </a:lnTo>
                  <a:lnTo>
                    <a:pt x="13411" y="4789"/>
                  </a:lnTo>
                  <a:lnTo>
                    <a:pt x="5948"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7" name="Shape 517"/>
            <p:cNvSpPr/>
            <p:nvPr/>
          </p:nvSpPr>
          <p:spPr>
            <a:xfrm>
              <a:off x="3173608" y="3583005"/>
              <a:ext cx="26624" cy="44778"/>
            </a:xfrm>
            <a:custGeom>
              <a:avLst/>
              <a:gdLst/>
              <a:ahLst/>
              <a:cxnLst>
                <a:cxn ang="0">
                  <a:pos x="wd2" y="hd2"/>
                </a:cxn>
                <a:cxn ang="5400000">
                  <a:pos x="wd2" y="hd2"/>
                </a:cxn>
                <a:cxn ang="10800000">
                  <a:pos x="wd2" y="hd2"/>
                </a:cxn>
                <a:cxn ang="16200000">
                  <a:pos x="wd2" y="hd2"/>
                </a:cxn>
              </a:cxnLst>
              <a:rect l="0" t="0" r="r" b="b"/>
              <a:pathLst>
                <a:path w="21600" h="21600" extrusionOk="0">
                  <a:moveTo>
                    <a:pt x="2385" y="0"/>
                  </a:moveTo>
                  <a:lnTo>
                    <a:pt x="0" y="5129"/>
                  </a:lnTo>
                  <a:lnTo>
                    <a:pt x="434" y="19428"/>
                  </a:lnTo>
                  <a:lnTo>
                    <a:pt x="19135" y="21600"/>
                  </a:lnTo>
                  <a:lnTo>
                    <a:pt x="21600" y="14762"/>
                  </a:lnTo>
                  <a:lnTo>
                    <a:pt x="16043" y="5916"/>
                  </a:lnTo>
                  <a:lnTo>
                    <a:pt x="2385"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8" name="Shape 518"/>
            <p:cNvSpPr/>
            <p:nvPr/>
          </p:nvSpPr>
          <p:spPr>
            <a:xfrm>
              <a:off x="3682570" y="3483129"/>
              <a:ext cx="30432" cy="28341"/>
            </a:xfrm>
            <a:custGeom>
              <a:avLst/>
              <a:gdLst/>
              <a:ahLst/>
              <a:cxnLst>
                <a:cxn ang="0">
                  <a:pos x="wd2" y="hd2"/>
                </a:cxn>
                <a:cxn ang="5400000">
                  <a:pos x="wd2" y="hd2"/>
                </a:cxn>
                <a:cxn ang="10800000">
                  <a:pos x="wd2" y="hd2"/>
                </a:cxn>
                <a:cxn ang="16200000">
                  <a:pos x="wd2" y="hd2"/>
                </a:cxn>
              </a:cxnLst>
              <a:rect l="0" t="0" r="r" b="b"/>
              <a:pathLst>
                <a:path w="21600" h="21600" extrusionOk="0">
                  <a:moveTo>
                    <a:pt x="8114" y="0"/>
                  </a:moveTo>
                  <a:lnTo>
                    <a:pt x="0" y="7264"/>
                  </a:lnTo>
                  <a:lnTo>
                    <a:pt x="3469" y="21600"/>
                  </a:lnTo>
                  <a:lnTo>
                    <a:pt x="16705" y="21600"/>
                  </a:lnTo>
                  <a:lnTo>
                    <a:pt x="21600" y="6746"/>
                  </a:lnTo>
                  <a:lnTo>
                    <a:pt x="8114"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19" name="Shape 519"/>
            <p:cNvSpPr/>
            <p:nvPr/>
          </p:nvSpPr>
          <p:spPr>
            <a:xfrm>
              <a:off x="3649075" y="3528569"/>
              <a:ext cx="24817" cy="35912"/>
            </a:xfrm>
            <a:custGeom>
              <a:avLst/>
              <a:gdLst/>
              <a:ahLst/>
              <a:cxnLst>
                <a:cxn ang="0">
                  <a:pos x="wd2" y="hd2"/>
                </a:cxn>
                <a:cxn ang="5400000">
                  <a:pos x="wd2" y="hd2"/>
                </a:cxn>
                <a:cxn ang="10800000">
                  <a:pos x="wd2" y="hd2"/>
                </a:cxn>
                <a:cxn ang="16200000">
                  <a:pos x="wd2" y="hd2"/>
                </a:cxn>
              </a:cxnLst>
              <a:rect l="0" t="0" r="r" b="b"/>
              <a:pathLst>
                <a:path w="21600" h="21600" extrusionOk="0">
                  <a:moveTo>
                    <a:pt x="7562" y="0"/>
                  </a:moveTo>
                  <a:lnTo>
                    <a:pt x="0" y="10629"/>
                  </a:lnTo>
                  <a:lnTo>
                    <a:pt x="15829" y="21600"/>
                  </a:lnTo>
                  <a:lnTo>
                    <a:pt x="21600" y="10397"/>
                  </a:lnTo>
                  <a:lnTo>
                    <a:pt x="756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0" name="Shape 520"/>
            <p:cNvSpPr/>
            <p:nvPr/>
          </p:nvSpPr>
          <p:spPr>
            <a:xfrm>
              <a:off x="3627893" y="3574495"/>
              <a:ext cx="24817" cy="27872"/>
            </a:xfrm>
            <a:custGeom>
              <a:avLst/>
              <a:gdLst/>
              <a:ahLst/>
              <a:cxnLst>
                <a:cxn ang="0">
                  <a:pos x="wd2" y="hd2"/>
                </a:cxn>
                <a:cxn ang="5400000">
                  <a:pos x="wd2" y="hd2"/>
                </a:cxn>
                <a:cxn ang="10800000">
                  <a:pos x="wd2" y="hd2"/>
                </a:cxn>
                <a:cxn ang="16200000">
                  <a:pos x="wd2" y="hd2"/>
                </a:cxn>
              </a:cxnLst>
              <a:rect l="0" t="0" r="r" b="b"/>
              <a:pathLst>
                <a:path w="21600" h="21600" extrusionOk="0">
                  <a:moveTo>
                    <a:pt x="5327" y="736"/>
                  </a:moveTo>
                  <a:lnTo>
                    <a:pt x="0" y="9568"/>
                  </a:lnTo>
                  <a:lnTo>
                    <a:pt x="5961" y="21600"/>
                  </a:lnTo>
                  <a:lnTo>
                    <a:pt x="20526" y="21266"/>
                  </a:lnTo>
                  <a:lnTo>
                    <a:pt x="21600" y="0"/>
                  </a:lnTo>
                  <a:lnTo>
                    <a:pt x="5327" y="73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1" name="Shape 521"/>
            <p:cNvSpPr/>
            <p:nvPr/>
          </p:nvSpPr>
          <p:spPr>
            <a:xfrm>
              <a:off x="3597340" y="3627782"/>
              <a:ext cx="24818" cy="33431"/>
            </a:xfrm>
            <a:custGeom>
              <a:avLst/>
              <a:gdLst/>
              <a:ahLst/>
              <a:cxnLst>
                <a:cxn ang="0">
                  <a:pos x="wd2" y="hd2"/>
                </a:cxn>
                <a:cxn ang="5400000">
                  <a:pos x="wd2" y="hd2"/>
                </a:cxn>
                <a:cxn ang="10800000">
                  <a:pos x="wd2" y="hd2"/>
                </a:cxn>
                <a:cxn ang="16200000">
                  <a:pos x="wd2" y="hd2"/>
                </a:cxn>
              </a:cxnLst>
              <a:rect l="0" t="0" r="r" b="b"/>
              <a:pathLst>
                <a:path w="21600" h="21600" extrusionOk="0">
                  <a:moveTo>
                    <a:pt x="11127" y="0"/>
                  </a:moveTo>
                  <a:lnTo>
                    <a:pt x="0" y="9654"/>
                  </a:lnTo>
                  <a:lnTo>
                    <a:pt x="3308" y="20145"/>
                  </a:lnTo>
                  <a:lnTo>
                    <a:pt x="16235" y="21600"/>
                  </a:lnTo>
                  <a:lnTo>
                    <a:pt x="21600" y="6811"/>
                  </a:lnTo>
                  <a:lnTo>
                    <a:pt x="11127"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2" name="Shape 522"/>
            <p:cNvSpPr/>
            <p:nvPr/>
          </p:nvSpPr>
          <p:spPr>
            <a:xfrm>
              <a:off x="3576971" y="3704581"/>
              <a:ext cx="59412" cy="58445"/>
            </a:xfrm>
            <a:custGeom>
              <a:avLst/>
              <a:gdLst/>
              <a:ahLst/>
              <a:cxnLst>
                <a:cxn ang="0">
                  <a:pos x="wd2" y="hd2"/>
                </a:cxn>
                <a:cxn ang="5400000">
                  <a:pos x="wd2" y="hd2"/>
                </a:cxn>
                <a:cxn ang="10800000">
                  <a:pos x="wd2" y="hd2"/>
                </a:cxn>
                <a:cxn ang="16200000">
                  <a:pos x="wd2" y="hd2"/>
                </a:cxn>
              </a:cxnLst>
              <a:rect l="0" t="0" r="r" b="b"/>
              <a:pathLst>
                <a:path w="21600" h="21600" extrusionOk="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3" name="Shape 523"/>
            <p:cNvSpPr/>
            <p:nvPr/>
          </p:nvSpPr>
          <p:spPr>
            <a:xfrm>
              <a:off x="3746918" y="3556441"/>
              <a:ext cx="39002" cy="33246"/>
            </a:xfrm>
            <a:custGeom>
              <a:avLst/>
              <a:gdLst/>
              <a:ahLst/>
              <a:cxnLst>
                <a:cxn ang="0">
                  <a:pos x="wd2" y="hd2"/>
                </a:cxn>
                <a:cxn ang="5400000">
                  <a:pos x="wd2" y="hd2"/>
                </a:cxn>
                <a:cxn ang="10800000">
                  <a:pos x="wd2" y="hd2"/>
                </a:cxn>
                <a:cxn ang="16200000">
                  <a:pos x="wd2" y="hd2"/>
                </a:cxn>
              </a:cxnLst>
              <a:rect l="0" t="0" r="r" b="b"/>
              <a:pathLst>
                <a:path w="21600" h="21600" extrusionOk="0">
                  <a:moveTo>
                    <a:pt x="6204" y="0"/>
                  </a:moveTo>
                  <a:lnTo>
                    <a:pt x="385" y="10265"/>
                  </a:lnTo>
                  <a:lnTo>
                    <a:pt x="0" y="20853"/>
                  </a:lnTo>
                  <a:lnTo>
                    <a:pt x="13483" y="21600"/>
                  </a:lnTo>
                  <a:lnTo>
                    <a:pt x="21600" y="18646"/>
                  </a:lnTo>
                  <a:lnTo>
                    <a:pt x="9663" y="9934"/>
                  </a:lnTo>
                  <a:lnTo>
                    <a:pt x="6204"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4" name="Shape 524"/>
            <p:cNvSpPr/>
            <p:nvPr/>
          </p:nvSpPr>
          <p:spPr>
            <a:xfrm>
              <a:off x="3639059" y="3664580"/>
              <a:ext cx="32577" cy="24817"/>
            </a:xfrm>
            <a:custGeom>
              <a:avLst/>
              <a:gdLst/>
              <a:ahLst/>
              <a:cxnLst>
                <a:cxn ang="0">
                  <a:pos x="wd2" y="hd2"/>
                </a:cxn>
                <a:cxn ang="5400000">
                  <a:pos x="wd2" y="hd2"/>
                </a:cxn>
                <a:cxn ang="10800000">
                  <a:pos x="wd2" y="hd2"/>
                </a:cxn>
                <a:cxn ang="16200000">
                  <a:pos x="wd2" y="hd2"/>
                </a:cxn>
              </a:cxnLst>
              <a:rect l="0" t="0" r="r" b="b"/>
              <a:pathLst>
                <a:path w="21600" h="21600" extrusionOk="0">
                  <a:moveTo>
                    <a:pt x="17020" y="3205"/>
                  </a:moveTo>
                  <a:lnTo>
                    <a:pt x="7333" y="0"/>
                  </a:lnTo>
                  <a:lnTo>
                    <a:pt x="0" y="8914"/>
                  </a:lnTo>
                  <a:lnTo>
                    <a:pt x="4730" y="21600"/>
                  </a:lnTo>
                  <a:lnTo>
                    <a:pt x="21600" y="21600"/>
                  </a:lnTo>
                  <a:lnTo>
                    <a:pt x="17020" y="3205"/>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5" name="Shape 525"/>
            <p:cNvSpPr/>
            <p:nvPr/>
          </p:nvSpPr>
          <p:spPr>
            <a:xfrm>
              <a:off x="1144128" y="1512563"/>
              <a:ext cx="126220" cy="112673"/>
            </a:xfrm>
            <a:custGeom>
              <a:avLst/>
              <a:gdLst/>
              <a:ahLst/>
              <a:cxnLst>
                <a:cxn ang="0">
                  <a:pos x="wd2" y="hd2"/>
                </a:cxn>
                <a:cxn ang="5400000">
                  <a:pos x="wd2" y="hd2"/>
                </a:cxn>
                <a:cxn ang="10800000">
                  <a:pos x="wd2" y="hd2"/>
                </a:cxn>
                <a:cxn ang="16200000">
                  <a:pos x="wd2" y="hd2"/>
                </a:cxn>
              </a:cxnLst>
              <a:rect l="0" t="0" r="r" b="b"/>
              <a:pathLst>
                <a:path w="21600" h="21600" extrusionOk="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6" name="Shape 526"/>
            <p:cNvSpPr/>
            <p:nvPr/>
          </p:nvSpPr>
          <p:spPr>
            <a:xfrm>
              <a:off x="1140179" y="1227973"/>
              <a:ext cx="67094" cy="74033"/>
            </a:xfrm>
            <a:custGeom>
              <a:avLst/>
              <a:gdLst/>
              <a:ahLst/>
              <a:cxnLst>
                <a:cxn ang="0">
                  <a:pos x="wd2" y="hd2"/>
                </a:cxn>
                <a:cxn ang="5400000">
                  <a:pos x="wd2" y="hd2"/>
                </a:cxn>
                <a:cxn ang="10800000">
                  <a:pos x="wd2" y="hd2"/>
                </a:cxn>
                <a:cxn ang="16200000">
                  <a:pos x="wd2" y="hd2"/>
                </a:cxn>
              </a:cxnLst>
              <a:rect l="0" t="0" r="r" b="b"/>
              <a:pathLst>
                <a:path w="21600" h="21600" extrusionOk="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7" name="Shape 527"/>
            <p:cNvSpPr/>
            <p:nvPr/>
          </p:nvSpPr>
          <p:spPr>
            <a:xfrm>
              <a:off x="1133991" y="1143219"/>
              <a:ext cx="42568" cy="64208"/>
            </a:xfrm>
            <a:custGeom>
              <a:avLst/>
              <a:gdLst/>
              <a:ahLst/>
              <a:cxnLst>
                <a:cxn ang="0">
                  <a:pos x="wd2" y="hd2"/>
                </a:cxn>
                <a:cxn ang="5400000">
                  <a:pos x="wd2" y="hd2"/>
                </a:cxn>
                <a:cxn ang="10800000">
                  <a:pos x="wd2" y="hd2"/>
                </a:cxn>
                <a:cxn ang="16200000">
                  <a:pos x="wd2" y="hd2"/>
                </a:cxn>
              </a:cxnLst>
              <a:rect l="0" t="0" r="r" b="b"/>
              <a:pathLst>
                <a:path w="21600" h="21600" extrusionOk="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8" name="Shape 528"/>
            <p:cNvSpPr/>
            <p:nvPr/>
          </p:nvSpPr>
          <p:spPr>
            <a:xfrm>
              <a:off x="1190014" y="1173486"/>
              <a:ext cx="24817" cy="28169"/>
            </a:xfrm>
            <a:custGeom>
              <a:avLst/>
              <a:gdLst/>
              <a:ahLst/>
              <a:cxnLst>
                <a:cxn ang="0">
                  <a:pos x="wd2" y="hd2"/>
                </a:cxn>
                <a:cxn ang="5400000">
                  <a:pos x="wd2" y="hd2"/>
                </a:cxn>
                <a:cxn ang="10800000">
                  <a:pos x="wd2" y="hd2"/>
                </a:cxn>
                <a:cxn ang="16200000">
                  <a:pos x="wd2" y="hd2"/>
                </a:cxn>
              </a:cxnLst>
              <a:rect l="0" t="0" r="r" b="b"/>
              <a:pathLst>
                <a:path w="21600" h="21600" extrusionOk="0">
                  <a:moveTo>
                    <a:pt x="6929" y="0"/>
                  </a:moveTo>
                  <a:lnTo>
                    <a:pt x="0" y="10904"/>
                  </a:lnTo>
                  <a:lnTo>
                    <a:pt x="10299" y="21600"/>
                  </a:lnTo>
                  <a:lnTo>
                    <a:pt x="21600" y="13776"/>
                  </a:lnTo>
                  <a:lnTo>
                    <a:pt x="19395" y="5259"/>
                  </a:lnTo>
                  <a:lnTo>
                    <a:pt x="692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29" name="Shape 529"/>
            <p:cNvSpPr/>
            <p:nvPr/>
          </p:nvSpPr>
          <p:spPr>
            <a:xfrm>
              <a:off x="340398" y="1123384"/>
              <a:ext cx="138507" cy="65134"/>
            </a:xfrm>
            <a:custGeom>
              <a:avLst/>
              <a:gdLst/>
              <a:ahLst/>
              <a:cxnLst>
                <a:cxn ang="0">
                  <a:pos x="wd2" y="hd2"/>
                </a:cxn>
                <a:cxn ang="5400000">
                  <a:pos x="wd2" y="hd2"/>
                </a:cxn>
                <a:cxn ang="10800000">
                  <a:pos x="wd2" y="hd2"/>
                </a:cxn>
                <a:cxn ang="16200000">
                  <a:pos x="wd2" y="hd2"/>
                </a:cxn>
              </a:cxnLst>
              <a:rect l="0" t="0" r="r" b="b"/>
              <a:pathLst>
                <a:path w="21600" h="21600" extrusionOk="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0" name="Shape 530"/>
            <p:cNvSpPr/>
            <p:nvPr/>
          </p:nvSpPr>
          <p:spPr>
            <a:xfrm>
              <a:off x="2587768" y="3621219"/>
              <a:ext cx="2390475" cy="3590017"/>
            </a:xfrm>
            <a:custGeom>
              <a:avLst/>
              <a:gdLst/>
              <a:ahLst/>
              <a:cxnLst>
                <a:cxn ang="0">
                  <a:pos x="wd2" y="hd2"/>
                </a:cxn>
                <a:cxn ang="5400000">
                  <a:pos x="wd2" y="hd2"/>
                </a:cxn>
                <a:cxn ang="10800000">
                  <a:pos x="wd2" y="hd2"/>
                </a:cxn>
                <a:cxn ang="16200000">
                  <a:pos x="wd2" y="hd2"/>
                </a:cxn>
              </a:cxnLst>
              <a:rect l="0" t="0" r="r" b="b"/>
              <a:pathLst>
                <a:path w="21600" h="21600" extrusionOk="0">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1" name="Shape 531"/>
            <p:cNvSpPr/>
            <p:nvPr/>
          </p:nvSpPr>
          <p:spPr>
            <a:xfrm>
              <a:off x="3773817" y="7202382"/>
              <a:ext cx="267630" cy="136290"/>
            </a:xfrm>
            <a:custGeom>
              <a:avLst/>
              <a:gdLst/>
              <a:ahLst/>
              <a:cxnLst>
                <a:cxn ang="0">
                  <a:pos x="wd2" y="hd2"/>
                </a:cxn>
                <a:cxn ang="5400000">
                  <a:pos x="wd2" y="hd2"/>
                </a:cxn>
                <a:cxn ang="10800000">
                  <a:pos x="wd2" y="hd2"/>
                </a:cxn>
                <a:cxn ang="16200000">
                  <a:pos x="wd2" y="hd2"/>
                </a:cxn>
              </a:cxnLst>
              <a:rect l="0" t="0" r="r" b="b"/>
              <a:pathLst>
                <a:path w="21600" h="21600" extrusionOk="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2" name="Shape 532"/>
            <p:cNvSpPr/>
            <p:nvPr/>
          </p:nvSpPr>
          <p:spPr>
            <a:xfrm>
              <a:off x="4091204" y="7114564"/>
              <a:ext cx="167017" cy="70843"/>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3" name="Shape 533"/>
            <p:cNvSpPr/>
            <p:nvPr/>
          </p:nvSpPr>
          <p:spPr>
            <a:xfrm>
              <a:off x="5885896" y="2247929"/>
              <a:ext cx="3456930" cy="3963545"/>
            </a:xfrm>
            <a:custGeom>
              <a:avLst/>
              <a:gdLst/>
              <a:ahLst/>
              <a:cxnLst>
                <a:cxn ang="0">
                  <a:pos x="wd2" y="hd2"/>
                </a:cxn>
                <a:cxn ang="5400000">
                  <a:pos x="wd2" y="hd2"/>
                </a:cxn>
                <a:cxn ang="10800000">
                  <a:pos x="wd2" y="hd2"/>
                </a:cxn>
                <a:cxn ang="16200000">
                  <a:pos x="wd2" y="hd2"/>
                </a:cxn>
              </a:cxnLst>
              <a:rect l="0" t="0" r="r" b="b"/>
              <a:pathLst>
                <a:path w="21600" h="21600" extrusionOk="0">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4" name="Shape 534"/>
            <p:cNvSpPr/>
            <p:nvPr/>
          </p:nvSpPr>
          <p:spPr>
            <a:xfrm>
              <a:off x="9589254" y="4575490"/>
              <a:ext cx="34089" cy="41447"/>
            </a:xfrm>
            <a:custGeom>
              <a:avLst/>
              <a:gdLst/>
              <a:ahLst/>
              <a:cxnLst>
                <a:cxn ang="0">
                  <a:pos x="wd2" y="hd2"/>
                </a:cxn>
                <a:cxn ang="5400000">
                  <a:pos x="wd2" y="hd2"/>
                </a:cxn>
                <a:cxn ang="10800000">
                  <a:pos x="wd2" y="hd2"/>
                </a:cxn>
                <a:cxn ang="16200000">
                  <a:pos x="wd2" y="hd2"/>
                </a:cxn>
              </a:cxnLst>
              <a:rect l="0" t="0" r="r" b="b"/>
              <a:pathLst>
                <a:path w="21600" h="21600" extrusionOk="0">
                  <a:moveTo>
                    <a:pt x="6326" y="0"/>
                  </a:moveTo>
                  <a:lnTo>
                    <a:pt x="0" y="9333"/>
                  </a:lnTo>
                  <a:lnTo>
                    <a:pt x="1832" y="16236"/>
                  </a:lnTo>
                  <a:lnTo>
                    <a:pt x="15030" y="21600"/>
                  </a:lnTo>
                  <a:lnTo>
                    <a:pt x="21600" y="15013"/>
                  </a:lnTo>
                  <a:lnTo>
                    <a:pt x="21600" y="3233"/>
                  </a:lnTo>
                  <a:lnTo>
                    <a:pt x="632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5" name="Shape 535"/>
            <p:cNvSpPr/>
            <p:nvPr/>
          </p:nvSpPr>
          <p:spPr>
            <a:xfrm>
              <a:off x="8918351" y="4992677"/>
              <a:ext cx="376921" cy="721694"/>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6" name="Shape 536"/>
            <p:cNvSpPr/>
            <p:nvPr/>
          </p:nvSpPr>
          <p:spPr>
            <a:xfrm>
              <a:off x="9017219" y="5058826"/>
              <a:ext cx="24817" cy="38935"/>
            </a:xfrm>
            <a:custGeom>
              <a:avLst/>
              <a:gdLst/>
              <a:ahLst/>
              <a:cxnLst>
                <a:cxn ang="0">
                  <a:pos x="wd2" y="hd2"/>
                </a:cxn>
                <a:cxn ang="5400000">
                  <a:pos x="wd2" y="hd2"/>
                </a:cxn>
                <a:cxn ang="10800000">
                  <a:pos x="wd2" y="hd2"/>
                </a:cxn>
                <a:cxn ang="16200000">
                  <a:pos x="wd2" y="hd2"/>
                </a:cxn>
              </a:cxnLst>
              <a:rect l="0" t="0" r="r" b="b"/>
              <a:pathLst>
                <a:path w="21600" h="21600" extrusionOk="0">
                  <a:moveTo>
                    <a:pt x="18802" y="0"/>
                  </a:moveTo>
                  <a:lnTo>
                    <a:pt x="4813" y="1913"/>
                  </a:lnTo>
                  <a:lnTo>
                    <a:pt x="0" y="12064"/>
                  </a:lnTo>
                  <a:lnTo>
                    <a:pt x="5083" y="21600"/>
                  </a:lnTo>
                  <a:lnTo>
                    <a:pt x="21600" y="9513"/>
                  </a:lnTo>
                  <a:lnTo>
                    <a:pt x="1880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7" name="Shape 537"/>
            <p:cNvSpPr/>
            <p:nvPr/>
          </p:nvSpPr>
          <p:spPr>
            <a:xfrm>
              <a:off x="8978239" y="4998850"/>
              <a:ext cx="31966" cy="31321"/>
            </a:xfrm>
            <a:custGeom>
              <a:avLst/>
              <a:gdLst/>
              <a:ahLst/>
              <a:cxnLst>
                <a:cxn ang="0">
                  <a:pos x="wd2" y="hd2"/>
                </a:cxn>
                <a:cxn ang="5400000">
                  <a:pos x="wd2" y="hd2"/>
                </a:cxn>
                <a:cxn ang="10800000">
                  <a:pos x="wd2" y="hd2"/>
                </a:cxn>
                <a:cxn ang="16200000">
                  <a:pos x="wd2" y="hd2"/>
                </a:cxn>
              </a:cxnLst>
              <a:rect l="0" t="0" r="r" b="b"/>
              <a:pathLst>
                <a:path w="21600" h="21600" extrusionOk="0">
                  <a:moveTo>
                    <a:pt x="18128" y="8886"/>
                  </a:moveTo>
                  <a:lnTo>
                    <a:pt x="8318" y="0"/>
                  </a:lnTo>
                  <a:lnTo>
                    <a:pt x="0" y="6625"/>
                  </a:lnTo>
                  <a:lnTo>
                    <a:pt x="9071" y="16880"/>
                  </a:lnTo>
                  <a:lnTo>
                    <a:pt x="21600" y="21600"/>
                  </a:lnTo>
                  <a:lnTo>
                    <a:pt x="18128" y="888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8" name="Shape 538"/>
            <p:cNvSpPr/>
            <p:nvPr/>
          </p:nvSpPr>
          <p:spPr>
            <a:xfrm>
              <a:off x="8939444" y="5018586"/>
              <a:ext cx="30854" cy="25242"/>
            </a:xfrm>
            <a:custGeom>
              <a:avLst/>
              <a:gdLst/>
              <a:ahLst/>
              <a:cxnLst>
                <a:cxn ang="0">
                  <a:pos x="wd2" y="hd2"/>
                </a:cxn>
                <a:cxn ang="5400000">
                  <a:pos x="wd2" y="hd2"/>
                </a:cxn>
                <a:cxn ang="10800000">
                  <a:pos x="wd2" y="hd2"/>
                </a:cxn>
                <a:cxn ang="16200000">
                  <a:pos x="wd2" y="hd2"/>
                </a:cxn>
              </a:cxnLst>
              <a:rect l="0" t="0" r="r" b="b"/>
              <a:pathLst>
                <a:path w="21600" h="21600" extrusionOk="0">
                  <a:moveTo>
                    <a:pt x="7800" y="0"/>
                  </a:moveTo>
                  <a:lnTo>
                    <a:pt x="0" y="2623"/>
                  </a:lnTo>
                  <a:lnTo>
                    <a:pt x="9524" y="21600"/>
                  </a:lnTo>
                  <a:lnTo>
                    <a:pt x="21600" y="20616"/>
                  </a:lnTo>
                  <a:lnTo>
                    <a:pt x="19979" y="3243"/>
                  </a:lnTo>
                  <a:lnTo>
                    <a:pt x="780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39" name="Shape 539"/>
            <p:cNvSpPr/>
            <p:nvPr/>
          </p:nvSpPr>
          <p:spPr>
            <a:xfrm>
              <a:off x="8911420" y="4957396"/>
              <a:ext cx="24818" cy="36468"/>
            </a:xfrm>
            <a:custGeom>
              <a:avLst/>
              <a:gdLst/>
              <a:ahLst/>
              <a:cxnLst>
                <a:cxn ang="0">
                  <a:pos x="wd2" y="hd2"/>
                </a:cxn>
                <a:cxn ang="5400000">
                  <a:pos x="wd2" y="hd2"/>
                </a:cxn>
                <a:cxn ang="10800000">
                  <a:pos x="wd2" y="hd2"/>
                </a:cxn>
                <a:cxn ang="16200000">
                  <a:pos x="wd2" y="hd2"/>
                </a:cxn>
              </a:cxnLst>
              <a:rect l="0" t="0" r="r" b="b"/>
              <a:pathLst>
                <a:path w="21600" h="21600" extrusionOk="0">
                  <a:moveTo>
                    <a:pt x="13062" y="0"/>
                  </a:moveTo>
                  <a:lnTo>
                    <a:pt x="3048" y="6808"/>
                  </a:lnTo>
                  <a:lnTo>
                    <a:pt x="0" y="16890"/>
                  </a:lnTo>
                  <a:lnTo>
                    <a:pt x="17411" y="21600"/>
                  </a:lnTo>
                  <a:lnTo>
                    <a:pt x="21600" y="12326"/>
                  </a:lnTo>
                  <a:lnTo>
                    <a:pt x="1306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0" name="Shape 540"/>
            <p:cNvSpPr/>
            <p:nvPr/>
          </p:nvSpPr>
          <p:spPr>
            <a:xfrm>
              <a:off x="9532954" y="5436557"/>
              <a:ext cx="40595" cy="54295"/>
            </a:xfrm>
            <a:custGeom>
              <a:avLst/>
              <a:gdLst/>
              <a:ahLst/>
              <a:cxnLst>
                <a:cxn ang="0">
                  <a:pos x="wd2" y="hd2"/>
                </a:cxn>
                <a:cxn ang="5400000">
                  <a:pos x="wd2" y="hd2"/>
                </a:cxn>
                <a:cxn ang="10800000">
                  <a:pos x="wd2" y="hd2"/>
                </a:cxn>
                <a:cxn ang="16200000">
                  <a:pos x="wd2" y="hd2"/>
                </a:cxn>
              </a:cxnLst>
              <a:rect l="0" t="0" r="r" b="b"/>
              <a:pathLst>
                <a:path w="21600" h="21600" extrusionOk="0">
                  <a:moveTo>
                    <a:pt x="9532" y="0"/>
                  </a:moveTo>
                  <a:lnTo>
                    <a:pt x="1397" y="5278"/>
                  </a:lnTo>
                  <a:lnTo>
                    <a:pt x="0" y="13559"/>
                  </a:lnTo>
                  <a:lnTo>
                    <a:pt x="6822" y="21600"/>
                  </a:lnTo>
                  <a:lnTo>
                    <a:pt x="21600" y="17485"/>
                  </a:lnTo>
                  <a:lnTo>
                    <a:pt x="21600" y="7445"/>
                  </a:lnTo>
                  <a:lnTo>
                    <a:pt x="953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1" name="Shape 541"/>
            <p:cNvSpPr/>
            <p:nvPr/>
          </p:nvSpPr>
          <p:spPr>
            <a:xfrm>
              <a:off x="9628473" y="5394761"/>
              <a:ext cx="24818" cy="35661"/>
            </a:xfrm>
            <a:custGeom>
              <a:avLst/>
              <a:gdLst/>
              <a:ahLst/>
              <a:cxnLst>
                <a:cxn ang="0">
                  <a:pos x="wd2" y="hd2"/>
                </a:cxn>
                <a:cxn ang="5400000">
                  <a:pos x="wd2" y="hd2"/>
                </a:cxn>
                <a:cxn ang="10800000">
                  <a:pos x="wd2" y="hd2"/>
                </a:cxn>
                <a:cxn ang="16200000">
                  <a:pos x="wd2" y="hd2"/>
                </a:cxn>
              </a:cxnLst>
              <a:rect l="0" t="0" r="r" b="b"/>
              <a:pathLst>
                <a:path w="21600" h="21600" extrusionOk="0">
                  <a:moveTo>
                    <a:pt x="17956" y="0"/>
                  </a:moveTo>
                  <a:lnTo>
                    <a:pt x="1750" y="4177"/>
                  </a:lnTo>
                  <a:lnTo>
                    <a:pt x="0" y="18148"/>
                  </a:lnTo>
                  <a:lnTo>
                    <a:pt x="21600" y="21600"/>
                  </a:lnTo>
                  <a:lnTo>
                    <a:pt x="21555" y="10257"/>
                  </a:lnTo>
                  <a:lnTo>
                    <a:pt x="1795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2" name="Shape 542"/>
            <p:cNvSpPr/>
            <p:nvPr/>
          </p:nvSpPr>
          <p:spPr>
            <a:xfrm>
              <a:off x="6448794" y="5172178"/>
              <a:ext cx="48339" cy="45909"/>
            </a:xfrm>
            <a:custGeom>
              <a:avLst/>
              <a:gdLst/>
              <a:ahLst/>
              <a:cxnLst>
                <a:cxn ang="0">
                  <a:pos x="wd2" y="hd2"/>
                </a:cxn>
                <a:cxn ang="5400000">
                  <a:pos x="wd2" y="hd2"/>
                </a:cxn>
                <a:cxn ang="10800000">
                  <a:pos x="wd2" y="hd2"/>
                </a:cxn>
                <a:cxn ang="16200000">
                  <a:pos x="wd2" y="hd2"/>
                </a:cxn>
              </a:cxnLst>
              <a:rect l="0" t="0" r="r" b="b"/>
              <a:pathLst>
                <a:path w="21600" h="21600" extrusionOk="0">
                  <a:moveTo>
                    <a:pt x="9397" y="0"/>
                  </a:moveTo>
                  <a:lnTo>
                    <a:pt x="0" y="19826"/>
                  </a:lnTo>
                  <a:lnTo>
                    <a:pt x="21600" y="21600"/>
                  </a:lnTo>
                  <a:lnTo>
                    <a:pt x="9397"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3" name="Shape 543"/>
            <p:cNvSpPr/>
            <p:nvPr/>
          </p:nvSpPr>
          <p:spPr>
            <a:xfrm>
              <a:off x="7058459" y="4240997"/>
              <a:ext cx="35262" cy="323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824" y="4121"/>
                  </a:lnTo>
                  <a:lnTo>
                    <a:pt x="0" y="11667"/>
                  </a:lnTo>
                  <a:lnTo>
                    <a:pt x="9389" y="21600"/>
                  </a:lnTo>
                  <a:lnTo>
                    <a:pt x="20674" y="10869"/>
                  </a:lnTo>
                  <a:lnTo>
                    <a:pt x="2160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4" name="Shape 544"/>
            <p:cNvSpPr/>
            <p:nvPr/>
          </p:nvSpPr>
          <p:spPr>
            <a:xfrm>
              <a:off x="7169488" y="4099159"/>
              <a:ext cx="31403" cy="24818"/>
            </a:xfrm>
            <a:custGeom>
              <a:avLst/>
              <a:gdLst/>
              <a:ahLst/>
              <a:cxnLst>
                <a:cxn ang="0">
                  <a:pos x="wd2" y="hd2"/>
                </a:cxn>
                <a:cxn ang="5400000">
                  <a:pos x="wd2" y="hd2"/>
                </a:cxn>
                <a:cxn ang="10800000">
                  <a:pos x="wd2" y="hd2"/>
                </a:cxn>
                <a:cxn ang="16200000">
                  <a:pos x="wd2" y="hd2"/>
                </a:cxn>
              </a:cxnLst>
              <a:rect l="0" t="0" r="r" b="b"/>
              <a:pathLst>
                <a:path w="21600" h="21600" extrusionOk="0">
                  <a:moveTo>
                    <a:pt x="11047" y="0"/>
                  </a:moveTo>
                  <a:lnTo>
                    <a:pt x="0" y="5982"/>
                  </a:lnTo>
                  <a:lnTo>
                    <a:pt x="2019" y="20443"/>
                  </a:lnTo>
                  <a:lnTo>
                    <a:pt x="15499" y="21600"/>
                  </a:lnTo>
                  <a:lnTo>
                    <a:pt x="21600" y="4412"/>
                  </a:lnTo>
                  <a:lnTo>
                    <a:pt x="11047"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5" name="Shape 545"/>
            <p:cNvSpPr/>
            <p:nvPr/>
          </p:nvSpPr>
          <p:spPr>
            <a:xfrm>
              <a:off x="7128899" y="4186863"/>
              <a:ext cx="24818" cy="24818"/>
            </a:xfrm>
            <a:custGeom>
              <a:avLst/>
              <a:gdLst/>
              <a:ahLst/>
              <a:cxnLst>
                <a:cxn ang="0">
                  <a:pos x="wd2" y="hd2"/>
                </a:cxn>
                <a:cxn ang="5400000">
                  <a:pos x="wd2" y="hd2"/>
                </a:cxn>
                <a:cxn ang="10800000">
                  <a:pos x="wd2" y="hd2"/>
                </a:cxn>
                <a:cxn ang="16200000">
                  <a:pos x="wd2" y="hd2"/>
                </a:cxn>
              </a:cxnLst>
              <a:rect l="0" t="0" r="r" b="b"/>
              <a:pathLst>
                <a:path w="21600" h="21600" extrusionOk="0">
                  <a:moveTo>
                    <a:pt x="7211" y="0"/>
                  </a:moveTo>
                  <a:lnTo>
                    <a:pt x="0" y="9014"/>
                  </a:lnTo>
                  <a:lnTo>
                    <a:pt x="7385" y="21600"/>
                  </a:lnTo>
                  <a:lnTo>
                    <a:pt x="21600" y="12069"/>
                  </a:lnTo>
                  <a:lnTo>
                    <a:pt x="17567" y="1769"/>
                  </a:lnTo>
                  <a:lnTo>
                    <a:pt x="7211"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6" name="Shape 546"/>
            <p:cNvSpPr/>
            <p:nvPr/>
          </p:nvSpPr>
          <p:spPr>
            <a:xfrm>
              <a:off x="5572022" y="3441100"/>
              <a:ext cx="35755" cy="31614"/>
            </a:xfrm>
            <a:custGeom>
              <a:avLst/>
              <a:gdLst/>
              <a:ahLst/>
              <a:cxnLst>
                <a:cxn ang="0">
                  <a:pos x="wd2" y="hd2"/>
                </a:cxn>
                <a:cxn ang="5400000">
                  <a:pos x="wd2" y="hd2"/>
                </a:cxn>
                <a:cxn ang="10800000">
                  <a:pos x="wd2" y="hd2"/>
                </a:cxn>
                <a:cxn ang="16200000">
                  <a:pos x="wd2" y="hd2"/>
                </a:cxn>
              </a:cxnLst>
              <a:rect l="0" t="0" r="r" b="b"/>
              <a:pathLst>
                <a:path w="21600" h="21600" extrusionOk="0">
                  <a:moveTo>
                    <a:pt x="18240" y="3109"/>
                  </a:moveTo>
                  <a:lnTo>
                    <a:pt x="7082" y="0"/>
                  </a:lnTo>
                  <a:lnTo>
                    <a:pt x="0" y="4651"/>
                  </a:lnTo>
                  <a:lnTo>
                    <a:pt x="2157" y="15611"/>
                  </a:lnTo>
                  <a:lnTo>
                    <a:pt x="14637" y="21600"/>
                  </a:lnTo>
                  <a:lnTo>
                    <a:pt x="21600" y="17214"/>
                  </a:lnTo>
                  <a:lnTo>
                    <a:pt x="18240" y="3109"/>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7" name="Shape 547"/>
            <p:cNvSpPr/>
            <p:nvPr/>
          </p:nvSpPr>
          <p:spPr>
            <a:xfrm>
              <a:off x="5531806" y="3447422"/>
              <a:ext cx="27944" cy="27198"/>
            </a:xfrm>
            <a:custGeom>
              <a:avLst/>
              <a:gdLst/>
              <a:ahLst/>
              <a:cxnLst>
                <a:cxn ang="0">
                  <a:pos x="wd2" y="hd2"/>
                </a:cxn>
                <a:cxn ang="5400000">
                  <a:pos x="wd2" y="hd2"/>
                </a:cxn>
                <a:cxn ang="10800000">
                  <a:pos x="wd2" y="hd2"/>
                </a:cxn>
                <a:cxn ang="16200000">
                  <a:pos x="wd2" y="hd2"/>
                </a:cxn>
              </a:cxnLst>
              <a:rect l="0" t="0" r="r" b="b"/>
              <a:pathLst>
                <a:path w="21600" h="21600" extrusionOk="0">
                  <a:moveTo>
                    <a:pt x="10002" y="0"/>
                  </a:moveTo>
                  <a:lnTo>
                    <a:pt x="2249" y="4561"/>
                  </a:lnTo>
                  <a:lnTo>
                    <a:pt x="0" y="15210"/>
                  </a:lnTo>
                  <a:lnTo>
                    <a:pt x="16269" y="21600"/>
                  </a:lnTo>
                  <a:lnTo>
                    <a:pt x="21600" y="9771"/>
                  </a:lnTo>
                  <a:lnTo>
                    <a:pt x="1000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8" name="Shape 548"/>
            <p:cNvSpPr/>
            <p:nvPr/>
          </p:nvSpPr>
          <p:spPr>
            <a:xfrm>
              <a:off x="5521567" y="3384674"/>
              <a:ext cx="24818" cy="24818"/>
            </a:xfrm>
            <a:custGeom>
              <a:avLst/>
              <a:gdLst/>
              <a:ahLst/>
              <a:cxnLst>
                <a:cxn ang="0">
                  <a:pos x="wd2" y="hd2"/>
                </a:cxn>
                <a:cxn ang="5400000">
                  <a:pos x="wd2" y="hd2"/>
                </a:cxn>
                <a:cxn ang="10800000">
                  <a:pos x="wd2" y="hd2"/>
                </a:cxn>
                <a:cxn ang="16200000">
                  <a:pos x="wd2" y="hd2"/>
                </a:cxn>
              </a:cxnLst>
              <a:rect l="0" t="0" r="r" b="b"/>
              <a:pathLst>
                <a:path w="21600" h="21600" extrusionOk="0">
                  <a:moveTo>
                    <a:pt x="15567" y="0"/>
                  </a:moveTo>
                  <a:lnTo>
                    <a:pt x="0" y="5790"/>
                  </a:lnTo>
                  <a:lnTo>
                    <a:pt x="269" y="21257"/>
                  </a:lnTo>
                  <a:lnTo>
                    <a:pt x="21600" y="21600"/>
                  </a:lnTo>
                  <a:lnTo>
                    <a:pt x="15567"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49" name="Shape 549"/>
            <p:cNvSpPr/>
            <p:nvPr/>
          </p:nvSpPr>
          <p:spPr>
            <a:xfrm>
              <a:off x="5585378" y="3387580"/>
              <a:ext cx="24818" cy="248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88" y="13213"/>
                  </a:lnTo>
                  <a:lnTo>
                    <a:pt x="15312" y="21600"/>
                  </a:lnTo>
                  <a:lnTo>
                    <a:pt x="21600" y="1906"/>
                  </a:lnTo>
                  <a:lnTo>
                    <a:pt x="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0" name="Shape 550"/>
            <p:cNvSpPr/>
            <p:nvPr/>
          </p:nvSpPr>
          <p:spPr>
            <a:xfrm>
              <a:off x="5450390" y="3336897"/>
              <a:ext cx="24818" cy="33523"/>
            </a:xfrm>
            <a:custGeom>
              <a:avLst/>
              <a:gdLst/>
              <a:ahLst/>
              <a:cxnLst>
                <a:cxn ang="0">
                  <a:pos x="wd2" y="hd2"/>
                </a:cxn>
                <a:cxn ang="5400000">
                  <a:pos x="wd2" y="hd2"/>
                </a:cxn>
                <a:cxn ang="10800000">
                  <a:pos x="wd2" y="hd2"/>
                </a:cxn>
                <a:cxn ang="16200000">
                  <a:pos x="wd2" y="hd2"/>
                </a:cxn>
              </a:cxnLst>
              <a:rect l="0" t="0" r="r" b="b"/>
              <a:pathLst>
                <a:path w="21600" h="21600" extrusionOk="0">
                  <a:moveTo>
                    <a:pt x="0" y="3742"/>
                  </a:moveTo>
                  <a:lnTo>
                    <a:pt x="4329" y="14327"/>
                  </a:lnTo>
                  <a:lnTo>
                    <a:pt x="16819" y="21600"/>
                  </a:lnTo>
                  <a:lnTo>
                    <a:pt x="21600" y="10493"/>
                  </a:lnTo>
                  <a:lnTo>
                    <a:pt x="13195" y="0"/>
                  </a:lnTo>
                  <a:lnTo>
                    <a:pt x="0" y="3742"/>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1" name="Shape 551"/>
            <p:cNvSpPr/>
            <p:nvPr/>
          </p:nvSpPr>
          <p:spPr>
            <a:xfrm>
              <a:off x="8014700" y="209850"/>
              <a:ext cx="6151432" cy="4023446"/>
            </a:xfrm>
            <a:custGeom>
              <a:avLst/>
              <a:gdLst/>
              <a:ahLst/>
              <a:cxnLst>
                <a:cxn ang="0">
                  <a:pos x="wd2" y="hd2"/>
                </a:cxn>
                <a:cxn ang="5400000">
                  <a:pos x="wd2" y="hd2"/>
                </a:cxn>
                <a:cxn ang="10800000">
                  <a:pos x="wd2" y="hd2"/>
                </a:cxn>
                <a:cxn ang="16200000">
                  <a:pos x="wd2" y="hd2"/>
                </a:cxn>
              </a:cxnLst>
              <a:rect l="0" t="0" r="r" b="b"/>
              <a:pathLst>
                <a:path w="21600" h="21600" extrusionOk="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2" name="Shape 552"/>
            <p:cNvSpPr/>
            <p:nvPr/>
          </p:nvSpPr>
          <p:spPr>
            <a:xfrm>
              <a:off x="9840203" y="95927"/>
              <a:ext cx="498987" cy="135810"/>
            </a:xfrm>
            <a:custGeom>
              <a:avLst/>
              <a:gdLst/>
              <a:ahLst/>
              <a:cxnLst>
                <a:cxn ang="0">
                  <a:pos x="wd2" y="hd2"/>
                </a:cxn>
                <a:cxn ang="5400000">
                  <a:pos x="wd2" y="hd2"/>
                </a:cxn>
                <a:cxn ang="10800000">
                  <a:pos x="wd2" y="hd2"/>
                </a:cxn>
                <a:cxn ang="16200000">
                  <a:pos x="wd2" y="hd2"/>
                </a:cxn>
              </a:cxnLst>
              <a:rect l="0" t="0" r="r" b="b"/>
              <a:pathLst>
                <a:path w="21600" h="21600" extrusionOk="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3" name="Shape 553"/>
            <p:cNvSpPr/>
            <p:nvPr/>
          </p:nvSpPr>
          <p:spPr>
            <a:xfrm>
              <a:off x="12980770" y="1366429"/>
              <a:ext cx="330453" cy="387955"/>
            </a:xfrm>
            <a:custGeom>
              <a:avLst/>
              <a:gdLst/>
              <a:ahLst/>
              <a:cxnLst>
                <a:cxn ang="0">
                  <a:pos x="wd2" y="hd2"/>
                </a:cxn>
                <a:cxn ang="5400000">
                  <a:pos x="wd2" y="hd2"/>
                </a:cxn>
                <a:cxn ang="10800000">
                  <a:pos x="wd2" y="hd2"/>
                </a:cxn>
                <a:cxn ang="16200000">
                  <a:pos x="wd2" y="hd2"/>
                </a:cxn>
              </a:cxnLst>
              <a:rect l="0" t="0" r="r" b="b"/>
              <a:pathLst>
                <a:path w="21600" h="21600" extrusionOk="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4" name="Shape 554"/>
            <p:cNvSpPr/>
            <p:nvPr/>
          </p:nvSpPr>
          <p:spPr>
            <a:xfrm>
              <a:off x="13293616" y="1803740"/>
              <a:ext cx="231601" cy="220303"/>
            </a:xfrm>
            <a:custGeom>
              <a:avLst/>
              <a:gdLst/>
              <a:ahLst/>
              <a:cxnLst>
                <a:cxn ang="0">
                  <a:pos x="wd2" y="hd2"/>
                </a:cxn>
                <a:cxn ang="5400000">
                  <a:pos x="wd2" y="hd2"/>
                </a:cxn>
                <a:cxn ang="10800000">
                  <a:pos x="wd2" y="hd2"/>
                </a:cxn>
                <a:cxn ang="16200000">
                  <a:pos x="wd2" y="hd2"/>
                </a:cxn>
              </a:cxnLst>
              <a:rect l="0" t="0" r="r" b="b"/>
              <a:pathLst>
                <a:path w="21600" h="21600" extrusionOk="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5" name="Shape 555"/>
            <p:cNvSpPr/>
            <p:nvPr/>
          </p:nvSpPr>
          <p:spPr>
            <a:xfrm>
              <a:off x="13113787" y="2039581"/>
              <a:ext cx="416635" cy="403296"/>
            </a:xfrm>
            <a:custGeom>
              <a:avLst/>
              <a:gdLst/>
              <a:ahLst/>
              <a:cxnLst>
                <a:cxn ang="0">
                  <a:pos x="wd2" y="hd2"/>
                </a:cxn>
                <a:cxn ang="5400000">
                  <a:pos x="wd2" y="hd2"/>
                </a:cxn>
                <a:cxn ang="10800000">
                  <a:pos x="wd2" y="hd2"/>
                </a:cxn>
                <a:cxn ang="16200000">
                  <a:pos x="wd2" y="hd2"/>
                </a:cxn>
              </a:cxnLst>
              <a:rect l="0" t="0" r="r" b="b"/>
              <a:pathLst>
                <a:path w="21600" h="21600" extrusionOk="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6" name="Shape 556"/>
            <p:cNvSpPr/>
            <p:nvPr/>
          </p:nvSpPr>
          <p:spPr>
            <a:xfrm>
              <a:off x="13201102" y="2431269"/>
              <a:ext cx="72265" cy="64579"/>
            </a:xfrm>
            <a:custGeom>
              <a:avLst/>
              <a:gdLst/>
              <a:ahLst/>
              <a:cxnLst>
                <a:cxn ang="0">
                  <a:pos x="wd2" y="hd2"/>
                </a:cxn>
                <a:cxn ang="5400000">
                  <a:pos x="wd2" y="hd2"/>
                </a:cxn>
                <a:cxn ang="10800000">
                  <a:pos x="wd2" y="hd2"/>
                </a:cxn>
                <a:cxn ang="16200000">
                  <a:pos x="wd2" y="hd2"/>
                </a:cxn>
              </a:cxnLst>
              <a:rect l="0" t="0" r="r" b="b"/>
              <a:pathLst>
                <a:path w="21600" h="21600" extrusionOk="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7" name="Shape 557"/>
            <p:cNvSpPr/>
            <p:nvPr/>
          </p:nvSpPr>
          <p:spPr>
            <a:xfrm>
              <a:off x="13094344" y="2444361"/>
              <a:ext cx="88976" cy="125974"/>
            </a:xfrm>
            <a:custGeom>
              <a:avLst/>
              <a:gdLst/>
              <a:ahLst/>
              <a:cxnLst>
                <a:cxn ang="0">
                  <a:pos x="wd2" y="hd2"/>
                </a:cxn>
                <a:cxn ang="5400000">
                  <a:pos x="wd2" y="hd2"/>
                </a:cxn>
                <a:cxn ang="10800000">
                  <a:pos x="wd2" y="hd2"/>
                </a:cxn>
                <a:cxn ang="16200000">
                  <a:pos x="wd2" y="hd2"/>
                </a:cxn>
              </a:cxnLst>
              <a:rect l="0" t="0" r="r" b="b"/>
              <a:pathLst>
                <a:path w="21600" h="21600" extrusionOk="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8" name="Shape 558"/>
            <p:cNvSpPr/>
            <p:nvPr/>
          </p:nvSpPr>
          <p:spPr>
            <a:xfrm>
              <a:off x="12752874" y="2906125"/>
              <a:ext cx="84654" cy="163151"/>
            </a:xfrm>
            <a:custGeom>
              <a:avLst/>
              <a:gdLst/>
              <a:ahLst/>
              <a:cxnLst>
                <a:cxn ang="0">
                  <a:pos x="wd2" y="hd2"/>
                </a:cxn>
                <a:cxn ang="5400000">
                  <a:pos x="wd2" y="hd2"/>
                </a:cxn>
                <a:cxn ang="10800000">
                  <a:pos x="wd2" y="hd2"/>
                </a:cxn>
                <a:cxn ang="16200000">
                  <a:pos x="wd2" y="hd2"/>
                </a:cxn>
              </a:cxnLst>
              <a:rect l="0" t="0" r="r" b="b"/>
              <a:pathLst>
                <a:path w="21570" h="21600" extrusionOk="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59" name="Shape 559"/>
            <p:cNvSpPr/>
            <p:nvPr/>
          </p:nvSpPr>
          <p:spPr>
            <a:xfrm>
              <a:off x="12232336" y="3204401"/>
              <a:ext cx="92864" cy="97337"/>
            </a:xfrm>
            <a:custGeom>
              <a:avLst/>
              <a:gdLst/>
              <a:ahLst/>
              <a:cxnLst>
                <a:cxn ang="0">
                  <a:pos x="wd2" y="hd2"/>
                </a:cxn>
                <a:cxn ang="5400000">
                  <a:pos x="wd2" y="hd2"/>
                </a:cxn>
                <a:cxn ang="10800000">
                  <a:pos x="wd2" y="hd2"/>
                </a:cxn>
                <a:cxn ang="16200000">
                  <a:pos x="wd2" y="hd2"/>
                </a:cxn>
              </a:cxnLst>
              <a:rect l="0" t="0" r="r" b="b"/>
              <a:pathLst>
                <a:path w="21600" h="21600" extrusionOk="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0" name="Shape 560"/>
            <p:cNvSpPr/>
            <p:nvPr/>
          </p:nvSpPr>
          <p:spPr>
            <a:xfrm>
              <a:off x="12811783" y="3271302"/>
              <a:ext cx="241000" cy="315372"/>
            </a:xfrm>
            <a:custGeom>
              <a:avLst/>
              <a:gdLst/>
              <a:ahLst/>
              <a:cxnLst>
                <a:cxn ang="0">
                  <a:pos x="wd2" y="hd2"/>
                </a:cxn>
                <a:cxn ang="5400000">
                  <a:pos x="wd2" y="hd2"/>
                </a:cxn>
                <a:cxn ang="10800000">
                  <a:pos x="wd2" y="hd2"/>
                </a:cxn>
                <a:cxn ang="16200000">
                  <a:pos x="wd2" y="hd2"/>
                </a:cxn>
              </a:cxnLst>
              <a:rect l="0" t="0" r="r" b="b"/>
              <a:pathLst>
                <a:path w="21600" h="21600" extrusionOk="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1" name="Shape 561"/>
            <p:cNvSpPr/>
            <p:nvPr/>
          </p:nvSpPr>
          <p:spPr>
            <a:xfrm>
              <a:off x="12715223" y="3699236"/>
              <a:ext cx="135478" cy="147141"/>
            </a:xfrm>
            <a:custGeom>
              <a:avLst/>
              <a:gdLst/>
              <a:ahLst/>
              <a:cxnLst>
                <a:cxn ang="0">
                  <a:pos x="wd2" y="hd2"/>
                </a:cxn>
                <a:cxn ang="5400000">
                  <a:pos x="wd2" y="hd2"/>
                </a:cxn>
                <a:cxn ang="10800000">
                  <a:pos x="wd2" y="hd2"/>
                </a:cxn>
                <a:cxn ang="16200000">
                  <a:pos x="wd2" y="hd2"/>
                </a:cxn>
              </a:cxnLst>
              <a:rect l="0" t="0" r="r" b="b"/>
              <a:pathLst>
                <a:path w="20505" h="19908" extrusionOk="0">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2" name="Shape 562"/>
            <p:cNvSpPr/>
            <p:nvPr/>
          </p:nvSpPr>
          <p:spPr>
            <a:xfrm>
              <a:off x="12867368" y="3575636"/>
              <a:ext cx="63664" cy="63157"/>
            </a:xfrm>
            <a:custGeom>
              <a:avLst/>
              <a:gdLst/>
              <a:ahLst/>
              <a:cxnLst>
                <a:cxn ang="0">
                  <a:pos x="wd2" y="hd2"/>
                </a:cxn>
                <a:cxn ang="5400000">
                  <a:pos x="wd2" y="hd2"/>
                </a:cxn>
                <a:cxn ang="10800000">
                  <a:pos x="wd2" y="hd2"/>
                </a:cxn>
                <a:cxn ang="16200000">
                  <a:pos x="wd2" y="hd2"/>
                </a:cxn>
              </a:cxnLst>
              <a:rect l="0" t="0" r="r" b="b"/>
              <a:pathLst>
                <a:path w="21600" h="21600" extrusionOk="0">
                  <a:moveTo>
                    <a:pt x="5824" y="0"/>
                  </a:moveTo>
                  <a:lnTo>
                    <a:pt x="0" y="3997"/>
                  </a:lnTo>
                  <a:lnTo>
                    <a:pt x="7260" y="15507"/>
                  </a:lnTo>
                  <a:lnTo>
                    <a:pt x="11327" y="21600"/>
                  </a:lnTo>
                  <a:lnTo>
                    <a:pt x="21600" y="21076"/>
                  </a:lnTo>
                  <a:lnTo>
                    <a:pt x="15668" y="7101"/>
                  </a:lnTo>
                  <a:lnTo>
                    <a:pt x="5824"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3" name="Shape 563"/>
            <p:cNvSpPr/>
            <p:nvPr/>
          </p:nvSpPr>
          <p:spPr>
            <a:xfrm>
              <a:off x="13073989" y="3623336"/>
              <a:ext cx="107051" cy="74451"/>
            </a:xfrm>
            <a:custGeom>
              <a:avLst/>
              <a:gdLst/>
              <a:ahLst/>
              <a:cxnLst>
                <a:cxn ang="0">
                  <a:pos x="wd2" y="hd2"/>
                </a:cxn>
                <a:cxn ang="5400000">
                  <a:pos x="wd2" y="hd2"/>
                </a:cxn>
                <a:cxn ang="10800000">
                  <a:pos x="wd2" y="hd2"/>
                </a:cxn>
                <a:cxn ang="16200000">
                  <a:pos x="wd2" y="hd2"/>
                </a:cxn>
              </a:cxnLst>
              <a:rect l="0" t="0" r="r" b="b"/>
              <a:pathLst>
                <a:path w="21600" h="21600" extrusionOk="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4" name="Shape 564"/>
            <p:cNvSpPr/>
            <p:nvPr/>
          </p:nvSpPr>
          <p:spPr>
            <a:xfrm>
              <a:off x="13007254" y="3517008"/>
              <a:ext cx="29530" cy="38447"/>
            </a:xfrm>
            <a:custGeom>
              <a:avLst/>
              <a:gdLst/>
              <a:ahLst/>
              <a:cxnLst>
                <a:cxn ang="0">
                  <a:pos x="wd2" y="hd2"/>
                </a:cxn>
                <a:cxn ang="5400000">
                  <a:pos x="wd2" y="hd2"/>
                </a:cxn>
                <a:cxn ang="10800000">
                  <a:pos x="wd2" y="hd2"/>
                </a:cxn>
                <a:cxn ang="16200000">
                  <a:pos x="wd2" y="hd2"/>
                </a:cxn>
              </a:cxnLst>
              <a:rect l="0" t="0" r="r" b="b"/>
              <a:pathLst>
                <a:path w="21600" h="21600" extrusionOk="0">
                  <a:moveTo>
                    <a:pt x="20404" y="4234"/>
                  </a:moveTo>
                  <a:lnTo>
                    <a:pt x="5083" y="0"/>
                  </a:lnTo>
                  <a:lnTo>
                    <a:pt x="0" y="11342"/>
                  </a:lnTo>
                  <a:lnTo>
                    <a:pt x="21600" y="21600"/>
                  </a:lnTo>
                  <a:lnTo>
                    <a:pt x="20404" y="4234"/>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5" name="Shape 565"/>
            <p:cNvSpPr/>
            <p:nvPr/>
          </p:nvSpPr>
          <p:spPr>
            <a:xfrm>
              <a:off x="12929553" y="3652118"/>
              <a:ext cx="72346" cy="74316"/>
            </a:xfrm>
            <a:custGeom>
              <a:avLst/>
              <a:gdLst/>
              <a:ahLst/>
              <a:cxnLst>
                <a:cxn ang="0">
                  <a:pos x="wd2" y="hd2"/>
                </a:cxn>
                <a:cxn ang="5400000">
                  <a:pos x="wd2" y="hd2"/>
                </a:cxn>
                <a:cxn ang="10800000">
                  <a:pos x="wd2" y="hd2"/>
                </a:cxn>
                <a:cxn ang="16200000">
                  <a:pos x="wd2" y="hd2"/>
                </a:cxn>
              </a:cxnLst>
              <a:rect l="0" t="0" r="r" b="b"/>
              <a:pathLst>
                <a:path w="21600" h="21600" extrusionOk="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6" name="Shape 566"/>
            <p:cNvSpPr/>
            <p:nvPr/>
          </p:nvSpPr>
          <p:spPr>
            <a:xfrm>
              <a:off x="12986444" y="3731021"/>
              <a:ext cx="56559" cy="83289"/>
            </a:xfrm>
            <a:custGeom>
              <a:avLst/>
              <a:gdLst/>
              <a:ahLst/>
              <a:cxnLst>
                <a:cxn ang="0">
                  <a:pos x="wd2" y="hd2"/>
                </a:cxn>
                <a:cxn ang="5400000">
                  <a:pos x="wd2" y="hd2"/>
                </a:cxn>
                <a:cxn ang="10800000">
                  <a:pos x="wd2" y="hd2"/>
                </a:cxn>
                <a:cxn ang="16200000">
                  <a:pos x="wd2" y="hd2"/>
                </a:cxn>
              </a:cxnLst>
              <a:rect l="0" t="0" r="r" b="b"/>
              <a:pathLst>
                <a:path w="21600" h="21600" extrusionOk="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7" name="Shape 567"/>
            <p:cNvSpPr/>
            <p:nvPr/>
          </p:nvSpPr>
          <p:spPr>
            <a:xfrm>
              <a:off x="13061188" y="3687355"/>
              <a:ext cx="45420" cy="77374"/>
            </a:xfrm>
            <a:custGeom>
              <a:avLst/>
              <a:gdLst/>
              <a:ahLst/>
              <a:cxnLst>
                <a:cxn ang="0">
                  <a:pos x="wd2" y="hd2"/>
                </a:cxn>
                <a:cxn ang="5400000">
                  <a:pos x="wd2" y="hd2"/>
                </a:cxn>
                <a:cxn ang="10800000">
                  <a:pos x="wd2" y="hd2"/>
                </a:cxn>
                <a:cxn ang="16200000">
                  <a:pos x="wd2" y="hd2"/>
                </a:cxn>
              </a:cxnLst>
              <a:rect l="0" t="0" r="r" b="b"/>
              <a:pathLst>
                <a:path w="21600" h="21600" extrusionOk="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8" name="Shape 568"/>
            <p:cNvSpPr/>
            <p:nvPr/>
          </p:nvSpPr>
          <p:spPr>
            <a:xfrm>
              <a:off x="12980665" y="3760909"/>
              <a:ext cx="246778" cy="240867"/>
            </a:xfrm>
            <a:custGeom>
              <a:avLst/>
              <a:gdLst/>
              <a:ahLst/>
              <a:cxnLst>
                <a:cxn ang="0">
                  <a:pos x="wd2" y="hd2"/>
                </a:cxn>
                <a:cxn ang="5400000">
                  <a:pos x="wd2" y="hd2"/>
                </a:cxn>
                <a:cxn ang="10800000">
                  <a:pos x="wd2" y="hd2"/>
                </a:cxn>
                <a:cxn ang="16200000">
                  <a:pos x="wd2" y="hd2"/>
                </a:cxn>
              </a:cxnLst>
              <a:rect l="0" t="0" r="r" b="b"/>
              <a:pathLst>
                <a:path w="21246" h="21600" extrusionOk="0">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69" name="Shape 569"/>
            <p:cNvSpPr/>
            <p:nvPr/>
          </p:nvSpPr>
          <p:spPr>
            <a:xfrm>
              <a:off x="12311926" y="3937904"/>
              <a:ext cx="500243" cy="578277"/>
            </a:xfrm>
            <a:custGeom>
              <a:avLst/>
              <a:gdLst/>
              <a:ahLst/>
              <a:cxnLst>
                <a:cxn ang="0">
                  <a:pos x="wd2" y="hd2"/>
                </a:cxn>
                <a:cxn ang="5400000">
                  <a:pos x="wd2" y="hd2"/>
                </a:cxn>
                <a:cxn ang="10800000">
                  <a:pos x="wd2" y="hd2"/>
                </a:cxn>
                <a:cxn ang="16200000">
                  <a:pos x="wd2" y="hd2"/>
                </a:cxn>
              </a:cxnLst>
              <a:rect l="0" t="0" r="r" b="b"/>
              <a:pathLst>
                <a:path w="21600" h="21600" extrusionOk="0">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0" name="Shape 570"/>
            <p:cNvSpPr/>
            <p:nvPr/>
          </p:nvSpPr>
          <p:spPr>
            <a:xfrm>
              <a:off x="12814351" y="4216462"/>
              <a:ext cx="335375" cy="401110"/>
            </a:xfrm>
            <a:custGeom>
              <a:avLst/>
              <a:gdLst/>
              <a:ahLst/>
              <a:cxnLst>
                <a:cxn ang="0">
                  <a:pos x="wd2" y="hd2"/>
                </a:cxn>
                <a:cxn ang="5400000">
                  <a:pos x="wd2" y="hd2"/>
                </a:cxn>
                <a:cxn ang="10800000">
                  <a:pos x="wd2" y="hd2"/>
                </a:cxn>
                <a:cxn ang="16200000">
                  <a:pos x="wd2" y="hd2"/>
                </a:cxn>
              </a:cxnLst>
              <a:rect l="0" t="0" r="r" b="b"/>
              <a:pathLst>
                <a:path w="21600" h="21600" extrusionOk="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1" name="Shape 571"/>
            <p:cNvSpPr/>
            <p:nvPr/>
          </p:nvSpPr>
          <p:spPr>
            <a:xfrm>
              <a:off x="13265503" y="4166400"/>
              <a:ext cx="62199" cy="157456"/>
            </a:xfrm>
            <a:custGeom>
              <a:avLst/>
              <a:gdLst/>
              <a:ahLst/>
              <a:cxnLst>
                <a:cxn ang="0">
                  <a:pos x="wd2" y="hd2"/>
                </a:cxn>
                <a:cxn ang="5400000">
                  <a:pos x="wd2" y="hd2"/>
                </a:cxn>
                <a:cxn ang="10800000">
                  <a:pos x="wd2" y="hd2"/>
                </a:cxn>
                <a:cxn ang="16200000">
                  <a:pos x="wd2" y="hd2"/>
                </a:cxn>
              </a:cxnLst>
              <a:rect l="0" t="0" r="r" b="b"/>
              <a:pathLst>
                <a:path w="21600" h="21600" extrusionOk="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2" name="Shape 572"/>
            <p:cNvSpPr/>
            <p:nvPr/>
          </p:nvSpPr>
          <p:spPr>
            <a:xfrm>
              <a:off x="13292942" y="4455263"/>
              <a:ext cx="125272" cy="56967"/>
            </a:xfrm>
            <a:custGeom>
              <a:avLst/>
              <a:gdLst/>
              <a:ahLst/>
              <a:cxnLst>
                <a:cxn ang="0">
                  <a:pos x="wd2" y="hd2"/>
                </a:cxn>
                <a:cxn ang="5400000">
                  <a:pos x="wd2" y="hd2"/>
                </a:cxn>
                <a:cxn ang="10800000">
                  <a:pos x="wd2" y="hd2"/>
                </a:cxn>
                <a:cxn ang="16200000">
                  <a:pos x="wd2" y="hd2"/>
                </a:cxn>
              </a:cxnLst>
              <a:rect l="0" t="0" r="r" b="b"/>
              <a:pathLst>
                <a:path w="21500" h="19363" extrusionOk="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3" name="Shape 573"/>
            <p:cNvSpPr/>
            <p:nvPr/>
          </p:nvSpPr>
          <p:spPr>
            <a:xfrm>
              <a:off x="13034812" y="4763602"/>
              <a:ext cx="202555" cy="122816"/>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4" name="Shape 574"/>
            <p:cNvSpPr/>
            <p:nvPr/>
          </p:nvSpPr>
          <p:spPr>
            <a:xfrm>
              <a:off x="12872504" y="4750904"/>
              <a:ext cx="137191" cy="65734"/>
            </a:xfrm>
            <a:custGeom>
              <a:avLst/>
              <a:gdLst/>
              <a:ahLst/>
              <a:cxnLst>
                <a:cxn ang="0">
                  <a:pos x="wd2" y="hd2"/>
                </a:cxn>
                <a:cxn ang="5400000">
                  <a:pos x="wd2" y="hd2"/>
                </a:cxn>
                <a:cxn ang="10800000">
                  <a:pos x="wd2" y="hd2"/>
                </a:cxn>
                <a:cxn ang="16200000">
                  <a:pos x="wd2" y="hd2"/>
                </a:cxn>
              </a:cxnLst>
              <a:rect l="0" t="0" r="r" b="b"/>
              <a:pathLst>
                <a:path w="20127" h="20202" extrusionOk="0">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5" name="Shape 575"/>
            <p:cNvSpPr/>
            <p:nvPr/>
          </p:nvSpPr>
          <p:spPr>
            <a:xfrm>
              <a:off x="12678633" y="4764356"/>
              <a:ext cx="112587" cy="53116"/>
            </a:xfrm>
            <a:custGeom>
              <a:avLst/>
              <a:gdLst/>
              <a:ahLst/>
              <a:cxnLst>
                <a:cxn ang="0">
                  <a:pos x="wd2" y="hd2"/>
                </a:cxn>
                <a:cxn ang="5400000">
                  <a:pos x="wd2" y="hd2"/>
                </a:cxn>
                <a:cxn ang="10800000">
                  <a:pos x="wd2" y="hd2"/>
                </a:cxn>
                <a:cxn ang="16200000">
                  <a:pos x="wd2" y="hd2"/>
                </a:cxn>
              </a:cxnLst>
              <a:rect l="0" t="0" r="r" b="b"/>
              <a:pathLst>
                <a:path w="21600" h="21600" extrusionOk="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6" name="Shape 576"/>
            <p:cNvSpPr/>
            <p:nvPr/>
          </p:nvSpPr>
          <p:spPr>
            <a:xfrm>
              <a:off x="12816048" y="4825071"/>
              <a:ext cx="83579" cy="47508"/>
            </a:xfrm>
            <a:custGeom>
              <a:avLst/>
              <a:gdLst/>
              <a:ahLst/>
              <a:cxnLst>
                <a:cxn ang="0">
                  <a:pos x="wd2" y="hd2"/>
                </a:cxn>
                <a:cxn ang="5400000">
                  <a:pos x="wd2" y="hd2"/>
                </a:cxn>
                <a:cxn ang="10800000">
                  <a:pos x="wd2" y="hd2"/>
                </a:cxn>
                <a:cxn ang="16200000">
                  <a:pos x="wd2" y="hd2"/>
                </a:cxn>
              </a:cxnLst>
              <a:rect l="0" t="0" r="r" b="b"/>
              <a:pathLst>
                <a:path w="21600" h="21600" extrusionOk="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7" name="Shape 577"/>
            <p:cNvSpPr/>
            <p:nvPr/>
          </p:nvSpPr>
          <p:spPr>
            <a:xfrm>
              <a:off x="12129861" y="4638290"/>
              <a:ext cx="502632" cy="143439"/>
            </a:xfrm>
            <a:custGeom>
              <a:avLst/>
              <a:gdLst/>
              <a:ahLst/>
              <a:cxnLst>
                <a:cxn ang="0">
                  <a:pos x="wd2" y="hd2"/>
                </a:cxn>
                <a:cxn ang="5400000">
                  <a:pos x="wd2" y="hd2"/>
                </a:cxn>
                <a:cxn ang="10800000">
                  <a:pos x="wd2" y="hd2"/>
                </a:cxn>
                <a:cxn ang="16200000">
                  <a:pos x="wd2" y="hd2"/>
                </a:cxn>
              </a:cxnLst>
              <a:rect l="0" t="0" r="r" b="b"/>
              <a:pathLst>
                <a:path w="21600" h="21600" extrusionOk="0">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8" name="Shape 578"/>
            <p:cNvSpPr/>
            <p:nvPr/>
          </p:nvSpPr>
          <p:spPr>
            <a:xfrm>
              <a:off x="11632409" y="3996201"/>
              <a:ext cx="535450" cy="628585"/>
            </a:xfrm>
            <a:custGeom>
              <a:avLst/>
              <a:gdLst/>
              <a:ahLst/>
              <a:cxnLst>
                <a:cxn ang="0">
                  <a:pos x="wd2" y="hd2"/>
                </a:cxn>
                <a:cxn ang="5400000">
                  <a:pos x="wd2" y="hd2"/>
                </a:cxn>
                <a:cxn ang="10800000">
                  <a:pos x="wd2" y="hd2"/>
                </a:cxn>
                <a:cxn ang="16200000">
                  <a:pos x="wd2" y="hd2"/>
                </a:cxn>
              </a:cxnLst>
              <a:rect l="0" t="0" r="r" b="b"/>
              <a:pathLst>
                <a:path w="21600" h="21600" extrusionOk="0">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79" name="Shape 579"/>
            <p:cNvSpPr/>
            <p:nvPr/>
          </p:nvSpPr>
          <p:spPr>
            <a:xfrm>
              <a:off x="10812350" y="3785451"/>
              <a:ext cx="115473" cy="173950"/>
            </a:xfrm>
            <a:custGeom>
              <a:avLst/>
              <a:gdLst/>
              <a:ahLst/>
              <a:cxnLst>
                <a:cxn ang="0">
                  <a:pos x="wd2" y="hd2"/>
                </a:cxn>
                <a:cxn ang="5400000">
                  <a:pos x="wd2" y="hd2"/>
                </a:cxn>
                <a:cxn ang="10800000">
                  <a:pos x="wd2" y="hd2"/>
                </a:cxn>
                <a:cxn ang="16200000">
                  <a:pos x="wd2" y="hd2"/>
                </a:cxn>
              </a:cxnLst>
              <a:rect l="0" t="0" r="r" b="b"/>
              <a:pathLst>
                <a:path w="21600" h="21600" extrusionOk="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0" name="Shape 580"/>
            <p:cNvSpPr/>
            <p:nvPr/>
          </p:nvSpPr>
          <p:spPr>
            <a:xfrm>
              <a:off x="10445231" y="3975448"/>
              <a:ext cx="30648" cy="37689"/>
            </a:xfrm>
            <a:custGeom>
              <a:avLst/>
              <a:gdLst/>
              <a:ahLst/>
              <a:cxnLst>
                <a:cxn ang="0">
                  <a:pos x="wd2" y="hd2"/>
                </a:cxn>
                <a:cxn ang="5400000">
                  <a:pos x="wd2" y="hd2"/>
                </a:cxn>
                <a:cxn ang="10800000">
                  <a:pos x="wd2" y="hd2"/>
                </a:cxn>
                <a:cxn ang="16200000">
                  <a:pos x="wd2" y="hd2"/>
                </a:cxn>
              </a:cxnLst>
              <a:rect l="0" t="0" r="r" b="b"/>
              <a:pathLst>
                <a:path w="21600" h="21600" extrusionOk="0">
                  <a:moveTo>
                    <a:pt x="8606" y="3000"/>
                  </a:moveTo>
                  <a:lnTo>
                    <a:pt x="21600" y="0"/>
                  </a:lnTo>
                  <a:lnTo>
                    <a:pt x="18445" y="10511"/>
                  </a:lnTo>
                  <a:lnTo>
                    <a:pt x="15227" y="21600"/>
                  </a:lnTo>
                  <a:lnTo>
                    <a:pt x="0" y="20686"/>
                  </a:lnTo>
                  <a:lnTo>
                    <a:pt x="8606" y="300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1" name="Shape 581"/>
            <p:cNvSpPr/>
            <p:nvPr/>
          </p:nvSpPr>
          <p:spPr>
            <a:xfrm>
              <a:off x="10440136" y="4050400"/>
              <a:ext cx="32681" cy="30568"/>
            </a:xfrm>
            <a:custGeom>
              <a:avLst/>
              <a:gdLst/>
              <a:ahLst/>
              <a:cxnLst>
                <a:cxn ang="0">
                  <a:pos x="wd2" y="hd2"/>
                </a:cxn>
                <a:cxn ang="5400000">
                  <a:pos x="wd2" y="hd2"/>
                </a:cxn>
                <a:cxn ang="10800000">
                  <a:pos x="wd2" y="hd2"/>
                </a:cxn>
                <a:cxn ang="16200000">
                  <a:pos x="wd2" y="hd2"/>
                </a:cxn>
              </a:cxnLst>
              <a:rect l="0" t="0" r="r" b="b"/>
              <a:pathLst>
                <a:path w="21600" h="21600" extrusionOk="0">
                  <a:moveTo>
                    <a:pt x="10494" y="0"/>
                  </a:moveTo>
                  <a:lnTo>
                    <a:pt x="0" y="8708"/>
                  </a:lnTo>
                  <a:lnTo>
                    <a:pt x="11400" y="21600"/>
                  </a:lnTo>
                  <a:lnTo>
                    <a:pt x="21600" y="9737"/>
                  </a:lnTo>
                  <a:lnTo>
                    <a:pt x="10494"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2" name="Shape 582"/>
            <p:cNvSpPr/>
            <p:nvPr/>
          </p:nvSpPr>
          <p:spPr>
            <a:xfrm>
              <a:off x="10406415" y="3928516"/>
              <a:ext cx="28571" cy="30883"/>
            </a:xfrm>
            <a:custGeom>
              <a:avLst/>
              <a:gdLst/>
              <a:ahLst/>
              <a:cxnLst>
                <a:cxn ang="0">
                  <a:pos x="wd2" y="hd2"/>
                </a:cxn>
                <a:cxn ang="5400000">
                  <a:pos x="wd2" y="hd2"/>
                </a:cxn>
                <a:cxn ang="10800000">
                  <a:pos x="wd2" y="hd2"/>
                </a:cxn>
                <a:cxn ang="16200000">
                  <a:pos x="wd2" y="hd2"/>
                </a:cxn>
              </a:cxnLst>
              <a:rect l="0" t="0" r="r" b="b"/>
              <a:pathLst>
                <a:path w="21600" h="21600" extrusionOk="0">
                  <a:moveTo>
                    <a:pt x="11886" y="0"/>
                  </a:moveTo>
                  <a:lnTo>
                    <a:pt x="0" y="12052"/>
                  </a:lnTo>
                  <a:lnTo>
                    <a:pt x="10759" y="21600"/>
                  </a:lnTo>
                  <a:lnTo>
                    <a:pt x="21600" y="9540"/>
                  </a:lnTo>
                  <a:lnTo>
                    <a:pt x="1188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3" name="Shape 583"/>
            <p:cNvSpPr/>
            <p:nvPr/>
          </p:nvSpPr>
          <p:spPr>
            <a:xfrm>
              <a:off x="9252864" y="2821236"/>
              <a:ext cx="33900" cy="47291"/>
            </a:xfrm>
            <a:custGeom>
              <a:avLst/>
              <a:gdLst/>
              <a:ahLst/>
              <a:cxnLst>
                <a:cxn ang="0">
                  <a:pos x="wd2" y="hd2"/>
                </a:cxn>
                <a:cxn ang="5400000">
                  <a:pos x="wd2" y="hd2"/>
                </a:cxn>
                <a:cxn ang="10800000">
                  <a:pos x="wd2" y="hd2"/>
                </a:cxn>
                <a:cxn ang="16200000">
                  <a:pos x="wd2" y="hd2"/>
                </a:cxn>
              </a:cxnLst>
              <a:rect l="0" t="0" r="r" b="b"/>
              <a:pathLst>
                <a:path w="21600" h="21600" extrusionOk="0">
                  <a:moveTo>
                    <a:pt x="18226" y="0"/>
                  </a:moveTo>
                  <a:lnTo>
                    <a:pt x="0" y="6738"/>
                  </a:lnTo>
                  <a:lnTo>
                    <a:pt x="6059" y="21600"/>
                  </a:lnTo>
                  <a:lnTo>
                    <a:pt x="21600" y="18596"/>
                  </a:lnTo>
                  <a:lnTo>
                    <a:pt x="1822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4" name="Shape 584"/>
            <p:cNvSpPr/>
            <p:nvPr/>
          </p:nvSpPr>
          <p:spPr>
            <a:xfrm>
              <a:off x="8327607" y="2333587"/>
              <a:ext cx="101976" cy="67458"/>
            </a:xfrm>
            <a:custGeom>
              <a:avLst/>
              <a:gdLst/>
              <a:ahLst/>
              <a:cxnLst>
                <a:cxn ang="0">
                  <a:pos x="wd2" y="hd2"/>
                </a:cxn>
                <a:cxn ang="5400000">
                  <a:pos x="wd2" y="hd2"/>
                </a:cxn>
                <a:cxn ang="10800000">
                  <a:pos x="wd2" y="hd2"/>
                </a:cxn>
                <a:cxn ang="16200000">
                  <a:pos x="wd2" y="hd2"/>
                </a:cxn>
              </a:cxnLst>
              <a:rect l="0" t="0" r="r" b="b"/>
              <a:pathLst>
                <a:path w="21600" h="21600" extrusionOk="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5" name="Shape 585"/>
            <p:cNvSpPr/>
            <p:nvPr/>
          </p:nvSpPr>
          <p:spPr>
            <a:xfrm>
              <a:off x="6346123" y="513633"/>
              <a:ext cx="3098246" cy="1804796"/>
            </a:xfrm>
            <a:custGeom>
              <a:avLst/>
              <a:gdLst/>
              <a:ahLst/>
              <a:cxnLst>
                <a:cxn ang="0">
                  <a:pos x="wd2" y="hd2"/>
                </a:cxn>
                <a:cxn ang="5400000">
                  <a:pos x="wd2" y="hd2"/>
                </a:cxn>
                <a:cxn ang="10800000">
                  <a:pos x="wd2" y="hd2"/>
                </a:cxn>
                <a:cxn ang="16200000">
                  <a:pos x="wd2" y="hd2"/>
                </a:cxn>
              </a:cxnLst>
              <a:rect l="0" t="0" r="r" b="b"/>
              <a:pathLst>
                <a:path w="21600" h="21600" extrusionOk="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6" name="Shape 586"/>
            <p:cNvSpPr/>
            <p:nvPr/>
          </p:nvSpPr>
          <p:spPr>
            <a:xfrm>
              <a:off x="8800376" y="272029"/>
              <a:ext cx="468082" cy="272661"/>
            </a:xfrm>
            <a:custGeom>
              <a:avLst/>
              <a:gdLst/>
              <a:ahLst/>
              <a:cxnLst>
                <a:cxn ang="0">
                  <a:pos x="wd2" y="hd2"/>
                </a:cxn>
                <a:cxn ang="5400000">
                  <a:pos x="wd2" y="hd2"/>
                </a:cxn>
                <a:cxn ang="10800000">
                  <a:pos x="wd2" y="hd2"/>
                </a:cxn>
                <a:cxn ang="16200000">
                  <a:pos x="wd2" y="hd2"/>
                </a:cxn>
              </a:cxnLst>
              <a:rect l="0" t="0" r="r" b="b"/>
              <a:pathLst>
                <a:path w="21600" h="21600" extrusionOk="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7" name="Shape 587"/>
            <p:cNvSpPr/>
            <p:nvPr/>
          </p:nvSpPr>
          <p:spPr>
            <a:xfrm>
              <a:off x="7277993" y="119506"/>
              <a:ext cx="543325" cy="207797"/>
            </a:xfrm>
            <a:custGeom>
              <a:avLst/>
              <a:gdLst/>
              <a:ahLst/>
              <a:cxnLst>
                <a:cxn ang="0">
                  <a:pos x="wd2" y="hd2"/>
                </a:cxn>
                <a:cxn ang="5400000">
                  <a:pos x="wd2" y="hd2"/>
                </a:cxn>
                <a:cxn ang="10800000">
                  <a:pos x="wd2" y="hd2"/>
                </a:cxn>
                <a:cxn ang="16200000">
                  <a:pos x="wd2" y="hd2"/>
                </a:cxn>
              </a:cxnLst>
              <a:rect l="0" t="0" r="r" b="b"/>
              <a:pathLst>
                <a:path w="21600" h="21600" extrusionOk="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8" name="Shape 588"/>
            <p:cNvSpPr/>
            <p:nvPr/>
          </p:nvSpPr>
          <p:spPr>
            <a:xfrm>
              <a:off x="5983673" y="731310"/>
              <a:ext cx="346946" cy="142093"/>
            </a:xfrm>
            <a:custGeom>
              <a:avLst/>
              <a:gdLst/>
              <a:ahLst/>
              <a:cxnLst>
                <a:cxn ang="0">
                  <a:pos x="wd2" y="hd2"/>
                </a:cxn>
                <a:cxn ang="5400000">
                  <a:pos x="wd2" y="hd2"/>
                </a:cxn>
                <a:cxn ang="10800000">
                  <a:pos x="wd2" y="hd2"/>
                </a:cxn>
                <a:cxn ang="16200000">
                  <a:pos x="wd2" y="hd2"/>
                </a:cxn>
              </a:cxnLst>
              <a:rect l="0" t="0" r="r" b="b"/>
              <a:pathLst>
                <a:path w="21600" h="21600" extrusionOk="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89" name="Shape 589"/>
            <p:cNvSpPr/>
            <p:nvPr/>
          </p:nvSpPr>
          <p:spPr>
            <a:xfrm>
              <a:off x="6588560" y="536951"/>
              <a:ext cx="62635" cy="30409"/>
            </a:xfrm>
            <a:custGeom>
              <a:avLst/>
              <a:gdLst/>
              <a:ahLst/>
              <a:cxnLst>
                <a:cxn ang="0">
                  <a:pos x="wd2" y="hd2"/>
                </a:cxn>
                <a:cxn ang="5400000">
                  <a:pos x="wd2" y="hd2"/>
                </a:cxn>
                <a:cxn ang="10800000">
                  <a:pos x="wd2" y="hd2"/>
                </a:cxn>
                <a:cxn ang="16200000">
                  <a:pos x="wd2" y="hd2"/>
                </a:cxn>
              </a:cxnLst>
              <a:rect l="0" t="0" r="r" b="b"/>
              <a:pathLst>
                <a:path w="21600" h="21600" extrusionOk="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0" name="Shape 590"/>
            <p:cNvSpPr/>
            <p:nvPr/>
          </p:nvSpPr>
          <p:spPr>
            <a:xfrm>
              <a:off x="6606091" y="895870"/>
              <a:ext cx="53353" cy="34883"/>
            </a:xfrm>
            <a:custGeom>
              <a:avLst/>
              <a:gdLst/>
              <a:ahLst/>
              <a:cxnLst>
                <a:cxn ang="0">
                  <a:pos x="wd2" y="hd2"/>
                </a:cxn>
                <a:cxn ang="5400000">
                  <a:pos x="wd2" y="hd2"/>
                </a:cxn>
                <a:cxn ang="10800000">
                  <a:pos x="wd2" y="hd2"/>
                </a:cxn>
                <a:cxn ang="16200000">
                  <a:pos x="wd2" y="hd2"/>
                </a:cxn>
              </a:cxnLst>
              <a:rect l="0" t="0" r="r" b="b"/>
              <a:pathLst>
                <a:path w="21600" h="21600" extrusionOk="0">
                  <a:moveTo>
                    <a:pt x="9779" y="0"/>
                  </a:moveTo>
                  <a:lnTo>
                    <a:pt x="0" y="1898"/>
                  </a:lnTo>
                  <a:lnTo>
                    <a:pt x="497" y="14515"/>
                  </a:lnTo>
                  <a:lnTo>
                    <a:pt x="10043" y="15938"/>
                  </a:lnTo>
                  <a:lnTo>
                    <a:pt x="21600" y="21600"/>
                  </a:lnTo>
                  <a:lnTo>
                    <a:pt x="18457" y="5083"/>
                  </a:lnTo>
                  <a:lnTo>
                    <a:pt x="977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1" name="Shape 591"/>
            <p:cNvSpPr/>
            <p:nvPr/>
          </p:nvSpPr>
          <p:spPr>
            <a:xfrm>
              <a:off x="6612103" y="934521"/>
              <a:ext cx="32382" cy="24818"/>
            </a:xfrm>
            <a:custGeom>
              <a:avLst/>
              <a:gdLst/>
              <a:ahLst/>
              <a:cxnLst>
                <a:cxn ang="0">
                  <a:pos x="wd2" y="hd2"/>
                </a:cxn>
                <a:cxn ang="5400000">
                  <a:pos x="wd2" y="hd2"/>
                </a:cxn>
                <a:cxn ang="10800000">
                  <a:pos x="wd2" y="hd2"/>
                </a:cxn>
                <a:cxn ang="16200000">
                  <a:pos x="wd2" y="hd2"/>
                </a:cxn>
              </a:cxnLst>
              <a:rect l="0" t="0" r="r" b="b"/>
              <a:pathLst>
                <a:path w="21600" h="21600" extrusionOk="0">
                  <a:moveTo>
                    <a:pt x="12170" y="2345"/>
                  </a:moveTo>
                  <a:lnTo>
                    <a:pt x="2749" y="0"/>
                  </a:lnTo>
                  <a:lnTo>
                    <a:pt x="0" y="17437"/>
                  </a:lnTo>
                  <a:lnTo>
                    <a:pt x="16227" y="21600"/>
                  </a:lnTo>
                  <a:lnTo>
                    <a:pt x="21600" y="10871"/>
                  </a:lnTo>
                  <a:lnTo>
                    <a:pt x="12170" y="2345"/>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2" name="Shape 592"/>
            <p:cNvSpPr/>
            <p:nvPr/>
          </p:nvSpPr>
          <p:spPr>
            <a:xfrm>
              <a:off x="6378705" y="1278674"/>
              <a:ext cx="214648" cy="207655"/>
            </a:xfrm>
            <a:custGeom>
              <a:avLst/>
              <a:gdLst/>
              <a:ahLst/>
              <a:cxnLst>
                <a:cxn ang="0">
                  <a:pos x="wd2" y="hd2"/>
                </a:cxn>
                <a:cxn ang="5400000">
                  <a:pos x="wd2" y="hd2"/>
                </a:cxn>
                <a:cxn ang="10800000">
                  <a:pos x="wd2" y="hd2"/>
                </a:cxn>
                <a:cxn ang="16200000">
                  <a:pos x="wd2" y="hd2"/>
                </a:cxn>
              </a:cxnLst>
              <a:rect l="0" t="0" r="r" b="b"/>
              <a:pathLst>
                <a:path w="21600" h="21600" extrusionOk="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3" name="Shape 593"/>
            <p:cNvSpPr/>
            <p:nvPr/>
          </p:nvSpPr>
          <p:spPr>
            <a:xfrm>
              <a:off x="6576810" y="1131636"/>
              <a:ext cx="313865" cy="412043"/>
            </a:xfrm>
            <a:custGeom>
              <a:avLst/>
              <a:gdLst/>
              <a:ahLst/>
              <a:cxnLst>
                <a:cxn ang="0">
                  <a:pos x="wd2" y="hd2"/>
                </a:cxn>
                <a:cxn ang="5400000">
                  <a:pos x="wd2" y="hd2"/>
                </a:cxn>
                <a:cxn ang="10800000">
                  <a:pos x="wd2" y="hd2"/>
                </a:cxn>
                <a:cxn ang="16200000">
                  <a:pos x="wd2" y="hd2"/>
                </a:cxn>
              </a:cxnLst>
              <a:rect l="0" t="0" r="r" b="b"/>
              <a:pathLst>
                <a:path w="21600" h="21600" extrusionOk="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4" name="Shape 594"/>
            <p:cNvSpPr/>
            <p:nvPr/>
          </p:nvSpPr>
          <p:spPr>
            <a:xfrm>
              <a:off x="6626041" y="1313380"/>
              <a:ext cx="24817" cy="32084"/>
            </a:xfrm>
            <a:custGeom>
              <a:avLst/>
              <a:gdLst/>
              <a:ahLst/>
              <a:cxnLst>
                <a:cxn ang="0">
                  <a:pos x="wd2" y="hd2"/>
                </a:cxn>
                <a:cxn ang="5400000">
                  <a:pos x="wd2" y="hd2"/>
                </a:cxn>
                <a:cxn ang="10800000">
                  <a:pos x="wd2" y="hd2"/>
                </a:cxn>
                <a:cxn ang="16200000">
                  <a:pos x="wd2" y="hd2"/>
                </a:cxn>
              </a:cxnLst>
              <a:rect l="0" t="0" r="r" b="b"/>
              <a:pathLst>
                <a:path w="21600" h="21600" extrusionOk="0">
                  <a:moveTo>
                    <a:pt x="4405" y="858"/>
                  </a:moveTo>
                  <a:lnTo>
                    <a:pt x="0" y="8854"/>
                  </a:lnTo>
                  <a:lnTo>
                    <a:pt x="5633" y="18505"/>
                  </a:lnTo>
                  <a:lnTo>
                    <a:pt x="16548" y="21600"/>
                  </a:lnTo>
                  <a:lnTo>
                    <a:pt x="21600" y="10060"/>
                  </a:lnTo>
                  <a:lnTo>
                    <a:pt x="18861" y="0"/>
                  </a:lnTo>
                  <a:lnTo>
                    <a:pt x="4405" y="85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5" name="Shape 595"/>
            <p:cNvSpPr/>
            <p:nvPr/>
          </p:nvSpPr>
          <p:spPr>
            <a:xfrm>
              <a:off x="6658838" y="1568390"/>
              <a:ext cx="26948" cy="24818"/>
            </a:xfrm>
            <a:custGeom>
              <a:avLst/>
              <a:gdLst/>
              <a:ahLst/>
              <a:cxnLst>
                <a:cxn ang="0">
                  <a:pos x="wd2" y="hd2"/>
                </a:cxn>
                <a:cxn ang="5400000">
                  <a:pos x="wd2" y="hd2"/>
                </a:cxn>
                <a:cxn ang="10800000">
                  <a:pos x="wd2" y="hd2"/>
                </a:cxn>
                <a:cxn ang="16200000">
                  <a:pos x="wd2" y="hd2"/>
                </a:cxn>
              </a:cxnLst>
              <a:rect l="0" t="0" r="r" b="b"/>
              <a:pathLst>
                <a:path w="21600" h="21600" extrusionOk="0">
                  <a:moveTo>
                    <a:pt x="13214" y="0"/>
                  </a:moveTo>
                  <a:lnTo>
                    <a:pt x="0" y="6137"/>
                  </a:lnTo>
                  <a:lnTo>
                    <a:pt x="4727" y="21600"/>
                  </a:lnTo>
                  <a:lnTo>
                    <a:pt x="21600" y="12940"/>
                  </a:lnTo>
                  <a:lnTo>
                    <a:pt x="13214"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6" name="Shape 596"/>
            <p:cNvSpPr/>
            <p:nvPr/>
          </p:nvSpPr>
          <p:spPr>
            <a:xfrm>
              <a:off x="6697369" y="1576813"/>
              <a:ext cx="24818" cy="248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630" y="1789"/>
                  </a:lnTo>
                  <a:lnTo>
                    <a:pt x="0" y="17575"/>
                  </a:lnTo>
                  <a:lnTo>
                    <a:pt x="16425" y="21600"/>
                  </a:lnTo>
                  <a:lnTo>
                    <a:pt x="2160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7" name="Shape 597"/>
            <p:cNvSpPr/>
            <p:nvPr/>
          </p:nvSpPr>
          <p:spPr>
            <a:xfrm>
              <a:off x="6876942" y="2078429"/>
              <a:ext cx="59888" cy="69668"/>
            </a:xfrm>
            <a:custGeom>
              <a:avLst/>
              <a:gdLst/>
              <a:ahLst/>
              <a:cxnLst>
                <a:cxn ang="0">
                  <a:pos x="wd2" y="hd2"/>
                </a:cxn>
                <a:cxn ang="5400000">
                  <a:pos x="wd2" y="hd2"/>
                </a:cxn>
                <a:cxn ang="10800000">
                  <a:pos x="wd2" y="hd2"/>
                </a:cxn>
                <a:cxn ang="16200000">
                  <a:pos x="wd2" y="hd2"/>
                </a:cxn>
              </a:cxnLst>
              <a:rect l="0" t="0" r="r" b="b"/>
              <a:pathLst>
                <a:path w="20245" h="21188" extrusionOk="0">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8" name="Shape 598"/>
            <p:cNvSpPr/>
            <p:nvPr/>
          </p:nvSpPr>
          <p:spPr>
            <a:xfrm>
              <a:off x="7192709" y="1929354"/>
              <a:ext cx="49567" cy="79492"/>
            </a:xfrm>
            <a:custGeom>
              <a:avLst/>
              <a:gdLst/>
              <a:ahLst/>
              <a:cxnLst>
                <a:cxn ang="0">
                  <a:pos x="wd2" y="hd2"/>
                </a:cxn>
                <a:cxn ang="5400000">
                  <a:pos x="wd2" y="hd2"/>
                </a:cxn>
                <a:cxn ang="10800000">
                  <a:pos x="wd2" y="hd2"/>
                </a:cxn>
                <a:cxn ang="16200000">
                  <a:pos x="wd2" y="hd2"/>
                </a:cxn>
              </a:cxnLst>
              <a:rect l="0" t="0" r="r" b="b"/>
              <a:pathLst>
                <a:path w="21600" h="21600" extrusionOk="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599" name="Shape 599"/>
            <p:cNvSpPr/>
            <p:nvPr/>
          </p:nvSpPr>
          <p:spPr>
            <a:xfrm>
              <a:off x="7173348" y="2038000"/>
              <a:ext cx="67245" cy="117524"/>
            </a:xfrm>
            <a:custGeom>
              <a:avLst/>
              <a:gdLst/>
              <a:ahLst/>
              <a:cxnLst>
                <a:cxn ang="0">
                  <a:pos x="wd2" y="hd2"/>
                </a:cxn>
                <a:cxn ang="5400000">
                  <a:pos x="wd2" y="hd2"/>
                </a:cxn>
                <a:cxn ang="10800000">
                  <a:pos x="wd2" y="hd2"/>
                </a:cxn>
                <a:cxn ang="16200000">
                  <a:pos x="wd2" y="hd2"/>
                </a:cxn>
              </a:cxnLst>
              <a:rect l="0" t="0" r="r" b="b"/>
              <a:pathLst>
                <a:path w="21055" h="21324" extrusionOk="0">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0" name="Shape 600"/>
            <p:cNvSpPr/>
            <p:nvPr/>
          </p:nvSpPr>
          <p:spPr>
            <a:xfrm>
              <a:off x="7378486" y="2196295"/>
              <a:ext cx="132682" cy="71236"/>
            </a:xfrm>
            <a:custGeom>
              <a:avLst/>
              <a:gdLst/>
              <a:ahLst/>
              <a:cxnLst>
                <a:cxn ang="0">
                  <a:pos x="wd2" y="hd2"/>
                </a:cxn>
                <a:cxn ang="5400000">
                  <a:pos x="wd2" y="hd2"/>
                </a:cxn>
                <a:cxn ang="10800000">
                  <a:pos x="wd2" y="hd2"/>
                </a:cxn>
                <a:cxn ang="16200000">
                  <a:pos x="wd2" y="hd2"/>
                </a:cxn>
              </a:cxnLst>
              <a:rect l="0" t="0" r="r" b="b"/>
              <a:pathLst>
                <a:path w="21600" h="21334" extrusionOk="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1" name="Shape 601"/>
            <p:cNvSpPr/>
            <p:nvPr/>
          </p:nvSpPr>
          <p:spPr>
            <a:xfrm>
              <a:off x="7441493" y="2307569"/>
              <a:ext cx="29403" cy="25738"/>
            </a:xfrm>
            <a:custGeom>
              <a:avLst/>
              <a:gdLst/>
              <a:ahLst/>
              <a:cxnLst>
                <a:cxn ang="0">
                  <a:pos x="wd2" y="hd2"/>
                </a:cxn>
                <a:cxn ang="5400000">
                  <a:pos x="wd2" y="hd2"/>
                </a:cxn>
                <a:cxn ang="10800000">
                  <a:pos x="wd2" y="hd2"/>
                </a:cxn>
                <a:cxn ang="16200000">
                  <a:pos x="wd2" y="hd2"/>
                </a:cxn>
              </a:cxnLst>
              <a:rect l="0" t="0" r="r" b="b"/>
              <a:pathLst>
                <a:path w="21600" h="21600" extrusionOk="0">
                  <a:moveTo>
                    <a:pt x="15774" y="1048"/>
                  </a:moveTo>
                  <a:lnTo>
                    <a:pt x="1426" y="0"/>
                  </a:lnTo>
                  <a:lnTo>
                    <a:pt x="0" y="17702"/>
                  </a:lnTo>
                  <a:lnTo>
                    <a:pt x="21600" y="21600"/>
                  </a:lnTo>
                  <a:lnTo>
                    <a:pt x="15774" y="104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2" name="Shape 602"/>
            <p:cNvSpPr/>
            <p:nvPr/>
          </p:nvSpPr>
          <p:spPr>
            <a:xfrm>
              <a:off x="7897646" y="2332580"/>
              <a:ext cx="147653" cy="51091"/>
            </a:xfrm>
            <a:custGeom>
              <a:avLst/>
              <a:gdLst/>
              <a:ahLst/>
              <a:cxnLst>
                <a:cxn ang="0">
                  <a:pos x="wd2" y="hd2"/>
                </a:cxn>
                <a:cxn ang="5400000">
                  <a:pos x="wd2" y="hd2"/>
                </a:cxn>
                <a:cxn ang="10800000">
                  <a:pos x="wd2" y="hd2"/>
                </a:cxn>
                <a:cxn ang="16200000">
                  <a:pos x="wd2" y="hd2"/>
                </a:cxn>
              </a:cxnLst>
              <a:rect l="0" t="0" r="r" b="b"/>
              <a:pathLst>
                <a:path w="21565" h="19779" extrusionOk="0">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3" name="Shape 603"/>
            <p:cNvSpPr/>
            <p:nvPr/>
          </p:nvSpPr>
          <p:spPr>
            <a:xfrm>
              <a:off x="7636390" y="1007195"/>
              <a:ext cx="49147" cy="41797"/>
            </a:xfrm>
            <a:custGeom>
              <a:avLst/>
              <a:gdLst/>
              <a:ahLst/>
              <a:cxnLst>
                <a:cxn ang="0">
                  <a:pos x="wd2" y="hd2"/>
                </a:cxn>
                <a:cxn ang="5400000">
                  <a:pos x="wd2" y="hd2"/>
                </a:cxn>
                <a:cxn ang="10800000">
                  <a:pos x="wd2" y="hd2"/>
                </a:cxn>
                <a:cxn ang="16200000">
                  <a:pos x="wd2" y="hd2"/>
                </a:cxn>
              </a:cxnLst>
              <a:rect l="0" t="0" r="r" b="b"/>
              <a:pathLst>
                <a:path w="20495" h="21600" extrusionOk="0">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4" name="Shape 604"/>
            <p:cNvSpPr/>
            <p:nvPr/>
          </p:nvSpPr>
          <p:spPr>
            <a:xfrm>
              <a:off x="12355534" y="4935245"/>
              <a:ext cx="2005951" cy="1532620"/>
            </a:xfrm>
            <a:custGeom>
              <a:avLst/>
              <a:gdLst/>
              <a:ahLst/>
              <a:cxnLst>
                <a:cxn ang="0">
                  <a:pos x="wd2" y="hd2"/>
                </a:cxn>
                <a:cxn ang="5400000">
                  <a:pos x="wd2" y="hd2"/>
                </a:cxn>
                <a:cxn ang="10800000">
                  <a:pos x="wd2" y="hd2"/>
                </a:cxn>
                <a:cxn ang="16200000">
                  <a:pos x="wd2" y="hd2"/>
                </a:cxn>
              </a:cxnLst>
              <a:rect l="0" t="0" r="r" b="b"/>
              <a:pathLst>
                <a:path w="21600" h="21587" extrusionOk="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5" name="Shape 605"/>
            <p:cNvSpPr/>
            <p:nvPr/>
          </p:nvSpPr>
          <p:spPr>
            <a:xfrm>
              <a:off x="13553236" y="6559427"/>
              <a:ext cx="187878" cy="155437"/>
            </a:xfrm>
            <a:custGeom>
              <a:avLst/>
              <a:gdLst/>
              <a:ahLst/>
              <a:cxnLst>
                <a:cxn ang="0">
                  <a:pos x="wd2" y="hd2"/>
                </a:cxn>
                <a:cxn ang="5400000">
                  <a:pos x="wd2" y="hd2"/>
                </a:cxn>
                <a:cxn ang="10800000">
                  <a:pos x="wd2" y="hd2"/>
                </a:cxn>
                <a:cxn ang="16200000">
                  <a:pos x="wd2" y="hd2"/>
                </a:cxn>
              </a:cxnLst>
              <a:rect l="0" t="0" r="r" b="b"/>
              <a:pathLst>
                <a:path w="21600" h="21600" extrusionOk="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6" name="Shape 606"/>
            <p:cNvSpPr/>
            <p:nvPr/>
          </p:nvSpPr>
          <p:spPr>
            <a:xfrm>
              <a:off x="14412354" y="6550238"/>
              <a:ext cx="510983" cy="319422"/>
            </a:xfrm>
            <a:custGeom>
              <a:avLst/>
              <a:gdLst/>
              <a:ahLst/>
              <a:cxnLst>
                <a:cxn ang="0">
                  <a:pos x="wd2" y="hd2"/>
                </a:cxn>
                <a:cxn ang="5400000">
                  <a:pos x="wd2" y="hd2"/>
                </a:cxn>
                <a:cxn ang="10800000">
                  <a:pos x="wd2" y="hd2"/>
                </a:cxn>
                <a:cxn ang="16200000">
                  <a:pos x="wd2" y="hd2"/>
                </a:cxn>
              </a:cxnLst>
              <a:rect l="0" t="0" r="r" b="b"/>
              <a:pathLst>
                <a:path w="21600" h="21544" extrusionOk="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7" name="Shape 607"/>
            <p:cNvSpPr/>
            <p:nvPr/>
          </p:nvSpPr>
          <p:spPr>
            <a:xfrm>
              <a:off x="14993594" y="6232164"/>
              <a:ext cx="249963" cy="380907"/>
            </a:xfrm>
            <a:custGeom>
              <a:avLst/>
              <a:gdLst/>
              <a:ahLst/>
              <a:cxnLst>
                <a:cxn ang="0">
                  <a:pos x="wd2" y="hd2"/>
                </a:cxn>
                <a:cxn ang="5400000">
                  <a:pos x="wd2" y="hd2"/>
                </a:cxn>
                <a:cxn ang="10800000">
                  <a:pos x="wd2" y="hd2"/>
                </a:cxn>
                <a:cxn ang="16200000">
                  <a:pos x="wd2" y="hd2"/>
                </a:cxn>
              </a:cxnLst>
              <a:rect l="0" t="0" r="r" b="b"/>
              <a:pathLst>
                <a:path w="21600" h="21600" extrusionOk="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8" name="Shape 608"/>
            <p:cNvSpPr/>
            <p:nvPr/>
          </p:nvSpPr>
          <p:spPr>
            <a:xfrm>
              <a:off x="15011651" y="5894009"/>
              <a:ext cx="24817" cy="42980"/>
            </a:xfrm>
            <a:custGeom>
              <a:avLst/>
              <a:gdLst/>
              <a:ahLst/>
              <a:cxnLst>
                <a:cxn ang="0">
                  <a:pos x="wd2" y="hd2"/>
                </a:cxn>
                <a:cxn ang="5400000">
                  <a:pos x="wd2" y="hd2"/>
                </a:cxn>
                <a:cxn ang="10800000">
                  <a:pos x="wd2" y="hd2"/>
                </a:cxn>
                <a:cxn ang="16200000">
                  <a:pos x="wd2" y="hd2"/>
                </a:cxn>
              </a:cxnLst>
              <a:rect l="0" t="0" r="r" b="b"/>
              <a:pathLst>
                <a:path w="21600" h="21600" extrusionOk="0">
                  <a:moveTo>
                    <a:pt x="7518" y="240"/>
                  </a:moveTo>
                  <a:lnTo>
                    <a:pt x="21579" y="0"/>
                  </a:lnTo>
                  <a:lnTo>
                    <a:pt x="21600" y="11228"/>
                  </a:lnTo>
                  <a:lnTo>
                    <a:pt x="15549" y="21600"/>
                  </a:lnTo>
                  <a:lnTo>
                    <a:pt x="2290" y="19891"/>
                  </a:lnTo>
                  <a:lnTo>
                    <a:pt x="0" y="10674"/>
                  </a:lnTo>
                  <a:lnTo>
                    <a:pt x="7518" y="24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09" name="Shape 609"/>
            <p:cNvSpPr/>
            <p:nvPr/>
          </p:nvSpPr>
          <p:spPr>
            <a:xfrm>
              <a:off x="14957733" y="5355176"/>
              <a:ext cx="159287" cy="197139"/>
            </a:xfrm>
            <a:custGeom>
              <a:avLst/>
              <a:gdLst/>
              <a:ahLst/>
              <a:cxnLst>
                <a:cxn ang="0">
                  <a:pos x="wd2" y="hd2"/>
                </a:cxn>
                <a:cxn ang="5400000">
                  <a:pos x="wd2" y="hd2"/>
                </a:cxn>
                <a:cxn ang="10800000">
                  <a:pos x="wd2" y="hd2"/>
                </a:cxn>
                <a:cxn ang="16200000">
                  <a:pos x="wd2" y="hd2"/>
                </a:cxn>
              </a:cxnLst>
              <a:rect l="0" t="0" r="r" b="b"/>
              <a:pathLst>
                <a:path w="21600" h="21600" extrusionOk="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10" name="Shape 610"/>
            <p:cNvSpPr/>
            <p:nvPr/>
          </p:nvSpPr>
          <p:spPr>
            <a:xfrm>
              <a:off x="15180555" y="5141084"/>
              <a:ext cx="57030" cy="96028"/>
            </a:xfrm>
            <a:custGeom>
              <a:avLst/>
              <a:gdLst/>
              <a:ahLst/>
              <a:cxnLst>
                <a:cxn ang="0">
                  <a:pos x="wd2" y="hd2"/>
                </a:cxn>
                <a:cxn ang="5400000">
                  <a:pos x="wd2" y="hd2"/>
                </a:cxn>
                <a:cxn ang="10800000">
                  <a:pos x="wd2" y="hd2"/>
                </a:cxn>
                <a:cxn ang="16200000">
                  <a:pos x="wd2" y="hd2"/>
                </a:cxn>
              </a:cxnLst>
              <a:rect l="0" t="0" r="r" b="b"/>
              <a:pathLst>
                <a:path w="21600" h="21600" extrusionOk="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11" name="Shape 611"/>
            <p:cNvSpPr/>
            <p:nvPr/>
          </p:nvSpPr>
          <p:spPr>
            <a:xfrm>
              <a:off x="14597034" y="4605842"/>
              <a:ext cx="69388" cy="97705"/>
            </a:xfrm>
            <a:custGeom>
              <a:avLst/>
              <a:gdLst/>
              <a:ahLst/>
              <a:cxnLst>
                <a:cxn ang="0">
                  <a:pos x="wd2" y="hd2"/>
                </a:cxn>
                <a:cxn ang="5400000">
                  <a:pos x="wd2" y="hd2"/>
                </a:cxn>
                <a:cxn ang="10800000">
                  <a:pos x="wd2" y="hd2"/>
                </a:cxn>
                <a:cxn ang="16200000">
                  <a:pos x="wd2" y="hd2"/>
                </a:cxn>
              </a:cxnLst>
              <a:rect l="0" t="0" r="r" b="b"/>
              <a:pathLst>
                <a:path w="21600" h="21600" extrusionOk="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12" name="Shape 612"/>
            <p:cNvSpPr/>
            <p:nvPr/>
          </p:nvSpPr>
          <p:spPr>
            <a:xfrm>
              <a:off x="14688922" y="4680925"/>
              <a:ext cx="69176" cy="59907"/>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17293" y="9046"/>
                  </a:lnTo>
                  <a:lnTo>
                    <a:pt x="21600" y="14848"/>
                  </a:lnTo>
                  <a:lnTo>
                    <a:pt x="21013" y="21600"/>
                  </a:lnTo>
                  <a:lnTo>
                    <a:pt x="12837" y="18854"/>
                  </a:lnTo>
                  <a:lnTo>
                    <a:pt x="5986" y="12225"/>
                  </a:lnTo>
                  <a:lnTo>
                    <a:pt x="0" y="7390"/>
                  </a:lnTo>
                  <a:lnTo>
                    <a:pt x="7085"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13" name="Shape 613"/>
            <p:cNvSpPr/>
            <p:nvPr/>
          </p:nvSpPr>
          <p:spPr>
            <a:xfrm>
              <a:off x="14717901" y="4761750"/>
              <a:ext cx="56565" cy="59086"/>
            </a:xfrm>
            <a:custGeom>
              <a:avLst/>
              <a:gdLst/>
              <a:ahLst/>
              <a:cxnLst>
                <a:cxn ang="0">
                  <a:pos x="wd2" y="hd2"/>
                </a:cxn>
                <a:cxn ang="5400000">
                  <a:pos x="wd2" y="hd2"/>
                </a:cxn>
                <a:cxn ang="10800000">
                  <a:pos x="wd2" y="hd2"/>
                </a:cxn>
                <a:cxn ang="16200000">
                  <a:pos x="wd2" y="hd2"/>
                </a:cxn>
              </a:cxnLst>
              <a:rect l="0" t="0" r="r" b="b"/>
              <a:pathLst>
                <a:path w="21600" h="21600" extrusionOk="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DCDEE0"/>
                  </a:solidFill>
                  <a:latin typeface="Calibri"/>
                  <a:ea typeface="Calibri"/>
                  <a:cs typeface="Calibri"/>
                  <a:sym typeface="Calibri"/>
                </a:defRPr>
              </a:pPr>
              <a:endParaRPr>
                <a:latin typeface="+mn-lt"/>
              </a:endParaRPr>
            </a:p>
          </p:txBody>
        </p:sp>
        <p:sp>
          <p:nvSpPr>
            <p:cNvPr id="614" name="Shape 614"/>
            <p:cNvSpPr/>
            <p:nvPr/>
          </p:nvSpPr>
          <p:spPr>
            <a:xfrm>
              <a:off x="14788012" y="4735125"/>
              <a:ext cx="70902" cy="63887"/>
            </a:xfrm>
            <a:custGeom>
              <a:avLst/>
              <a:gdLst/>
              <a:ahLst/>
              <a:cxnLst>
                <a:cxn ang="0">
                  <a:pos x="wd2" y="hd2"/>
                </a:cxn>
                <a:cxn ang="5400000">
                  <a:pos x="wd2" y="hd2"/>
                </a:cxn>
                <a:cxn ang="10800000">
                  <a:pos x="wd2" y="hd2"/>
                </a:cxn>
                <a:cxn ang="16200000">
                  <a:pos x="wd2" y="hd2"/>
                </a:cxn>
              </a:cxnLst>
              <a:rect l="0" t="0" r="r" b="b"/>
              <a:pathLst>
                <a:path w="21600" h="21600" extrusionOk="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15" name="Shape 615"/>
            <p:cNvSpPr/>
            <p:nvPr/>
          </p:nvSpPr>
          <p:spPr>
            <a:xfrm>
              <a:off x="14824661" y="4833108"/>
              <a:ext cx="56846" cy="36294"/>
            </a:xfrm>
            <a:custGeom>
              <a:avLst/>
              <a:gdLst/>
              <a:ahLst/>
              <a:cxnLst>
                <a:cxn ang="0">
                  <a:pos x="wd2" y="hd2"/>
                </a:cxn>
                <a:cxn ang="5400000">
                  <a:pos x="wd2" y="hd2"/>
                </a:cxn>
                <a:cxn ang="10800000">
                  <a:pos x="wd2" y="hd2"/>
                </a:cxn>
                <a:cxn ang="16200000">
                  <a:pos x="wd2" y="hd2"/>
                </a:cxn>
              </a:cxnLst>
              <a:rect l="0" t="0" r="r" b="b"/>
              <a:pathLst>
                <a:path w="21600" h="21600" extrusionOk="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DCDEE0"/>
                  </a:solidFill>
                  <a:latin typeface="Calibri"/>
                  <a:ea typeface="Calibri"/>
                  <a:cs typeface="Calibri"/>
                  <a:sym typeface="Calibri"/>
                </a:defRPr>
              </a:pPr>
              <a:endParaRPr>
                <a:latin typeface="+mn-lt"/>
              </a:endParaRPr>
            </a:p>
          </p:txBody>
        </p:sp>
        <p:sp>
          <p:nvSpPr>
            <p:cNvPr id="616" name="Shape 616"/>
            <p:cNvSpPr/>
            <p:nvPr/>
          </p:nvSpPr>
          <p:spPr>
            <a:xfrm>
              <a:off x="14892552" y="4780809"/>
              <a:ext cx="41641" cy="82105"/>
            </a:xfrm>
            <a:custGeom>
              <a:avLst/>
              <a:gdLst/>
              <a:ahLst/>
              <a:cxnLst>
                <a:cxn ang="0">
                  <a:pos x="wd2" y="hd2"/>
                </a:cxn>
                <a:cxn ang="5400000">
                  <a:pos x="wd2" y="hd2"/>
                </a:cxn>
                <a:cxn ang="10800000">
                  <a:pos x="wd2" y="hd2"/>
                </a:cxn>
                <a:cxn ang="16200000">
                  <a:pos x="wd2" y="hd2"/>
                </a:cxn>
              </a:cxnLst>
              <a:rect l="0" t="0" r="r" b="b"/>
              <a:pathLst>
                <a:path w="21600" h="21600" extrusionOk="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17" name="Shape 617"/>
            <p:cNvSpPr/>
            <p:nvPr/>
          </p:nvSpPr>
          <p:spPr>
            <a:xfrm>
              <a:off x="14915216" y="4890747"/>
              <a:ext cx="37037" cy="31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3" y="9868"/>
                  </a:lnTo>
                  <a:lnTo>
                    <a:pt x="12853" y="21600"/>
                  </a:lnTo>
                  <a:lnTo>
                    <a:pt x="21600" y="16680"/>
                  </a:lnTo>
                  <a:lnTo>
                    <a:pt x="12403" y="144"/>
                  </a:lnTo>
                  <a:lnTo>
                    <a:pt x="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18" name="Shape 618"/>
            <p:cNvSpPr/>
            <p:nvPr/>
          </p:nvSpPr>
          <p:spPr>
            <a:xfrm>
              <a:off x="14436273" y="4450965"/>
              <a:ext cx="132026" cy="115590"/>
            </a:xfrm>
            <a:custGeom>
              <a:avLst/>
              <a:gdLst/>
              <a:ahLst/>
              <a:cxnLst>
                <a:cxn ang="0">
                  <a:pos x="wd2" y="hd2"/>
                </a:cxn>
                <a:cxn ang="5400000">
                  <a:pos x="wd2" y="hd2"/>
                </a:cxn>
                <a:cxn ang="10800000">
                  <a:pos x="wd2" y="hd2"/>
                </a:cxn>
                <a:cxn ang="16200000">
                  <a:pos x="wd2" y="hd2"/>
                </a:cxn>
              </a:cxnLst>
              <a:rect l="0" t="0" r="r" b="b"/>
              <a:pathLst>
                <a:path w="21600" h="21600" extrusionOk="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19" name="Shape 619"/>
            <p:cNvSpPr/>
            <p:nvPr/>
          </p:nvSpPr>
          <p:spPr>
            <a:xfrm>
              <a:off x="14346428" y="4536023"/>
              <a:ext cx="175081" cy="140567"/>
            </a:xfrm>
            <a:custGeom>
              <a:avLst/>
              <a:gdLst/>
              <a:ahLst/>
              <a:cxnLst>
                <a:cxn ang="0">
                  <a:pos x="wd2" y="hd2"/>
                </a:cxn>
                <a:cxn ang="5400000">
                  <a:pos x="wd2" y="hd2"/>
                </a:cxn>
                <a:cxn ang="10800000">
                  <a:pos x="wd2" y="hd2"/>
                </a:cxn>
                <a:cxn ang="16200000">
                  <a:pos x="wd2" y="hd2"/>
                </a:cxn>
              </a:cxnLst>
              <a:rect l="0" t="0" r="r" b="b"/>
              <a:pathLst>
                <a:path w="21600" h="21600" extrusionOk="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20" name="Shape 620"/>
            <p:cNvSpPr/>
            <p:nvPr/>
          </p:nvSpPr>
          <p:spPr>
            <a:xfrm>
              <a:off x="13449923" y="4335865"/>
              <a:ext cx="997834" cy="589687"/>
            </a:xfrm>
            <a:custGeom>
              <a:avLst/>
              <a:gdLst/>
              <a:ahLst/>
              <a:cxnLst>
                <a:cxn ang="0">
                  <a:pos x="wd2" y="hd2"/>
                </a:cxn>
                <a:cxn ang="5400000">
                  <a:pos x="wd2" y="hd2"/>
                </a:cxn>
                <a:cxn ang="10800000">
                  <a:pos x="wd2" y="hd2"/>
                </a:cxn>
                <a:cxn ang="16200000">
                  <a:pos x="wd2" y="hd2"/>
                </a:cxn>
              </a:cxnLst>
              <a:rect l="0" t="0" r="r" b="b"/>
              <a:pathLst>
                <a:path w="21600" h="21600" extrusionOk="0">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21" name="Shape 621"/>
            <p:cNvSpPr/>
            <p:nvPr/>
          </p:nvSpPr>
          <p:spPr>
            <a:xfrm>
              <a:off x="13590328" y="3857379"/>
              <a:ext cx="27794" cy="34599"/>
            </a:xfrm>
            <a:custGeom>
              <a:avLst/>
              <a:gdLst/>
              <a:ahLst/>
              <a:cxnLst>
                <a:cxn ang="0">
                  <a:pos x="wd2" y="hd2"/>
                </a:cxn>
                <a:cxn ang="5400000">
                  <a:pos x="wd2" y="hd2"/>
                </a:cxn>
                <a:cxn ang="10800000">
                  <a:pos x="wd2" y="hd2"/>
                </a:cxn>
                <a:cxn ang="16200000">
                  <a:pos x="wd2" y="hd2"/>
                </a:cxn>
              </a:cxnLst>
              <a:rect l="0" t="0" r="r" b="b"/>
              <a:pathLst>
                <a:path w="21600" h="21600" extrusionOk="0">
                  <a:moveTo>
                    <a:pt x="11034" y="0"/>
                  </a:moveTo>
                  <a:lnTo>
                    <a:pt x="0" y="3883"/>
                  </a:lnTo>
                  <a:lnTo>
                    <a:pt x="4598" y="21600"/>
                  </a:lnTo>
                  <a:lnTo>
                    <a:pt x="21600" y="15889"/>
                  </a:lnTo>
                  <a:lnTo>
                    <a:pt x="21600" y="4677"/>
                  </a:lnTo>
                  <a:lnTo>
                    <a:pt x="11034"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22" name="Shape 622"/>
            <p:cNvSpPr/>
            <p:nvPr/>
          </p:nvSpPr>
          <p:spPr>
            <a:xfrm>
              <a:off x="14077763" y="3382072"/>
              <a:ext cx="24818" cy="33181"/>
            </a:xfrm>
            <a:custGeom>
              <a:avLst/>
              <a:gdLst/>
              <a:ahLst/>
              <a:cxnLst>
                <a:cxn ang="0">
                  <a:pos x="wd2" y="hd2"/>
                </a:cxn>
                <a:cxn ang="5400000">
                  <a:pos x="wd2" y="hd2"/>
                </a:cxn>
                <a:cxn ang="10800000">
                  <a:pos x="wd2" y="hd2"/>
                </a:cxn>
                <a:cxn ang="16200000">
                  <a:pos x="wd2" y="hd2"/>
                </a:cxn>
              </a:cxnLst>
              <a:rect l="0" t="0" r="r" b="b"/>
              <a:pathLst>
                <a:path w="21600" h="21600" extrusionOk="0">
                  <a:moveTo>
                    <a:pt x="11547" y="0"/>
                  </a:moveTo>
                  <a:lnTo>
                    <a:pt x="2757" y="5238"/>
                  </a:lnTo>
                  <a:lnTo>
                    <a:pt x="0" y="18231"/>
                  </a:lnTo>
                  <a:lnTo>
                    <a:pt x="17487" y="21600"/>
                  </a:lnTo>
                  <a:lnTo>
                    <a:pt x="21600" y="12744"/>
                  </a:lnTo>
                  <a:lnTo>
                    <a:pt x="11547"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23" name="Shape 623"/>
            <p:cNvSpPr/>
            <p:nvPr/>
          </p:nvSpPr>
          <p:spPr>
            <a:xfrm>
              <a:off x="14037915" y="3497948"/>
              <a:ext cx="27834" cy="47266"/>
            </a:xfrm>
            <a:custGeom>
              <a:avLst/>
              <a:gdLst/>
              <a:ahLst/>
              <a:cxnLst>
                <a:cxn ang="0">
                  <a:pos x="wd2" y="hd2"/>
                </a:cxn>
                <a:cxn ang="5400000">
                  <a:pos x="wd2" y="hd2"/>
                </a:cxn>
                <a:cxn ang="10800000">
                  <a:pos x="wd2" y="hd2"/>
                </a:cxn>
                <a:cxn ang="16200000">
                  <a:pos x="wd2" y="hd2"/>
                </a:cxn>
              </a:cxnLst>
              <a:rect l="0" t="0" r="r" b="b"/>
              <a:pathLst>
                <a:path w="21600" h="21600" extrusionOk="0">
                  <a:moveTo>
                    <a:pt x="5652" y="0"/>
                  </a:moveTo>
                  <a:lnTo>
                    <a:pt x="0" y="4334"/>
                  </a:lnTo>
                  <a:lnTo>
                    <a:pt x="342" y="20725"/>
                  </a:lnTo>
                  <a:lnTo>
                    <a:pt x="18905" y="21600"/>
                  </a:lnTo>
                  <a:lnTo>
                    <a:pt x="21600" y="4465"/>
                  </a:lnTo>
                  <a:lnTo>
                    <a:pt x="5652"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sp>
          <p:nvSpPr>
            <p:cNvPr id="624" name="Shape 624"/>
            <p:cNvSpPr/>
            <p:nvPr/>
          </p:nvSpPr>
          <p:spPr>
            <a:xfrm>
              <a:off x="14804316" y="3886655"/>
              <a:ext cx="28923" cy="438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350"/>
                  </a:lnTo>
                  <a:lnTo>
                    <a:pt x="7288" y="21600"/>
                  </a:lnTo>
                  <a:lnTo>
                    <a:pt x="0" y="0"/>
                  </a:lnTo>
                  <a:close/>
                </a:path>
              </a:pathLst>
            </a:custGeom>
            <a:solidFill>
              <a:srgbClr val="312D3A"/>
            </a:solidFill>
            <a:ln w="12700" cap="flat">
              <a:noFill/>
              <a:miter lim="400000"/>
            </a:ln>
            <a:effectLst/>
          </p:spPr>
          <p:txBody>
            <a:bodyPr wrap="square" lIns="45719" tIns="45719" rIns="45719" bIns="45719" numCol="1" anchor="ctr">
              <a:noAutofit/>
            </a:bodyPr>
            <a:lstStyle/>
            <a:p>
              <a:pPr defTabSz="1557689">
                <a:spcBef>
                  <a:spcPts val="0"/>
                </a:spcBef>
                <a:defRPr sz="20200">
                  <a:solidFill>
                    <a:srgbClr val="070707"/>
                  </a:solidFill>
                  <a:latin typeface="Calibri"/>
                  <a:ea typeface="Calibri"/>
                  <a:cs typeface="Calibri"/>
                  <a:sym typeface="Calibri"/>
                </a:defRPr>
              </a:pPr>
              <a:endParaRPr>
                <a:latin typeface="+mn-lt"/>
              </a:endParaRPr>
            </a:p>
          </p:txBody>
        </p:sp>
      </p:grpSp>
      <p:sp>
        <p:nvSpPr>
          <p:cNvPr id="626" name="Shape 626"/>
          <p:cNvSpPr/>
          <p:nvPr/>
        </p:nvSpPr>
        <p:spPr>
          <a:xfrm>
            <a:off x="17641907" y="2656099"/>
            <a:ext cx="6119615" cy="19583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a:latin typeface="+mn-lt"/>
              </a:rPr>
              <a:t>Lorem Ipsum is simply dummy text of the printing and typesetting industry.</a:t>
            </a:r>
          </a:p>
        </p:txBody>
      </p:sp>
      <p:sp>
        <p:nvSpPr>
          <p:cNvPr id="627" name="Shape 627"/>
          <p:cNvSpPr/>
          <p:nvPr/>
        </p:nvSpPr>
        <p:spPr>
          <a:xfrm>
            <a:off x="17641907" y="5739141"/>
            <a:ext cx="6119615" cy="19583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a:latin typeface="+mn-lt"/>
              </a:rPr>
              <a:t>Lorem Ipsum is simply dummy text of the printing and typesetting industry.</a:t>
            </a:r>
          </a:p>
        </p:txBody>
      </p:sp>
      <p:sp>
        <p:nvSpPr>
          <p:cNvPr id="628" name="Shape 628"/>
          <p:cNvSpPr/>
          <p:nvPr/>
        </p:nvSpPr>
        <p:spPr>
          <a:xfrm>
            <a:off x="17641907" y="8822183"/>
            <a:ext cx="6119615" cy="19583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a:latin typeface="+mn-lt"/>
              </a:rPr>
              <a:t>Lorem Ipsum is simply dummy text of the printing and typesetting industry.</a:t>
            </a:r>
          </a:p>
        </p:txBody>
      </p:sp>
      <p:grpSp>
        <p:nvGrpSpPr>
          <p:cNvPr id="631" name="Group 631"/>
          <p:cNvGrpSpPr/>
          <p:nvPr/>
        </p:nvGrpSpPr>
        <p:grpSpPr>
          <a:xfrm>
            <a:off x="16532790" y="2832098"/>
            <a:ext cx="788050" cy="788050"/>
            <a:chOff x="0" y="0"/>
            <a:chExt cx="788049" cy="788049"/>
          </a:xfrm>
        </p:grpSpPr>
        <p:sp>
          <p:nvSpPr>
            <p:cNvPr id="629" name="Shape 629"/>
            <p:cNvSpPr/>
            <p:nvPr/>
          </p:nvSpPr>
          <p:spPr>
            <a:xfrm>
              <a:off x="0" y="0"/>
              <a:ext cx="788049" cy="788049"/>
            </a:xfrm>
            <a:prstGeom prst="roundRect">
              <a:avLst>
                <a:gd name="adj" fmla="val 50000"/>
              </a:avLst>
            </a:pr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sp>
          <p:nvSpPr>
            <p:cNvPr id="630" name="Shape 630"/>
            <p:cNvSpPr/>
            <p:nvPr/>
          </p:nvSpPr>
          <p:spPr>
            <a:xfrm>
              <a:off x="78356" y="29947"/>
              <a:ext cx="656736" cy="7027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spcBef>
                  <a:spcPts val="0"/>
                </a:spcBef>
                <a:defRPr sz="3900">
                  <a:solidFill>
                    <a:srgbClr val="FFFFFF"/>
                  </a:solidFill>
                  <a:latin typeface="Helvetica Neue Medium"/>
                  <a:ea typeface="Helvetica Neue Medium"/>
                  <a:cs typeface="Helvetica Neue Medium"/>
                  <a:sym typeface="Helvetica Neue Medium"/>
                </a:defRPr>
              </a:lvl1pPr>
            </a:lstStyle>
            <a:p>
              <a:r>
                <a:rPr>
                  <a:latin typeface="+mn-lt"/>
                </a:rPr>
                <a:t>1</a:t>
              </a:r>
            </a:p>
          </p:txBody>
        </p:sp>
      </p:grpSp>
      <p:grpSp>
        <p:nvGrpSpPr>
          <p:cNvPr id="634" name="Group 634"/>
          <p:cNvGrpSpPr/>
          <p:nvPr/>
        </p:nvGrpSpPr>
        <p:grpSpPr>
          <a:xfrm>
            <a:off x="16532790" y="5886851"/>
            <a:ext cx="788049" cy="788049"/>
            <a:chOff x="0" y="0"/>
            <a:chExt cx="788048" cy="788048"/>
          </a:xfrm>
        </p:grpSpPr>
        <p:sp>
          <p:nvSpPr>
            <p:cNvPr id="632" name="Shape 632"/>
            <p:cNvSpPr/>
            <p:nvPr/>
          </p:nvSpPr>
          <p:spPr>
            <a:xfrm>
              <a:off x="0" y="0"/>
              <a:ext cx="788049" cy="788049"/>
            </a:xfrm>
            <a:prstGeom prst="roundRect">
              <a:avLst>
                <a:gd name="adj" fmla="val 50000"/>
              </a:avLst>
            </a:pr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sp>
          <p:nvSpPr>
            <p:cNvPr id="633" name="Shape 633"/>
            <p:cNvSpPr/>
            <p:nvPr/>
          </p:nvSpPr>
          <p:spPr>
            <a:xfrm>
              <a:off x="52956" y="39257"/>
              <a:ext cx="656736" cy="6841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0"/>
                </a:spcBef>
                <a:defRPr sz="3900">
                  <a:solidFill>
                    <a:srgbClr val="FFFFFF"/>
                  </a:solidFill>
                  <a:latin typeface="Helvetica Neue Medium"/>
                  <a:ea typeface="Helvetica Neue Medium"/>
                  <a:cs typeface="Helvetica Neue Medium"/>
                  <a:sym typeface="Helvetica Neue Medium"/>
                </a:defRPr>
              </a:lvl1pPr>
            </a:lstStyle>
            <a:p>
              <a:r>
                <a:rPr>
                  <a:latin typeface="+mn-lt"/>
                </a:rPr>
                <a:t>2</a:t>
              </a:r>
            </a:p>
          </p:txBody>
        </p:sp>
      </p:grpSp>
      <p:grpSp>
        <p:nvGrpSpPr>
          <p:cNvPr id="637" name="Group 637"/>
          <p:cNvGrpSpPr/>
          <p:nvPr/>
        </p:nvGrpSpPr>
        <p:grpSpPr>
          <a:xfrm>
            <a:off x="16532790" y="8979704"/>
            <a:ext cx="788050" cy="788050"/>
            <a:chOff x="0" y="0"/>
            <a:chExt cx="788049" cy="788049"/>
          </a:xfrm>
        </p:grpSpPr>
        <p:sp>
          <p:nvSpPr>
            <p:cNvPr id="635" name="Shape 635"/>
            <p:cNvSpPr/>
            <p:nvPr/>
          </p:nvSpPr>
          <p:spPr>
            <a:xfrm>
              <a:off x="0" y="0"/>
              <a:ext cx="788049" cy="788049"/>
            </a:xfrm>
            <a:prstGeom prst="roundRect">
              <a:avLst>
                <a:gd name="adj" fmla="val 50000"/>
              </a:avLst>
            </a:prstGeom>
            <a:solidFill>
              <a:schemeClr val="accent1"/>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sp>
          <p:nvSpPr>
            <p:cNvPr id="636" name="Shape 636"/>
            <p:cNvSpPr/>
            <p:nvPr/>
          </p:nvSpPr>
          <p:spPr>
            <a:xfrm>
              <a:off x="65656" y="29947"/>
              <a:ext cx="656736" cy="7027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spcBef>
                  <a:spcPts val="0"/>
                </a:spcBef>
                <a:defRPr sz="3900">
                  <a:solidFill>
                    <a:srgbClr val="FFFFFF"/>
                  </a:solidFill>
                  <a:latin typeface="Helvetica Neue Medium"/>
                  <a:ea typeface="Helvetica Neue Medium"/>
                  <a:cs typeface="Helvetica Neue Medium"/>
                  <a:sym typeface="Helvetica Neue Medium"/>
                </a:defRPr>
              </a:lvl1pPr>
            </a:lstStyle>
            <a:p>
              <a:r>
                <a:rPr>
                  <a:latin typeface="+mn-lt"/>
                </a:rPr>
                <a:t>3</a:t>
              </a:r>
            </a:p>
          </p:txBody>
        </p:sp>
      </p:grpSp>
      <p:sp>
        <p:nvSpPr>
          <p:cNvPr id="638" name="Shape 638"/>
          <p:cNvSpPr/>
          <p:nvPr/>
        </p:nvSpPr>
        <p:spPr>
          <a:xfrm>
            <a:off x="6940400" y="3044027"/>
            <a:ext cx="2912042" cy="2912042"/>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39" name="Shape 639"/>
          <p:cNvSpPr/>
          <p:nvPr/>
        </p:nvSpPr>
        <p:spPr>
          <a:xfrm>
            <a:off x="9175929" y="3418342"/>
            <a:ext cx="1329962" cy="1329961"/>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0" name="Shape 640"/>
          <p:cNvSpPr/>
          <p:nvPr/>
        </p:nvSpPr>
        <p:spPr>
          <a:xfrm>
            <a:off x="3614723" y="5926320"/>
            <a:ext cx="1329962" cy="1329961"/>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1" name="Shape 641"/>
          <p:cNvSpPr/>
          <p:nvPr/>
        </p:nvSpPr>
        <p:spPr>
          <a:xfrm>
            <a:off x="3322566" y="5916170"/>
            <a:ext cx="788050" cy="788049"/>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2" name="Shape 642"/>
          <p:cNvSpPr/>
          <p:nvPr/>
        </p:nvSpPr>
        <p:spPr>
          <a:xfrm>
            <a:off x="3135878" y="4621118"/>
            <a:ext cx="788050" cy="788049"/>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3" name="Shape 643"/>
          <p:cNvSpPr/>
          <p:nvPr/>
        </p:nvSpPr>
        <p:spPr>
          <a:xfrm>
            <a:off x="1063651" y="4413518"/>
            <a:ext cx="788049" cy="788049"/>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4" name="Shape 644"/>
          <p:cNvSpPr/>
          <p:nvPr/>
        </p:nvSpPr>
        <p:spPr>
          <a:xfrm>
            <a:off x="536672" y="3162318"/>
            <a:ext cx="1842008" cy="1842008"/>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5" name="Shape 645"/>
          <p:cNvSpPr/>
          <p:nvPr/>
        </p:nvSpPr>
        <p:spPr>
          <a:xfrm>
            <a:off x="11756357" y="5540433"/>
            <a:ext cx="1226885" cy="1226885"/>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6" name="Shape 646"/>
          <p:cNvSpPr/>
          <p:nvPr/>
        </p:nvSpPr>
        <p:spPr>
          <a:xfrm>
            <a:off x="11547777" y="5373677"/>
            <a:ext cx="894245" cy="894246"/>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7" name="Shape 647"/>
          <p:cNvSpPr/>
          <p:nvPr/>
        </p:nvSpPr>
        <p:spPr>
          <a:xfrm>
            <a:off x="11848157" y="4956952"/>
            <a:ext cx="894245" cy="894245"/>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8" name="Shape 648"/>
          <p:cNvSpPr/>
          <p:nvPr/>
        </p:nvSpPr>
        <p:spPr>
          <a:xfrm>
            <a:off x="9862992" y="4360420"/>
            <a:ext cx="894245" cy="894245"/>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49" name="Shape 649"/>
          <p:cNvSpPr/>
          <p:nvPr/>
        </p:nvSpPr>
        <p:spPr>
          <a:xfrm>
            <a:off x="8358816" y="2877156"/>
            <a:ext cx="894245" cy="894245"/>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50" name="Shape 650"/>
          <p:cNvSpPr/>
          <p:nvPr/>
        </p:nvSpPr>
        <p:spPr>
          <a:xfrm>
            <a:off x="4261486" y="6642934"/>
            <a:ext cx="894246" cy="894246"/>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51" name="Shape 651"/>
          <p:cNvSpPr/>
          <p:nvPr/>
        </p:nvSpPr>
        <p:spPr>
          <a:xfrm>
            <a:off x="1753509" y="3908977"/>
            <a:ext cx="894245" cy="894246"/>
          </a:xfrm>
          <a:prstGeom prst="ellipse">
            <a:avLst/>
          </a:prstGeom>
          <a:solidFill>
            <a:schemeClr val="accent1">
              <a:alpha val="29000"/>
            </a:schemeClr>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52" name="Shape 652"/>
          <p:cNvSpPr/>
          <p:nvPr/>
        </p:nvSpPr>
        <p:spPr>
          <a:xfrm>
            <a:off x="5220025" y="8493971"/>
            <a:ext cx="3402641" cy="1499408"/>
          </a:xfrm>
          <a:custGeom>
            <a:avLst/>
            <a:gdLst/>
            <a:ahLst/>
            <a:cxnLst>
              <a:cxn ang="0">
                <a:pos x="wd2" y="hd2"/>
              </a:cxn>
              <a:cxn ang="5400000">
                <a:pos x="wd2" y="hd2"/>
              </a:cxn>
              <a:cxn ang="10800000">
                <a:pos x="wd2" y="hd2"/>
              </a:cxn>
              <a:cxn ang="16200000">
                <a:pos x="wd2" y="hd2"/>
              </a:cxn>
            </a:cxnLst>
            <a:rect l="0" t="0" r="r" b="b"/>
            <a:pathLst>
              <a:path w="21600" h="21576" extrusionOk="0">
                <a:moveTo>
                  <a:pt x="21600" y="21574"/>
                </a:moveTo>
                <a:lnTo>
                  <a:pt x="11454" y="21574"/>
                </a:lnTo>
                <a:cubicBezTo>
                  <a:pt x="10707" y="21600"/>
                  <a:pt x="9964" y="21301"/>
                  <a:pt x="9267" y="20693"/>
                </a:cubicBezTo>
                <a:cubicBezTo>
                  <a:pt x="8498" y="20024"/>
                  <a:pt x="7800" y="18994"/>
                  <a:pt x="7219" y="17672"/>
                </a:cubicBezTo>
                <a:lnTo>
                  <a:pt x="0" y="0"/>
                </a:lnTo>
              </a:path>
            </a:pathLst>
          </a:custGeom>
          <a:ln w="38100">
            <a:solidFill>
              <a:srgbClr val="A9A9A9"/>
            </a:solidFill>
            <a:prstDash val="sysDot"/>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653" name="Shape 653"/>
          <p:cNvSpPr>
            <a:spLocks noGrp="1"/>
          </p:cNvSpPr>
          <p:nvPr>
            <p:ph type="title"/>
          </p:nvPr>
        </p:nvSpPr>
        <p:spPr>
          <a:xfrm>
            <a:off x="8944198" y="9249280"/>
            <a:ext cx="4722987" cy="1432661"/>
          </a:xfrm>
          <a:prstGeom prst="rect">
            <a:avLst/>
          </a:prstGeom>
        </p:spPr>
        <p:txBody>
          <a:bodyPr/>
          <a:lstStyle>
            <a:lvl1pPr>
              <a:defRPr sz="3900" cap="none"/>
            </a:lvl1pPr>
          </a:lstStyle>
          <a:p>
            <a:r>
              <a:rPr>
                <a:latin typeface="+mn-lt"/>
              </a:rPr>
              <a:t>Lorem Ipsum is simply dummy text</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p:cNvSpPr>
          <p:nvPr>
            <p:ph type="title"/>
          </p:nvPr>
        </p:nvSpPr>
        <p:spPr>
          <a:xfrm>
            <a:off x="9639964" y="2292945"/>
            <a:ext cx="14479886" cy="2834780"/>
          </a:xfrm>
          <a:prstGeom prst="rect">
            <a:avLst/>
          </a:prstGeom>
        </p:spPr>
        <p:txBody>
          <a:bodyPr/>
          <a:lstStyle/>
          <a:p>
            <a:r>
              <a:rPr b="1" dirty="0">
                <a:latin typeface="+mn-lt"/>
              </a:rPr>
              <a:t>Lorem Ipsum is simply</a:t>
            </a:r>
          </a:p>
          <a:p>
            <a:r>
              <a:rPr b="1" dirty="0">
                <a:latin typeface="+mn-lt"/>
              </a:rPr>
              <a:t>dummy text</a:t>
            </a:r>
          </a:p>
        </p:txBody>
      </p:sp>
      <p:sp>
        <p:nvSpPr>
          <p:cNvPr id="656" name="Shape 656"/>
          <p:cNvSpPr>
            <a:spLocks noGrp="1"/>
          </p:cNvSpPr>
          <p:nvPr>
            <p:ph type="body" sz="quarter" idx="1"/>
          </p:nvPr>
        </p:nvSpPr>
        <p:spPr>
          <a:xfrm>
            <a:off x="9716164" y="5704383"/>
            <a:ext cx="11932544" cy="5380634"/>
          </a:xfrm>
          <a:prstGeom prst="rect">
            <a:avLst/>
          </a:prstGeom>
        </p:spPr>
        <p:txBody>
          <a:bodyPr/>
          <a:lstStyle/>
          <a:p>
            <a:r>
              <a:rPr>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a:t>
            </a:r>
          </a:p>
        </p:txBody>
      </p:sp>
      <p:grpSp>
        <p:nvGrpSpPr>
          <p:cNvPr id="665" name="Group 665"/>
          <p:cNvGrpSpPr/>
          <p:nvPr/>
        </p:nvGrpSpPr>
        <p:grpSpPr>
          <a:xfrm>
            <a:off x="2070463" y="2672847"/>
            <a:ext cx="5246258" cy="7285598"/>
            <a:chOff x="0" y="0"/>
            <a:chExt cx="5246257" cy="7285596"/>
          </a:xfrm>
        </p:grpSpPr>
        <p:sp>
          <p:nvSpPr>
            <p:cNvPr id="657" name="Shape 657"/>
            <p:cNvSpPr/>
            <p:nvPr/>
          </p:nvSpPr>
          <p:spPr>
            <a:xfrm>
              <a:off x="0" y="5731593"/>
              <a:ext cx="5246258" cy="10192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spcBef>
                  <a:spcPts val="0"/>
                </a:spcBef>
                <a:defRPr sz="6000">
                  <a:solidFill>
                    <a:srgbClr val="FFFFFF"/>
                  </a:solidFill>
                  <a:latin typeface="Helvetica Neue Medium"/>
                  <a:ea typeface="Helvetica Neue Medium"/>
                  <a:cs typeface="Helvetica Neue Medium"/>
                  <a:sym typeface="Helvetica Neue Medium"/>
                </a:defRPr>
              </a:lvl1pPr>
            </a:lstStyle>
            <a:p>
              <a:r>
                <a:t>Anny Stark</a:t>
              </a:r>
            </a:p>
          </p:txBody>
        </p:sp>
        <p:grpSp>
          <p:nvGrpSpPr>
            <p:cNvPr id="663" name="Group 663"/>
            <p:cNvGrpSpPr/>
            <p:nvPr/>
          </p:nvGrpSpPr>
          <p:grpSpPr>
            <a:xfrm>
              <a:off x="1000830" y="6875226"/>
              <a:ext cx="3244597" cy="410371"/>
              <a:chOff x="0" y="0"/>
              <a:chExt cx="3244595" cy="410370"/>
            </a:xfrm>
          </p:grpSpPr>
          <p:sp>
            <p:nvSpPr>
              <p:cNvPr id="658" name="Shape 658"/>
              <p:cNvSpPr/>
              <p:nvPr/>
            </p:nvSpPr>
            <p:spPr>
              <a:xfrm>
                <a:off x="0" y="0"/>
                <a:ext cx="435399" cy="410371"/>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p>
            </p:txBody>
          </p:sp>
          <p:sp>
            <p:nvSpPr>
              <p:cNvPr id="659" name="Shape 659"/>
              <p:cNvSpPr/>
              <p:nvPr/>
            </p:nvSpPr>
            <p:spPr>
              <a:xfrm>
                <a:off x="2108240" y="0"/>
                <a:ext cx="435398" cy="410371"/>
              </a:xfrm>
              <a:custGeom>
                <a:avLst/>
                <a:gdLst/>
                <a:ahLst/>
                <a:cxnLst>
                  <a:cxn ang="0">
                    <a:pos x="wd2" y="hd2"/>
                  </a:cxn>
                  <a:cxn ang="5400000">
                    <a:pos x="wd2" y="hd2"/>
                  </a:cxn>
                  <a:cxn ang="10800000">
                    <a:pos x="wd2" y="hd2"/>
                  </a:cxn>
                  <a:cxn ang="16200000">
                    <a:pos x="wd2" y="hd2"/>
                  </a:cxn>
                </a:cxnLst>
                <a:rect l="0" t="0" r="r" b="b"/>
                <a:pathLst>
                  <a:path w="21600" h="21600" extrusionOk="0">
                    <a:moveTo>
                      <a:pt x="21600" y="8281"/>
                    </a:moveTo>
                    <a:lnTo>
                      <a:pt x="13782" y="7428"/>
                    </a:lnTo>
                    <a:lnTo>
                      <a:pt x="10881" y="0"/>
                    </a:lnTo>
                    <a:lnTo>
                      <a:pt x="7818" y="7428"/>
                    </a:lnTo>
                    <a:lnTo>
                      <a:pt x="0" y="8281"/>
                    </a:lnTo>
                    <a:lnTo>
                      <a:pt x="5964" y="13532"/>
                    </a:lnTo>
                    <a:lnTo>
                      <a:pt x="4110" y="21600"/>
                    </a:lnTo>
                    <a:lnTo>
                      <a:pt x="10881" y="17459"/>
                    </a:lnTo>
                    <a:lnTo>
                      <a:pt x="17490" y="21600"/>
                    </a:lnTo>
                    <a:lnTo>
                      <a:pt x="15837" y="13532"/>
                    </a:lnTo>
                    <a:lnTo>
                      <a:pt x="21600" y="8281"/>
                    </a:lnTo>
                    <a:close/>
                    <a:moveTo>
                      <a:pt x="10881" y="15282"/>
                    </a:moveTo>
                    <a:lnTo>
                      <a:pt x="10881" y="4568"/>
                    </a:lnTo>
                    <a:lnTo>
                      <a:pt x="12734" y="9135"/>
                    </a:lnTo>
                    <a:lnTo>
                      <a:pt x="17490" y="9605"/>
                    </a:lnTo>
                    <a:lnTo>
                      <a:pt x="13782" y="12849"/>
                    </a:lnTo>
                    <a:lnTo>
                      <a:pt x="14830" y="17886"/>
                    </a:lnTo>
                    <a:lnTo>
                      <a:pt x="10881" y="15282"/>
                    </a:ln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p>
            </p:txBody>
          </p:sp>
          <p:sp>
            <p:nvSpPr>
              <p:cNvPr id="660" name="Shape 660"/>
              <p:cNvSpPr/>
              <p:nvPr/>
            </p:nvSpPr>
            <p:spPr>
              <a:xfrm>
                <a:off x="2812774" y="1"/>
                <a:ext cx="431822" cy="410368"/>
              </a:xfrm>
              <a:custGeom>
                <a:avLst/>
                <a:gdLst/>
                <a:ahLst/>
                <a:cxnLst>
                  <a:cxn ang="0">
                    <a:pos x="wd2" y="hd2"/>
                  </a:cxn>
                  <a:cxn ang="5400000">
                    <a:pos x="wd2" y="hd2"/>
                  </a:cxn>
                  <a:cxn ang="10800000">
                    <a:pos x="wd2" y="hd2"/>
                  </a:cxn>
                  <a:cxn ang="16200000">
                    <a:pos x="wd2" y="hd2"/>
                  </a:cxn>
                </a:cxnLst>
                <a:rect l="0" t="0" r="r" b="b"/>
                <a:pathLst>
                  <a:path w="21600" h="21600" extrusionOk="0">
                    <a:moveTo>
                      <a:pt x="21600" y="8281"/>
                    </a:moveTo>
                    <a:lnTo>
                      <a:pt x="13912" y="7641"/>
                    </a:lnTo>
                    <a:lnTo>
                      <a:pt x="10780" y="0"/>
                    </a:lnTo>
                    <a:lnTo>
                      <a:pt x="7688" y="7641"/>
                    </a:lnTo>
                    <a:lnTo>
                      <a:pt x="0" y="8281"/>
                    </a:lnTo>
                    <a:lnTo>
                      <a:pt x="5817" y="13745"/>
                    </a:lnTo>
                    <a:lnTo>
                      <a:pt x="4149" y="21600"/>
                    </a:lnTo>
                    <a:lnTo>
                      <a:pt x="10780" y="17417"/>
                    </a:lnTo>
                    <a:lnTo>
                      <a:pt x="17451" y="21600"/>
                    </a:lnTo>
                    <a:lnTo>
                      <a:pt x="15783" y="13745"/>
                    </a:lnTo>
                    <a:lnTo>
                      <a:pt x="21600" y="8281"/>
                    </a:lnTo>
                    <a:close/>
                    <a:moveTo>
                      <a:pt x="10780" y="15240"/>
                    </a:moveTo>
                    <a:lnTo>
                      <a:pt x="6631" y="17886"/>
                    </a:lnTo>
                    <a:lnTo>
                      <a:pt x="7892" y="13062"/>
                    </a:lnTo>
                    <a:lnTo>
                      <a:pt x="4149" y="9818"/>
                    </a:lnTo>
                    <a:lnTo>
                      <a:pt x="8908" y="9349"/>
                    </a:lnTo>
                    <a:lnTo>
                      <a:pt x="10780" y="4781"/>
                    </a:lnTo>
                    <a:lnTo>
                      <a:pt x="12651" y="9349"/>
                    </a:lnTo>
                    <a:lnTo>
                      <a:pt x="17451" y="9818"/>
                    </a:lnTo>
                    <a:lnTo>
                      <a:pt x="13912" y="13062"/>
                    </a:lnTo>
                    <a:lnTo>
                      <a:pt x="14929" y="17886"/>
                    </a:lnTo>
                    <a:lnTo>
                      <a:pt x="10780" y="15240"/>
                    </a:lnTo>
                    <a:close/>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p>
            </p:txBody>
          </p:sp>
          <p:sp>
            <p:nvSpPr>
              <p:cNvPr id="661" name="Shape 661"/>
              <p:cNvSpPr/>
              <p:nvPr/>
            </p:nvSpPr>
            <p:spPr>
              <a:xfrm>
                <a:off x="702746" y="0"/>
                <a:ext cx="435399" cy="410371"/>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p>
            </p:txBody>
          </p:sp>
          <p:sp>
            <p:nvSpPr>
              <p:cNvPr id="662" name="Shape 662"/>
              <p:cNvSpPr/>
              <p:nvPr/>
            </p:nvSpPr>
            <p:spPr>
              <a:xfrm>
                <a:off x="1405493" y="0"/>
                <a:ext cx="435399" cy="410371"/>
              </a:xfrm>
              <a:custGeom>
                <a:avLst/>
                <a:gdLst/>
                <a:ahLst/>
                <a:cxnLst>
                  <a:cxn ang="0">
                    <a:pos x="wd2" y="hd2"/>
                  </a:cxn>
                  <a:cxn ang="5400000">
                    <a:pos x="wd2" y="hd2"/>
                  </a:cxn>
                  <a:cxn ang="10800000">
                    <a:pos x="wd2" y="hd2"/>
                  </a:cxn>
                  <a:cxn ang="16200000">
                    <a:pos x="wd2" y="hd2"/>
                  </a:cxn>
                </a:cxnLst>
                <a:rect l="0" t="0" r="r" b="b"/>
                <a:pathLst>
                  <a:path w="21600" h="21600" extrusionOk="0">
                    <a:moveTo>
                      <a:pt x="10901" y="17459"/>
                    </a:moveTo>
                    <a:lnTo>
                      <a:pt x="17497" y="21600"/>
                    </a:lnTo>
                    <a:lnTo>
                      <a:pt x="15848" y="13532"/>
                    </a:lnTo>
                    <a:lnTo>
                      <a:pt x="21600" y="8281"/>
                    </a:lnTo>
                    <a:lnTo>
                      <a:pt x="13797" y="7428"/>
                    </a:lnTo>
                    <a:lnTo>
                      <a:pt x="10901" y="0"/>
                    </a:lnTo>
                    <a:lnTo>
                      <a:pt x="7844" y="7428"/>
                    </a:lnTo>
                    <a:lnTo>
                      <a:pt x="0" y="8281"/>
                    </a:lnTo>
                    <a:lnTo>
                      <a:pt x="5993" y="13532"/>
                    </a:lnTo>
                    <a:lnTo>
                      <a:pt x="4143" y="21600"/>
                    </a:lnTo>
                    <a:lnTo>
                      <a:pt x="10901" y="17459"/>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p>
            </p:txBody>
          </p:sp>
        </p:grpSp>
        <p:sp>
          <p:nvSpPr>
            <p:cNvPr id="664" name="Shape 664"/>
            <p:cNvSpPr/>
            <p:nvPr/>
          </p:nvSpPr>
          <p:spPr>
            <a:xfrm>
              <a:off x="196092" y="-1"/>
              <a:ext cx="4854068" cy="5467557"/>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A6AAA9"/>
            </a:solidFill>
            <a:ln w="127000" cap="flat">
              <a:solidFill>
                <a:schemeClr val="accent1"/>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p>
          </p:txBody>
        </p:sp>
      </p:gr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 name="Table 667"/>
          <p:cNvGraphicFramePr/>
          <p:nvPr>
            <p:extLst>
              <p:ext uri="{D42A27DB-BD31-4B8C-83A1-F6EECF244321}">
                <p14:modId xmlns:p14="http://schemas.microsoft.com/office/powerpoint/2010/main" xmlns="" val="282349463"/>
              </p:ext>
            </p:extLst>
          </p:nvPr>
        </p:nvGraphicFramePr>
        <p:xfrm>
          <a:off x="1353385" y="1837474"/>
          <a:ext cx="21677229" cy="9108904"/>
        </p:xfrm>
        <a:graphic>
          <a:graphicData uri="http://schemas.openxmlformats.org/drawingml/2006/table">
            <a:tbl>
              <a:tblPr firstRow="1" bandRow="1">
                <a:tableStyleId>{4C3C2611-4C71-4FC5-86AE-919BDF0F9419}</a:tableStyleId>
              </a:tblPr>
              <a:tblGrid>
                <a:gridCol w="3096747"/>
                <a:gridCol w="3096747"/>
                <a:gridCol w="3096747"/>
                <a:gridCol w="3096747"/>
                <a:gridCol w="3096747"/>
                <a:gridCol w="3096747"/>
                <a:gridCol w="3096747"/>
              </a:tblGrid>
              <a:tr h="1301272">
                <a:tc>
                  <a:txBody>
                    <a:bodyPr/>
                    <a:lstStyle/>
                    <a:p>
                      <a:pPr>
                        <a:defRPr sz="1800" b="0">
                          <a:solidFill>
                            <a:srgbClr val="000000"/>
                          </a:solidFill>
                        </a:defRPr>
                      </a:pPr>
                      <a:r>
                        <a:rPr sz="6000" b="1" dirty="0">
                          <a:solidFill>
                            <a:srgbClr val="FFFFFF"/>
                          </a:solidFill>
                          <a:latin typeface="+mn-lt"/>
                          <a:ea typeface="Helvetica Neue Medium"/>
                          <a:cs typeface="Helvetica Neue Medium"/>
                          <a:sym typeface="Helvetica Neue Medium"/>
                        </a:rPr>
                        <a:t>SU</a:t>
                      </a:r>
                    </a:p>
                  </a:txBody>
                  <a:tcPr marL="50800" marR="50800" marT="50800" marB="50800" anchor="ctr" horzOverflow="overflow">
                    <a:lnL w="114300">
                      <a:solidFill>
                        <a:srgbClr val="FFFFFF"/>
                      </a:solidFill>
                      <a:miter lim="400000"/>
                    </a:lnL>
                    <a:lnR w="127000">
                      <a:solidFill>
                        <a:srgbClr val="FFFFFF"/>
                      </a:solidFill>
                      <a:miter lim="400000"/>
                    </a:lnR>
                    <a:lnT w="114300">
                      <a:solidFill>
                        <a:srgbClr val="FFFFFF"/>
                      </a:solidFill>
                      <a:miter lim="400000"/>
                    </a:lnT>
                    <a:lnB w="127000">
                      <a:solidFill>
                        <a:srgbClr val="FFFFFF"/>
                      </a:solidFill>
                      <a:miter lim="400000"/>
                    </a:lnB>
                    <a:solidFill>
                      <a:schemeClr val="accent1"/>
                    </a:solidFill>
                  </a:tcPr>
                </a:tc>
                <a:tc>
                  <a:txBody>
                    <a:bodyPr/>
                    <a:lstStyle/>
                    <a:p>
                      <a:pPr>
                        <a:defRPr sz="1800" b="0">
                          <a:solidFill>
                            <a:srgbClr val="000000"/>
                          </a:solidFill>
                        </a:defRPr>
                      </a:pPr>
                      <a:r>
                        <a:rPr sz="6000" b="1" dirty="0">
                          <a:solidFill>
                            <a:srgbClr val="FFFFFF"/>
                          </a:solidFill>
                          <a:latin typeface="+mn-lt"/>
                          <a:ea typeface="Helvetica Neue Medium"/>
                          <a:cs typeface="Helvetica Neue Medium"/>
                          <a:sym typeface="Helvetica Neue Medium"/>
                        </a:rPr>
                        <a:t>MO</a:t>
                      </a:r>
                    </a:p>
                  </a:txBody>
                  <a:tcPr marL="50800" marR="50800" marT="50800" marB="50800" anchor="ctr" horzOverflow="overflow">
                    <a:lnL w="127000">
                      <a:solidFill>
                        <a:srgbClr val="FFFFFF"/>
                      </a:solidFill>
                      <a:miter lim="400000"/>
                    </a:lnL>
                    <a:lnR w="127000">
                      <a:solidFill>
                        <a:srgbClr val="FFFFFF"/>
                      </a:solidFill>
                      <a:miter lim="400000"/>
                    </a:lnR>
                    <a:lnT w="114300">
                      <a:solidFill>
                        <a:srgbClr val="FFFFFF"/>
                      </a:solidFill>
                      <a:miter lim="400000"/>
                    </a:lnT>
                    <a:lnB w="127000">
                      <a:solidFill>
                        <a:srgbClr val="FFFFFF"/>
                      </a:solidFill>
                      <a:miter lim="400000"/>
                    </a:lnB>
                    <a:solidFill>
                      <a:schemeClr val="accent1"/>
                    </a:solidFill>
                  </a:tcPr>
                </a:tc>
                <a:tc>
                  <a:txBody>
                    <a:bodyPr/>
                    <a:lstStyle/>
                    <a:p>
                      <a:pPr>
                        <a:defRPr sz="1800" b="0">
                          <a:solidFill>
                            <a:srgbClr val="000000"/>
                          </a:solidFill>
                        </a:defRPr>
                      </a:pPr>
                      <a:r>
                        <a:rPr sz="6000" b="1" dirty="0">
                          <a:solidFill>
                            <a:srgbClr val="FFFFFF"/>
                          </a:solidFill>
                          <a:latin typeface="+mn-lt"/>
                          <a:ea typeface="Helvetica Neue Medium"/>
                          <a:cs typeface="Helvetica Neue Medium"/>
                          <a:sym typeface="Helvetica Neue Medium"/>
                        </a:rPr>
                        <a:t>TU</a:t>
                      </a:r>
                    </a:p>
                  </a:txBody>
                  <a:tcPr marL="50800" marR="50800" marT="50800" marB="50800" anchor="ctr" horzOverflow="overflow">
                    <a:lnL w="127000">
                      <a:solidFill>
                        <a:srgbClr val="FFFFFF"/>
                      </a:solidFill>
                      <a:miter lim="400000"/>
                    </a:lnL>
                    <a:lnR w="127000">
                      <a:solidFill>
                        <a:srgbClr val="FFFFFF"/>
                      </a:solidFill>
                      <a:miter lim="400000"/>
                    </a:lnR>
                    <a:lnT w="114300">
                      <a:solidFill>
                        <a:srgbClr val="FFFFFF"/>
                      </a:solidFill>
                      <a:miter lim="400000"/>
                    </a:lnT>
                    <a:lnB w="127000">
                      <a:solidFill>
                        <a:srgbClr val="FFFFFF"/>
                      </a:solidFill>
                      <a:miter lim="400000"/>
                    </a:lnB>
                    <a:solidFill>
                      <a:schemeClr val="accent1"/>
                    </a:solidFill>
                  </a:tcPr>
                </a:tc>
                <a:tc>
                  <a:txBody>
                    <a:bodyPr/>
                    <a:lstStyle/>
                    <a:p>
                      <a:pPr>
                        <a:defRPr sz="1800" b="0">
                          <a:solidFill>
                            <a:srgbClr val="000000"/>
                          </a:solidFill>
                        </a:defRPr>
                      </a:pPr>
                      <a:r>
                        <a:rPr sz="6000" b="1" dirty="0">
                          <a:solidFill>
                            <a:srgbClr val="FFFFFF"/>
                          </a:solidFill>
                          <a:latin typeface="+mn-lt"/>
                          <a:ea typeface="Helvetica Neue Medium"/>
                          <a:cs typeface="Helvetica Neue Medium"/>
                          <a:sym typeface="Helvetica Neue Medium"/>
                        </a:rPr>
                        <a:t>WE</a:t>
                      </a:r>
                    </a:p>
                  </a:txBody>
                  <a:tcPr marL="50800" marR="50800" marT="50800" marB="50800" anchor="ctr" horzOverflow="overflow">
                    <a:lnL w="127000">
                      <a:solidFill>
                        <a:srgbClr val="FFFFFF"/>
                      </a:solidFill>
                      <a:miter lim="400000"/>
                    </a:lnL>
                    <a:lnR w="127000">
                      <a:solidFill>
                        <a:srgbClr val="FFFFFF"/>
                      </a:solidFill>
                      <a:miter lim="400000"/>
                    </a:lnR>
                    <a:lnT w="114300">
                      <a:solidFill>
                        <a:srgbClr val="FFFFFF"/>
                      </a:solidFill>
                      <a:miter lim="400000"/>
                    </a:lnT>
                    <a:lnB w="127000">
                      <a:solidFill>
                        <a:srgbClr val="FFFFFF"/>
                      </a:solidFill>
                      <a:miter lim="400000"/>
                    </a:lnB>
                    <a:solidFill>
                      <a:schemeClr val="accent1"/>
                    </a:solidFill>
                  </a:tcPr>
                </a:tc>
                <a:tc>
                  <a:txBody>
                    <a:bodyPr/>
                    <a:lstStyle/>
                    <a:p>
                      <a:pPr>
                        <a:defRPr sz="1800" b="0">
                          <a:solidFill>
                            <a:srgbClr val="000000"/>
                          </a:solidFill>
                        </a:defRPr>
                      </a:pPr>
                      <a:r>
                        <a:rPr sz="6000" b="1" dirty="0">
                          <a:solidFill>
                            <a:srgbClr val="FFFFFF"/>
                          </a:solidFill>
                          <a:latin typeface="+mn-lt"/>
                          <a:ea typeface="Helvetica Neue Medium"/>
                          <a:cs typeface="Helvetica Neue Medium"/>
                          <a:sym typeface="Helvetica Neue Medium"/>
                        </a:rPr>
                        <a:t>TH</a:t>
                      </a:r>
                    </a:p>
                  </a:txBody>
                  <a:tcPr marL="50800" marR="50800" marT="50800" marB="50800" anchor="ctr" horzOverflow="overflow">
                    <a:lnL w="127000">
                      <a:solidFill>
                        <a:srgbClr val="FFFFFF"/>
                      </a:solidFill>
                      <a:miter lim="400000"/>
                    </a:lnL>
                    <a:lnR w="127000">
                      <a:solidFill>
                        <a:srgbClr val="FFFFFF"/>
                      </a:solidFill>
                      <a:miter lim="400000"/>
                    </a:lnR>
                    <a:lnT w="114300">
                      <a:solidFill>
                        <a:srgbClr val="FFFFFF"/>
                      </a:solidFill>
                      <a:miter lim="400000"/>
                    </a:lnT>
                    <a:lnB w="127000">
                      <a:solidFill>
                        <a:srgbClr val="FFFFFF"/>
                      </a:solidFill>
                      <a:miter lim="400000"/>
                    </a:lnB>
                    <a:solidFill>
                      <a:schemeClr val="accent1"/>
                    </a:solidFill>
                  </a:tcPr>
                </a:tc>
                <a:tc>
                  <a:txBody>
                    <a:bodyPr/>
                    <a:lstStyle/>
                    <a:p>
                      <a:pPr>
                        <a:defRPr sz="1800" b="0">
                          <a:solidFill>
                            <a:srgbClr val="000000"/>
                          </a:solidFill>
                        </a:defRPr>
                      </a:pPr>
                      <a:r>
                        <a:rPr sz="6000" b="1" dirty="0">
                          <a:solidFill>
                            <a:srgbClr val="FFFFFF"/>
                          </a:solidFill>
                          <a:latin typeface="+mn-lt"/>
                          <a:ea typeface="Helvetica Neue Medium"/>
                          <a:cs typeface="Helvetica Neue Medium"/>
                          <a:sym typeface="Helvetica Neue Medium"/>
                        </a:rPr>
                        <a:t>FR</a:t>
                      </a:r>
                    </a:p>
                  </a:txBody>
                  <a:tcPr marL="50800" marR="50800" marT="50800" marB="50800" anchor="ctr" horzOverflow="overflow">
                    <a:lnL w="127000">
                      <a:solidFill>
                        <a:srgbClr val="FFFFFF"/>
                      </a:solidFill>
                      <a:miter lim="400000"/>
                    </a:lnL>
                    <a:lnR w="127000">
                      <a:solidFill>
                        <a:srgbClr val="FFFFFF"/>
                      </a:solidFill>
                      <a:miter lim="400000"/>
                    </a:lnR>
                    <a:lnT w="114300">
                      <a:solidFill>
                        <a:srgbClr val="FFFFFF"/>
                      </a:solidFill>
                      <a:miter lim="400000"/>
                    </a:lnT>
                    <a:lnB w="127000">
                      <a:solidFill>
                        <a:srgbClr val="FFFFFF"/>
                      </a:solidFill>
                      <a:miter lim="400000"/>
                    </a:lnB>
                    <a:solidFill>
                      <a:schemeClr val="accent1"/>
                    </a:solidFill>
                  </a:tcPr>
                </a:tc>
                <a:tc>
                  <a:txBody>
                    <a:bodyPr/>
                    <a:lstStyle/>
                    <a:p>
                      <a:pPr>
                        <a:defRPr sz="1800" b="0">
                          <a:solidFill>
                            <a:srgbClr val="000000"/>
                          </a:solidFill>
                        </a:defRPr>
                      </a:pPr>
                      <a:r>
                        <a:rPr sz="6000" b="1" dirty="0">
                          <a:solidFill>
                            <a:srgbClr val="FFFFFF"/>
                          </a:solidFill>
                          <a:latin typeface="+mn-lt"/>
                          <a:ea typeface="Helvetica Neue Medium"/>
                          <a:cs typeface="Helvetica Neue Medium"/>
                          <a:sym typeface="Helvetica Neue Medium"/>
                        </a:rPr>
                        <a:t>SA</a:t>
                      </a:r>
                    </a:p>
                  </a:txBody>
                  <a:tcPr marL="50800" marR="50800" marT="50800" marB="50800" anchor="ctr" horzOverflow="overflow">
                    <a:lnL w="127000">
                      <a:solidFill>
                        <a:srgbClr val="FFFFFF"/>
                      </a:solidFill>
                      <a:miter lim="400000"/>
                    </a:lnL>
                    <a:lnR w="114300">
                      <a:solidFill>
                        <a:srgbClr val="FFFFFF"/>
                      </a:solidFill>
                      <a:miter lim="400000"/>
                    </a:lnR>
                    <a:lnT w="114300">
                      <a:solidFill>
                        <a:srgbClr val="FFFFFF"/>
                      </a:solidFill>
                      <a:miter lim="400000"/>
                    </a:lnT>
                    <a:lnB w="127000">
                      <a:solidFill>
                        <a:srgbClr val="FFFFFF"/>
                      </a:solidFill>
                      <a:miter lim="400000"/>
                    </a:lnB>
                    <a:solidFill>
                      <a:schemeClr val="accent1"/>
                    </a:solidFill>
                  </a:tcPr>
                </a:tc>
              </a:tr>
              <a:tr h="1301272">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143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l">
                        <a:spcBef>
                          <a:spcPts val="5900"/>
                        </a:spcBef>
                        <a:defRPr sz="3500">
                          <a:solidFill>
                            <a:srgbClr val="312D3A"/>
                          </a:solidFill>
                        </a:defRPr>
                      </a:pPr>
                      <a:endParaRPr dirty="0">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dirty="0">
                          <a:solidFill>
                            <a:srgbClr val="312D3A"/>
                          </a:solidFill>
                          <a:latin typeface="+mn-lt"/>
                        </a:rPr>
                        <a:t>1</a:t>
                      </a:r>
                    </a:p>
                  </a:txBody>
                  <a:tcPr marL="50800" marR="50800" marT="50800" marB="50800" anchor="b" horzOverflow="overflow">
                    <a:lnL w="127000">
                      <a:solidFill>
                        <a:srgbClr val="FFFFFF"/>
                      </a:solidFill>
                      <a:miter lim="400000"/>
                    </a:lnL>
                    <a:lnR w="114300">
                      <a:solidFill>
                        <a:srgbClr val="FFFFFF"/>
                      </a:solidFill>
                      <a:miter lim="400000"/>
                    </a:lnR>
                    <a:lnT w="127000">
                      <a:solidFill>
                        <a:srgbClr val="FFFFFF"/>
                      </a:solidFill>
                      <a:miter lim="400000"/>
                    </a:lnT>
                    <a:lnB w="127000">
                      <a:solidFill>
                        <a:srgbClr val="FFFFFF"/>
                      </a:solidFill>
                      <a:miter lim="400000"/>
                    </a:lnB>
                  </a:tcPr>
                </a:tc>
              </a:tr>
              <a:tr h="1301272">
                <a:tc>
                  <a:txBody>
                    <a:bodyPr/>
                    <a:lstStyle/>
                    <a:p>
                      <a:pPr algn="r">
                        <a:spcBef>
                          <a:spcPts val="5900"/>
                        </a:spcBef>
                        <a:defRPr sz="1800"/>
                      </a:pPr>
                      <a:r>
                        <a:rPr sz="3500" dirty="0">
                          <a:solidFill>
                            <a:srgbClr val="312D3A"/>
                          </a:solidFill>
                          <a:latin typeface="+mn-lt"/>
                        </a:rPr>
                        <a:t>2</a:t>
                      </a:r>
                    </a:p>
                  </a:txBody>
                  <a:tcPr marL="50800" marR="50800" marT="50800" marB="50800" anchor="b" horzOverflow="overflow">
                    <a:lnL w="1143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3</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4</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5</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6</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7</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dirty="0">
                          <a:solidFill>
                            <a:srgbClr val="312D3A"/>
                          </a:solidFill>
                          <a:latin typeface="+mn-lt"/>
                        </a:rPr>
                        <a:t>8</a:t>
                      </a:r>
                    </a:p>
                  </a:txBody>
                  <a:tcPr marL="50800" marR="50800" marT="50800" marB="50800" anchor="b" horzOverflow="overflow">
                    <a:lnL w="127000">
                      <a:solidFill>
                        <a:srgbClr val="FFFFFF"/>
                      </a:solidFill>
                      <a:miter lim="400000"/>
                    </a:lnL>
                    <a:lnR w="114300">
                      <a:solidFill>
                        <a:srgbClr val="FFFFFF"/>
                      </a:solidFill>
                      <a:miter lim="400000"/>
                    </a:lnR>
                    <a:lnT w="127000">
                      <a:solidFill>
                        <a:srgbClr val="FFFFFF"/>
                      </a:solidFill>
                      <a:miter lim="400000"/>
                    </a:lnT>
                    <a:lnB w="127000">
                      <a:solidFill>
                        <a:srgbClr val="FFFFFF"/>
                      </a:solidFill>
                      <a:miter lim="400000"/>
                    </a:lnB>
                    <a:solidFill>
                      <a:srgbClr val="EDEDED"/>
                    </a:solidFill>
                  </a:tcPr>
                </a:tc>
              </a:tr>
              <a:tr h="1301272">
                <a:tc>
                  <a:txBody>
                    <a:bodyPr/>
                    <a:lstStyle/>
                    <a:p>
                      <a:pPr algn="r">
                        <a:spcBef>
                          <a:spcPts val="5900"/>
                        </a:spcBef>
                        <a:defRPr sz="1800"/>
                      </a:pPr>
                      <a:r>
                        <a:rPr sz="3500">
                          <a:solidFill>
                            <a:srgbClr val="312D3A"/>
                          </a:solidFill>
                          <a:latin typeface="+mn-lt"/>
                        </a:rPr>
                        <a:t>9</a:t>
                      </a:r>
                    </a:p>
                  </a:txBody>
                  <a:tcPr marL="50800" marR="50800" marT="50800" marB="50800" anchor="b" horzOverflow="overflow">
                    <a:lnL w="1143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10</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11</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12</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13</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14</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dirty="0">
                          <a:solidFill>
                            <a:srgbClr val="312D3A"/>
                          </a:solidFill>
                          <a:latin typeface="+mn-lt"/>
                        </a:rPr>
                        <a:t>15</a:t>
                      </a:r>
                    </a:p>
                  </a:txBody>
                  <a:tcPr marL="50800" marR="50800" marT="50800" marB="50800" anchor="b" horzOverflow="overflow">
                    <a:lnL w="127000">
                      <a:solidFill>
                        <a:srgbClr val="FFFFFF"/>
                      </a:solidFill>
                      <a:miter lim="400000"/>
                    </a:lnL>
                    <a:lnR w="114300">
                      <a:solidFill>
                        <a:srgbClr val="FFFFFF"/>
                      </a:solidFill>
                      <a:miter lim="400000"/>
                    </a:lnR>
                    <a:lnT w="127000">
                      <a:solidFill>
                        <a:srgbClr val="FFFFFF"/>
                      </a:solidFill>
                      <a:miter lim="400000"/>
                    </a:lnT>
                    <a:lnB w="127000">
                      <a:solidFill>
                        <a:srgbClr val="FFFFFF"/>
                      </a:solidFill>
                      <a:miter lim="400000"/>
                    </a:lnB>
                  </a:tcPr>
                </a:tc>
              </a:tr>
              <a:tr h="1301272">
                <a:tc>
                  <a:txBody>
                    <a:bodyPr/>
                    <a:lstStyle/>
                    <a:p>
                      <a:pPr algn="r">
                        <a:spcBef>
                          <a:spcPts val="5900"/>
                        </a:spcBef>
                        <a:defRPr sz="1800"/>
                      </a:pPr>
                      <a:r>
                        <a:rPr sz="3500">
                          <a:solidFill>
                            <a:srgbClr val="312D3A"/>
                          </a:solidFill>
                          <a:latin typeface="+mn-lt"/>
                        </a:rPr>
                        <a:t>16</a:t>
                      </a:r>
                    </a:p>
                  </a:txBody>
                  <a:tcPr marL="50800" marR="50800" marT="50800" marB="50800" anchor="b" horzOverflow="overflow">
                    <a:lnL w="1143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17</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18</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19</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20</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21</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solidFill>
                      <a:srgbClr val="EDEDED"/>
                    </a:solidFill>
                  </a:tcPr>
                </a:tc>
                <a:tc>
                  <a:txBody>
                    <a:bodyPr/>
                    <a:lstStyle/>
                    <a:p>
                      <a:pPr algn="r">
                        <a:spcBef>
                          <a:spcPts val="5900"/>
                        </a:spcBef>
                        <a:defRPr sz="1800"/>
                      </a:pPr>
                      <a:r>
                        <a:rPr sz="3500" dirty="0">
                          <a:solidFill>
                            <a:srgbClr val="312D3A"/>
                          </a:solidFill>
                          <a:latin typeface="+mn-lt"/>
                        </a:rPr>
                        <a:t>22</a:t>
                      </a:r>
                    </a:p>
                  </a:txBody>
                  <a:tcPr marL="50800" marR="50800" marT="50800" marB="50800" anchor="b" horzOverflow="overflow">
                    <a:lnL w="127000">
                      <a:solidFill>
                        <a:srgbClr val="FFFFFF"/>
                      </a:solidFill>
                      <a:miter lim="400000"/>
                    </a:lnL>
                    <a:lnR w="114300">
                      <a:solidFill>
                        <a:srgbClr val="FFFFFF"/>
                      </a:solidFill>
                      <a:miter lim="400000"/>
                    </a:lnR>
                    <a:lnT w="127000">
                      <a:solidFill>
                        <a:srgbClr val="FFFFFF"/>
                      </a:solidFill>
                      <a:miter lim="400000"/>
                    </a:lnT>
                    <a:lnB w="127000">
                      <a:solidFill>
                        <a:srgbClr val="FFFFFF"/>
                      </a:solidFill>
                      <a:miter lim="400000"/>
                    </a:lnB>
                    <a:solidFill>
                      <a:srgbClr val="EDEDED"/>
                    </a:solidFill>
                  </a:tcPr>
                </a:tc>
              </a:tr>
              <a:tr h="1301272">
                <a:tc>
                  <a:txBody>
                    <a:bodyPr/>
                    <a:lstStyle/>
                    <a:p>
                      <a:pPr algn="r">
                        <a:spcBef>
                          <a:spcPts val="5900"/>
                        </a:spcBef>
                        <a:defRPr sz="1800"/>
                      </a:pPr>
                      <a:r>
                        <a:rPr sz="3500">
                          <a:solidFill>
                            <a:srgbClr val="312D3A"/>
                          </a:solidFill>
                          <a:latin typeface="+mn-lt"/>
                        </a:rPr>
                        <a:t>23</a:t>
                      </a:r>
                    </a:p>
                  </a:txBody>
                  <a:tcPr marL="50800" marR="50800" marT="50800" marB="50800" anchor="b" horzOverflow="overflow">
                    <a:lnL w="1143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24</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25</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26</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27</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a:solidFill>
                            <a:srgbClr val="312D3A"/>
                          </a:solidFill>
                          <a:latin typeface="+mn-lt"/>
                        </a:rPr>
                        <a:t>28</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27000">
                      <a:solidFill>
                        <a:srgbClr val="FFFFFF"/>
                      </a:solidFill>
                      <a:miter lim="400000"/>
                    </a:lnB>
                  </a:tcPr>
                </a:tc>
                <a:tc>
                  <a:txBody>
                    <a:bodyPr/>
                    <a:lstStyle/>
                    <a:p>
                      <a:pPr algn="r">
                        <a:spcBef>
                          <a:spcPts val="5900"/>
                        </a:spcBef>
                        <a:defRPr sz="1800"/>
                      </a:pPr>
                      <a:r>
                        <a:rPr sz="3500" dirty="0">
                          <a:solidFill>
                            <a:srgbClr val="312D3A"/>
                          </a:solidFill>
                          <a:latin typeface="+mn-lt"/>
                        </a:rPr>
                        <a:t>29</a:t>
                      </a:r>
                    </a:p>
                  </a:txBody>
                  <a:tcPr marL="50800" marR="50800" marT="50800" marB="50800" anchor="b" horzOverflow="overflow">
                    <a:lnL w="127000">
                      <a:solidFill>
                        <a:srgbClr val="FFFFFF"/>
                      </a:solidFill>
                      <a:miter lim="400000"/>
                    </a:lnL>
                    <a:lnR w="114300">
                      <a:solidFill>
                        <a:srgbClr val="FFFFFF"/>
                      </a:solidFill>
                      <a:miter lim="400000"/>
                    </a:lnR>
                    <a:lnT w="127000">
                      <a:solidFill>
                        <a:srgbClr val="FFFFFF"/>
                      </a:solidFill>
                      <a:miter lim="400000"/>
                    </a:lnT>
                    <a:lnB w="127000">
                      <a:solidFill>
                        <a:srgbClr val="FFFFFF"/>
                      </a:solidFill>
                      <a:miter lim="400000"/>
                    </a:lnB>
                  </a:tcPr>
                </a:tc>
              </a:tr>
              <a:tr h="1301272">
                <a:tc>
                  <a:txBody>
                    <a:bodyPr/>
                    <a:lstStyle/>
                    <a:p>
                      <a:pPr algn="r">
                        <a:spcBef>
                          <a:spcPts val="5900"/>
                        </a:spcBef>
                        <a:defRPr sz="1800"/>
                      </a:pPr>
                      <a:r>
                        <a:rPr sz="3500">
                          <a:solidFill>
                            <a:srgbClr val="312D3A"/>
                          </a:solidFill>
                          <a:latin typeface="+mn-lt"/>
                        </a:rPr>
                        <a:t>30</a:t>
                      </a:r>
                    </a:p>
                  </a:txBody>
                  <a:tcPr marL="50800" marR="50800" marT="50800" marB="50800" anchor="b" horzOverflow="overflow">
                    <a:lnL w="114300">
                      <a:solidFill>
                        <a:srgbClr val="FFFFFF"/>
                      </a:solidFill>
                      <a:miter lim="400000"/>
                    </a:lnL>
                    <a:lnR w="127000">
                      <a:solidFill>
                        <a:srgbClr val="FFFFFF"/>
                      </a:solidFill>
                      <a:miter lim="400000"/>
                    </a:lnR>
                    <a:lnT w="127000">
                      <a:solidFill>
                        <a:srgbClr val="FFFFFF"/>
                      </a:solidFill>
                      <a:miter lim="400000"/>
                    </a:lnT>
                    <a:lnB w="114300">
                      <a:solidFill>
                        <a:srgbClr val="FFFFFF"/>
                      </a:solidFill>
                      <a:miter lim="400000"/>
                    </a:lnB>
                    <a:solidFill>
                      <a:srgbClr val="EDEDED"/>
                    </a:solidFill>
                  </a:tcPr>
                </a:tc>
                <a:tc>
                  <a:txBody>
                    <a:bodyPr/>
                    <a:lstStyle/>
                    <a:p>
                      <a:pPr algn="r">
                        <a:spcBef>
                          <a:spcPts val="5900"/>
                        </a:spcBef>
                        <a:defRPr sz="1800"/>
                      </a:pPr>
                      <a:r>
                        <a:rPr sz="3500">
                          <a:solidFill>
                            <a:srgbClr val="312D3A"/>
                          </a:solidFill>
                          <a:latin typeface="+mn-lt"/>
                        </a:rPr>
                        <a:t>31</a:t>
                      </a: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14300">
                      <a:solidFill>
                        <a:srgbClr val="FFFFFF"/>
                      </a:solidFill>
                      <a:miter lim="400000"/>
                    </a:lnB>
                    <a:solidFill>
                      <a:srgbClr val="EDEDED"/>
                    </a:solidFill>
                  </a:tcPr>
                </a:tc>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14300">
                      <a:solidFill>
                        <a:srgbClr val="FFFFFF"/>
                      </a:solidFill>
                      <a:miter lim="400000"/>
                    </a:lnB>
                    <a:solidFill>
                      <a:srgbClr val="EDEDED"/>
                    </a:solidFill>
                  </a:tcPr>
                </a:tc>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14300">
                      <a:solidFill>
                        <a:srgbClr val="FFFFFF"/>
                      </a:solidFill>
                      <a:miter lim="400000"/>
                    </a:lnB>
                    <a:solidFill>
                      <a:srgbClr val="EDEDED"/>
                    </a:solidFill>
                  </a:tcPr>
                </a:tc>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14300">
                      <a:solidFill>
                        <a:srgbClr val="FFFFFF"/>
                      </a:solidFill>
                      <a:miter lim="400000"/>
                    </a:lnB>
                    <a:solidFill>
                      <a:srgbClr val="EDEDED"/>
                    </a:solidFill>
                  </a:tcPr>
                </a:tc>
                <a:tc>
                  <a:txBody>
                    <a:bodyPr/>
                    <a:lstStyle/>
                    <a:p>
                      <a:pPr algn="l">
                        <a:spcBef>
                          <a:spcPts val="5900"/>
                        </a:spcBef>
                        <a:defRPr sz="3500">
                          <a:solidFill>
                            <a:srgbClr val="312D3A"/>
                          </a:solidFill>
                        </a:defRPr>
                      </a:pPr>
                      <a:endParaRPr>
                        <a:latin typeface="+mn-lt"/>
                      </a:endParaRPr>
                    </a:p>
                  </a:txBody>
                  <a:tcPr marL="50800" marR="50800" marT="50800" marB="50800" anchor="b" horzOverflow="overflow">
                    <a:lnL w="127000">
                      <a:solidFill>
                        <a:srgbClr val="FFFFFF"/>
                      </a:solidFill>
                      <a:miter lim="400000"/>
                    </a:lnL>
                    <a:lnR w="127000">
                      <a:solidFill>
                        <a:srgbClr val="FFFFFF"/>
                      </a:solidFill>
                      <a:miter lim="400000"/>
                    </a:lnR>
                    <a:lnT w="127000">
                      <a:solidFill>
                        <a:srgbClr val="FFFFFF"/>
                      </a:solidFill>
                      <a:miter lim="400000"/>
                    </a:lnT>
                    <a:lnB w="114300">
                      <a:solidFill>
                        <a:srgbClr val="FFFFFF"/>
                      </a:solidFill>
                      <a:miter lim="400000"/>
                    </a:lnB>
                    <a:solidFill>
                      <a:srgbClr val="EDEDED"/>
                    </a:solidFill>
                  </a:tcPr>
                </a:tc>
                <a:tc>
                  <a:txBody>
                    <a:bodyPr/>
                    <a:lstStyle/>
                    <a:p>
                      <a:pPr algn="l">
                        <a:spcBef>
                          <a:spcPts val="5900"/>
                        </a:spcBef>
                        <a:defRPr sz="3500">
                          <a:solidFill>
                            <a:srgbClr val="312D3A"/>
                          </a:solidFill>
                        </a:defRPr>
                      </a:pPr>
                      <a:endParaRPr dirty="0">
                        <a:latin typeface="+mn-lt"/>
                      </a:endParaRPr>
                    </a:p>
                  </a:txBody>
                  <a:tcPr marL="50800" marR="50800" marT="50800" marB="50800" anchor="b" horzOverflow="overflow">
                    <a:lnL w="127000">
                      <a:solidFill>
                        <a:srgbClr val="FFFFFF"/>
                      </a:solidFill>
                      <a:miter lim="400000"/>
                    </a:lnL>
                    <a:lnR w="114300">
                      <a:solidFill>
                        <a:srgbClr val="FFFFFF"/>
                      </a:solidFill>
                      <a:miter lim="400000"/>
                    </a:lnR>
                    <a:lnT w="127000">
                      <a:solidFill>
                        <a:srgbClr val="FFFFFF"/>
                      </a:solidFill>
                      <a:miter lim="400000"/>
                    </a:lnT>
                    <a:lnB w="114300">
                      <a:solidFill>
                        <a:srgbClr val="FFFFFF"/>
                      </a:solidFill>
                      <a:miter lim="400000"/>
                    </a:lnB>
                    <a:solidFill>
                      <a:srgbClr val="EDEDED"/>
                    </a:solidFill>
                  </a:tcPr>
                </a:tc>
              </a:tr>
            </a:tbl>
          </a:graphicData>
        </a:graphic>
      </p:graphicFrame>
      <p:sp>
        <p:nvSpPr>
          <p:cNvPr id="668" name="Shape 668"/>
          <p:cNvSpPr/>
          <p:nvPr/>
        </p:nvSpPr>
        <p:spPr>
          <a:xfrm>
            <a:off x="8089427" y="8776137"/>
            <a:ext cx="540006" cy="410076"/>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69" name="Shape 669"/>
          <p:cNvSpPr/>
          <p:nvPr/>
        </p:nvSpPr>
        <p:spPr>
          <a:xfrm>
            <a:off x="8089427" y="4871677"/>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0" name="Shape 670"/>
          <p:cNvSpPr/>
          <p:nvPr/>
        </p:nvSpPr>
        <p:spPr>
          <a:xfrm>
            <a:off x="4950010" y="7474651"/>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1" name="Shape 671"/>
          <p:cNvSpPr/>
          <p:nvPr/>
        </p:nvSpPr>
        <p:spPr>
          <a:xfrm>
            <a:off x="4950010" y="6173164"/>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2" name="Shape 672"/>
          <p:cNvSpPr/>
          <p:nvPr/>
        </p:nvSpPr>
        <p:spPr>
          <a:xfrm>
            <a:off x="4950010" y="8776137"/>
            <a:ext cx="540006" cy="410076"/>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3" name="Shape 673"/>
          <p:cNvSpPr/>
          <p:nvPr/>
        </p:nvSpPr>
        <p:spPr>
          <a:xfrm>
            <a:off x="4950010" y="4871677"/>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4" name="Shape 674"/>
          <p:cNvSpPr/>
          <p:nvPr/>
        </p:nvSpPr>
        <p:spPr>
          <a:xfrm>
            <a:off x="1810592" y="7474651"/>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5" name="Shape 675"/>
          <p:cNvSpPr/>
          <p:nvPr/>
        </p:nvSpPr>
        <p:spPr>
          <a:xfrm>
            <a:off x="1810592" y="10077625"/>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6" name="Shape 676"/>
          <p:cNvSpPr/>
          <p:nvPr/>
        </p:nvSpPr>
        <p:spPr>
          <a:xfrm>
            <a:off x="1810592" y="4871677"/>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7" name="Shape 677"/>
          <p:cNvSpPr/>
          <p:nvPr/>
        </p:nvSpPr>
        <p:spPr>
          <a:xfrm>
            <a:off x="17507681" y="6173164"/>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8" name="Shape 678"/>
          <p:cNvSpPr/>
          <p:nvPr/>
        </p:nvSpPr>
        <p:spPr>
          <a:xfrm>
            <a:off x="17507681" y="8776137"/>
            <a:ext cx="540006" cy="410076"/>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79" name="Shape 679"/>
          <p:cNvSpPr/>
          <p:nvPr/>
        </p:nvSpPr>
        <p:spPr>
          <a:xfrm>
            <a:off x="17507681" y="4871677"/>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0" name="Shape 680"/>
          <p:cNvSpPr/>
          <p:nvPr/>
        </p:nvSpPr>
        <p:spPr>
          <a:xfrm>
            <a:off x="14368264" y="7474651"/>
            <a:ext cx="540005"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1" name="Shape 681"/>
          <p:cNvSpPr/>
          <p:nvPr/>
        </p:nvSpPr>
        <p:spPr>
          <a:xfrm>
            <a:off x="14368264" y="6173164"/>
            <a:ext cx="540005"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2" name="Shape 682"/>
          <p:cNvSpPr/>
          <p:nvPr/>
        </p:nvSpPr>
        <p:spPr>
          <a:xfrm>
            <a:off x="14368264" y="4871677"/>
            <a:ext cx="540005"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3" name="Shape 683"/>
          <p:cNvSpPr/>
          <p:nvPr/>
        </p:nvSpPr>
        <p:spPr>
          <a:xfrm>
            <a:off x="11228845" y="7474650"/>
            <a:ext cx="540006" cy="410076"/>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4" name="Shape 684"/>
          <p:cNvSpPr/>
          <p:nvPr/>
        </p:nvSpPr>
        <p:spPr>
          <a:xfrm>
            <a:off x="11228845" y="8776137"/>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5" name="Shape 685"/>
          <p:cNvSpPr/>
          <p:nvPr/>
        </p:nvSpPr>
        <p:spPr>
          <a:xfrm>
            <a:off x="11228845" y="4871677"/>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6" name="Shape 686"/>
          <p:cNvSpPr/>
          <p:nvPr/>
        </p:nvSpPr>
        <p:spPr>
          <a:xfrm>
            <a:off x="20486560" y="7474651"/>
            <a:ext cx="540006" cy="410075"/>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7" name="Shape 687"/>
          <p:cNvSpPr/>
          <p:nvPr/>
        </p:nvSpPr>
        <p:spPr>
          <a:xfrm>
            <a:off x="20486560" y="8776137"/>
            <a:ext cx="540006" cy="410076"/>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688" name="Shape 688"/>
          <p:cNvSpPr/>
          <p:nvPr/>
        </p:nvSpPr>
        <p:spPr>
          <a:xfrm>
            <a:off x="20486560" y="3570189"/>
            <a:ext cx="540006" cy="410076"/>
          </a:xfrm>
          <a:custGeom>
            <a:avLst/>
            <a:gdLst/>
            <a:ahLst/>
            <a:cxnLst>
              <a:cxn ang="0">
                <a:pos x="wd2" y="hd2"/>
              </a:cxn>
              <a:cxn ang="5400000">
                <a:pos x="wd2" y="hd2"/>
              </a:cxn>
              <a:cxn ang="10800000">
                <a:pos x="wd2" y="hd2"/>
              </a:cxn>
              <a:cxn ang="16200000">
                <a:pos x="wd2" y="hd2"/>
              </a:cxn>
            </a:cxnLst>
            <a:rect l="0" t="0" r="r" b="b"/>
            <a:pathLst>
              <a:path w="21600" h="21600" extrusionOk="0">
                <a:moveTo>
                  <a:pt x="6796" y="16986"/>
                </a:moveTo>
                <a:lnTo>
                  <a:pt x="1627" y="10192"/>
                </a:lnTo>
                <a:lnTo>
                  <a:pt x="0" y="12666"/>
                </a:lnTo>
                <a:lnTo>
                  <a:pt x="6796" y="21600"/>
                </a:lnTo>
                <a:lnTo>
                  <a:pt x="21600" y="2181"/>
                </a:lnTo>
                <a:lnTo>
                  <a:pt x="19718" y="0"/>
                </a:lnTo>
                <a:lnTo>
                  <a:pt x="6796" y="16986"/>
                </a:lnTo>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690"/>
          <p:cNvSpPr/>
          <p:nvPr/>
        </p:nvSpPr>
        <p:spPr>
          <a:xfrm>
            <a:off x="8668140" y="2261659"/>
            <a:ext cx="7002840" cy="1835022"/>
          </a:xfrm>
          <a:prstGeom prst="rect">
            <a:avLst/>
          </a:prstGeom>
          <a:solidFill>
            <a:schemeClr val="accent1"/>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91" name="Shape 691"/>
          <p:cNvSpPr/>
          <p:nvPr/>
        </p:nvSpPr>
        <p:spPr>
          <a:xfrm>
            <a:off x="1767063" y="1325142"/>
            <a:ext cx="20849874" cy="10057596"/>
          </a:xfrm>
          <a:prstGeom prst="roundRect">
            <a:avLst>
              <a:gd name="adj" fmla="val 655"/>
            </a:avLst>
          </a:prstGeom>
          <a:ln w="38100">
            <a:solidFill>
              <a:srgbClr val="312D3A"/>
            </a:solidFill>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92" name="Shape 692"/>
          <p:cNvSpPr/>
          <p:nvPr/>
        </p:nvSpPr>
        <p:spPr>
          <a:xfrm>
            <a:off x="1740806" y="2261659"/>
            <a:ext cx="6957961" cy="1835022"/>
          </a:xfrm>
          <a:prstGeom prst="rect">
            <a:avLst/>
          </a:prstGeom>
          <a:solidFill>
            <a:srgbClr val="312D3A"/>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sp>
        <p:nvSpPr>
          <p:cNvPr id="693" name="Shape 693"/>
          <p:cNvSpPr/>
          <p:nvPr/>
        </p:nvSpPr>
        <p:spPr>
          <a:xfrm flipV="1">
            <a:off x="8679715" y="1323162"/>
            <a:ext cx="1" cy="10061556"/>
          </a:xfrm>
          <a:prstGeom prst="line">
            <a:avLst/>
          </a:prstGeom>
          <a:ln w="38100">
            <a:solidFill>
              <a:srgbClr val="312D3A"/>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694" name="Shape 694"/>
          <p:cNvSpPr/>
          <p:nvPr/>
        </p:nvSpPr>
        <p:spPr>
          <a:xfrm flipV="1">
            <a:off x="15659055" y="1323162"/>
            <a:ext cx="1" cy="10061556"/>
          </a:xfrm>
          <a:prstGeom prst="line">
            <a:avLst/>
          </a:prstGeom>
          <a:ln w="38100">
            <a:solidFill>
              <a:srgbClr val="312D3A"/>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grpSp>
        <p:nvGrpSpPr>
          <p:cNvPr id="697" name="Group 697"/>
          <p:cNvGrpSpPr/>
          <p:nvPr/>
        </p:nvGrpSpPr>
        <p:grpSpPr>
          <a:xfrm>
            <a:off x="2720826" y="2536438"/>
            <a:ext cx="4905321" cy="1395293"/>
            <a:chOff x="428102" y="919577"/>
            <a:chExt cx="4905320" cy="1395291"/>
          </a:xfrm>
        </p:grpSpPr>
        <p:sp>
          <p:nvSpPr>
            <p:cNvPr id="695" name="Shape 695"/>
            <p:cNvSpPr/>
            <p:nvPr/>
          </p:nvSpPr>
          <p:spPr>
            <a:xfrm>
              <a:off x="428102" y="919577"/>
              <a:ext cx="2305990" cy="13336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0"/>
                </a:spcBef>
                <a:defRPr sz="8000" cap="all">
                  <a:solidFill>
                    <a:srgbClr val="FFFFFF"/>
                  </a:solidFill>
                  <a:latin typeface="Helvetica Neue Medium"/>
                  <a:ea typeface="Helvetica Neue Medium"/>
                  <a:cs typeface="Helvetica Neue Medium"/>
                  <a:sym typeface="Helvetica Neue Medium"/>
                </a:defRPr>
              </a:lvl1pPr>
            </a:lstStyle>
            <a:p>
              <a:r>
                <a:rPr b="1" dirty="0">
                  <a:latin typeface="+mn-lt"/>
                </a:rPr>
                <a:t>$15</a:t>
              </a:r>
            </a:p>
          </p:txBody>
        </p:sp>
        <p:sp>
          <p:nvSpPr>
            <p:cNvPr id="696" name="Shape 696"/>
            <p:cNvSpPr/>
            <p:nvPr/>
          </p:nvSpPr>
          <p:spPr>
            <a:xfrm>
              <a:off x="1833976" y="1461387"/>
              <a:ext cx="3499446" cy="8534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r">
                <a:defRPr cap="all">
                  <a:solidFill>
                    <a:srgbClr val="FFFFFF"/>
                  </a:solidFill>
                </a:defRPr>
              </a:lvl1pPr>
            </a:lstStyle>
            <a:p>
              <a:r>
                <a:rPr>
                  <a:latin typeface="+mn-lt"/>
                </a:rPr>
                <a:t>Standart</a:t>
              </a:r>
            </a:p>
          </p:txBody>
        </p:sp>
      </p:grpSp>
      <p:sp>
        <p:nvSpPr>
          <p:cNvPr id="698" name="Shape 698"/>
          <p:cNvSpPr/>
          <p:nvPr/>
        </p:nvSpPr>
        <p:spPr>
          <a:xfrm>
            <a:off x="15638434" y="2264624"/>
            <a:ext cx="6957961" cy="1835022"/>
          </a:xfrm>
          <a:prstGeom prst="rect">
            <a:avLst/>
          </a:prstGeom>
          <a:solidFill>
            <a:srgbClr val="312D3A"/>
          </a:solidFill>
          <a:ln w="12700">
            <a:miter lim="400000"/>
          </a:ln>
        </p:spPr>
        <p:txBody>
          <a:bodyPr lIns="50800" tIns="50800" rIns="50800" bIns="50800" anchor="ctr"/>
          <a:lstStyle/>
          <a:p>
            <a:pPr algn="ctr">
              <a:spcBef>
                <a:spcPts val="0"/>
              </a:spcBef>
              <a:defRPr sz="3200">
                <a:solidFill>
                  <a:srgbClr val="FFFFFF"/>
                </a:solidFill>
              </a:defRPr>
            </a:pPr>
            <a:endParaRPr>
              <a:latin typeface="+mn-lt"/>
            </a:endParaRPr>
          </a:p>
        </p:txBody>
      </p:sp>
      <p:grpSp>
        <p:nvGrpSpPr>
          <p:cNvPr id="701" name="Group 701"/>
          <p:cNvGrpSpPr/>
          <p:nvPr/>
        </p:nvGrpSpPr>
        <p:grpSpPr>
          <a:xfrm>
            <a:off x="9739340" y="2540573"/>
            <a:ext cx="4905321" cy="1416558"/>
            <a:chOff x="428102" y="898312"/>
            <a:chExt cx="4905320" cy="1416556"/>
          </a:xfrm>
        </p:grpSpPr>
        <p:sp>
          <p:nvSpPr>
            <p:cNvPr id="699" name="Shape 699"/>
            <p:cNvSpPr/>
            <p:nvPr/>
          </p:nvSpPr>
          <p:spPr>
            <a:xfrm>
              <a:off x="428102" y="898312"/>
              <a:ext cx="2305990" cy="13336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0"/>
                </a:spcBef>
                <a:defRPr sz="8000" cap="all">
                  <a:solidFill>
                    <a:srgbClr val="FFFFFF"/>
                  </a:solidFill>
                  <a:latin typeface="Helvetica Neue Medium"/>
                  <a:ea typeface="Helvetica Neue Medium"/>
                  <a:cs typeface="Helvetica Neue Medium"/>
                  <a:sym typeface="Helvetica Neue Medium"/>
                </a:defRPr>
              </a:lvl1pPr>
            </a:lstStyle>
            <a:p>
              <a:r>
                <a:rPr b="1" dirty="0">
                  <a:latin typeface="+mn-lt"/>
                </a:rPr>
                <a:t>$37</a:t>
              </a:r>
            </a:p>
          </p:txBody>
        </p:sp>
        <p:sp>
          <p:nvSpPr>
            <p:cNvPr id="700" name="Shape 700"/>
            <p:cNvSpPr/>
            <p:nvPr/>
          </p:nvSpPr>
          <p:spPr>
            <a:xfrm>
              <a:off x="1833976" y="1461387"/>
              <a:ext cx="3499446" cy="8534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r">
                <a:defRPr cap="all">
                  <a:solidFill>
                    <a:srgbClr val="FFFFFF"/>
                  </a:solidFill>
                </a:defRPr>
              </a:lvl1pPr>
            </a:lstStyle>
            <a:p>
              <a:r>
                <a:rPr dirty="0">
                  <a:latin typeface="+mn-lt"/>
                </a:rPr>
                <a:t>Standart</a:t>
              </a:r>
            </a:p>
          </p:txBody>
        </p:sp>
      </p:grpSp>
      <p:grpSp>
        <p:nvGrpSpPr>
          <p:cNvPr id="704" name="Group 704"/>
          <p:cNvGrpSpPr/>
          <p:nvPr/>
        </p:nvGrpSpPr>
        <p:grpSpPr>
          <a:xfrm>
            <a:off x="16664754" y="2519308"/>
            <a:ext cx="4905322" cy="1437823"/>
            <a:chOff x="428102" y="877047"/>
            <a:chExt cx="4905320" cy="1437821"/>
          </a:xfrm>
        </p:grpSpPr>
        <p:sp>
          <p:nvSpPr>
            <p:cNvPr id="702" name="Shape 702"/>
            <p:cNvSpPr/>
            <p:nvPr/>
          </p:nvSpPr>
          <p:spPr>
            <a:xfrm>
              <a:off x="428102" y="877047"/>
              <a:ext cx="2305990" cy="13336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0"/>
                </a:spcBef>
                <a:defRPr sz="8000" cap="all">
                  <a:solidFill>
                    <a:srgbClr val="FFFFFF"/>
                  </a:solidFill>
                  <a:latin typeface="Helvetica Neue Medium"/>
                  <a:ea typeface="Helvetica Neue Medium"/>
                  <a:cs typeface="Helvetica Neue Medium"/>
                  <a:sym typeface="Helvetica Neue Medium"/>
                </a:defRPr>
              </a:lvl1pPr>
            </a:lstStyle>
            <a:p>
              <a:r>
                <a:rPr b="1" dirty="0">
                  <a:latin typeface="+mn-lt"/>
                </a:rPr>
                <a:t>$58</a:t>
              </a:r>
            </a:p>
          </p:txBody>
        </p:sp>
        <p:sp>
          <p:nvSpPr>
            <p:cNvPr id="703" name="Shape 703"/>
            <p:cNvSpPr/>
            <p:nvPr/>
          </p:nvSpPr>
          <p:spPr>
            <a:xfrm>
              <a:off x="1833976" y="1461387"/>
              <a:ext cx="3499446" cy="8534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r">
                <a:defRPr cap="all">
                  <a:solidFill>
                    <a:srgbClr val="FFFFFF"/>
                  </a:solidFill>
                </a:defRPr>
              </a:lvl1pPr>
            </a:lstStyle>
            <a:p>
              <a:r>
                <a:rPr>
                  <a:latin typeface="+mn-lt"/>
                </a:rPr>
                <a:t>PreMium</a:t>
              </a:r>
            </a:p>
          </p:txBody>
        </p:sp>
      </p:grpSp>
      <p:sp>
        <p:nvSpPr>
          <p:cNvPr id="705" name="Shape 705"/>
          <p:cNvSpPr/>
          <p:nvPr/>
        </p:nvSpPr>
        <p:spPr>
          <a:xfrm>
            <a:off x="4161190" y="1453683"/>
            <a:ext cx="2024593" cy="64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lstStyle>
          <a:p>
            <a:r>
              <a:rPr>
                <a:latin typeface="+mn-lt"/>
              </a:rPr>
              <a:t>New Plan</a:t>
            </a:r>
          </a:p>
        </p:txBody>
      </p:sp>
      <p:sp>
        <p:nvSpPr>
          <p:cNvPr id="706" name="Shape 706"/>
          <p:cNvSpPr/>
          <p:nvPr/>
        </p:nvSpPr>
        <p:spPr>
          <a:xfrm>
            <a:off x="11178901" y="1453683"/>
            <a:ext cx="2026197" cy="64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lstStyle>
          <a:p>
            <a:r>
              <a:rPr>
                <a:latin typeface="+mn-lt"/>
              </a:rPr>
              <a:t>Best Plan</a:t>
            </a:r>
          </a:p>
        </p:txBody>
      </p:sp>
      <p:sp>
        <p:nvSpPr>
          <p:cNvPr id="707" name="Shape 707"/>
          <p:cNvSpPr/>
          <p:nvPr/>
        </p:nvSpPr>
        <p:spPr>
          <a:xfrm>
            <a:off x="18204504" y="1453683"/>
            <a:ext cx="1825821" cy="64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a:lstStyle>
          <a:p>
            <a:r>
              <a:rPr>
                <a:latin typeface="+mn-lt"/>
              </a:rPr>
              <a:t>Hot Plan</a:t>
            </a:r>
          </a:p>
        </p:txBody>
      </p:sp>
      <p:grpSp>
        <p:nvGrpSpPr>
          <p:cNvPr id="716" name="Group 716"/>
          <p:cNvGrpSpPr/>
          <p:nvPr/>
        </p:nvGrpSpPr>
        <p:grpSpPr>
          <a:xfrm>
            <a:off x="2514709" y="4359762"/>
            <a:ext cx="5488673" cy="6518117"/>
            <a:chOff x="0" y="-255180"/>
            <a:chExt cx="5488672" cy="6518116"/>
          </a:xfrm>
        </p:grpSpPr>
        <p:sp>
          <p:nvSpPr>
            <p:cNvPr id="708" name="Shape 708"/>
            <p:cNvSpPr/>
            <p:nvPr/>
          </p:nvSpPr>
          <p:spPr>
            <a:xfrm>
              <a:off x="256394" y="-255180"/>
              <a:ext cx="5232278" cy="65181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pPr>
                <a:lnSpc>
                  <a:spcPct val="170000"/>
                </a:lnSpc>
                <a:spcBef>
                  <a:spcPts val="0"/>
                </a:spcBef>
              </a:pPr>
              <a:r>
                <a:rPr>
                  <a:latin typeface="+mn-lt"/>
                </a:rPr>
                <a:t>Lorem Ipsum is simply Dummy text The printing And typesetting industry Lorem Ipsum has been The industry’s</a:t>
              </a:r>
            </a:p>
            <a:p>
              <a:pPr>
                <a:lnSpc>
                  <a:spcPct val="170000"/>
                </a:lnSpc>
                <a:spcBef>
                  <a:spcPts val="0"/>
                </a:spcBef>
              </a:pPr>
              <a:r>
                <a:rPr dirty="0">
                  <a:latin typeface="+mn-lt"/>
                </a:rPr>
                <a:t>Dummy text The printing And typesetting industry</a:t>
              </a:r>
            </a:p>
          </p:txBody>
        </p:sp>
        <p:sp>
          <p:nvSpPr>
            <p:cNvPr id="709" name="Shape 709"/>
            <p:cNvSpPr/>
            <p:nvPr/>
          </p:nvSpPr>
          <p:spPr>
            <a:xfrm>
              <a:off x="0" y="21426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10" name="Shape 710"/>
            <p:cNvSpPr/>
            <p:nvPr/>
          </p:nvSpPr>
          <p:spPr>
            <a:xfrm>
              <a:off x="0" y="111623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11" name="Shape 711"/>
            <p:cNvSpPr/>
            <p:nvPr/>
          </p:nvSpPr>
          <p:spPr>
            <a:xfrm>
              <a:off x="0" y="2018200"/>
              <a:ext cx="129746"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12" name="Shape 712"/>
            <p:cNvSpPr/>
            <p:nvPr/>
          </p:nvSpPr>
          <p:spPr>
            <a:xfrm>
              <a:off x="0" y="292017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13" name="Shape 713"/>
            <p:cNvSpPr/>
            <p:nvPr/>
          </p:nvSpPr>
          <p:spPr>
            <a:xfrm>
              <a:off x="0" y="3822141"/>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14" name="Shape 714"/>
            <p:cNvSpPr/>
            <p:nvPr/>
          </p:nvSpPr>
          <p:spPr>
            <a:xfrm>
              <a:off x="0" y="4724110"/>
              <a:ext cx="129746"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15" name="Shape 715"/>
            <p:cNvSpPr/>
            <p:nvPr/>
          </p:nvSpPr>
          <p:spPr>
            <a:xfrm>
              <a:off x="0" y="5626081"/>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grpSp>
        <p:nvGrpSpPr>
          <p:cNvPr id="725" name="Group 725"/>
          <p:cNvGrpSpPr/>
          <p:nvPr/>
        </p:nvGrpSpPr>
        <p:grpSpPr>
          <a:xfrm>
            <a:off x="9463324" y="4359762"/>
            <a:ext cx="5488673" cy="6518117"/>
            <a:chOff x="0" y="-255180"/>
            <a:chExt cx="5488672" cy="6518116"/>
          </a:xfrm>
        </p:grpSpPr>
        <p:sp>
          <p:nvSpPr>
            <p:cNvPr id="717" name="Shape 717"/>
            <p:cNvSpPr/>
            <p:nvPr/>
          </p:nvSpPr>
          <p:spPr>
            <a:xfrm>
              <a:off x="256394" y="-255180"/>
              <a:ext cx="5232278" cy="65181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pPr>
                <a:lnSpc>
                  <a:spcPct val="170000"/>
                </a:lnSpc>
                <a:spcBef>
                  <a:spcPts val="0"/>
                </a:spcBef>
              </a:pPr>
              <a:r>
                <a:rPr>
                  <a:latin typeface="+mn-lt"/>
                </a:rPr>
                <a:t>Lorem Ipsum is simply Dummy text The printing And typesetting industry Lorem Ipsum has been The industry’s</a:t>
              </a:r>
            </a:p>
            <a:p>
              <a:pPr>
                <a:lnSpc>
                  <a:spcPct val="170000"/>
                </a:lnSpc>
                <a:spcBef>
                  <a:spcPts val="0"/>
                </a:spcBef>
              </a:pPr>
              <a:r>
                <a:rPr dirty="0">
                  <a:latin typeface="+mn-lt"/>
                </a:rPr>
                <a:t>Dummy text The printing And typesetting industry</a:t>
              </a:r>
            </a:p>
          </p:txBody>
        </p:sp>
        <p:sp>
          <p:nvSpPr>
            <p:cNvPr id="718" name="Shape 718"/>
            <p:cNvSpPr/>
            <p:nvPr/>
          </p:nvSpPr>
          <p:spPr>
            <a:xfrm>
              <a:off x="0" y="21426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19" name="Shape 719"/>
            <p:cNvSpPr/>
            <p:nvPr/>
          </p:nvSpPr>
          <p:spPr>
            <a:xfrm>
              <a:off x="0" y="111623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20" name="Shape 720"/>
            <p:cNvSpPr/>
            <p:nvPr/>
          </p:nvSpPr>
          <p:spPr>
            <a:xfrm>
              <a:off x="0" y="2018200"/>
              <a:ext cx="129746"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21" name="Shape 721"/>
            <p:cNvSpPr/>
            <p:nvPr/>
          </p:nvSpPr>
          <p:spPr>
            <a:xfrm>
              <a:off x="0" y="292017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22" name="Shape 722"/>
            <p:cNvSpPr/>
            <p:nvPr/>
          </p:nvSpPr>
          <p:spPr>
            <a:xfrm>
              <a:off x="0" y="3822141"/>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23" name="Shape 723"/>
            <p:cNvSpPr/>
            <p:nvPr/>
          </p:nvSpPr>
          <p:spPr>
            <a:xfrm>
              <a:off x="0" y="4724110"/>
              <a:ext cx="129746"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24" name="Shape 724"/>
            <p:cNvSpPr/>
            <p:nvPr/>
          </p:nvSpPr>
          <p:spPr>
            <a:xfrm>
              <a:off x="0" y="5626081"/>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chemeClr val="accent1"/>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grpSp>
        <p:nvGrpSpPr>
          <p:cNvPr id="734" name="Group 734"/>
          <p:cNvGrpSpPr/>
          <p:nvPr/>
        </p:nvGrpSpPr>
        <p:grpSpPr>
          <a:xfrm>
            <a:off x="16388709" y="4359762"/>
            <a:ext cx="5488673" cy="6518117"/>
            <a:chOff x="0" y="-255180"/>
            <a:chExt cx="5488672" cy="6518116"/>
          </a:xfrm>
        </p:grpSpPr>
        <p:sp>
          <p:nvSpPr>
            <p:cNvPr id="726" name="Shape 726"/>
            <p:cNvSpPr/>
            <p:nvPr/>
          </p:nvSpPr>
          <p:spPr>
            <a:xfrm>
              <a:off x="256394" y="-255180"/>
              <a:ext cx="5232278" cy="65181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pPr>
                <a:lnSpc>
                  <a:spcPct val="170000"/>
                </a:lnSpc>
                <a:spcBef>
                  <a:spcPts val="0"/>
                </a:spcBef>
              </a:pPr>
              <a:r>
                <a:rPr>
                  <a:latin typeface="+mn-lt"/>
                </a:rPr>
                <a:t>Lorem Ipsum is simply Dummy text The printing And typesetting industry Lorem Ipsum has been The industry’s</a:t>
              </a:r>
            </a:p>
            <a:p>
              <a:pPr>
                <a:lnSpc>
                  <a:spcPct val="170000"/>
                </a:lnSpc>
                <a:spcBef>
                  <a:spcPts val="0"/>
                </a:spcBef>
              </a:pPr>
              <a:r>
                <a:rPr dirty="0">
                  <a:latin typeface="+mn-lt"/>
                </a:rPr>
                <a:t>Dummy text The printing And typesetting industry</a:t>
              </a:r>
            </a:p>
          </p:txBody>
        </p:sp>
        <p:sp>
          <p:nvSpPr>
            <p:cNvPr id="727" name="Shape 727"/>
            <p:cNvSpPr/>
            <p:nvPr/>
          </p:nvSpPr>
          <p:spPr>
            <a:xfrm>
              <a:off x="0" y="21426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28" name="Shape 728"/>
            <p:cNvSpPr/>
            <p:nvPr/>
          </p:nvSpPr>
          <p:spPr>
            <a:xfrm>
              <a:off x="0" y="111623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29" name="Shape 729"/>
            <p:cNvSpPr/>
            <p:nvPr/>
          </p:nvSpPr>
          <p:spPr>
            <a:xfrm>
              <a:off x="0" y="2018200"/>
              <a:ext cx="129746"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30" name="Shape 730"/>
            <p:cNvSpPr/>
            <p:nvPr/>
          </p:nvSpPr>
          <p:spPr>
            <a:xfrm>
              <a:off x="0" y="2920170"/>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31" name="Shape 731"/>
            <p:cNvSpPr/>
            <p:nvPr/>
          </p:nvSpPr>
          <p:spPr>
            <a:xfrm>
              <a:off x="0" y="3822141"/>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32" name="Shape 732"/>
            <p:cNvSpPr/>
            <p:nvPr/>
          </p:nvSpPr>
          <p:spPr>
            <a:xfrm>
              <a:off x="0" y="4724110"/>
              <a:ext cx="129746"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sp>
          <p:nvSpPr>
            <p:cNvPr id="733" name="Shape 733"/>
            <p:cNvSpPr/>
            <p:nvPr/>
          </p:nvSpPr>
          <p:spPr>
            <a:xfrm>
              <a:off x="0" y="5626081"/>
              <a:ext cx="129746"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8158" y="-20216"/>
            <a:ext cx="24367683" cy="13756431"/>
          </a:xfrm>
          <a:prstGeom prst="rect">
            <a:avLst/>
          </a:prstGeom>
          <a:solidFill>
            <a:srgbClr val="717171"/>
          </a:solidFill>
          <a:ln w="12700">
            <a:miter lim="400000"/>
          </a:ln>
        </p:spPr>
        <p:txBody>
          <a:bodyPr lIns="50800" tIns="50800" rIns="50800" bIns="50800" anchor="ctr"/>
          <a:lstStyle/>
          <a:p>
            <a:pPr algn="ctr">
              <a:spcBef>
                <a:spcPts val="0"/>
              </a:spcBef>
              <a:defRPr sz="3200">
                <a:solidFill>
                  <a:srgbClr val="FFFFFF"/>
                </a:solidFill>
              </a:defRPr>
            </a:pPr>
            <a:endParaRPr/>
          </a:p>
        </p:txBody>
      </p:sp>
      <p:sp>
        <p:nvSpPr>
          <p:cNvPr id="147" name="Shape 147"/>
          <p:cNvSpPr/>
          <p:nvPr/>
        </p:nvSpPr>
        <p:spPr>
          <a:xfrm>
            <a:off x="-4318" y="-29844"/>
            <a:ext cx="4968811" cy="13775688"/>
          </a:xfrm>
          <a:prstGeom prst="rect">
            <a:avLst/>
          </a:prstGeom>
          <a:solidFill>
            <a:schemeClr val="accent1"/>
          </a:solidFill>
          <a:ln w="12700">
            <a:miter lim="400000"/>
          </a:ln>
        </p:spPr>
        <p:txBody>
          <a:bodyPr lIns="50800" tIns="50800" rIns="50800" bIns="50800" anchor="ctr"/>
          <a:lstStyle/>
          <a:p>
            <a:pPr algn="ctr">
              <a:spcBef>
                <a:spcPts val="0"/>
              </a:spcBef>
              <a:defRPr sz="3200">
                <a:solidFill>
                  <a:srgbClr val="FFFFFF"/>
                </a:solidFill>
              </a:defRPr>
            </a:pPr>
            <a:endParaRPr/>
          </a:p>
        </p:txBody>
      </p:sp>
      <p:grpSp>
        <p:nvGrpSpPr>
          <p:cNvPr id="155" name="Group 155"/>
          <p:cNvGrpSpPr/>
          <p:nvPr/>
        </p:nvGrpSpPr>
        <p:grpSpPr>
          <a:xfrm rot="16200000">
            <a:off x="-3177005" y="5542523"/>
            <a:ext cx="11025936" cy="2152470"/>
            <a:chOff x="0" y="-7306"/>
            <a:chExt cx="11025935" cy="2152468"/>
          </a:xfrm>
        </p:grpSpPr>
        <p:grpSp>
          <p:nvGrpSpPr>
            <p:cNvPr id="152" name="Group 152"/>
            <p:cNvGrpSpPr/>
            <p:nvPr/>
          </p:nvGrpSpPr>
          <p:grpSpPr>
            <a:xfrm>
              <a:off x="0" y="96724"/>
              <a:ext cx="1853831" cy="2048438"/>
              <a:chOff x="0" y="0"/>
              <a:chExt cx="1853830" cy="2048437"/>
            </a:xfrm>
          </p:grpSpPr>
          <p:sp>
            <p:nvSpPr>
              <p:cNvPr id="148" name="Shape 148"/>
              <p:cNvSpPr/>
              <p:nvPr/>
            </p:nvSpPr>
            <p:spPr>
              <a:xfrm>
                <a:off x="0" y="0"/>
                <a:ext cx="1853831" cy="204843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1397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49" name="Shape 149"/>
              <p:cNvSpPr/>
              <p:nvPr/>
            </p:nvSpPr>
            <p:spPr>
              <a:xfrm>
                <a:off x="59416" y="94910"/>
                <a:ext cx="1355142" cy="1306808"/>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50" name="Shape 150"/>
              <p:cNvSpPr/>
              <p:nvPr/>
            </p:nvSpPr>
            <p:spPr>
              <a:xfrm>
                <a:off x="213547" y="191687"/>
                <a:ext cx="1327580" cy="1696143"/>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51" name="Shape 151"/>
              <p:cNvSpPr/>
              <p:nvPr/>
            </p:nvSpPr>
            <p:spPr>
              <a:xfrm>
                <a:off x="873104" y="266350"/>
                <a:ext cx="818711" cy="1758272"/>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grpSp>
        <p:sp>
          <p:nvSpPr>
            <p:cNvPr id="153" name="Shape 153"/>
            <p:cNvSpPr/>
            <p:nvPr/>
          </p:nvSpPr>
          <p:spPr>
            <a:xfrm>
              <a:off x="2233464" y="-7306"/>
              <a:ext cx="8792471" cy="16414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10000">
                  <a:latin typeface="Helvetica Neue Medium"/>
                  <a:ea typeface="Helvetica Neue Medium"/>
                  <a:cs typeface="Helvetica Neue Medium"/>
                  <a:sym typeface="Helvetica Neue Medium"/>
                </a:defRPr>
              </a:pPr>
              <a:r>
                <a:rPr b="1" dirty="0">
                  <a:latin typeface="+mn-lt"/>
                </a:rPr>
                <a:t>Month Report</a:t>
              </a:r>
              <a:r>
                <a:rPr b="1" dirty="0">
                  <a:solidFill>
                    <a:srgbClr val="FFFFFF"/>
                  </a:solidFill>
                  <a:latin typeface="+mn-lt"/>
                </a:rPr>
                <a:t>.</a:t>
              </a:r>
            </a:p>
          </p:txBody>
        </p:sp>
        <p:sp>
          <p:nvSpPr>
            <p:cNvPr id="154" name="Shape 154"/>
            <p:cNvSpPr/>
            <p:nvPr/>
          </p:nvSpPr>
          <p:spPr>
            <a:xfrm>
              <a:off x="2338500" y="1458360"/>
              <a:ext cx="7997115" cy="635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r>
                <a:rPr lang="en-US" smtClean="0">
                  <a:latin typeface="+mn-lt"/>
                </a:rPr>
                <a:t>PowerPoint</a:t>
              </a:r>
              <a:r>
                <a:rPr smtClean="0">
                  <a:latin typeface="+mn-lt"/>
                </a:rPr>
                <a:t> </a:t>
              </a:r>
              <a:r>
                <a:rPr dirty="0">
                  <a:latin typeface="+mn-lt"/>
                </a:rPr>
                <a:t>Business Template</a:t>
              </a:r>
            </a:p>
          </p:txBody>
        </p:sp>
      </p:gr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p:nvPr/>
        </p:nvSpPr>
        <p:spPr>
          <a:xfrm>
            <a:off x="-4022" y="-304"/>
            <a:ext cx="24416664" cy="8772879"/>
          </a:xfrm>
          <a:custGeom>
            <a:avLst/>
            <a:gdLst/>
            <a:ahLst/>
            <a:cxnLst>
              <a:cxn ang="0">
                <a:pos x="wd2" y="hd2"/>
              </a:cxn>
              <a:cxn ang="5400000">
                <a:pos x="wd2" y="hd2"/>
              </a:cxn>
              <a:cxn ang="10800000">
                <a:pos x="wd2" y="hd2"/>
              </a:cxn>
              <a:cxn ang="16200000">
                <a:pos x="wd2" y="hd2"/>
              </a:cxn>
            </a:cxnLst>
            <a:rect l="0" t="0" r="r" b="b"/>
            <a:pathLst>
              <a:path w="21600" h="21600" extrusionOk="0">
                <a:moveTo>
                  <a:pt x="9" y="11007"/>
                </a:moveTo>
                <a:lnTo>
                  <a:pt x="838" y="11007"/>
                </a:lnTo>
                <a:cubicBezTo>
                  <a:pt x="885" y="11019"/>
                  <a:pt x="930" y="11065"/>
                  <a:pt x="968" y="11142"/>
                </a:cubicBezTo>
                <a:cubicBezTo>
                  <a:pt x="1005" y="11215"/>
                  <a:pt x="1034" y="11312"/>
                  <a:pt x="1053" y="11425"/>
                </a:cubicBezTo>
                <a:lnTo>
                  <a:pt x="3001" y="21091"/>
                </a:lnTo>
                <a:cubicBezTo>
                  <a:pt x="3030" y="21234"/>
                  <a:pt x="3070" y="21355"/>
                  <a:pt x="3120" y="21444"/>
                </a:cubicBezTo>
                <a:cubicBezTo>
                  <a:pt x="3170" y="21534"/>
                  <a:pt x="3227" y="21588"/>
                  <a:pt x="3287" y="21600"/>
                </a:cubicBezTo>
                <a:lnTo>
                  <a:pt x="5108" y="21600"/>
                </a:lnTo>
                <a:cubicBezTo>
                  <a:pt x="5170" y="21594"/>
                  <a:pt x="5231" y="21546"/>
                  <a:pt x="5284" y="21459"/>
                </a:cubicBezTo>
                <a:cubicBezTo>
                  <a:pt x="5332" y="21381"/>
                  <a:pt x="5374" y="21274"/>
                  <a:pt x="5405" y="21146"/>
                </a:cubicBezTo>
                <a:lnTo>
                  <a:pt x="7426" y="11405"/>
                </a:lnTo>
                <a:cubicBezTo>
                  <a:pt x="7450" y="11283"/>
                  <a:pt x="7484" y="11180"/>
                  <a:pt x="7526" y="11107"/>
                </a:cubicBezTo>
                <a:cubicBezTo>
                  <a:pt x="7567" y="11035"/>
                  <a:pt x="7614" y="10993"/>
                  <a:pt x="7662" y="10987"/>
                </a:cubicBezTo>
                <a:lnTo>
                  <a:pt x="9552" y="10987"/>
                </a:lnTo>
                <a:cubicBezTo>
                  <a:pt x="9600" y="10983"/>
                  <a:pt x="9647" y="11013"/>
                  <a:pt x="9689" y="11074"/>
                </a:cubicBezTo>
                <a:cubicBezTo>
                  <a:pt x="9732" y="11136"/>
                  <a:pt x="9768" y="11228"/>
                  <a:pt x="9793" y="11341"/>
                </a:cubicBezTo>
                <a:lnTo>
                  <a:pt x="11771" y="21149"/>
                </a:lnTo>
                <a:cubicBezTo>
                  <a:pt x="11796" y="21265"/>
                  <a:pt x="11829" y="21365"/>
                  <a:pt x="11869" y="21441"/>
                </a:cubicBezTo>
                <a:cubicBezTo>
                  <a:pt x="11919" y="21536"/>
                  <a:pt x="11977" y="21589"/>
                  <a:pt x="12038" y="21596"/>
                </a:cubicBezTo>
                <a:lnTo>
                  <a:pt x="13876" y="21596"/>
                </a:lnTo>
                <a:cubicBezTo>
                  <a:pt x="13935" y="21586"/>
                  <a:pt x="13992" y="21537"/>
                  <a:pt x="14043" y="21453"/>
                </a:cubicBezTo>
                <a:cubicBezTo>
                  <a:pt x="14097" y="21364"/>
                  <a:pt x="14142" y="21239"/>
                  <a:pt x="14174" y="21090"/>
                </a:cubicBezTo>
                <a:lnTo>
                  <a:pt x="16188" y="11360"/>
                </a:lnTo>
                <a:cubicBezTo>
                  <a:pt x="16214" y="11242"/>
                  <a:pt x="16250" y="11145"/>
                  <a:pt x="16293" y="11078"/>
                </a:cubicBezTo>
                <a:cubicBezTo>
                  <a:pt x="16339" y="11007"/>
                  <a:pt x="16391" y="10973"/>
                  <a:pt x="16443" y="10979"/>
                </a:cubicBezTo>
                <a:lnTo>
                  <a:pt x="18320" y="10979"/>
                </a:lnTo>
                <a:cubicBezTo>
                  <a:pt x="18369" y="10979"/>
                  <a:pt x="18416" y="11016"/>
                  <a:pt x="18457" y="11086"/>
                </a:cubicBezTo>
                <a:cubicBezTo>
                  <a:pt x="18497" y="11153"/>
                  <a:pt x="18529" y="11248"/>
                  <a:pt x="18552" y="11362"/>
                </a:cubicBezTo>
                <a:lnTo>
                  <a:pt x="20532" y="21166"/>
                </a:lnTo>
                <a:cubicBezTo>
                  <a:pt x="20565" y="21311"/>
                  <a:pt x="20612" y="21428"/>
                  <a:pt x="20667" y="21503"/>
                </a:cubicBezTo>
                <a:cubicBezTo>
                  <a:pt x="20712" y="21564"/>
                  <a:pt x="20762" y="21597"/>
                  <a:pt x="20812" y="21597"/>
                </a:cubicBezTo>
                <a:lnTo>
                  <a:pt x="21600" y="21597"/>
                </a:lnTo>
                <a:lnTo>
                  <a:pt x="21600" y="0"/>
                </a:lnTo>
                <a:lnTo>
                  <a:pt x="0" y="0"/>
                </a:lnTo>
                <a:lnTo>
                  <a:pt x="9" y="11007"/>
                </a:lnTo>
                <a:close/>
              </a:path>
            </a:pathLst>
          </a:custGeom>
          <a:solidFill>
            <a:schemeClr val="accent1"/>
          </a:solidFill>
          <a:ln w="12700">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737" name="Shape 737"/>
          <p:cNvSpPr/>
          <p:nvPr/>
        </p:nvSpPr>
        <p:spPr>
          <a:xfrm rot="5400000">
            <a:off x="-1937825" y="4588954"/>
            <a:ext cx="3547029" cy="399532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406400" dist="25400" dir="5400000" rotWithShape="0">
              <a:srgbClr val="000000">
                <a:alpha val="62276"/>
              </a:srgbClr>
            </a:outerShdw>
          </a:effectLst>
        </p:spPr>
        <p:txBody>
          <a:bodyPr lIns="50800" tIns="50800" rIns="50800" bIns="50800" anchor="ctr"/>
          <a:lstStyle/>
          <a:p>
            <a:pPr algn="ctr">
              <a:spcBef>
                <a:spcPts val="0"/>
              </a:spcBef>
              <a:defRPr sz="3200">
                <a:solidFill>
                  <a:srgbClr val="000000"/>
                </a:solidFill>
              </a:defRPr>
            </a:pPr>
            <a:endParaRPr/>
          </a:p>
        </p:txBody>
      </p:sp>
      <p:sp>
        <p:nvSpPr>
          <p:cNvPr id="738" name="Shape 738"/>
          <p:cNvSpPr/>
          <p:nvPr/>
        </p:nvSpPr>
        <p:spPr>
          <a:xfrm rot="5400000">
            <a:off x="2977098" y="4602055"/>
            <a:ext cx="3547028" cy="399532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312D3A"/>
          </a:solidFill>
          <a:ln w="12700">
            <a:miter lim="400000"/>
          </a:ln>
          <a:effectLst>
            <a:outerShdw blurRad="406400" dist="25400" dir="5400000" rotWithShape="0">
              <a:srgbClr val="000000">
                <a:alpha val="62276"/>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739" name="Shape 739"/>
          <p:cNvSpPr/>
          <p:nvPr/>
        </p:nvSpPr>
        <p:spPr>
          <a:xfrm rot="5400000">
            <a:off x="7961210" y="4588954"/>
            <a:ext cx="3547028" cy="399532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406400" dist="25400" dir="5400000" rotWithShape="0">
              <a:srgbClr val="000000">
                <a:alpha val="62276"/>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740" name="Shape 740"/>
          <p:cNvSpPr/>
          <p:nvPr/>
        </p:nvSpPr>
        <p:spPr>
          <a:xfrm rot="5400000">
            <a:off x="12876131" y="4602055"/>
            <a:ext cx="3547028" cy="399532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312D3A"/>
          </a:solidFill>
          <a:ln w="12700">
            <a:miter lim="400000"/>
          </a:ln>
          <a:effectLst>
            <a:outerShdw blurRad="406400" dist="25400" dir="5400000" rotWithShape="0">
              <a:srgbClr val="000000">
                <a:alpha val="62276"/>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741" name="Shape 741"/>
          <p:cNvSpPr/>
          <p:nvPr/>
        </p:nvSpPr>
        <p:spPr>
          <a:xfrm rot="5400000">
            <a:off x="17858953" y="4588954"/>
            <a:ext cx="3547028" cy="399532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406400" dist="25400" dir="5400000" rotWithShape="0">
              <a:srgbClr val="000000">
                <a:alpha val="62276"/>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742" name="Shape 742"/>
          <p:cNvSpPr/>
          <p:nvPr/>
        </p:nvSpPr>
        <p:spPr>
          <a:xfrm rot="5400000">
            <a:off x="22773876" y="4602055"/>
            <a:ext cx="3547028" cy="399532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312D3A"/>
          </a:solidFill>
          <a:ln w="12700">
            <a:miter lim="400000"/>
          </a:ln>
          <a:effectLst>
            <a:outerShdw blurRad="406400" dist="25400" dir="5400000" rotWithShape="0">
              <a:srgbClr val="000000">
                <a:alpha val="62276"/>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743" name="Shape 743"/>
          <p:cNvSpPr/>
          <p:nvPr/>
        </p:nvSpPr>
        <p:spPr>
          <a:xfrm>
            <a:off x="3117513" y="5932868"/>
            <a:ext cx="3266197" cy="13336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spcBef>
                <a:spcPts val="0"/>
              </a:spcBef>
              <a:defRPr sz="8000" cap="all">
                <a:solidFill>
                  <a:srgbClr val="FFC601"/>
                </a:solidFill>
                <a:latin typeface="Helvetica Neue Medium"/>
                <a:ea typeface="Helvetica Neue Medium"/>
                <a:cs typeface="Helvetica Neue Medium"/>
                <a:sym typeface="Helvetica Neue Medium"/>
              </a:defRPr>
            </a:lvl1pPr>
          </a:lstStyle>
          <a:p>
            <a:r>
              <a:rPr b="1" dirty="0">
                <a:solidFill>
                  <a:schemeClr val="accent1"/>
                </a:solidFill>
                <a:latin typeface="+mn-lt"/>
              </a:rPr>
              <a:t>Jan</a:t>
            </a:r>
          </a:p>
        </p:txBody>
      </p:sp>
      <p:sp>
        <p:nvSpPr>
          <p:cNvPr id="744" name="Shape 744"/>
          <p:cNvSpPr/>
          <p:nvPr/>
        </p:nvSpPr>
        <p:spPr>
          <a:xfrm>
            <a:off x="8101624" y="5932868"/>
            <a:ext cx="3266198" cy="13336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spcBef>
                <a:spcPts val="0"/>
              </a:spcBef>
              <a:defRPr sz="8000" cap="all">
                <a:latin typeface="Helvetica Neue Medium"/>
                <a:ea typeface="Helvetica Neue Medium"/>
                <a:cs typeface="Helvetica Neue Medium"/>
                <a:sym typeface="Helvetica Neue Medium"/>
              </a:defRPr>
            </a:lvl1pPr>
          </a:lstStyle>
          <a:p>
            <a:r>
              <a:rPr b="1" dirty="0">
                <a:latin typeface="+mn-lt"/>
              </a:rPr>
              <a:t>FeB</a:t>
            </a:r>
          </a:p>
        </p:txBody>
      </p:sp>
      <p:sp>
        <p:nvSpPr>
          <p:cNvPr id="745" name="Shape 745"/>
          <p:cNvSpPr/>
          <p:nvPr/>
        </p:nvSpPr>
        <p:spPr>
          <a:xfrm>
            <a:off x="12996836" y="5919768"/>
            <a:ext cx="3266198" cy="13336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spcBef>
                <a:spcPts val="0"/>
              </a:spcBef>
              <a:defRPr sz="8000" cap="all">
                <a:solidFill>
                  <a:srgbClr val="FFC601"/>
                </a:solidFill>
                <a:latin typeface="Helvetica Neue Medium"/>
                <a:ea typeface="Helvetica Neue Medium"/>
                <a:cs typeface="Helvetica Neue Medium"/>
                <a:sym typeface="Helvetica Neue Medium"/>
              </a:defRPr>
            </a:lvl1pPr>
          </a:lstStyle>
          <a:p>
            <a:r>
              <a:rPr b="1" dirty="0">
                <a:solidFill>
                  <a:schemeClr val="accent1"/>
                </a:solidFill>
                <a:latin typeface="+mn-lt"/>
              </a:rPr>
              <a:t>APR</a:t>
            </a:r>
          </a:p>
        </p:txBody>
      </p:sp>
      <p:sp>
        <p:nvSpPr>
          <p:cNvPr id="746" name="Shape 746"/>
          <p:cNvSpPr/>
          <p:nvPr/>
        </p:nvSpPr>
        <p:spPr>
          <a:xfrm>
            <a:off x="17990819" y="5932868"/>
            <a:ext cx="3266198" cy="13336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spcBef>
                <a:spcPts val="0"/>
              </a:spcBef>
              <a:defRPr sz="8000" cap="all">
                <a:latin typeface="Helvetica Neue Medium"/>
                <a:ea typeface="Helvetica Neue Medium"/>
                <a:cs typeface="Helvetica Neue Medium"/>
                <a:sym typeface="Helvetica Neue Medium"/>
              </a:defRPr>
            </a:lvl1pPr>
          </a:lstStyle>
          <a:p>
            <a:r>
              <a:rPr b="1" dirty="0">
                <a:latin typeface="+mn-lt"/>
              </a:rPr>
              <a:t>MAY</a:t>
            </a:r>
          </a:p>
        </p:txBody>
      </p:sp>
      <p:grpSp>
        <p:nvGrpSpPr>
          <p:cNvPr id="749" name="Group 749"/>
          <p:cNvGrpSpPr/>
          <p:nvPr/>
        </p:nvGrpSpPr>
        <p:grpSpPr>
          <a:xfrm>
            <a:off x="1275048" y="1355004"/>
            <a:ext cx="6951128" cy="2920012"/>
            <a:chOff x="0" y="0"/>
            <a:chExt cx="6951126" cy="2920010"/>
          </a:xfrm>
        </p:grpSpPr>
        <p:sp>
          <p:nvSpPr>
            <p:cNvPr id="747" name="Shape 747"/>
            <p:cNvSpPr/>
            <p:nvPr/>
          </p:nvSpPr>
          <p:spPr>
            <a:xfrm>
              <a:off x="0" y="0"/>
              <a:ext cx="6951127" cy="22521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lstStyle>
            <a:p>
              <a:r>
                <a:rPr>
                  <a:latin typeface="+mn-lt"/>
                </a:rPr>
                <a:t>Lorem Ipsum is simply dummy text of the printing and typesetting industry. Lorem Ipsum has been type and scrambled it to make.</a:t>
              </a:r>
            </a:p>
          </p:txBody>
        </p:sp>
        <p:sp>
          <p:nvSpPr>
            <p:cNvPr id="748" name="Shape 748"/>
            <p:cNvSpPr/>
            <p:nvPr/>
          </p:nvSpPr>
          <p:spPr>
            <a:xfrm rot="5400000">
              <a:off x="3410690" y="2749246"/>
              <a:ext cx="129747"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grpSp>
        <p:nvGrpSpPr>
          <p:cNvPr id="752" name="Group 752"/>
          <p:cNvGrpSpPr/>
          <p:nvPr/>
        </p:nvGrpSpPr>
        <p:grpSpPr>
          <a:xfrm>
            <a:off x="11174082" y="1355004"/>
            <a:ext cx="6951128" cy="2920012"/>
            <a:chOff x="0" y="0"/>
            <a:chExt cx="6951126" cy="2920010"/>
          </a:xfrm>
        </p:grpSpPr>
        <p:sp>
          <p:nvSpPr>
            <p:cNvPr id="750" name="Shape 750"/>
            <p:cNvSpPr/>
            <p:nvPr/>
          </p:nvSpPr>
          <p:spPr>
            <a:xfrm>
              <a:off x="0" y="0"/>
              <a:ext cx="6951127" cy="22521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lstStyle>
            <a:p>
              <a:r>
                <a:rPr>
                  <a:latin typeface="+mn-lt"/>
                </a:rPr>
                <a:t>Lorem Ipsum is simply dummy text of the printing and typesetting industry. Lorem Ipsum has been type and scrambled it to make.</a:t>
              </a:r>
            </a:p>
          </p:txBody>
        </p:sp>
        <p:sp>
          <p:nvSpPr>
            <p:cNvPr id="751" name="Shape 751"/>
            <p:cNvSpPr/>
            <p:nvPr/>
          </p:nvSpPr>
          <p:spPr>
            <a:xfrm rot="5400000">
              <a:off x="3410690" y="2749246"/>
              <a:ext cx="129747" cy="21178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grpSp>
        <p:nvGrpSpPr>
          <p:cNvPr id="755" name="Group 755"/>
          <p:cNvGrpSpPr/>
          <p:nvPr/>
        </p:nvGrpSpPr>
        <p:grpSpPr>
          <a:xfrm>
            <a:off x="6259159" y="8898217"/>
            <a:ext cx="6951128" cy="2690519"/>
            <a:chOff x="0" y="-438341"/>
            <a:chExt cx="6951126" cy="2690517"/>
          </a:xfrm>
        </p:grpSpPr>
        <p:sp>
          <p:nvSpPr>
            <p:cNvPr id="753" name="Shape 753"/>
            <p:cNvSpPr/>
            <p:nvPr/>
          </p:nvSpPr>
          <p:spPr>
            <a:xfrm>
              <a:off x="0" y="0"/>
              <a:ext cx="6951127" cy="22521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a:solidFill>
                    <a:srgbClr val="FFFFFF"/>
                  </a:solidFill>
                </a:defRPr>
              </a:lvl1pPr>
            </a:lstStyle>
            <a:p>
              <a:r>
                <a:rPr>
                  <a:latin typeface="+mn-lt"/>
                </a:rPr>
                <a:t>Lorem Ipsum is simply dummy text of the printing and typesetting industry. Lorem Ipsum has been type and scrambled it to make.</a:t>
              </a:r>
            </a:p>
          </p:txBody>
        </p:sp>
        <p:sp>
          <p:nvSpPr>
            <p:cNvPr id="754" name="Shape 754"/>
            <p:cNvSpPr/>
            <p:nvPr/>
          </p:nvSpPr>
          <p:spPr>
            <a:xfrm rot="16200000">
              <a:off x="3410690" y="-479359"/>
              <a:ext cx="129747"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grpSp>
        <p:nvGrpSpPr>
          <p:cNvPr id="758" name="Group 758"/>
          <p:cNvGrpSpPr/>
          <p:nvPr/>
        </p:nvGrpSpPr>
        <p:grpSpPr>
          <a:xfrm>
            <a:off x="16156903" y="8887552"/>
            <a:ext cx="6951128" cy="2690518"/>
            <a:chOff x="0" y="-438341"/>
            <a:chExt cx="6951126" cy="2690517"/>
          </a:xfrm>
        </p:grpSpPr>
        <p:sp>
          <p:nvSpPr>
            <p:cNvPr id="756" name="Shape 756"/>
            <p:cNvSpPr/>
            <p:nvPr/>
          </p:nvSpPr>
          <p:spPr>
            <a:xfrm>
              <a:off x="0" y="0"/>
              <a:ext cx="6951127" cy="22521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a:solidFill>
                    <a:srgbClr val="FFFFFF"/>
                  </a:solidFill>
                </a:defRPr>
              </a:lvl1pPr>
            </a:lstStyle>
            <a:p>
              <a:r>
                <a:rPr>
                  <a:latin typeface="+mn-lt"/>
                </a:rPr>
                <a:t>Lorem Ipsum is simply dummy text of the printing and typesetting industry. Lorem Ipsum has been type and scrambled it to make.</a:t>
              </a:r>
            </a:p>
          </p:txBody>
        </p:sp>
        <p:sp>
          <p:nvSpPr>
            <p:cNvPr id="757" name="Shape 757"/>
            <p:cNvSpPr/>
            <p:nvPr/>
          </p:nvSpPr>
          <p:spPr>
            <a:xfrm rot="16200000">
              <a:off x="3410690" y="-479359"/>
              <a:ext cx="129747" cy="211782"/>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A9A9A9"/>
                  </a:solidFill>
                  <a:latin typeface="Roboto Regular"/>
                  <a:ea typeface="Roboto Regular"/>
                  <a:cs typeface="Roboto Regular"/>
                  <a:sym typeface="Roboto Regular"/>
                </a:defRPr>
              </a:pPr>
              <a:endParaRPr>
                <a:latin typeface="+mn-lt"/>
              </a:endParaRPr>
            </a:p>
          </p:txBody>
        </p:sp>
      </p:gr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Shape 760"/>
          <p:cNvSpPr/>
          <p:nvPr/>
        </p:nvSpPr>
        <p:spPr>
          <a:xfrm>
            <a:off x="8158" y="-20216"/>
            <a:ext cx="24367683" cy="13756431"/>
          </a:xfrm>
          <a:prstGeom prst="rect">
            <a:avLst/>
          </a:prstGeom>
          <a:solidFill>
            <a:srgbClr val="717171"/>
          </a:solidFill>
          <a:ln w="12700">
            <a:miter lim="400000"/>
          </a:ln>
        </p:spPr>
        <p:txBody>
          <a:bodyPr lIns="50800" tIns="50800" rIns="50800" bIns="50800" anchor="ctr"/>
          <a:lstStyle/>
          <a:p>
            <a:pPr algn="ctr">
              <a:spcBef>
                <a:spcPts val="0"/>
              </a:spcBef>
              <a:defRPr sz="3200">
                <a:solidFill>
                  <a:srgbClr val="FFFFFF"/>
                </a:solidFill>
              </a:defRPr>
            </a:pPr>
            <a:endParaRPr/>
          </a:p>
        </p:txBody>
      </p:sp>
      <p:sp>
        <p:nvSpPr>
          <p:cNvPr id="3" name="Content Placeholder 2"/>
          <p:cNvSpPr>
            <a:spLocks noGrp="1"/>
          </p:cNvSpPr>
          <p:nvPr>
            <p:ph sz="quarter" idx="11"/>
          </p:nvPr>
        </p:nvSpPr>
        <p:spPr>
          <a:xfrm>
            <a:off x="5520928" y="4629116"/>
            <a:ext cx="6578792" cy="7416153"/>
          </a:xfrm>
          <a:ln w="127000">
            <a:solidFill>
              <a:schemeClr val="accent1"/>
            </a:solidFill>
          </a:ln>
        </p:spPr>
        <p:txBody>
          <a:bodyPr/>
          <a:lstStyle/>
          <a:p>
            <a:endParaRPr lang="en-US" dirty="0"/>
          </a:p>
        </p:txBody>
      </p:sp>
      <p:sp>
        <p:nvSpPr>
          <p:cNvPr id="762" name="Shape 762"/>
          <p:cNvSpPr/>
          <p:nvPr/>
        </p:nvSpPr>
        <p:spPr>
          <a:xfrm>
            <a:off x="4141159" y="1212322"/>
            <a:ext cx="3904926" cy="4398456"/>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312D3A"/>
          </a:solidFill>
          <a:ln w="12700">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763" name="Shape 763"/>
          <p:cNvSpPr/>
          <p:nvPr/>
        </p:nvSpPr>
        <p:spPr>
          <a:xfrm>
            <a:off x="1169995" y="3867687"/>
            <a:ext cx="2760416" cy="3109294"/>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ln w="127000">
            <a:solidFill>
              <a:schemeClr val="accent1"/>
            </a:solidFill>
            <a:miter lim="400000"/>
          </a:ln>
        </p:spPr>
        <p:txBody>
          <a:bodyPr lIns="50800" tIns="50800" rIns="50800" bIns="50800" anchor="ctr"/>
          <a:lstStyle/>
          <a:p>
            <a:pPr algn="ctr">
              <a:spcBef>
                <a:spcPts val="0"/>
              </a:spcBef>
              <a:defRPr sz="3200">
                <a:solidFill>
                  <a:srgbClr val="000000"/>
                </a:solidFill>
              </a:defRPr>
            </a:pPr>
            <a:endParaRPr>
              <a:latin typeface="+mn-lt"/>
            </a:endParaRPr>
          </a:p>
        </p:txBody>
      </p:sp>
      <p:sp>
        <p:nvSpPr>
          <p:cNvPr id="764" name="Shape 764"/>
          <p:cNvSpPr/>
          <p:nvPr/>
        </p:nvSpPr>
        <p:spPr>
          <a:xfrm>
            <a:off x="2944360" y="5353798"/>
            <a:ext cx="1782323"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765" name="Shape 765"/>
          <p:cNvSpPr/>
          <p:nvPr/>
        </p:nvSpPr>
        <p:spPr>
          <a:xfrm>
            <a:off x="4393739" y="9395295"/>
            <a:ext cx="1782324" cy="200758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3556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766" name="Shape 766"/>
          <p:cNvSpPr/>
          <p:nvPr/>
        </p:nvSpPr>
        <p:spPr>
          <a:xfrm>
            <a:off x="7960563" y="7701452"/>
            <a:ext cx="439246" cy="625721"/>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4975" y="0"/>
                  <a:pt x="0" y="3298"/>
                  <a:pt x="0" y="7618"/>
                </a:cubicBezTo>
                <a:cubicBezTo>
                  <a:pt x="0" y="13164"/>
                  <a:pt x="10821" y="21600"/>
                  <a:pt x="10821" y="21600"/>
                </a:cubicBezTo>
                <a:cubicBezTo>
                  <a:pt x="10821" y="21600"/>
                  <a:pt x="21600" y="13164"/>
                  <a:pt x="21600" y="7618"/>
                </a:cubicBezTo>
                <a:cubicBezTo>
                  <a:pt x="21600" y="3298"/>
                  <a:pt x="16666" y="0"/>
                  <a:pt x="10821" y="0"/>
                </a:cubicBezTo>
                <a:close/>
                <a:moveTo>
                  <a:pt x="10821" y="10304"/>
                </a:moveTo>
                <a:cubicBezTo>
                  <a:pt x="8748" y="10304"/>
                  <a:pt x="7007" y="9165"/>
                  <a:pt x="7007" y="7618"/>
                </a:cubicBezTo>
                <a:cubicBezTo>
                  <a:pt x="7007" y="6071"/>
                  <a:pt x="8748" y="4962"/>
                  <a:pt x="10821" y="4962"/>
                </a:cubicBezTo>
                <a:cubicBezTo>
                  <a:pt x="12852" y="4962"/>
                  <a:pt x="14593" y="6071"/>
                  <a:pt x="14593" y="7618"/>
                </a:cubicBezTo>
                <a:cubicBezTo>
                  <a:pt x="14593" y="9165"/>
                  <a:pt x="12852" y="10304"/>
                  <a:pt x="10821" y="10304"/>
                </a:cubicBezTo>
                <a:close/>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767" name="Shape 767"/>
          <p:cNvSpPr/>
          <p:nvPr/>
        </p:nvSpPr>
        <p:spPr>
          <a:xfrm>
            <a:off x="4464691" y="2702253"/>
            <a:ext cx="267829" cy="253826"/>
          </a:xfrm>
          <a:custGeom>
            <a:avLst/>
            <a:gdLst/>
            <a:ahLst/>
            <a:cxnLst>
              <a:cxn ang="0">
                <a:pos x="wd2" y="hd2"/>
              </a:cxn>
              <a:cxn ang="5400000">
                <a:pos x="wd2" y="hd2"/>
              </a:cxn>
              <a:cxn ang="10800000">
                <a:pos x="wd2" y="hd2"/>
              </a:cxn>
              <a:cxn ang="16200000">
                <a:pos x="wd2" y="hd2"/>
              </a:cxn>
            </a:cxnLst>
            <a:rect l="0" t="0" r="r" b="b"/>
            <a:pathLst>
              <a:path w="21600" h="21600" extrusionOk="0">
                <a:moveTo>
                  <a:pt x="21600" y="8044"/>
                </a:moveTo>
                <a:cubicBezTo>
                  <a:pt x="21600" y="7185"/>
                  <a:pt x="21217" y="6552"/>
                  <a:pt x="20578" y="6100"/>
                </a:cubicBezTo>
                <a:lnTo>
                  <a:pt x="10907" y="0"/>
                </a:lnTo>
                <a:lnTo>
                  <a:pt x="1022" y="6100"/>
                </a:lnTo>
                <a:cubicBezTo>
                  <a:pt x="596" y="6552"/>
                  <a:pt x="0" y="7185"/>
                  <a:pt x="0" y="8044"/>
                </a:cubicBezTo>
                <a:lnTo>
                  <a:pt x="0" y="19431"/>
                </a:lnTo>
                <a:cubicBezTo>
                  <a:pt x="0" y="20741"/>
                  <a:pt x="1022" y="21600"/>
                  <a:pt x="2258" y="21600"/>
                </a:cubicBezTo>
                <a:lnTo>
                  <a:pt x="19555" y="21600"/>
                </a:lnTo>
                <a:cubicBezTo>
                  <a:pt x="20578" y="21600"/>
                  <a:pt x="21600" y="20741"/>
                  <a:pt x="21600" y="19431"/>
                </a:cubicBezTo>
                <a:lnTo>
                  <a:pt x="21600" y="8044"/>
                </a:lnTo>
                <a:close/>
                <a:moveTo>
                  <a:pt x="10907" y="13737"/>
                </a:moveTo>
                <a:lnTo>
                  <a:pt x="1832" y="7863"/>
                </a:lnTo>
                <a:lnTo>
                  <a:pt x="10907" y="2169"/>
                </a:lnTo>
                <a:lnTo>
                  <a:pt x="19768" y="7863"/>
                </a:lnTo>
                <a:lnTo>
                  <a:pt x="10907" y="13737"/>
                </a:lnTo>
                <a:close/>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768" name="Shape 768"/>
          <p:cNvSpPr/>
          <p:nvPr/>
        </p:nvSpPr>
        <p:spPr>
          <a:xfrm>
            <a:off x="4464691" y="3290336"/>
            <a:ext cx="267829" cy="267829"/>
          </a:xfrm>
          <a:custGeom>
            <a:avLst/>
            <a:gdLst/>
            <a:ahLst/>
            <a:cxnLst>
              <a:cxn ang="0">
                <a:pos x="wd2" y="hd2"/>
              </a:cxn>
              <a:cxn ang="5400000">
                <a:pos x="wd2" y="hd2"/>
              </a:cxn>
              <a:cxn ang="10800000">
                <a:pos x="wd2" y="hd2"/>
              </a:cxn>
              <a:cxn ang="16200000">
                <a:pos x="wd2" y="hd2"/>
              </a:cxn>
            </a:cxnLst>
            <a:rect l="0" t="0" r="r" b="b"/>
            <a:pathLst>
              <a:path w="21600" h="21600" extrusionOk="0">
                <a:moveTo>
                  <a:pt x="12150" y="7110"/>
                </a:moveTo>
                <a:lnTo>
                  <a:pt x="9630" y="7110"/>
                </a:lnTo>
                <a:lnTo>
                  <a:pt x="9630" y="9630"/>
                </a:lnTo>
                <a:lnTo>
                  <a:pt x="12150" y="9630"/>
                </a:lnTo>
                <a:lnTo>
                  <a:pt x="12150" y="7110"/>
                </a:lnTo>
                <a:close/>
                <a:moveTo>
                  <a:pt x="17010" y="7110"/>
                </a:moveTo>
                <a:lnTo>
                  <a:pt x="14445" y="7110"/>
                </a:lnTo>
                <a:lnTo>
                  <a:pt x="14445" y="9630"/>
                </a:lnTo>
                <a:lnTo>
                  <a:pt x="17010" y="9630"/>
                </a:lnTo>
                <a:lnTo>
                  <a:pt x="17010" y="7110"/>
                </a:lnTo>
                <a:close/>
                <a:moveTo>
                  <a:pt x="20430" y="14940"/>
                </a:moveTo>
                <a:cubicBezTo>
                  <a:pt x="19080" y="14940"/>
                  <a:pt x="17685" y="14715"/>
                  <a:pt x="16065" y="14265"/>
                </a:cubicBezTo>
                <a:cubicBezTo>
                  <a:pt x="15840" y="13995"/>
                  <a:pt x="15390" y="14265"/>
                  <a:pt x="14940" y="14490"/>
                </a:cubicBezTo>
                <a:lnTo>
                  <a:pt x="12375" y="17235"/>
                </a:lnTo>
                <a:cubicBezTo>
                  <a:pt x="8955" y="15390"/>
                  <a:pt x="6210" y="12645"/>
                  <a:pt x="4365" y="9180"/>
                </a:cubicBezTo>
                <a:lnTo>
                  <a:pt x="7110" y="6660"/>
                </a:lnTo>
                <a:cubicBezTo>
                  <a:pt x="7335" y="6210"/>
                  <a:pt x="7560" y="5715"/>
                  <a:pt x="7335" y="5265"/>
                </a:cubicBezTo>
                <a:cubicBezTo>
                  <a:pt x="6885" y="4140"/>
                  <a:pt x="6660" y="2520"/>
                  <a:pt x="6660" y="1125"/>
                </a:cubicBezTo>
                <a:cubicBezTo>
                  <a:pt x="6660" y="450"/>
                  <a:pt x="6210" y="0"/>
                  <a:pt x="5490" y="0"/>
                </a:cubicBezTo>
                <a:lnTo>
                  <a:pt x="1350" y="0"/>
                </a:lnTo>
                <a:cubicBezTo>
                  <a:pt x="450" y="0"/>
                  <a:pt x="0" y="450"/>
                  <a:pt x="0" y="1125"/>
                </a:cubicBezTo>
                <a:cubicBezTo>
                  <a:pt x="0" y="12420"/>
                  <a:pt x="9180" y="21600"/>
                  <a:pt x="20430" y="21600"/>
                </a:cubicBezTo>
                <a:cubicBezTo>
                  <a:pt x="21150" y="21600"/>
                  <a:pt x="21600" y="21150"/>
                  <a:pt x="21600" y="20475"/>
                </a:cubicBezTo>
                <a:lnTo>
                  <a:pt x="21600" y="16065"/>
                </a:lnTo>
                <a:cubicBezTo>
                  <a:pt x="21600" y="15390"/>
                  <a:pt x="21150" y="14940"/>
                  <a:pt x="20430" y="14940"/>
                </a:cubicBezTo>
                <a:close/>
                <a:moveTo>
                  <a:pt x="19305" y="7110"/>
                </a:moveTo>
                <a:lnTo>
                  <a:pt x="19305" y="9630"/>
                </a:lnTo>
                <a:lnTo>
                  <a:pt x="21600" y="9630"/>
                </a:lnTo>
                <a:lnTo>
                  <a:pt x="21600" y="7110"/>
                </a:lnTo>
                <a:lnTo>
                  <a:pt x="19305" y="7110"/>
                </a:lnTo>
                <a:close/>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769" name="Shape 769"/>
          <p:cNvSpPr/>
          <p:nvPr/>
        </p:nvSpPr>
        <p:spPr>
          <a:xfrm>
            <a:off x="4446235" y="3867022"/>
            <a:ext cx="304741" cy="302261"/>
          </a:xfrm>
          <a:custGeom>
            <a:avLst/>
            <a:gdLst/>
            <a:ahLst/>
            <a:cxnLst>
              <a:cxn ang="0">
                <a:pos x="wd2" y="hd2"/>
              </a:cxn>
              <a:cxn ang="5400000">
                <a:pos x="wd2" y="hd2"/>
              </a:cxn>
              <a:cxn ang="10800000">
                <a:pos x="wd2" y="hd2"/>
              </a:cxn>
              <a:cxn ang="16200000">
                <a:pos x="wd2" y="hd2"/>
              </a:cxn>
            </a:cxnLst>
            <a:rect l="0" t="0" r="r" b="b"/>
            <a:pathLst>
              <a:path w="21600" h="21600" extrusionOk="0">
                <a:moveTo>
                  <a:pt x="10680" y="0"/>
                </a:moveTo>
                <a:cubicBezTo>
                  <a:pt x="4720" y="0"/>
                  <a:pt x="0" y="5049"/>
                  <a:pt x="0" y="10900"/>
                </a:cubicBezTo>
                <a:cubicBezTo>
                  <a:pt x="0" y="16751"/>
                  <a:pt x="4720" y="21600"/>
                  <a:pt x="10680" y="21600"/>
                </a:cubicBezTo>
                <a:cubicBezTo>
                  <a:pt x="16680" y="21600"/>
                  <a:pt x="21600" y="16751"/>
                  <a:pt x="21600" y="10900"/>
                </a:cubicBezTo>
                <a:cubicBezTo>
                  <a:pt x="21600" y="5049"/>
                  <a:pt x="16680" y="0"/>
                  <a:pt x="10680" y="0"/>
                </a:cubicBezTo>
                <a:close/>
                <a:moveTo>
                  <a:pt x="9680" y="19356"/>
                </a:moveTo>
                <a:cubicBezTo>
                  <a:pt x="5560" y="18715"/>
                  <a:pt x="2080" y="15028"/>
                  <a:pt x="2080" y="10900"/>
                </a:cubicBezTo>
                <a:cubicBezTo>
                  <a:pt x="2080" y="10059"/>
                  <a:pt x="2280" y="9458"/>
                  <a:pt x="2280" y="8856"/>
                </a:cubicBezTo>
                <a:lnTo>
                  <a:pt x="7600" y="13986"/>
                </a:lnTo>
                <a:lnTo>
                  <a:pt x="7600" y="15028"/>
                </a:lnTo>
                <a:cubicBezTo>
                  <a:pt x="7600" y="16270"/>
                  <a:pt x="8440" y="17272"/>
                  <a:pt x="9680" y="17272"/>
                </a:cubicBezTo>
                <a:lnTo>
                  <a:pt x="9680" y="19356"/>
                </a:lnTo>
                <a:close/>
                <a:moveTo>
                  <a:pt x="17080" y="16671"/>
                </a:moveTo>
                <a:cubicBezTo>
                  <a:pt x="16880" y="15829"/>
                  <a:pt x="16040" y="15028"/>
                  <a:pt x="15000" y="15028"/>
                </a:cubicBezTo>
                <a:lnTo>
                  <a:pt x="14000" y="15028"/>
                </a:lnTo>
                <a:lnTo>
                  <a:pt x="14000" y="11942"/>
                </a:lnTo>
                <a:cubicBezTo>
                  <a:pt x="14000" y="11301"/>
                  <a:pt x="13560" y="10900"/>
                  <a:pt x="12960" y="10900"/>
                </a:cubicBezTo>
                <a:lnTo>
                  <a:pt x="6400" y="10900"/>
                </a:lnTo>
                <a:lnTo>
                  <a:pt x="6400" y="8616"/>
                </a:lnTo>
                <a:lnTo>
                  <a:pt x="8640" y="8616"/>
                </a:lnTo>
                <a:cubicBezTo>
                  <a:pt x="9280" y="8616"/>
                  <a:pt x="9680" y="8215"/>
                  <a:pt x="9680" y="7614"/>
                </a:cubicBezTo>
                <a:lnTo>
                  <a:pt x="9680" y="5330"/>
                </a:lnTo>
                <a:lnTo>
                  <a:pt x="11720" y="5330"/>
                </a:lnTo>
                <a:cubicBezTo>
                  <a:pt x="12960" y="5330"/>
                  <a:pt x="14000" y="4528"/>
                  <a:pt x="14000" y="3286"/>
                </a:cubicBezTo>
                <a:lnTo>
                  <a:pt x="14000" y="2885"/>
                </a:lnTo>
                <a:cubicBezTo>
                  <a:pt x="17080" y="4088"/>
                  <a:pt x="19320" y="7173"/>
                  <a:pt x="19320" y="10900"/>
                </a:cubicBezTo>
                <a:cubicBezTo>
                  <a:pt x="19320" y="13184"/>
                  <a:pt x="18520" y="15028"/>
                  <a:pt x="17080" y="16671"/>
                </a:cubicBezTo>
                <a:close/>
              </a:path>
            </a:pathLst>
          </a:custGeom>
          <a:solidFill>
            <a:schemeClr val="accent1"/>
          </a:solidFill>
          <a:ln w="12700">
            <a:miter lim="400000"/>
          </a:ln>
        </p:spPr>
        <p:txBody>
          <a:bodyPr lIns="45719" rIns="45719" anchor="ct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sp>
        <p:nvSpPr>
          <p:cNvPr id="770" name="Shape 770"/>
          <p:cNvSpPr/>
          <p:nvPr/>
        </p:nvSpPr>
        <p:spPr>
          <a:xfrm>
            <a:off x="4872854" y="2592400"/>
            <a:ext cx="3084882" cy="166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spcBef>
                <a:spcPts val="1800"/>
              </a:spcBef>
              <a:defRPr sz="2400">
                <a:solidFill>
                  <a:srgbClr val="FFFFFF"/>
                </a:solidFill>
              </a:defRPr>
            </a:pPr>
            <a:r>
              <a:rPr dirty="0">
                <a:latin typeface="+mn-lt"/>
                <a:hlinkClick r:id="rId2"/>
              </a:rPr>
              <a:t>site2max@gmail.com</a:t>
            </a:r>
          </a:p>
          <a:p>
            <a:pPr>
              <a:spcBef>
                <a:spcPts val="1800"/>
              </a:spcBef>
              <a:defRPr sz="2400">
                <a:solidFill>
                  <a:srgbClr val="FFFFFF"/>
                </a:solidFill>
              </a:defRPr>
            </a:pPr>
            <a:r>
              <a:rPr dirty="0">
                <a:latin typeface="+mn-lt"/>
              </a:rPr>
              <a:t>+1 234 567.89.10</a:t>
            </a:r>
          </a:p>
          <a:p>
            <a:pPr>
              <a:spcBef>
                <a:spcPts val="1800"/>
              </a:spcBef>
              <a:defRPr sz="2400">
                <a:solidFill>
                  <a:srgbClr val="FFFFFF"/>
                </a:solidFill>
              </a:defRPr>
            </a:pPr>
            <a:r>
              <a:rPr dirty="0">
                <a:latin typeface="+mn-lt"/>
                <a:hlinkClick r:id="rId3"/>
              </a:rPr>
              <a:t>www.site2max.pro</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1539497" y="1076143"/>
            <a:ext cx="21610739" cy="1962076"/>
          </a:xfrm>
          <a:prstGeom prst="rect">
            <a:avLst/>
          </a:prstGeom>
        </p:spPr>
        <p:txBody>
          <a:bodyPr lIns="0" tIns="0" rIns="0" bIns="0" rtlCol="0" anchor="t">
            <a:spAutoFit/>
          </a:bodyPr>
          <a:lstStyle/>
          <a:p>
            <a:pPr>
              <a:lnSpc>
                <a:spcPts val="4693"/>
              </a:lnSpc>
            </a:pPr>
            <a:r>
              <a:rPr lang="en-US" sz="4300" b="1" spc="149" dirty="0">
                <a:solidFill>
                  <a:srgbClr val="020301"/>
                </a:solidFill>
                <a:latin typeface="Podkova ExtraBold"/>
              </a:rPr>
              <a:t>РЕКЛАМНЫЕ, ПРОДАЮЩИЕ, PR </a:t>
            </a:r>
          </a:p>
          <a:p>
            <a:pPr>
              <a:lnSpc>
                <a:spcPts val="4693"/>
              </a:lnSpc>
            </a:pPr>
            <a:r>
              <a:rPr lang="en-US" sz="4300" b="1" spc="149" dirty="0">
                <a:solidFill>
                  <a:srgbClr val="020301"/>
                </a:solidFill>
                <a:latin typeface="Podkova ExtraBold"/>
              </a:rPr>
              <a:t>И ИНФО-ПРЕЗЕНТАЦИИ ОТ “ПАНДА-КОПИРАЙТИНГ”</a:t>
            </a:r>
          </a:p>
        </p:txBody>
      </p:sp>
      <p:sp>
        <p:nvSpPr>
          <p:cNvPr id="3" name="TextBox 3"/>
          <p:cNvSpPr txBox="1"/>
          <p:nvPr/>
        </p:nvSpPr>
        <p:spPr>
          <a:xfrm>
            <a:off x="1539496" y="3002725"/>
            <a:ext cx="21803312" cy="397545"/>
          </a:xfrm>
          <a:prstGeom prst="rect">
            <a:avLst/>
          </a:prstGeom>
        </p:spPr>
        <p:txBody>
          <a:bodyPr lIns="0" tIns="0" rIns="0" bIns="0" rtlCol="0" anchor="t">
            <a:spAutoFit/>
          </a:bodyPr>
          <a:lstStyle/>
          <a:p>
            <a:pPr>
              <a:lnSpc>
                <a:spcPts val="3120"/>
              </a:lnSpc>
            </a:pPr>
            <a:r>
              <a:rPr lang="en-US" sz="2400" spc="85" dirty="0">
                <a:latin typeface="Podkova Regular Bold"/>
              </a:rPr>
              <a:t>СТОИМОСТЬ “ПОД КЛЮЧ” ОТ $90 | ЯЗЫКИ: РУССКИЙ, АНГЛИЙСКИЙ, ФРАНЦУЗСКИЙ, НЕМЕЦКИЙ</a:t>
            </a:r>
          </a:p>
        </p:txBody>
      </p:sp>
      <p:sp>
        <p:nvSpPr>
          <p:cNvPr id="4" name="AutoShape 4"/>
          <p:cNvSpPr/>
          <p:nvPr/>
        </p:nvSpPr>
        <p:spPr>
          <a:xfrm>
            <a:off x="24005584" y="2670"/>
            <a:ext cx="378416" cy="13713333"/>
          </a:xfrm>
          <a:prstGeom prst="rect">
            <a:avLst/>
          </a:prstGeom>
          <a:solidFill>
            <a:srgbClr val="FFFFFF"/>
          </a:solidFill>
        </p:spPr>
      </p:sp>
      <p:sp>
        <p:nvSpPr>
          <p:cNvPr id="5" name="AutoShape 5"/>
          <p:cNvSpPr/>
          <p:nvPr/>
        </p:nvSpPr>
        <p:spPr>
          <a:xfrm>
            <a:off x="1008819" y="620625"/>
            <a:ext cx="241856" cy="3330808"/>
          </a:xfrm>
          <a:prstGeom prst="rect">
            <a:avLst/>
          </a:prstGeom>
          <a:solidFill>
            <a:srgbClr val="FFFFFF"/>
          </a:solidFill>
        </p:spPr>
      </p:sp>
      <p:sp>
        <p:nvSpPr>
          <p:cNvPr id="6" name="TextBox 6"/>
          <p:cNvSpPr txBox="1"/>
          <p:nvPr/>
        </p:nvSpPr>
        <p:spPr>
          <a:xfrm>
            <a:off x="1906485" y="5336815"/>
            <a:ext cx="5225771" cy="872034"/>
          </a:xfrm>
          <a:prstGeom prst="rect">
            <a:avLst/>
          </a:prstGeom>
        </p:spPr>
        <p:txBody>
          <a:bodyPr lIns="0" tIns="0" rIns="0" bIns="0" rtlCol="0" anchor="t">
            <a:spAutoFit/>
          </a:bodyPr>
          <a:lstStyle/>
          <a:p>
            <a:pPr algn="ctr">
              <a:lnSpc>
                <a:spcPts val="3360"/>
              </a:lnSpc>
            </a:pPr>
            <a:r>
              <a:rPr lang="en-US" sz="2400" spc="72" dirty="0" err="1">
                <a:solidFill>
                  <a:srgbClr val="020301"/>
                </a:solidFill>
                <a:latin typeface="Podkova Regular"/>
              </a:rPr>
              <a:t>Сильный</a:t>
            </a:r>
            <a:r>
              <a:rPr lang="en-US" sz="2400" spc="72" dirty="0">
                <a:solidFill>
                  <a:srgbClr val="020301"/>
                </a:solidFill>
                <a:latin typeface="Podkova Regular"/>
              </a:rPr>
              <a:t> </a:t>
            </a:r>
            <a:r>
              <a:rPr lang="en-US" sz="2400" spc="72" dirty="0" err="1">
                <a:solidFill>
                  <a:srgbClr val="020301"/>
                </a:solidFill>
                <a:latin typeface="Podkova Regular"/>
              </a:rPr>
              <a:t>продающий</a:t>
            </a:r>
            <a:r>
              <a:rPr lang="en-US" sz="2400" spc="72" dirty="0">
                <a:solidFill>
                  <a:srgbClr val="020301"/>
                </a:solidFill>
                <a:latin typeface="Podkova Regular"/>
              </a:rPr>
              <a:t> </a:t>
            </a:r>
            <a:r>
              <a:rPr lang="en-US" sz="2400" spc="72" dirty="0" err="1">
                <a:solidFill>
                  <a:srgbClr val="020301"/>
                </a:solidFill>
                <a:latin typeface="Podkova Regular"/>
              </a:rPr>
              <a:t>текст</a:t>
            </a:r>
            <a:r>
              <a:rPr lang="en-US" sz="2400" spc="72" dirty="0">
                <a:solidFill>
                  <a:srgbClr val="020301"/>
                </a:solidFill>
                <a:latin typeface="Podkova Regular"/>
              </a:rPr>
              <a:t> в 5 </a:t>
            </a:r>
            <a:r>
              <a:rPr lang="en-US" sz="2400" spc="72" dirty="0" err="1">
                <a:solidFill>
                  <a:srgbClr val="020301"/>
                </a:solidFill>
                <a:latin typeface="Podkova Regular"/>
              </a:rPr>
              <a:t>стилях</a:t>
            </a:r>
            <a:endParaRPr lang="en-US" sz="2400" spc="72" dirty="0">
              <a:solidFill>
                <a:srgbClr val="020301"/>
              </a:solidFill>
              <a:latin typeface="Podkova Regular"/>
            </a:endParaRPr>
          </a:p>
        </p:txBody>
      </p:sp>
      <p:sp>
        <p:nvSpPr>
          <p:cNvPr id="7" name="TextBox 7"/>
          <p:cNvSpPr txBox="1"/>
          <p:nvPr/>
        </p:nvSpPr>
        <p:spPr>
          <a:xfrm>
            <a:off x="9579115" y="5336815"/>
            <a:ext cx="5225771" cy="872034"/>
          </a:xfrm>
          <a:prstGeom prst="rect">
            <a:avLst/>
          </a:prstGeom>
        </p:spPr>
        <p:txBody>
          <a:bodyPr lIns="0" tIns="0" rIns="0" bIns="0" rtlCol="0" anchor="t">
            <a:spAutoFit/>
          </a:bodyPr>
          <a:lstStyle/>
          <a:p>
            <a:pPr algn="ctr">
              <a:lnSpc>
                <a:spcPts val="3360"/>
              </a:lnSpc>
            </a:pPr>
            <a:r>
              <a:rPr lang="en-US" sz="2400" spc="72" dirty="0" err="1">
                <a:solidFill>
                  <a:srgbClr val="020301"/>
                </a:solidFill>
                <a:latin typeface="Podkova Regular"/>
              </a:rPr>
              <a:t>Подбор</a:t>
            </a:r>
            <a:r>
              <a:rPr lang="en-US" sz="2400" spc="72" dirty="0">
                <a:solidFill>
                  <a:srgbClr val="020301"/>
                </a:solidFill>
                <a:latin typeface="Podkova Regular"/>
              </a:rPr>
              <a:t> </a:t>
            </a:r>
            <a:r>
              <a:rPr lang="en-US" sz="2400" spc="72" dirty="0" err="1">
                <a:solidFill>
                  <a:srgbClr val="020301"/>
                </a:solidFill>
                <a:latin typeface="Podkova Regular"/>
              </a:rPr>
              <a:t>из</a:t>
            </a:r>
            <a:r>
              <a:rPr lang="en-US" sz="2400" spc="72" dirty="0">
                <a:solidFill>
                  <a:srgbClr val="020301"/>
                </a:solidFill>
                <a:latin typeface="Podkova Regular"/>
              </a:rPr>
              <a:t> 70 000+ </a:t>
            </a:r>
            <a:r>
              <a:rPr lang="en-US" sz="2400" spc="72" dirty="0" err="1">
                <a:solidFill>
                  <a:srgbClr val="020301"/>
                </a:solidFill>
                <a:latin typeface="Podkova Regular"/>
              </a:rPr>
              <a:t>платных</a:t>
            </a:r>
            <a:r>
              <a:rPr lang="en-US" sz="2400" spc="72" dirty="0">
                <a:solidFill>
                  <a:srgbClr val="020301"/>
                </a:solidFill>
                <a:latin typeface="Podkova Regular"/>
              </a:rPr>
              <a:t> </a:t>
            </a:r>
            <a:r>
              <a:rPr lang="en-US" sz="2400" spc="72" dirty="0" err="1">
                <a:solidFill>
                  <a:srgbClr val="020301"/>
                </a:solidFill>
                <a:latin typeface="Podkova Regular"/>
              </a:rPr>
              <a:t>лицензионных</a:t>
            </a:r>
            <a:r>
              <a:rPr lang="en-US" sz="2400" spc="72" dirty="0">
                <a:solidFill>
                  <a:srgbClr val="020301"/>
                </a:solidFill>
                <a:latin typeface="Podkova Regular"/>
              </a:rPr>
              <a:t> PRO-</a:t>
            </a:r>
            <a:r>
              <a:rPr lang="en-US" sz="2400" spc="72" dirty="0" err="1">
                <a:solidFill>
                  <a:srgbClr val="020301"/>
                </a:solidFill>
                <a:latin typeface="Podkova Regular"/>
              </a:rPr>
              <a:t>шаблонов</a:t>
            </a:r>
            <a:endParaRPr lang="en-US" sz="2400" spc="72" dirty="0">
              <a:solidFill>
                <a:srgbClr val="020301"/>
              </a:solidFill>
              <a:latin typeface="Podkova Regular"/>
            </a:endParaRPr>
          </a:p>
        </p:txBody>
      </p:sp>
      <p:sp>
        <p:nvSpPr>
          <p:cNvPr id="8" name="TextBox 8"/>
          <p:cNvSpPr txBox="1"/>
          <p:nvPr/>
        </p:nvSpPr>
        <p:spPr>
          <a:xfrm>
            <a:off x="16916725" y="5490814"/>
            <a:ext cx="5225771" cy="436017"/>
          </a:xfrm>
          <a:prstGeom prst="rect">
            <a:avLst/>
          </a:prstGeom>
        </p:spPr>
        <p:txBody>
          <a:bodyPr lIns="0" tIns="0" rIns="0" bIns="0" rtlCol="0" anchor="t">
            <a:spAutoFit/>
          </a:bodyPr>
          <a:lstStyle/>
          <a:p>
            <a:pPr>
              <a:lnSpc>
                <a:spcPts val="3360"/>
              </a:lnSpc>
            </a:pPr>
            <a:r>
              <a:rPr lang="en-US" sz="2400" spc="72" dirty="0" err="1">
                <a:solidFill>
                  <a:srgbClr val="020301"/>
                </a:solidFill>
                <a:latin typeface="Podkova Regular"/>
              </a:rPr>
              <a:t>Готовность</a:t>
            </a:r>
            <a:r>
              <a:rPr lang="en-US" sz="2400" spc="72" dirty="0">
                <a:solidFill>
                  <a:srgbClr val="020301"/>
                </a:solidFill>
                <a:latin typeface="Podkova Regular"/>
              </a:rPr>
              <a:t> </a:t>
            </a:r>
            <a:r>
              <a:rPr lang="en-US" sz="2400" spc="72" dirty="0" err="1">
                <a:solidFill>
                  <a:srgbClr val="020301"/>
                </a:solidFill>
                <a:latin typeface="Podkova Regular"/>
              </a:rPr>
              <a:t>от</a:t>
            </a:r>
            <a:r>
              <a:rPr lang="en-US" sz="2400" spc="72" dirty="0">
                <a:solidFill>
                  <a:srgbClr val="020301"/>
                </a:solidFill>
                <a:latin typeface="Podkova Regular"/>
              </a:rPr>
              <a:t> 36 </a:t>
            </a:r>
            <a:r>
              <a:rPr lang="en-US" sz="2400" spc="72" dirty="0" err="1">
                <a:solidFill>
                  <a:srgbClr val="020301"/>
                </a:solidFill>
                <a:latin typeface="Podkova Regular"/>
              </a:rPr>
              <a:t>часов</a:t>
            </a:r>
            <a:endParaRPr lang="en-US" sz="2400" spc="72"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302762" y="5058298"/>
            <a:ext cx="1350173" cy="1350173"/>
          </a:xfrm>
          <a:prstGeom prst="rect">
            <a:avLst/>
          </a:prstGeom>
        </p:spPr>
      </p:pic>
      <p:pic>
        <p:nvPicPr>
          <p:cNvPr id="10" name="Picture 10"/>
          <p:cNvPicPr>
            <a:picLocks noChangeAspect="1"/>
          </p:cNvPicPr>
          <p:nvPr/>
        </p:nvPicPr>
        <p:blipFill>
          <a:blip r:embed="rId3"/>
          <a:srcRect/>
          <a:stretch>
            <a:fillRect/>
          </a:stretch>
        </p:blipFill>
        <p:spPr>
          <a:xfrm>
            <a:off x="7881036" y="5055098"/>
            <a:ext cx="1353373" cy="1353373"/>
          </a:xfrm>
          <a:prstGeom prst="rect">
            <a:avLst/>
          </a:prstGeom>
        </p:spPr>
      </p:pic>
      <p:pic>
        <p:nvPicPr>
          <p:cNvPr id="11" name="Picture 11"/>
          <p:cNvPicPr>
            <a:picLocks noChangeAspect="1"/>
          </p:cNvPicPr>
          <p:nvPr/>
        </p:nvPicPr>
        <p:blipFill>
          <a:blip r:embed="rId4"/>
          <a:srcRect/>
          <a:stretch>
            <a:fillRect/>
          </a:stretch>
        </p:blipFill>
        <p:spPr>
          <a:xfrm>
            <a:off x="15517699" y="5009443"/>
            <a:ext cx="1399029" cy="1399029"/>
          </a:xfrm>
          <a:prstGeom prst="rect">
            <a:avLst/>
          </a:prstGeom>
        </p:spPr>
      </p:pic>
      <p:sp>
        <p:nvSpPr>
          <p:cNvPr id="12" name="TextBox 12"/>
          <p:cNvSpPr txBox="1"/>
          <p:nvPr/>
        </p:nvSpPr>
        <p:spPr>
          <a:xfrm>
            <a:off x="3515937" y="8176151"/>
            <a:ext cx="18245560" cy="1154162"/>
          </a:xfrm>
          <a:prstGeom prst="rect">
            <a:avLst/>
          </a:prstGeom>
        </p:spPr>
        <p:txBody>
          <a:bodyPr lIns="0" tIns="0" rIns="0" bIns="0" rtlCol="0" anchor="t">
            <a:spAutoFit/>
          </a:bodyPr>
          <a:lstStyle/>
          <a:p>
            <a:pPr algn="ctr">
              <a:lnSpc>
                <a:spcPts val="4480"/>
              </a:lnSpc>
            </a:pPr>
            <a:r>
              <a:rPr lang="en-US" sz="3200" spc="96" dirty="0" err="1">
                <a:solidFill>
                  <a:srgbClr val="020301"/>
                </a:solidFill>
                <a:latin typeface="Podkova Regular Bold"/>
              </a:rPr>
              <a:t>Дополнительно</a:t>
            </a:r>
            <a:r>
              <a:rPr lang="en-US" sz="3200" spc="96" dirty="0">
                <a:solidFill>
                  <a:srgbClr val="020301"/>
                </a:solidFill>
                <a:latin typeface="Podkova Regular"/>
              </a:rPr>
              <a:t>: </a:t>
            </a:r>
            <a:r>
              <a:rPr lang="en-US" sz="3200" spc="96" dirty="0" err="1">
                <a:solidFill>
                  <a:srgbClr val="020301"/>
                </a:solidFill>
                <a:latin typeface="Podkova Regular"/>
              </a:rPr>
              <a:t>оформление</a:t>
            </a:r>
            <a:r>
              <a:rPr lang="en-US" sz="3200" spc="96" dirty="0">
                <a:solidFill>
                  <a:srgbClr val="020301"/>
                </a:solidFill>
                <a:latin typeface="Podkova Regular"/>
              </a:rPr>
              <a:t> </a:t>
            </a:r>
            <a:r>
              <a:rPr lang="en-US" sz="3200" spc="96" dirty="0" err="1">
                <a:solidFill>
                  <a:srgbClr val="020301"/>
                </a:solidFill>
                <a:latin typeface="Podkova Regular"/>
              </a:rPr>
              <a:t>под</a:t>
            </a:r>
            <a:r>
              <a:rPr lang="en-US" sz="3200" spc="96" dirty="0">
                <a:solidFill>
                  <a:srgbClr val="020301"/>
                </a:solidFill>
                <a:latin typeface="Podkova Regular"/>
              </a:rPr>
              <a:t> </a:t>
            </a:r>
            <a:r>
              <a:rPr lang="en-US" sz="3200" spc="96" dirty="0" err="1">
                <a:solidFill>
                  <a:srgbClr val="020301"/>
                </a:solidFill>
                <a:latin typeface="Podkova Regular"/>
              </a:rPr>
              <a:t>брендбук</a:t>
            </a:r>
            <a:r>
              <a:rPr lang="en-US" sz="3200" spc="96" dirty="0">
                <a:solidFill>
                  <a:srgbClr val="020301"/>
                </a:solidFill>
                <a:latin typeface="Podkova Regular"/>
              </a:rPr>
              <a:t> </a:t>
            </a:r>
            <a:r>
              <a:rPr lang="en-US" sz="3200" spc="96" dirty="0" err="1">
                <a:solidFill>
                  <a:srgbClr val="020301"/>
                </a:solidFill>
                <a:latin typeface="Podkova Regular"/>
              </a:rPr>
              <a:t>компании</a:t>
            </a:r>
            <a:r>
              <a:rPr lang="en-US" sz="3200" spc="96" dirty="0">
                <a:solidFill>
                  <a:srgbClr val="020301"/>
                </a:solidFill>
                <a:latin typeface="Podkova Regular"/>
              </a:rPr>
              <a:t> </a:t>
            </a:r>
            <a:r>
              <a:rPr lang="en-US" sz="3200" spc="96" dirty="0" err="1">
                <a:solidFill>
                  <a:srgbClr val="020301"/>
                </a:solidFill>
                <a:latin typeface="Podkova Regular"/>
              </a:rPr>
              <a:t>или</a:t>
            </a:r>
            <a:r>
              <a:rPr lang="en-US" sz="3200" spc="96" dirty="0">
                <a:solidFill>
                  <a:srgbClr val="020301"/>
                </a:solidFill>
                <a:latin typeface="Podkova Regular"/>
              </a:rPr>
              <a:t> </a:t>
            </a:r>
            <a:r>
              <a:rPr lang="en-US" sz="3200" spc="96" dirty="0" err="1">
                <a:solidFill>
                  <a:srgbClr val="020301"/>
                </a:solidFill>
                <a:latin typeface="Podkova Regular"/>
              </a:rPr>
              <a:t>подбор</a:t>
            </a:r>
            <a:r>
              <a:rPr lang="en-US" sz="3200" spc="96" dirty="0">
                <a:solidFill>
                  <a:srgbClr val="020301"/>
                </a:solidFill>
                <a:latin typeface="Podkova Regular"/>
              </a:rPr>
              <a:t> </a:t>
            </a:r>
            <a:r>
              <a:rPr lang="en-US" sz="3200" spc="96" dirty="0" err="1">
                <a:solidFill>
                  <a:srgbClr val="020301"/>
                </a:solidFill>
                <a:latin typeface="Podkova Regular"/>
              </a:rPr>
              <a:t>сочетаний</a:t>
            </a:r>
            <a:r>
              <a:rPr lang="en-US" sz="3200" spc="96" dirty="0">
                <a:solidFill>
                  <a:srgbClr val="020301"/>
                </a:solidFill>
                <a:latin typeface="Podkova Regular"/>
              </a:rPr>
              <a:t> </a:t>
            </a:r>
            <a:r>
              <a:rPr lang="en-US" sz="3200" spc="96" dirty="0" err="1">
                <a:solidFill>
                  <a:srgbClr val="020301"/>
                </a:solidFill>
                <a:latin typeface="Podkova Regular"/>
              </a:rPr>
              <a:t>цветов</a:t>
            </a:r>
            <a:r>
              <a:rPr lang="en-US" sz="3200" spc="96" dirty="0">
                <a:solidFill>
                  <a:srgbClr val="020301"/>
                </a:solidFill>
                <a:latin typeface="Podkova Regular"/>
              </a:rPr>
              <a:t> </a:t>
            </a:r>
            <a:r>
              <a:rPr lang="en-US" sz="3200" spc="96" dirty="0" err="1">
                <a:solidFill>
                  <a:srgbClr val="020301"/>
                </a:solidFill>
                <a:latin typeface="Podkova Regular"/>
              </a:rPr>
              <a:t>для</a:t>
            </a:r>
            <a:r>
              <a:rPr lang="en-US" sz="3200" spc="96" dirty="0">
                <a:solidFill>
                  <a:srgbClr val="020301"/>
                </a:solidFill>
                <a:latin typeface="Podkova Regular"/>
              </a:rPr>
              <a:t> </a:t>
            </a:r>
            <a:r>
              <a:rPr lang="en-US" sz="3200" spc="96" dirty="0" err="1">
                <a:solidFill>
                  <a:srgbClr val="020301"/>
                </a:solidFill>
                <a:latin typeface="Podkova Regular"/>
              </a:rPr>
              <a:t>создания</a:t>
            </a:r>
            <a:r>
              <a:rPr lang="en-US" sz="3200" spc="96" dirty="0">
                <a:solidFill>
                  <a:srgbClr val="020301"/>
                </a:solidFill>
                <a:latin typeface="Podkova Regular"/>
              </a:rPr>
              <a:t> </a:t>
            </a:r>
            <a:r>
              <a:rPr lang="en-US" sz="3200" spc="96" dirty="0" err="1">
                <a:solidFill>
                  <a:srgbClr val="020301"/>
                </a:solidFill>
                <a:latin typeface="Podkova Regular"/>
              </a:rPr>
              <a:t>вашего</a:t>
            </a:r>
            <a:r>
              <a:rPr lang="en-US" sz="3200" spc="96" dirty="0">
                <a:solidFill>
                  <a:srgbClr val="020301"/>
                </a:solidFill>
                <a:latin typeface="Podkova Regular"/>
              </a:rPr>
              <a:t> </a:t>
            </a:r>
            <a:r>
              <a:rPr lang="en-US" sz="3200" spc="96" dirty="0" err="1">
                <a:solidFill>
                  <a:srgbClr val="020301"/>
                </a:solidFill>
                <a:latin typeface="Podkova Regular"/>
              </a:rPr>
              <a:t>фирстиля</a:t>
            </a:r>
            <a:r>
              <a:rPr lang="en-US" sz="3200" spc="96" dirty="0">
                <a:solidFill>
                  <a:srgbClr val="020301"/>
                </a:solidFill>
                <a:latin typeface="Podkova Regular"/>
              </a:rPr>
              <a:t> и </a:t>
            </a:r>
            <a:r>
              <a:rPr lang="en-US" sz="3200" spc="96" dirty="0" err="1">
                <a:solidFill>
                  <a:srgbClr val="020301"/>
                </a:solidFill>
                <a:latin typeface="Podkova Regular"/>
              </a:rPr>
              <a:t>оформления</a:t>
            </a:r>
            <a:r>
              <a:rPr lang="en-US" sz="3200" spc="96" dirty="0">
                <a:solidFill>
                  <a:srgbClr val="020301"/>
                </a:solidFill>
                <a:latin typeface="Podkova Regular"/>
              </a:rPr>
              <a:t> </a:t>
            </a:r>
          </a:p>
        </p:txBody>
      </p:sp>
      <p:sp>
        <p:nvSpPr>
          <p:cNvPr id="13" name="AutoShape 13"/>
          <p:cNvSpPr/>
          <p:nvPr/>
        </p:nvSpPr>
        <p:spPr>
          <a:xfrm rot="5400000">
            <a:off x="11832767" y="-1339872"/>
            <a:ext cx="340056" cy="24005584"/>
          </a:xfrm>
          <a:prstGeom prst="rect">
            <a:avLst/>
          </a:prstGeom>
          <a:solidFill>
            <a:srgbClr val="FFFFFF"/>
          </a:solidFill>
        </p:spPr>
      </p:sp>
      <p:sp>
        <p:nvSpPr>
          <p:cNvPr id="14" name="TextBox 14"/>
          <p:cNvSpPr txBox="1"/>
          <p:nvPr/>
        </p:nvSpPr>
        <p:spPr>
          <a:xfrm>
            <a:off x="14420396" y="10983933"/>
            <a:ext cx="9774397" cy="2687915"/>
          </a:xfrm>
          <a:prstGeom prst="rect">
            <a:avLst/>
          </a:prstGeom>
        </p:spPr>
        <p:txBody>
          <a:bodyPr wrap="square" lIns="0" tIns="0" rIns="0" bIns="0" rtlCol="0" anchor="t">
            <a:spAutoFit/>
          </a:bodyPr>
          <a:lstStyle/>
          <a:p>
            <a:pPr algn="ctr">
              <a:lnSpc>
                <a:spcPts val="3360"/>
              </a:lnSpc>
            </a:pPr>
            <a:endParaRPr/>
          </a:p>
          <a:p>
            <a:pPr algn="ctr"/>
            <a:r>
              <a:rPr lang="en-US" sz="2400" spc="72" dirty="0">
                <a:solidFill>
                  <a:srgbClr val="020301"/>
                </a:solidFill>
                <a:latin typeface="Podkova Regular"/>
              </a:rPr>
              <a:t>customers@petr-panda.ru    </a:t>
            </a:r>
            <a:endParaRPr lang="en-US" sz="2400" spc="72" dirty="0" smtClean="0">
              <a:solidFill>
                <a:srgbClr val="020301"/>
              </a:solidFill>
              <a:latin typeface="Podkova Regular"/>
            </a:endParaRPr>
          </a:p>
          <a:p>
            <a:pPr algn="ctr"/>
            <a:r>
              <a:rPr lang="en-US" sz="2400" spc="72" dirty="0" err="1" smtClean="0">
                <a:latin typeface="Podkova Regular Bold"/>
              </a:rPr>
              <a:t>Главный</a:t>
            </a:r>
            <a:r>
              <a:rPr lang="en-US" sz="2400" spc="72" dirty="0" smtClean="0">
                <a:latin typeface="Podkova Regular Bold"/>
              </a:rPr>
              <a:t> </a:t>
            </a:r>
            <a:r>
              <a:rPr lang="en-US" sz="2400" spc="72" dirty="0" err="1">
                <a:latin typeface="Podkova Regular Bold"/>
              </a:rPr>
              <a:t>сайт</a:t>
            </a:r>
            <a:r>
              <a:rPr lang="en-US" sz="2400" spc="72" dirty="0">
                <a:latin typeface="Podkova Regular Bold"/>
              </a:rPr>
              <a:t> </a:t>
            </a:r>
            <a:r>
              <a:rPr lang="en-US" sz="2400" spc="72" dirty="0" err="1">
                <a:latin typeface="Podkova Regular Bold"/>
              </a:rPr>
              <a:t>проекта</a:t>
            </a:r>
            <a:r>
              <a:rPr lang="en-US" sz="2400" spc="72" dirty="0">
                <a:latin typeface="Podkova Regular Bold"/>
              </a:rPr>
              <a:t>: petr-panda.ru</a:t>
            </a:r>
          </a:p>
        </p:txBody>
      </p:sp>
      <p:pic>
        <p:nvPicPr>
          <p:cNvPr id="15" name="Picture 15"/>
          <p:cNvPicPr>
            <a:picLocks noChangeAspect="1"/>
          </p:cNvPicPr>
          <p:nvPr/>
        </p:nvPicPr>
        <p:blipFill>
          <a:blip r:embed="rId5"/>
          <a:srcRect/>
          <a:stretch>
            <a:fillRect/>
          </a:stretch>
        </p:blipFill>
        <p:spPr>
          <a:xfrm>
            <a:off x="13779480" y="11245931"/>
            <a:ext cx="2050811" cy="2050811"/>
          </a:xfrm>
          <a:prstGeom prst="rect">
            <a:avLst/>
          </a:prstGeom>
        </p:spPr>
      </p:pic>
      <p:pic>
        <p:nvPicPr>
          <p:cNvPr id="16" name="Picture 16"/>
          <p:cNvPicPr>
            <a:picLocks noChangeAspect="1"/>
          </p:cNvPicPr>
          <p:nvPr/>
        </p:nvPicPr>
        <p:blipFill>
          <a:blip r:embed="rId6"/>
          <a:srcRect/>
          <a:stretch>
            <a:fillRect/>
          </a:stretch>
        </p:blipFill>
        <p:spPr>
          <a:xfrm>
            <a:off x="977846" y="7410075"/>
            <a:ext cx="2720869" cy="2720869"/>
          </a:xfrm>
          <a:prstGeom prst="rect">
            <a:avLst/>
          </a:prstGeom>
        </p:spPr>
      </p:pic>
      <p:sp>
        <p:nvSpPr>
          <p:cNvPr id="17" name="TextBox 17"/>
          <p:cNvSpPr txBox="1"/>
          <p:nvPr/>
        </p:nvSpPr>
        <p:spPr>
          <a:xfrm>
            <a:off x="2529187" y="11813764"/>
            <a:ext cx="9206139" cy="872034"/>
          </a:xfrm>
          <a:prstGeom prst="rect">
            <a:avLst/>
          </a:prstGeom>
        </p:spPr>
        <p:txBody>
          <a:bodyPr lIns="0" tIns="0" rIns="0" bIns="0" rtlCol="0" anchor="t">
            <a:spAutoFit/>
          </a:bodyPr>
          <a:lstStyle/>
          <a:p>
            <a:pPr algn="ctr">
              <a:lnSpc>
                <a:spcPts val="3360"/>
              </a:lnSpc>
            </a:pPr>
            <a:r>
              <a:rPr lang="en-US" sz="2400" spc="72" dirty="0" err="1">
                <a:solidFill>
                  <a:srgbClr val="020301"/>
                </a:solidFill>
                <a:latin typeface="Podkova Regular"/>
              </a:rPr>
              <a:t>Также</a:t>
            </a:r>
            <a:r>
              <a:rPr lang="en-US" sz="2400" spc="72" dirty="0">
                <a:solidFill>
                  <a:srgbClr val="020301"/>
                </a:solidFill>
                <a:latin typeface="Podkova Regular"/>
              </a:rPr>
              <a:t> “</a:t>
            </a:r>
            <a:r>
              <a:rPr lang="en-US" sz="2400" spc="72" dirty="0" err="1">
                <a:solidFill>
                  <a:srgbClr val="020301"/>
                </a:solidFill>
                <a:latin typeface="Podkova Regular"/>
              </a:rPr>
              <a:t>под</a:t>
            </a:r>
            <a:r>
              <a:rPr lang="en-US" sz="2400" spc="72" dirty="0">
                <a:solidFill>
                  <a:srgbClr val="020301"/>
                </a:solidFill>
                <a:latin typeface="Podkova Regular"/>
              </a:rPr>
              <a:t> </a:t>
            </a:r>
            <a:r>
              <a:rPr lang="en-US" sz="2400" spc="72" dirty="0" err="1">
                <a:solidFill>
                  <a:srgbClr val="020301"/>
                </a:solidFill>
                <a:latin typeface="Podkova Regular"/>
              </a:rPr>
              <a:t>ключ</a:t>
            </a:r>
            <a:r>
              <a:rPr lang="en-US" sz="2400" spc="72" dirty="0">
                <a:solidFill>
                  <a:srgbClr val="020301"/>
                </a:solidFill>
                <a:latin typeface="Podkova Regular"/>
              </a:rPr>
              <a:t>”: </a:t>
            </a:r>
            <a:r>
              <a:rPr lang="en-US" sz="2400" spc="72" dirty="0" err="1">
                <a:solidFill>
                  <a:srgbClr val="020301"/>
                </a:solidFill>
                <a:latin typeface="Podkova Regular"/>
              </a:rPr>
              <a:t>маркетинг-кит</a:t>
            </a:r>
            <a:r>
              <a:rPr lang="en-US" sz="2400" spc="72" dirty="0">
                <a:solidFill>
                  <a:srgbClr val="020301"/>
                </a:solidFill>
                <a:latin typeface="Podkova Regular"/>
              </a:rPr>
              <a:t>, </a:t>
            </a:r>
            <a:r>
              <a:rPr lang="en-US" sz="2400" spc="72" dirty="0" err="1">
                <a:solidFill>
                  <a:srgbClr val="020301"/>
                </a:solidFill>
                <a:latin typeface="Podkova Regular"/>
              </a:rPr>
              <a:t>брошюры</a:t>
            </a:r>
            <a:r>
              <a:rPr lang="en-US" sz="2400" spc="72" dirty="0">
                <a:solidFill>
                  <a:srgbClr val="020301"/>
                </a:solidFill>
                <a:latin typeface="Podkova Regular"/>
              </a:rPr>
              <a:t>,, White Paper, </a:t>
            </a:r>
            <a:r>
              <a:rPr lang="en-US" sz="2400" spc="72" dirty="0" err="1">
                <a:solidFill>
                  <a:srgbClr val="020301"/>
                </a:solidFill>
                <a:latin typeface="Podkova Regular"/>
              </a:rPr>
              <a:t>буклеты</a:t>
            </a:r>
            <a:r>
              <a:rPr lang="en-US" sz="2400" spc="72" dirty="0">
                <a:solidFill>
                  <a:srgbClr val="020301"/>
                </a:solidFill>
                <a:latin typeface="Podkova Regular"/>
              </a:rPr>
              <a:t>, </a:t>
            </a:r>
            <a:r>
              <a:rPr lang="en-US" sz="2400" spc="72" dirty="0" err="1">
                <a:solidFill>
                  <a:srgbClr val="020301"/>
                </a:solidFill>
                <a:latin typeface="Podkova Regular"/>
              </a:rPr>
              <a:t>коммерческие</a:t>
            </a:r>
            <a:r>
              <a:rPr lang="en-US" sz="2400" spc="72" dirty="0">
                <a:solidFill>
                  <a:srgbClr val="020301"/>
                </a:solidFill>
                <a:latin typeface="Podkova Regular"/>
              </a:rPr>
              <a:t> </a:t>
            </a:r>
            <a:r>
              <a:rPr lang="en-US" sz="2400" spc="72" dirty="0" err="1">
                <a:solidFill>
                  <a:srgbClr val="020301"/>
                </a:solidFill>
                <a:latin typeface="Podkova Regular"/>
              </a:rPr>
              <a:t>предложения</a:t>
            </a:r>
            <a:endParaRPr lang="en-US" sz="2400" spc="72"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377121" y="11318130"/>
            <a:ext cx="2008717" cy="200871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1539497" y="1076143"/>
            <a:ext cx="21610739" cy="2564805"/>
          </a:xfrm>
          <a:prstGeom prst="rect">
            <a:avLst/>
          </a:prstGeom>
        </p:spPr>
        <p:txBody>
          <a:bodyPr lIns="0" tIns="0" rIns="0" bIns="0" rtlCol="0" anchor="t">
            <a:spAutoFit/>
          </a:bodyPr>
          <a:lstStyle/>
          <a:p>
            <a:pPr>
              <a:lnSpc>
                <a:spcPts val="4693"/>
              </a:lnSpc>
            </a:pPr>
            <a:r>
              <a:rPr lang="en-US" sz="4300" b="1" spc="149" dirty="0" smtClean="0">
                <a:solidFill>
                  <a:srgbClr val="020301"/>
                </a:solidFill>
                <a:latin typeface="Podkova ExtraBold"/>
              </a:rPr>
              <a:t>THE ADVERTISING, MARKETING, PR, AND INFO-PRESENTATIONS BY PANDA COPYWRITING PROJECT</a:t>
            </a:r>
            <a:endParaRPr lang="ru-RU" sz="4300" b="1" dirty="0" smtClean="0"/>
          </a:p>
          <a:p>
            <a:pPr>
              <a:lnSpc>
                <a:spcPts val="4693"/>
              </a:lnSpc>
            </a:pPr>
            <a:endParaRPr lang="en-US" sz="4300" spc="149" dirty="0">
              <a:solidFill>
                <a:srgbClr val="020301"/>
              </a:solidFill>
              <a:latin typeface="Podkova ExtraBold"/>
            </a:endParaRPr>
          </a:p>
        </p:txBody>
      </p:sp>
      <p:sp>
        <p:nvSpPr>
          <p:cNvPr id="3" name="TextBox 3"/>
          <p:cNvSpPr txBox="1"/>
          <p:nvPr/>
        </p:nvSpPr>
        <p:spPr>
          <a:xfrm>
            <a:off x="1539496" y="3002725"/>
            <a:ext cx="21803312" cy="397545"/>
          </a:xfrm>
          <a:prstGeom prst="rect">
            <a:avLst/>
          </a:prstGeom>
        </p:spPr>
        <p:txBody>
          <a:bodyPr lIns="0" tIns="0" rIns="0" bIns="0" rtlCol="0" anchor="t">
            <a:spAutoFit/>
          </a:bodyPr>
          <a:lstStyle/>
          <a:p>
            <a:pPr>
              <a:lnSpc>
                <a:spcPts val="3120"/>
              </a:lnSpc>
            </a:pPr>
            <a:r>
              <a:rPr lang="en-US" sz="2400" spc="85" dirty="0" smtClean="0">
                <a:latin typeface="Podkova Regular Bold"/>
              </a:rPr>
              <a:t>A TURNKEY COST STARTS AT $</a:t>
            </a:r>
            <a:r>
              <a:rPr lang="en-US" sz="2400" spc="85" dirty="0">
                <a:latin typeface="Podkova Regular Bold"/>
              </a:rPr>
              <a:t>90 | </a:t>
            </a:r>
            <a:r>
              <a:rPr lang="en-US" sz="2400" spc="85" dirty="0" smtClean="0">
                <a:latin typeface="Podkova Regular Bold"/>
              </a:rPr>
              <a:t>LANGUAGES: RUSSIAN, ENGLISH, FRENCH, AND GERMAN</a:t>
            </a:r>
            <a:endParaRPr lang="en-US" sz="2400" spc="85" dirty="0">
              <a:latin typeface="Podkova Regular Bold"/>
            </a:endParaRPr>
          </a:p>
        </p:txBody>
      </p:sp>
      <p:sp>
        <p:nvSpPr>
          <p:cNvPr id="4" name="AutoShape 4"/>
          <p:cNvSpPr/>
          <p:nvPr/>
        </p:nvSpPr>
        <p:spPr>
          <a:xfrm>
            <a:off x="24005584" y="2670"/>
            <a:ext cx="378416" cy="13713333"/>
          </a:xfrm>
          <a:prstGeom prst="rect">
            <a:avLst/>
          </a:prstGeom>
          <a:solidFill>
            <a:srgbClr val="FFFFFF"/>
          </a:solidFill>
        </p:spPr>
      </p:sp>
      <p:sp>
        <p:nvSpPr>
          <p:cNvPr id="5" name="AutoShape 5"/>
          <p:cNvSpPr/>
          <p:nvPr/>
        </p:nvSpPr>
        <p:spPr>
          <a:xfrm>
            <a:off x="1008819" y="620625"/>
            <a:ext cx="241856" cy="3330808"/>
          </a:xfrm>
          <a:prstGeom prst="rect">
            <a:avLst/>
          </a:prstGeom>
          <a:solidFill>
            <a:srgbClr val="FFFFFF"/>
          </a:solidFill>
        </p:spPr>
      </p:sp>
      <p:sp>
        <p:nvSpPr>
          <p:cNvPr id="6" name="TextBox 6"/>
          <p:cNvSpPr txBox="1"/>
          <p:nvPr/>
        </p:nvSpPr>
        <p:spPr>
          <a:xfrm>
            <a:off x="1906485" y="5336815"/>
            <a:ext cx="5225771" cy="436017"/>
          </a:xfrm>
          <a:prstGeom prst="rect">
            <a:avLst/>
          </a:prstGeom>
        </p:spPr>
        <p:txBody>
          <a:bodyPr lIns="0" tIns="0" rIns="0" bIns="0" rtlCol="0" anchor="t">
            <a:spAutoFit/>
          </a:bodyPr>
          <a:lstStyle/>
          <a:p>
            <a:pPr algn="ctr">
              <a:lnSpc>
                <a:spcPts val="3360"/>
              </a:lnSpc>
            </a:pPr>
            <a:r>
              <a:rPr lang="en-US" sz="2400" spc="72" dirty="0" smtClean="0">
                <a:solidFill>
                  <a:srgbClr val="020301"/>
                </a:solidFill>
                <a:latin typeface="Podkova Regular"/>
              </a:rPr>
              <a:t>5 styles of the powerful selling texts</a:t>
            </a:r>
            <a:endParaRPr lang="en-US" sz="2400" spc="72" dirty="0">
              <a:solidFill>
                <a:srgbClr val="020301"/>
              </a:solidFill>
              <a:latin typeface="Podkova Regular"/>
            </a:endParaRPr>
          </a:p>
        </p:txBody>
      </p:sp>
      <p:sp>
        <p:nvSpPr>
          <p:cNvPr id="7" name="TextBox 7"/>
          <p:cNvSpPr txBox="1"/>
          <p:nvPr/>
        </p:nvSpPr>
        <p:spPr>
          <a:xfrm>
            <a:off x="9579115" y="5336813"/>
            <a:ext cx="5225771" cy="872034"/>
          </a:xfrm>
          <a:prstGeom prst="rect">
            <a:avLst/>
          </a:prstGeom>
        </p:spPr>
        <p:txBody>
          <a:bodyPr lIns="0" tIns="0" rIns="0" bIns="0" rtlCol="0" anchor="t">
            <a:spAutoFit/>
          </a:bodyPr>
          <a:lstStyle/>
          <a:p>
            <a:pPr algn="ctr">
              <a:lnSpc>
                <a:spcPts val="3360"/>
              </a:lnSpc>
            </a:pPr>
            <a:r>
              <a:rPr lang="en-US" sz="2400" spc="72" dirty="0" smtClean="0">
                <a:solidFill>
                  <a:srgbClr val="020301"/>
                </a:solidFill>
                <a:latin typeface="Podkova Regular"/>
              </a:rPr>
              <a:t>A selection of 70,000+ paid licensed PRO templates</a:t>
            </a:r>
            <a:endParaRPr lang="en-US" sz="2400" spc="72" dirty="0">
              <a:solidFill>
                <a:srgbClr val="020301"/>
              </a:solidFill>
              <a:latin typeface="Podkova Regular"/>
            </a:endParaRPr>
          </a:p>
        </p:txBody>
      </p:sp>
      <p:sp>
        <p:nvSpPr>
          <p:cNvPr id="8" name="TextBox 8"/>
          <p:cNvSpPr txBox="1"/>
          <p:nvPr/>
        </p:nvSpPr>
        <p:spPr>
          <a:xfrm>
            <a:off x="16916725" y="5490814"/>
            <a:ext cx="5225771" cy="436017"/>
          </a:xfrm>
          <a:prstGeom prst="rect">
            <a:avLst/>
          </a:prstGeom>
        </p:spPr>
        <p:txBody>
          <a:bodyPr lIns="0" tIns="0" rIns="0" bIns="0" rtlCol="0" anchor="t">
            <a:spAutoFit/>
          </a:bodyPr>
          <a:lstStyle/>
          <a:p>
            <a:pPr>
              <a:lnSpc>
                <a:spcPts val="3360"/>
              </a:lnSpc>
            </a:pPr>
            <a:r>
              <a:rPr lang="en-US" sz="2400" spc="72" dirty="0" smtClean="0">
                <a:solidFill>
                  <a:srgbClr val="020301"/>
                </a:solidFill>
                <a:latin typeface="Podkova Regular"/>
              </a:rPr>
              <a:t>An availability from 36 hours</a:t>
            </a:r>
            <a:endParaRPr lang="en-US" sz="2400" spc="72"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302762" y="5058298"/>
            <a:ext cx="1350173" cy="1350173"/>
          </a:xfrm>
          <a:prstGeom prst="rect">
            <a:avLst/>
          </a:prstGeom>
        </p:spPr>
      </p:pic>
      <p:pic>
        <p:nvPicPr>
          <p:cNvPr id="10" name="Picture 10"/>
          <p:cNvPicPr>
            <a:picLocks noChangeAspect="1"/>
          </p:cNvPicPr>
          <p:nvPr/>
        </p:nvPicPr>
        <p:blipFill>
          <a:blip r:embed="rId3"/>
          <a:srcRect/>
          <a:stretch>
            <a:fillRect/>
          </a:stretch>
        </p:blipFill>
        <p:spPr>
          <a:xfrm>
            <a:off x="7881036" y="5055098"/>
            <a:ext cx="1353373" cy="1353373"/>
          </a:xfrm>
          <a:prstGeom prst="rect">
            <a:avLst/>
          </a:prstGeom>
        </p:spPr>
      </p:pic>
      <p:pic>
        <p:nvPicPr>
          <p:cNvPr id="11" name="Picture 11"/>
          <p:cNvPicPr>
            <a:picLocks noChangeAspect="1"/>
          </p:cNvPicPr>
          <p:nvPr/>
        </p:nvPicPr>
        <p:blipFill>
          <a:blip r:embed="rId4"/>
          <a:srcRect/>
          <a:stretch>
            <a:fillRect/>
          </a:stretch>
        </p:blipFill>
        <p:spPr>
          <a:xfrm>
            <a:off x="15517699" y="5009443"/>
            <a:ext cx="1399029" cy="1399029"/>
          </a:xfrm>
          <a:prstGeom prst="rect">
            <a:avLst/>
          </a:prstGeom>
        </p:spPr>
      </p:pic>
      <p:sp>
        <p:nvSpPr>
          <p:cNvPr id="12" name="TextBox 12"/>
          <p:cNvSpPr txBox="1"/>
          <p:nvPr/>
        </p:nvSpPr>
        <p:spPr>
          <a:xfrm>
            <a:off x="3515937" y="8176151"/>
            <a:ext cx="18245560" cy="1154162"/>
          </a:xfrm>
          <a:prstGeom prst="rect">
            <a:avLst/>
          </a:prstGeom>
        </p:spPr>
        <p:txBody>
          <a:bodyPr lIns="0" tIns="0" rIns="0" bIns="0" rtlCol="0" anchor="t">
            <a:spAutoFit/>
          </a:bodyPr>
          <a:lstStyle/>
          <a:p>
            <a:pPr algn="ctr">
              <a:lnSpc>
                <a:spcPts val="4480"/>
              </a:lnSpc>
            </a:pPr>
            <a:r>
              <a:rPr lang="en-US" sz="3200" spc="96" dirty="0" smtClean="0">
                <a:solidFill>
                  <a:srgbClr val="020301"/>
                </a:solidFill>
                <a:latin typeface="Podkova Regular Bold"/>
              </a:rPr>
              <a:t>Additionally: design for a company’s brand book or selection of color combinations to create your corporate identity and design</a:t>
            </a:r>
            <a:endParaRPr lang="en-US" sz="3200" spc="96" dirty="0">
              <a:solidFill>
                <a:srgbClr val="020301"/>
              </a:solidFill>
              <a:latin typeface="Podkova Regular"/>
            </a:endParaRPr>
          </a:p>
        </p:txBody>
      </p:sp>
      <p:sp>
        <p:nvSpPr>
          <p:cNvPr id="13" name="AutoShape 13"/>
          <p:cNvSpPr/>
          <p:nvPr/>
        </p:nvSpPr>
        <p:spPr>
          <a:xfrm rot="5400000">
            <a:off x="11832767" y="-1339872"/>
            <a:ext cx="340056" cy="24005584"/>
          </a:xfrm>
          <a:prstGeom prst="rect">
            <a:avLst/>
          </a:prstGeom>
          <a:solidFill>
            <a:srgbClr val="FFFFFF"/>
          </a:solidFill>
        </p:spPr>
      </p:sp>
      <p:sp>
        <p:nvSpPr>
          <p:cNvPr id="14" name="TextBox 14"/>
          <p:cNvSpPr txBox="1"/>
          <p:nvPr/>
        </p:nvSpPr>
        <p:spPr>
          <a:xfrm>
            <a:off x="14420396" y="10983932"/>
            <a:ext cx="9774397" cy="2821285"/>
          </a:xfrm>
          <a:prstGeom prst="rect">
            <a:avLst/>
          </a:prstGeom>
        </p:spPr>
        <p:txBody>
          <a:bodyPr lIns="0" tIns="0" rIns="0" bIns="0" rtlCol="0" anchor="t">
            <a:spAutoFit/>
          </a:bodyPr>
          <a:lstStyle/>
          <a:p>
            <a:pPr algn="ctr">
              <a:lnSpc>
                <a:spcPts val="3360"/>
              </a:lnSpc>
            </a:pPr>
            <a:endParaRPr/>
          </a:p>
          <a:p>
            <a:pPr algn="ctr">
              <a:lnSpc>
                <a:spcPts val="3360"/>
              </a:lnSpc>
            </a:pPr>
            <a:r>
              <a:rPr lang="en-US" sz="2400" spc="72" dirty="0">
                <a:solidFill>
                  <a:srgbClr val="020301"/>
                </a:solidFill>
                <a:latin typeface="Podkova Regular"/>
              </a:rPr>
              <a:t>customers@petr-panda.ru    </a:t>
            </a:r>
          </a:p>
          <a:p>
            <a:pPr algn="ctr">
              <a:lnSpc>
                <a:spcPts val="3360"/>
              </a:lnSpc>
            </a:pPr>
            <a:r>
              <a:rPr lang="en-US" sz="2400" spc="72" dirty="0" smtClean="0">
                <a:latin typeface="Podkova Regular Bold"/>
              </a:rPr>
              <a:t>The </a:t>
            </a:r>
            <a:r>
              <a:rPr lang="en-US" sz="2400" spc="72" dirty="0" smtClean="0">
                <a:latin typeface="Podkova Regular Bold"/>
              </a:rPr>
              <a:t>main project’s website: </a:t>
            </a:r>
            <a:r>
              <a:rPr lang="en-US" sz="2400" spc="72" dirty="0">
                <a:latin typeface="Podkova Regular Bold"/>
              </a:rPr>
              <a:t>petr-panda.ru</a:t>
            </a:r>
          </a:p>
        </p:txBody>
      </p:sp>
      <p:pic>
        <p:nvPicPr>
          <p:cNvPr id="15" name="Picture 15"/>
          <p:cNvPicPr>
            <a:picLocks noChangeAspect="1"/>
          </p:cNvPicPr>
          <p:nvPr/>
        </p:nvPicPr>
        <p:blipFill>
          <a:blip r:embed="rId5"/>
          <a:srcRect/>
          <a:stretch>
            <a:fillRect/>
          </a:stretch>
        </p:blipFill>
        <p:spPr>
          <a:xfrm>
            <a:off x="13779480" y="11245931"/>
            <a:ext cx="2050811" cy="2050811"/>
          </a:xfrm>
          <a:prstGeom prst="rect">
            <a:avLst/>
          </a:prstGeom>
        </p:spPr>
      </p:pic>
      <p:pic>
        <p:nvPicPr>
          <p:cNvPr id="16" name="Picture 16"/>
          <p:cNvPicPr>
            <a:picLocks noChangeAspect="1"/>
          </p:cNvPicPr>
          <p:nvPr/>
        </p:nvPicPr>
        <p:blipFill>
          <a:blip r:embed="rId6"/>
          <a:srcRect/>
          <a:stretch>
            <a:fillRect/>
          </a:stretch>
        </p:blipFill>
        <p:spPr>
          <a:xfrm>
            <a:off x="977846" y="7410075"/>
            <a:ext cx="2720869" cy="2720869"/>
          </a:xfrm>
          <a:prstGeom prst="rect">
            <a:avLst/>
          </a:prstGeom>
        </p:spPr>
      </p:pic>
      <p:sp>
        <p:nvSpPr>
          <p:cNvPr id="17" name="TextBox 17"/>
          <p:cNvSpPr txBox="1"/>
          <p:nvPr/>
        </p:nvSpPr>
        <p:spPr>
          <a:xfrm>
            <a:off x="2529187" y="11813764"/>
            <a:ext cx="9206139" cy="872034"/>
          </a:xfrm>
          <a:prstGeom prst="rect">
            <a:avLst/>
          </a:prstGeom>
        </p:spPr>
        <p:txBody>
          <a:bodyPr lIns="0" tIns="0" rIns="0" bIns="0" rtlCol="0" anchor="t">
            <a:spAutoFit/>
          </a:bodyPr>
          <a:lstStyle/>
          <a:p>
            <a:pPr algn="ctr">
              <a:lnSpc>
                <a:spcPts val="3360"/>
              </a:lnSpc>
            </a:pPr>
            <a:r>
              <a:rPr lang="en-US" sz="2400" spc="72" dirty="0" smtClean="0">
                <a:solidFill>
                  <a:srgbClr val="020301"/>
                </a:solidFill>
                <a:latin typeface="Podkova Regular"/>
              </a:rPr>
              <a:t>Plus the turnkey: marketing kit, brochures, White Paper, booklets, and business proposals</a:t>
            </a:r>
            <a:endParaRPr lang="en-US" sz="2400" spc="72"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377121" y="11318130"/>
            <a:ext cx="2008717" cy="20087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8158" y="-20216"/>
            <a:ext cx="24367683" cy="13756431"/>
          </a:xfrm>
          <a:prstGeom prst="rect">
            <a:avLst/>
          </a:prstGeom>
          <a:solidFill>
            <a:srgbClr val="717171"/>
          </a:solidFill>
          <a:ln w="12700">
            <a:miter lim="400000"/>
          </a:ln>
        </p:spPr>
        <p:txBody>
          <a:bodyPr lIns="50800" tIns="50800" rIns="50800" bIns="50800" anchor="ctr"/>
          <a:lstStyle/>
          <a:p>
            <a:pPr algn="ctr">
              <a:spcBef>
                <a:spcPts val="0"/>
              </a:spcBef>
              <a:defRPr sz="3200">
                <a:solidFill>
                  <a:srgbClr val="FFFFFF"/>
                </a:solidFill>
              </a:defRPr>
            </a:pPr>
            <a:endParaRPr/>
          </a:p>
        </p:txBody>
      </p:sp>
      <p:sp>
        <p:nvSpPr>
          <p:cNvPr id="158" name="Shape 158"/>
          <p:cNvSpPr/>
          <p:nvPr/>
        </p:nvSpPr>
        <p:spPr>
          <a:xfrm>
            <a:off x="17155455" y="-29844"/>
            <a:ext cx="4655608" cy="12235579"/>
          </a:xfrm>
          <a:prstGeom prst="rect">
            <a:avLst/>
          </a:prstGeom>
          <a:solidFill>
            <a:schemeClr val="accent1"/>
          </a:solidFill>
          <a:ln w="12700">
            <a:miter lim="400000"/>
          </a:ln>
        </p:spPr>
        <p:txBody>
          <a:bodyPr lIns="50800" tIns="50800" rIns="50800" bIns="50800" anchor="ctr"/>
          <a:lstStyle/>
          <a:p>
            <a:pPr algn="ctr">
              <a:spcBef>
                <a:spcPts val="0"/>
              </a:spcBef>
              <a:defRPr sz="3200">
                <a:solidFill>
                  <a:srgbClr val="FFFFFF"/>
                </a:solidFill>
              </a:defRPr>
            </a:pPr>
            <a:endParaRPr/>
          </a:p>
        </p:txBody>
      </p:sp>
      <p:grpSp>
        <p:nvGrpSpPr>
          <p:cNvPr id="166" name="Group 166"/>
          <p:cNvGrpSpPr/>
          <p:nvPr/>
        </p:nvGrpSpPr>
        <p:grpSpPr>
          <a:xfrm rot="16200000">
            <a:off x="13940177" y="4751476"/>
            <a:ext cx="11091244" cy="2164857"/>
            <a:chOff x="0" y="-7306"/>
            <a:chExt cx="11091243" cy="2164855"/>
          </a:xfrm>
        </p:grpSpPr>
        <p:grpSp>
          <p:nvGrpSpPr>
            <p:cNvPr id="163" name="Group 163"/>
            <p:cNvGrpSpPr/>
            <p:nvPr/>
          </p:nvGrpSpPr>
          <p:grpSpPr>
            <a:xfrm>
              <a:off x="0" y="96724"/>
              <a:ext cx="1853831" cy="2048438"/>
              <a:chOff x="0" y="0"/>
              <a:chExt cx="1853830" cy="2048437"/>
            </a:xfrm>
          </p:grpSpPr>
          <p:sp>
            <p:nvSpPr>
              <p:cNvPr id="159" name="Shape 159"/>
              <p:cNvSpPr/>
              <p:nvPr/>
            </p:nvSpPr>
            <p:spPr>
              <a:xfrm>
                <a:off x="0" y="0"/>
                <a:ext cx="1853831" cy="2048438"/>
              </a:xfrm>
              <a:custGeom>
                <a:avLst/>
                <a:gdLst/>
                <a:ahLst/>
                <a:cxnLst>
                  <a:cxn ang="0">
                    <a:pos x="wd2" y="hd2"/>
                  </a:cxn>
                  <a:cxn ang="5400000">
                    <a:pos x="wd2" y="hd2"/>
                  </a:cxn>
                  <a:cxn ang="10800000">
                    <a:pos x="wd2" y="hd2"/>
                  </a:cxn>
                  <a:cxn ang="16200000">
                    <a:pos x="wd2" y="hd2"/>
                  </a:cxn>
                </a:cxnLst>
                <a:rect l="0" t="0" r="r" b="b"/>
                <a:pathLst>
                  <a:path w="21581" h="21585" extrusionOk="0">
                    <a:moveTo>
                      <a:pt x="18671" y="3597"/>
                    </a:moveTo>
                    <a:lnTo>
                      <a:pt x="20398" y="4535"/>
                    </a:lnTo>
                    <a:cubicBezTo>
                      <a:pt x="20800" y="4727"/>
                      <a:pt x="21127" y="5027"/>
                      <a:pt x="21335" y="5393"/>
                    </a:cubicBezTo>
                    <a:cubicBezTo>
                      <a:pt x="21514" y="5707"/>
                      <a:pt x="21598" y="6059"/>
                      <a:pt x="21578" y="6413"/>
                    </a:cubicBezTo>
                    <a:lnTo>
                      <a:pt x="21578" y="15026"/>
                    </a:lnTo>
                    <a:cubicBezTo>
                      <a:pt x="21540" y="15451"/>
                      <a:pt x="21391" y="15861"/>
                      <a:pt x="21145" y="16224"/>
                    </a:cubicBezTo>
                    <a:cubicBezTo>
                      <a:pt x="20838" y="16675"/>
                      <a:pt x="20393" y="17034"/>
                      <a:pt x="19864" y="17259"/>
                    </a:cubicBezTo>
                    <a:lnTo>
                      <a:pt x="12208" y="21308"/>
                    </a:lnTo>
                    <a:cubicBezTo>
                      <a:pt x="11811" y="21475"/>
                      <a:pt x="11381" y="21569"/>
                      <a:pt x="10943" y="21583"/>
                    </a:cubicBezTo>
                    <a:cubicBezTo>
                      <a:pt x="10425" y="21600"/>
                      <a:pt x="9909" y="21506"/>
                      <a:pt x="9438" y="21308"/>
                    </a:cubicBezTo>
                    <a:lnTo>
                      <a:pt x="1600" y="17270"/>
                    </a:lnTo>
                    <a:cubicBezTo>
                      <a:pt x="1090" y="17047"/>
                      <a:pt x="665" y="16692"/>
                      <a:pt x="378" y="16249"/>
                    </a:cubicBezTo>
                    <a:cubicBezTo>
                      <a:pt x="170" y="15928"/>
                      <a:pt x="42" y="15569"/>
                      <a:pt x="2" y="15198"/>
                    </a:cubicBezTo>
                    <a:lnTo>
                      <a:pt x="0" y="6731"/>
                    </a:lnTo>
                    <a:cubicBezTo>
                      <a:pt x="-2" y="6244"/>
                      <a:pt x="146" y="5766"/>
                      <a:pt x="427" y="5350"/>
                    </a:cubicBezTo>
                    <a:cubicBezTo>
                      <a:pt x="686" y="4967"/>
                      <a:pt x="1049" y="4651"/>
                      <a:pt x="1482" y="4432"/>
                    </a:cubicBezTo>
                    <a:lnTo>
                      <a:pt x="9252" y="438"/>
                    </a:lnTo>
                    <a:cubicBezTo>
                      <a:pt x="9763" y="152"/>
                      <a:pt x="10352" y="0"/>
                      <a:pt x="10954" y="0"/>
                    </a:cubicBezTo>
                    <a:cubicBezTo>
                      <a:pt x="11555" y="0"/>
                      <a:pt x="12145" y="152"/>
                      <a:pt x="12656" y="438"/>
                    </a:cubicBezTo>
                    <a:lnTo>
                      <a:pt x="15356" y="1917"/>
                    </a:lnTo>
                  </a:path>
                </a:pathLst>
              </a:custGeom>
              <a:noFill/>
              <a:ln w="139700" cap="flat">
                <a:solidFill>
                  <a:srgbClr val="312D3A"/>
                </a:solidFill>
                <a:prstDash val="solid"/>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60" name="Shape 160"/>
              <p:cNvSpPr/>
              <p:nvPr/>
            </p:nvSpPr>
            <p:spPr>
              <a:xfrm>
                <a:off x="59416" y="94910"/>
                <a:ext cx="1355142" cy="1306808"/>
              </a:xfrm>
              <a:custGeom>
                <a:avLst/>
                <a:gdLst/>
                <a:ahLst/>
                <a:cxnLst>
                  <a:cxn ang="0">
                    <a:pos x="wd2" y="hd2"/>
                  </a:cxn>
                  <a:cxn ang="5400000">
                    <a:pos x="wd2" y="hd2"/>
                  </a:cxn>
                  <a:cxn ang="10800000">
                    <a:pos x="wd2" y="hd2"/>
                  </a:cxn>
                  <a:cxn ang="16200000">
                    <a:pos x="wd2" y="hd2"/>
                  </a:cxn>
                </a:cxnLst>
                <a:rect l="0" t="0" r="r" b="b"/>
                <a:pathLst>
                  <a:path w="21600" h="21600" extrusionOk="0">
                    <a:moveTo>
                      <a:pt x="97" y="21600"/>
                    </a:moveTo>
                    <a:lnTo>
                      <a:pt x="21600" y="1003"/>
                    </a:lnTo>
                    <a:lnTo>
                      <a:pt x="19912" y="0"/>
                    </a:lnTo>
                    <a:lnTo>
                      <a:pt x="0" y="14310"/>
                    </a:lnTo>
                    <a:lnTo>
                      <a:pt x="97" y="2160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61" name="Shape 161"/>
              <p:cNvSpPr/>
              <p:nvPr/>
            </p:nvSpPr>
            <p:spPr>
              <a:xfrm>
                <a:off x="213547" y="191687"/>
                <a:ext cx="1327580" cy="1696143"/>
              </a:xfrm>
              <a:custGeom>
                <a:avLst/>
                <a:gdLst/>
                <a:ahLst/>
                <a:cxnLst>
                  <a:cxn ang="0">
                    <a:pos x="wd2" y="hd2"/>
                  </a:cxn>
                  <a:cxn ang="5400000">
                    <a:pos x="wd2" y="hd2"/>
                  </a:cxn>
                  <a:cxn ang="10800000">
                    <a:pos x="wd2" y="hd2"/>
                  </a:cxn>
                  <a:cxn ang="16200000">
                    <a:pos x="wd2" y="hd2"/>
                  </a:cxn>
                </a:cxnLst>
                <a:rect l="0" t="0" r="r" b="b"/>
                <a:pathLst>
                  <a:path w="21600" h="21600" extrusionOk="0">
                    <a:moveTo>
                      <a:pt x="20542" y="0"/>
                    </a:moveTo>
                    <a:lnTo>
                      <a:pt x="21600" y="484"/>
                    </a:lnTo>
                    <a:lnTo>
                      <a:pt x="6167" y="21600"/>
                    </a:lnTo>
                    <a:lnTo>
                      <a:pt x="0" y="18988"/>
                    </a:lnTo>
                    <a:lnTo>
                      <a:pt x="20542"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sp>
            <p:nvSpPr>
              <p:cNvPr id="162" name="Shape 162"/>
              <p:cNvSpPr/>
              <p:nvPr/>
            </p:nvSpPr>
            <p:spPr>
              <a:xfrm>
                <a:off x="873104" y="266350"/>
                <a:ext cx="818711" cy="1758272"/>
              </a:xfrm>
              <a:custGeom>
                <a:avLst/>
                <a:gdLst/>
                <a:ahLst/>
                <a:cxnLst>
                  <a:cxn ang="0">
                    <a:pos x="wd2" y="hd2"/>
                  </a:cxn>
                  <a:cxn ang="5400000">
                    <a:pos x="wd2" y="hd2"/>
                  </a:cxn>
                  <a:cxn ang="10800000">
                    <a:pos x="wd2" y="hd2"/>
                  </a:cxn>
                  <a:cxn ang="16200000">
                    <a:pos x="wd2" y="hd2"/>
                  </a:cxn>
                </a:cxnLst>
                <a:rect l="0" t="0" r="r" b="b"/>
                <a:pathLst>
                  <a:path w="21600" h="21600" extrusionOk="0">
                    <a:moveTo>
                      <a:pt x="19647" y="0"/>
                    </a:moveTo>
                    <a:lnTo>
                      <a:pt x="0" y="21600"/>
                    </a:lnTo>
                    <a:lnTo>
                      <a:pt x="3762" y="21379"/>
                    </a:lnTo>
                    <a:lnTo>
                      <a:pt x="10906" y="19606"/>
                    </a:lnTo>
                    <a:lnTo>
                      <a:pt x="21600" y="557"/>
                    </a:lnTo>
                    <a:lnTo>
                      <a:pt x="19647" y="0"/>
                    </a:lnTo>
                    <a:close/>
                  </a:path>
                </a:pathLst>
              </a:custGeom>
              <a:solidFill>
                <a:srgbClr val="312D3A"/>
              </a:solidFill>
              <a:ln w="12700" cap="flat">
                <a:noFill/>
                <a:miter lim="400000"/>
              </a:ln>
              <a:effectLst/>
            </p:spPr>
            <p:txBody>
              <a:bodyPr wrap="square" lIns="50800" tIns="50800" rIns="50800" bIns="50800" numCol="1" anchor="ctr">
                <a:noAutofit/>
              </a:bodyPr>
              <a:lstStyle/>
              <a:p>
                <a:pPr algn="ctr">
                  <a:spcBef>
                    <a:spcPts val="0"/>
                  </a:spcBef>
                  <a:defRPr sz="3200">
                    <a:solidFill>
                      <a:srgbClr val="000000"/>
                    </a:solidFill>
                  </a:defRPr>
                </a:pPr>
                <a:endParaRPr>
                  <a:latin typeface="+mn-lt"/>
                </a:endParaRPr>
              </a:p>
            </p:txBody>
          </p:sp>
        </p:grpSp>
        <p:sp>
          <p:nvSpPr>
            <p:cNvPr id="164" name="Shape 164"/>
            <p:cNvSpPr/>
            <p:nvPr/>
          </p:nvSpPr>
          <p:spPr>
            <a:xfrm>
              <a:off x="2298772" y="-7306"/>
              <a:ext cx="8792471" cy="16414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spcBef>
                  <a:spcPts val="0"/>
                </a:spcBef>
                <a:defRPr sz="10000">
                  <a:latin typeface="Helvetica Neue Medium"/>
                  <a:ea typeface="Helvetica Neue Medium"/>
                  <a:cs typeface="Helvetica Neue Medium"/>
                  <a:sym typeface="Helvetica Neue Medium"/>
                </a:defRPr>
              </a:pPr>
              <a:r>
                <a:rPr b="1" dirty="0">
                  <a:latin typeface="+mn-lt"/>
                </a:rPr>
                <a:t>Month Report</a:t>
              </a:r>
              <a:r>
                <a:rPr b="1" dirty="0">
                  <a:solidFill>
                    <a:srgbClr val="FFFFFF"/>
                  </a:solidFill>
                  <a:latin typeface="+mn-lt"/>
                </a:rPr>
                <a:t>.</a:t>
              </a:r>
            </a:p>
          </p:txBody>
        </p:sp>
        <p:sp>
          <p:nvSpPr>
            <p:cNvPr id="165" name="Shape 165"/>
            <p:cNvSpPr/>
            <p:nvPr/>
          </p:nvSpPr>
          <p:spPr>
            <a:xfrm>
              <a:off x="2403814" y="1522548"/>
              <a:ext cx="7997115" cy="635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r>
                <a:rPr lang="en-US" smtClean="0">
                  <a:latin typeface="+mn-lt"/>
                </a:rPr>
                <a:t>PowerPoint</a:t>
              </a:r>
              <a:r>
                <a:rPr smtClean="0">
                  <a:latin typeface="+mn-lt"/>
                </a:rPr>
                <a:t> </a:t>
              </a:r>
              <a:r>
                <a:rPr dirty="0">
                  <a:latin typeface="+mn-lt"/>
                </a:rPr>
                <a:t>Business Template</a:t>
              </a: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1497280" y="2292945"/>
            <a:ext cx="14479886" cy="2834780"/>
          </a:xfrm>
          <a:prstGeom prst="rect">
            <a:avLst/>
          </a:prstGeom>
        </p:spPr>
        <p:txBody>
          <a:bodyPr/>
          <a:lstStyle/>
          <a:p>
            <a:r>
              <a:rPr b="1" dirty="0">
                <a:latin typeface="+mn-lt"/>
              </a:rPr>
              <a:t>Lorem Ipsum is simply</a:t>
            </a:r>
          </a:p>
          <a:p>
            <a:r>
              <a:rPr b="1" dirty="0">
                <a:latin typeface="+mn-lt"/>
              </a:rPr>
              <a:t>dummy text</a:t>
            </a:r>
          </a:p>
        </p:txBody>
      </p:sp>
      <p:sp>
        <p:nvSpPr>
          <p:cNvPr id="169" name="Shape 169"/>
          <p:cNvSpPr>
            <a:spLocks noGrp="1"/>
          </p:cNvSpPr>
          <p:nvPr>
            <p:ph type="body" sz="quarter" idx="1"/>
          </p:nvPr>
        </p:nvSpPr>
        <p:spPr>
          <a:xfrm>
            <a:off x="1573480" y="5704383"/>
            <a:ext cx="11932544" cy="5380634"/>
          </a:xfrm>
          <a:prstGeom prst="rect">
            <a:avLst/>
          </a:prstGeom>
        </p:spPr>
        <p:txBody>
          <a:bodyPr/>
          <a:lstStyle/>
          <a:p>
            <a:r>
              <a:rPr>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a:t>
            </a:r>
          </a:p>
        </p:txBody>
      </p:sp>
      <p:sp>
        <p:nvSpPr>
          <p:cNvPr id="170" name="Shape 170"/>
          <p:cNvSpPr/>
          <p:nvPr/>
        </p:nvSpPr>
        <p:spPr>
          <a:xfrm>
            <a:off x="16362692" y="-55987"/>
            <a:ext cx="8027085" cy="13827974"/>
          </a:xfrm>
          <a:prstGeom prst="rect">
            <a:avLst/>
          </a:prstGeom>
          <a:solidFill>
            <a:srgbClr val="717171"/>
          </a:solidFill>
          <a:ln w="12700">
            <a:miter lim="400000"/>
          </a:ln>
        </p:spPr>
        <p:txBody>
          <a:bodyPr lIns="50800" tIns="50800" rIns="50800" bIns="50800" anchor="ctr"/>
          <a:lstStyle/>
          <a:p>
            <a:pPr algn="ctr">
              <a:spcBef>
                <a:spcPts val="0"/>
              </a:spcBef>
              <a:defRPr sz="3200">
                <a:solidFill>
                  <a:srgbClr val="FFFFFF"/>
                </a:solidFill>
              </a:defRPr>
            </a:pPr>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12166600" y="-3849"/>
            <a:ext cx="12206641" cy="13723697"/>
          </a:xfrm>
          <a:prstGeom prst="rect">
            <a:avLst/>
          </a:prstGeom>
          <a:solidFill>
            <a:schemeClr val="accent1"/>
          </a:solidFill>
          <a:ln w="12700">
            <a:miter lim="400000"/>
          </a:ln>
        </p:spPr>
        <p:txBody>
          <a:bodyPr lIns="50800" tIns="50800" rIns="50800" bIns="50800" anchor="ctr"/>
          <a:lstStyle/>
          <a:p>
            <a:pPr algn="ctr">
              <a:spcBef>
                <a:spcPts val="0"/>
              </a:spcBef>
              <a:defRPr sz="3200">
                <a:solidFill>
                  <a:srgbClr val="FFFFFF"/>
                </a:solidFill>
              </a:defRPr>
            </a:pPr>
            <a:endParaRPr/>
          </a:p>
        </p:txBody>
      </p:sp>
      <p:sp>
        <p:nvSpPr>
          <p:cNvPr id="173" name="Shape 173"/>
          <p:cNvSpPr>
            <a:spLocks noGrp="1"/>
          </p:cNvSpPr>
          <p:nvPr>
            <p:ph type="title"/>
          </p:nvPr>
        </p:nvSpPr>
        <p:spPr>
          <a:xfrm>
            <a:off x="1752600" y="2318345"/>
            <a:ext cx="9443840" cy="1715592"/>
          </a:xfrm>
          <a:prstGeom prst="rect">
            <a:avLst/>
          </a:prstGeom>
        </p:spPr>
        <p:txBody>
          <a:bodyPr/>
          <a:lstStyle/>
          <a:p>
            <a:r>
              <a:rPr b="1" dirty="0">
                <a:latin typeface="+mn-lt"/>
              </a:rPr>
              <a:t>Title #1</a:t>
            </a:r>
          </a:p>
        </p:txBody>
      </p:sp>
      <p:sp>
        <p:nvSpPr>
          <p:cNvPr id="174" name="Shape 174"/>
          <p:cNvSpPr>
            <a:spLocks noGrp="1"/>
          </p:cNvSpPr>
          <p:nvPr>
            <p:ph type="body" sz="quarter" idx="1"/>
          </p:nvPr>
        </p:nvSpPr>
        <p:spPr>
          <a:xfrm>
            <a:off x="1752600" y="4193083"/>
            <a:ext cx="8586292" cy="4769248"/>
          </a:xfrm>
          <a:prstGeom prst="rect">
            <a:avLst/>
          </a:prstGeom>
        </p:spPr>
        <p:txBody>
          <a:bodyPr/>
          <a:lstStyle/>
          <a:p>
            <a:r>
              <a:rPr>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a:t>
            </a:r>
          </a:p>
        </p:txBody>
      </p:sp>
      <p:grpSp>
        <p:nvGrpSpPr>
          <p:cNvPr id="177" name="Group 177"/>
          <p:cNvGrpSpPr/>
          <p:nvPr/>
        </p:nvGrpSpPr>
        <p:grpSpPr>
          <a:xfrm>
            <a:off x="1799927" y="9159577"/>
            <a:ext cx="3715346" cy="1019298"/>
            <a:chOff x="0" y="0"/>
            <a:chExt cx="3715345" cy="1019296"/>
          </a:xfrm>
        </p:grpSpPr>
        <p:sp>
          <p:nvSpPr>
            <p:cNvPr id="175" name="Shape 175"/>
            <p:cNvSpPr/>
            <p:nvPr/>
          </p:nvSpPr>
          <p:spPr>
            <a:xfrm>
              <a:off x="0" y="0"/>
              <a:ext cx="3715346" cy="1019297"/>
            </a:xfrm>
            <a:prstGeom prst="roundRect">
              <a:avLst>
                <a:gd name="adj" fmla="val 50000"/>
              </a:avLst>
            </a:prstGeom>
            <a:solidFill>
              <a:srgbClr val="312D3A"/>
            </a:solidFill>
            <a:ln w="12700" cap="flat">
              <a:noFill/>
              <a:miter lim="400000"/>
            </a:ln>
            <a:effectLst>
              <a:outerShdw blurRad="444500" dist="25400" dir="5400000" rotWithShape="0">
                <a:srgbClr val="000000">
                  <a:alpha val="50000"/>
                </a:srgbClr>
              </a:outerShdw>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sp>
          <p:nvSpPr>
            <p:cNvPr id="176" name="Shape 176"/>
            <p:cNvSpPr/>
            <p:nvPr/>
          </p:nvSpPr>
          <p:spPr>
            <a:xfrm>
              <a:off x="21282" y="184894"/>
              <a:ext cx="3672781" cy="8103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cap="all">
                  <a:solidFill>
                    <a:srgbClr val="FFFFFF"/>
                  </a:solidFill>
                </a:defRPr>
              </a:lvl1pPr>
            </a:lstStyle>
            <a:p>
              <a:r>
                <a:rPr>
                  <a:latin typeface="+mn-lt"/>
                </a:rPr>
                <a:t>more info</a:t>
              </a:r>
            </a:p>
          </p:txBody>
        </p:sp>
      </p:grpSp>
      <p:sp>
        <p:nvSpPr>
          <p:cNvPr id="178" name="Shape 178"/>
          <p:cNvSpPr/>
          <p:nvPr/>
        </p:nvSpPr>
        <p:spPr>
          <a:xfrm>
            <a:off x="14039828" y="9159577"/>
            <a:ext cx="3715346" cy="1019298"/>
          </a:xfrm>
          <a:prstGeom prst="roundRect">
            <a:avLst>
              <a:gd name="adj" fmla="val 50000"/>
            </a:avLst>
          </a:prstGeom>
          <a:solidFill>
            <a:schemeClr val="accent1"/>
          </a:solidFill>
          <a:ln w="12700">
            <a:miter lim="400000"/>
          </a:ln>
          <a:effectLst>
            <a:outerShdw blurRad="444500" dist="25400" dir="5400000" rotWithShape="0">
              <a:srgbClr val="000000">
                <a:alpha val="36125"/>
              </a:srgbClr>
            </a:outerShdw>
          </a:effectLst>
        </p:spPr>
        <p:txBody>
          <a:bodyPr lIns="50800" tIns="50800" rIns="50800" bIns="50800" anchor="ctr"/>
          <a:lstStyle/>
          <a:p>
            <a:pPr algn="ctr">
              <a:spcBef>
                <a:spcPts val="0"/>
              </a:spcBef>
              <a:defRPr sz="3200">
                <a:solidFill>
                  <a:srgbClr val="FFFFFF"/>
                </a:solidFill>
              </a:defRPr>
            </a:pPr>
            <a:endParaRPr>
              <a:latin typeface="+mn-lt"/>
            </a:endParaRPr>
          </a:p>
        </p:txBody>
      </p:sp>
      <p:sp>
        <p:nvSpPr>
          <p:cNvPr id="179" name="Shape 179"/>
          <p:cNvSpPr/>
          <p:nvPr/>
        </p:nvSpPr>
        <p:spPr>
          <a:xfrm>
            <a:off x="14061110" y="9344471"/>
            <a:ext cx="3672782" cy="8103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ctr">
              <a:defRPr cap="all"/>
            </a:lvl1pPr>
          </a:lstStyle>
          <a:p>
            <a:r>
              <a:rPr>
                <a:latin typeface="+mn-lt"/>
              </a:rPr>
              <a:t>more info</a:t>
            </a:r>
          </a:p>
        </p:txBody>
      </p:sp>
      <p:sp>
        <p:nvSpPr>
          <p:cNvPr id="180" name="Shape 180"/>
          <p:cNvSpPr/>
          <p:nvPr/>
        </p:nvSpPr>
        <p:spPr>
          <a:xfrm>
            <a:off x="13992500" y="2318345"/>
            <a:ext cx="9443841" cy="17155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spcBef>
                <a:spcPts val="0"/>
              </a:spcBef>
              <a:defRPr sz="8000" cap="all">
                <a:latin typeface="Helvetica Neue Medium"/>
                <a:ea typeface="Helvetica Neue Medium"/>
                <a:cs typeface="Helvetica Neue Medium"/>
                <a:sym typeface="Helvetica Neue Medium"/>
              </a:defRPr>
            </a:lvl1pPr>
          </a:lstStyle>
          <a:p>
            <a:r>
              <a:rPr b="1">
                <a:latin typeface="+mn-lt"/>
              </a:rPr>
              <a:t>Title #2</a:t>
            </a:r>
          </a:p>
        </p:txBody>
      </p:sp>
      <p:sp>
        <p:nvSpPr>
          <p:cNvPr id="181" name="Shape 181"/>
          <p:cNvSpPr/>
          <p:nvPr/>
        </p:nvSpPr>
        <p:spPr>
          <a:xfrm>
            <a:off x="13992500" y="4193083"/>
            <a:ext cx="8586293" cy="47692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2692400" y="1492845"/>
            <a:ext cx="14479886" cy="2834780"/>
          </a:xfrm>
          <a:prstGeom prst="rect">
            <a:avLst/>
          </a:prstGeom>
        </p:spPr>
        <p:txBody>
          <a:bodyPr/>
          <a:lstStyle/>
          <a:p>
            <a:r>
              <a:rPr b="1" dirty="0">
                <a:latin typeface="+mn-lt"/>
              </a:rPr>
              <a:t>Lorem Ipsum is simply</a:t>
            </a:r>
          </a:p>
          <a:p>
            <a:r>
              <a:rPr b="1" dirty="0">
                <a:latin typeface="+mn-lt"/>
              </a:rPr>
              <a:t>dummy text</a:t>
            </a:r>
          </a:p>
        </p:txBody>
      </p:sp>
      <p:sp>
        <p:nvSpPr>
          <p:cNvPr id="184" name="Shape 184"/>
          <p:cNvSpPr>
            <a:spLocks noGrp="1"/>
          </p:cNvSpPr>
          <p:nvPr>
            <p:ph type="body" sz="half" idx="1"/>
          </p:nvPr>
        </p:nvSpPr>
        <p:spPr>
          <a:xfrm>
            <a:off x="7144146" y="4675683"/>
            <a:ext cx="14233626" cy="6408242"/>
          </a:xfrm>
          <a:prstGeom prst="rect">
            <a:avLst/>
          </a:prstGeom>
        </p:spPr>
        <p:txBody>
          <a:bodyPr/>
          <a:lstStyle/>
          <a:p>
            <a:r>
              <a:rPr>
                <a:latin typeface="+mn-lt"/>
              </a:rPr>
              <a:t>Lorem Ipsum is simply dummy text of the printing and typesetting industry. Lorem Ipsum has been the industry's standard dummy text ever since the 1500s</a:t>
            </a:r>
          </a:p>
          <a:p>
            <a:r>
              <a:rPr>
                <a:latin typeface="+mn-lt"/>
              </a:rPr>
              <a:t>When an unknown printer took a galley of type and scrambled it to unchanged. It was popularised in the 1960s with the release of make a type specimen book. It has survived not only five centuries</a:t>
            </a:r>
          </a:p>
          <a:p>
            <a:r>
              <a:rPr>
                <a:latin typeface="+mn-lt"/>
              </a:rPr>
              <a:t>But also the leap into electronic typesetting, remaining essentially unchanged. It was popularised in the 1960s with the release of Letraset sheets containing Lorem</a:t>
            </a:r>
          </a:p>
        </p:txBody>
      </p:sp>
      <p:sp>
        <p:nvSpPr>
          <p:cNvPr id="185" name="Shape 185"/>
          <p:cNvSpPr/>
          <p:nvPr/>
        </p:nvSpPr>
        <p:spPr>
          <a:xfrm>
            <a:off x="6388985" y="7103953"/>
            <a:ext cx="477489" cy="477490"/>
          </a:xfrm>
          <a:custGeom>
            <a:avLst/>
            <a:gdLst/>
            <a:ahLst/>
            <a:cxnLst>
              <a:cxn ang="0">
                <a:pos x="wd2" y="hd2"/>
              </a:cxn>
              <a:cxn ang="5400000">
                <a:pos x="wd2" y="hd2"/>
              </a:cxn>
              <a:cxn ang="10800000">
                <a:pos x="wd2" y="hd2"/>
              </a:cxn>
              <a:cxn ang="16200000">
                <a:pos x="wd2" y="hd2"/>
              </a:cxn>
            </a:cxnLst>
            <a:rect l="0" t="0" r="r" b="b"/>
            <a:pathLst>
              <a:path w="21600" h="21600" extrusionOk="0">
                <a:moveTo>
                  <a:pt x="5750" y="8492"/>
                </a:moveTo>
                <a:lnTo>
                  <a:pt x="4165" y="10338"/>
                </a:lnTo>
                <a:lnTo>
                  <a:pt x="9657" y="15618"/>
                </a:lnTo>
                <a:lnTo>
                  <a:pt x="21600" y="3655"/>
                </a:lnTo>
                <a:lnTo>
                  <a:pt x="19978" y="1809"/>
                </a:lnTo>
                <a:lnTo>
                  <a:pt x="9657" y="12185"/>
                </a:lnTo>
                <a:lnTo>
                  <a:pt x="5750" y="8492"/>
                </a:lnTo>
                <a:close/>
                <a:moveTo>
                  <a:pt x="19057" y="19311"/>
                </a:moveTo>
                <a:lnTo>
                  <a:pt x="2322" y="19311"/>
                </a:lnTo>
                <a:lnTo>
                  <a:pt x="2322" y="2511"/>
                </a:lnTo>
                <a:lnTo>
                  <a:pt x="14228" y="2511"/>
                </a:lnTo>
                <a:lnTo>
                  <a:pt x="14228" y="0"/>
                </a:lnTo>
                <a:lnTo>
                  <a:pt x="2322" y="0"/>
                </a:lnTo>
                <a:cubicBezTo>
                  <a:pt x="922" y="0"/>
                  <a:pt x="0" y="1145"/>
                  <a:pt x="0" y="2511"/>
                </a:cubicBezTo>
                <a:lnTo>
                  <a:pt x="0" y="19311"/>
                </a:lnTo>
                <a:cubicBezTo>
                  <a:pt x="0" y="20455"/>
                  <a:pt x="922" y="21600"/>
                  <a:pt x="2322" y="21600"/>
                </a:cubicBezTo>
                <a:lnTo>
                  <a:pt x="19057" y="21600"/>
                </a:lnTo>
                <a:cubicBezTo>
                  <a:pt x="20457" y="21600"/>
                  <a:pt x="21600" y="20455"/>
                  <a:pt x="21600" y="19311"/>
                </a:cubicBezTo>
                <a:lnTo>
                  <a:pt x="21600" y="9637"/>
                </a:lnTo>
                <a:lnTo>
                  <a:pt x="19057" y="9637"/>
                </a:lnTo>
                <a:lnTo>
                  <a:pt x="19057" y="19311"/>
                </a:lnTo>
                <a:close/>
              </a:path>
            </a:pathLst>
          </a:custGeom>
          <a:solidFill>
            <a:schemeClr val="accent1"/>
          </a:solidFill>
          <a:ln w="12700">
            <a:miter lim="400000"/>
          </a:ln>
        </p:spPr>
        <p:txBody>
          <a:bodyPr lIns="45719" rIns="45719" anchor="ctr"/>
          <a:lstStyle/>
          <a:p>
            <a:pPr defTabSz="914400">
              <a:spcBef>
                <a:spcPts val="0"/>
              </a:spcBef>
              <a:defRPr sz="1800">
                <a:solidFill>
                  <a:srgbClr val="FA6008"/>
                </a:solidFill>
                <a:latin typeface="Roboto Regular"/>
                <a:ea typeface="Roboto Regular"/>
                <a:cs typeface="Roboto Regular"/>
                <a:sym typeface="Roboto Regular"/>
              </a:defRPr>
            </a:pPr>
            <a:endParaRPr>
              <a:latin typeface="+mn-lt"/>
            </a:endParaRPr>
          </a:p>
        </p:txBody>
      </p:sp>
      <p:sp>
        <p:nvSpPr>
          <p:cNvPr id="186" name="Shape 186"/>
          <p:cNvSpPr/>
          <p:nvPr/>
        </p:nvSpPr>
        <p:spPr>
          <a:xfrm>
            <a:off x="6388985" y="9445045"/>
            <a:ext cx="477488" cy="477490"/>
          </a:xfrm>
          <a:custGeom>
            <a:avLst/>
            <a:gdLst/>
            <a:ahLst/>
            <a:cxnLst>
              <a:cxn ang="0">
                <a:pos x="wd2" y="hd2"/>
              </a:cxn>
              <a:cxn ang="5400000">
                <a:pos x="wd2" y="hd2"/>
              </a:cxn>
              <a:cxn ang="10800000">
                <a:pos x="wd2" y="hd2"/>
              </a:cxn>
              <a:cxn ang="16200000">
                <a:pos x="wd2" y="hd2"/>
              </a:cxn>
            </a:cxnLst>
            <a:rect l="0" t="0" r="r" b="b"/>
            <a:pathLst>
              <a:path w="21600" h="21600" extrusionOk="0">
                <a:moveTo>
                  <a:pt x="19311" y="2511"/>
                </a:moveTo>
                <a:lnTo>
                  <a:pt x="19311" y="19311"/>
                </a:lnTo>
                <a:lnTo>
                  <a:pt x="2548" y="19311"/>
                </a:lnTo>
                <a:lnTo>
                  <a:pt x="2548" y="2511"/>
                </a:lnTo>
                <a:lnTo>
                  <a:pt x="19311" y="2511"/>
                </a:lnTo>
                <a:close/>
                <a:moveTo>
                  <a:pt x="19311" y="0"/>
                </a:moveTo>
                <a:lnTo>
                  <a:pt x="2548" y="0"/>
                </a:lnTo>
                <a:cubicBezTo>
                  <a:pt x="1145" y="0"/>
                  <a:pt x="0" y="1145"/>
                  <a:pt x="0" y="2511"/>
                </a:cubicBezTo>
                <a:lnTo>
                  <a:pt x="0" y="19311"/>
                </a:lnTo>
                <a:cubicBezTo>
                  <a:pt x="0" y="20455"/>
                  <a:pt x="1145" y="21600"/>
                  <a:pt x="2548" y="21600"/>
                </a:cubicBezTo>
                <a:lnTo>
                  <a:pt x="19311" y="21600"/>
                </a:lnTo>
                <a:cubicBezTo>
                  <a:pt x="20455" y="21600"/>
                  <a:pt x="21600" y="20455"/>
                  <a:pt x="21600" y="19311"/>
                </a:cubicBezTo>
                <a:lnTo>
                  <a:pt x="21600" y="2511"/>
                </a:lnTo>
                <a:cubicBezTo>
                  <a:pt x="21600" y="1145"/>
                  <a:pt x="20455" y="0"/>
                  <a:pt x="19311" y="0"/>
                </a:cubicBezTo>
                <a:close/>
              </a:path>
            </a:pathLst>
          </a:custGeom>
          <a:solidFill>
            <a:schemeClr val="accent1"/>
          </a:solidFill>
          <a:ln w="12700">
            <a:miter lim="400000"/>
          </a:ln>
        </p:spPr>
        <p:txBody>
          <a:bodyPr lIns="45719" rIns="45719" anchor="ctr"/>
          <a:lstStyle/>
          <a:p>
            <a:pPr defTabSz="914400">
              <a:spcBef>
                <a:spcPts val="0"/>
              </a:spcBef>
              <a:defRPr sz="1800">
                <a:solidFill>
                  <a:srgbClr val="FA6008"/>
                </a:solidFill>
                <a:latin typeface="Roboto Regular"/>
                <a:ea typeface="Roboto Regular"/>
                <a:cs typeface="Roboto Regular"/>
                <a:sym typeface="Roboto Regular"/>
              </a:defRPr>
            </a:pPr>
            <a:endParaRPr>
              <a:latin typeface="+mn-lt"/>
            </a:endParaRPr>
          </a:p>
        </p:txBody>
      </p:sp>
      <p:sp>
        <p:nvSpPr>
          <p:cNvPr id="187" name="Shape 187"/>
          <p:cNvSpPr/>
          <p:nvPr/>
        </p:nvSpPr>
        <p:spPr>
          <a:xfrm>
            <a:off x="6388985" y="4762861"/>
            <a:ext cx="477489" cy="477490"/>
          </a:xfrm>
          <a:custGeom>
            <a:avLst/>
            <a:gdLst/>
            <a:ahLst/>
            <a:cxnLst>
              <a:cxn ang="0">
                <a:pos x="wd2" y="hd2"/>
              </a:cxn>
              <a:cxn ang="5400000">
                <a:pos x="wd2" y="hd2"/>
              </a:cxn>
              <a:cxn ang="10800000">
                <a:pos x="wd2" y="hd2"/>
              </a:cxn>
              <a:cxn ang="16200000">
                <a:pos x="wd2" y="hd2"/>
              </a:cxn>
            </a:cxnLst>
            <a:rect l="0" t="0" r="r" b="b"/>
            <a:pathLst>
              <a:path w="21600" h="21600" extrusionOk="0">
                <a:moveTo>
                  <a:pt x="5750" y="8492"/>
                </a:moveTo>
                <a:lnTo>
                  <a:pt x="4165" y="10338"/>
                </a:lnTo>
                <a:lnTo>
                  <a:pt x="9657" y="15618"/>
                </a:lnTo>
                <a:lnTo>
                  <a:pt x="21600" y="3655"/>
                </a:lnTo>
                <a:lnTo>
                  <a:pt x="19978" y="1809"/>
                </a:lnTo>
                <a:lnTo>
                  <a:pt x="9657" y="12185"/>
                </a:lnTo>
                <a:lnTo>
                  <a:pt x="5750" y="8492"/>
                </a:lnTo>
                <a:close/>
                <a:moveTo>
                  <a:pt x="19057" y="19311"/>
                </a:moveTo>
                <a:lnTo>
                  <a:pt x="2322" y="19311"/>
                </a:lnTo>
                <a:lnTo>
                  <a:pt x="2322" y="2511"/>
                </a:lnTo>
                <a:lnTo>
                  <a:pt x="14228" y="2511"/>
                </a:lnTo>
                <a:lnTo>
                  <a:pt x="14228" y="0"/>
                </a:lnTo>
                <a:lnTo>
                  <a:pt x="2322" y="0"/>
                </a:lnTo>
                <a:cubicBezTo>
                  <a:pt x="922" y="0"/>
                  <a:pt x="0" y="1145"/>
                  <a:pt x="0" y="2511"/>
                </a:cubicBezTo>
                <a:lnTo>
                  <a:pt x="0" y="19311"/>
                </a:lnTo>
                <a:cubicBezTo>
                  <a:pt x="0" y="20455"/>
                  <a:pt x="922" y="21600"/>
                  <a:pt x="2322" y="21600"/>
                </a:cubicBezTo>
                <a:lnTo>
                  <a:pt x="19057" y="21600"/>
                </a:lnTo>
                <a:cubicBezTo>
                  <a:pt x="20457" y="21600"/>
                  <a:pt x="21600" y="20455"/>
                  <a:pt x="21600" y="19311"/>
                </a:cubicBezTo>
                <a:lnTo>
                  <a:pt x="21600" y="9637"/>
                </a:lnTo>
                <a:lnTo>
                  <a:pt x="19057" y="9637"/>
                </a:lnTo>
                <a:lnTo>
                  <a:pt x="19057" y="19311"/>
                </a:lnTo>
                <a:close/>
              </a:path>
            </a:pathLst>
          </a:custGeom>
          <a:solidFill>
            <a:schemeClr val="accent1"/>
          </a:solidFill>
          <a:ln w="12700">
            <a:miter lim="400000"/>
          </a:ln>
        </p:spPr>
        <p:txBody>
          <a:bodyPr lIns="45719" rIns="45719" anchor="ctr"/>
          <a:lstStyle/>
          <a:p>
            <a:pPr defTabSz="914400">
              <a:spcBef>
                <a:spcPts val="0"/>
              </a:spcBef>
              <a:defRPr sz="1800">
                <a:solidFill>
                  <a:srgbClr val="FA6008"/>
                </a:solidFill>
                <a:latin typeface="Roboto Regular"/>
                <a:ea typeface="Roboto Regular"/>
                <a:cs typeface="Roboto Regular"/>
                <a:sym typeface="Roboto Regular"/>
              </a:defRPr>
            </a:pPr>
            <a:endParaRPr>
              <a:latin typeface="+mn-lt"/>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17483173" y="1856971"/>
            <a:ext cx="4118956" cy="4639537"/>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312D3A"/>
          </a:solidFill>
          <a:ln w="12700">
            <a:miter lim="400000"/>
          </a:ln>
          <a:effectLst>
            <a:outerShdw blurRad="2921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190" name="Shape 190"/>
          <p:cNvSpPr>
            <a:spLocks noGrp="1"/>
          </p:cNvSpPr>
          <p:nvPr>
            <p:ph type="title"/>
          </p:nvPr>
        </p:nvSpPr>
        <p:spPr>
          <a:xfrm>
            <a:off x="2692400" y="2292945"/>
            <a:ext cx="14479886" cy="2834780"/>
          </a:xfrm>
          <a:prstGeom prst="rect">
            <a:avLst/>
          </a:prstGeom>
        </p:spPr>
        <p:txBody>
          <a:bodyPr/>
          <a:lstStyle/>
          <a:p>
            <a:r>
              <a:rPr b="1" dirty="0">
                <a:latin typeface="+mn-lt"/>
              </a:rPr>
              <a:t>Lorem Ipsum is simply</a:t>
            </a:r>
          </a:p>
          <a:p>
            <a:r>
              <a:rPr b="1" dirty="0">
                <a:latin typeface="+mn-lt"/>
              </a:rPr>
              <a:t>dummy text</a:t>
            </a:r>
          </a:p>
        </p:txBody>
      </p:sp>
      <p:sp>
        <p:nvSpPr>
          <p:cNvPr id="191" name="Shape 191"/>
          <p:cNvSpPr>
            <a:spLocks noGrp="1"/>
          </p:cNvSpPr>
          <p:nvPr>
            <p:ph type="body" sz="quarter" idx="1"/>
          </p:nvPr>
        </p:nvSpPr>
        <p:spPr>
          <a:xfrm>
            <a:off x="2768600" y="5704383"/>
            <a:ext cx="11932543" cy="5380634"/>
          </a:xfrm>
          <a:prstGeom prst="rect">
            <a:avLst/>
          </a:prstGeom>
        </p:spPr>
        <p:txBody>
          <a:bodyPr/>
          <a:lstStyle/>
          <a:p>
            <a:r>
              <a:rPr>
                <a:latin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a:t>
            </a:r>
          </a:p>
        </p:txBody>
      </p:sp>
      <p:grpSp>
        <p:nvGrpSpPr>
          <p:cNvPr id="194" name="Group 194"/>
          <p:cNvGrpSpPr/>
          <p:nvPr/>
        </p:nvGrpSpPr>
        <p:grpSpPr>
          <a:xfrm>
            <a:off x="17792927" y="2794694"/>
            <a:ext cx="3499448" cy="2168179"/>
            <a:chOff x="0" y="-14834"/>
            <a:chExt cx="3499446" cy="2168177"/>
          </a:xfrm>
        </p:grpSpPr>
        <p:sp>
          <p:nvSpPr>
            <p:cNvPr id="192" name="Shape 192"/>
            <p:cNvSpPr/>
            <p:nvPr/>
          </p:nvSpPr>
          <p:spPr>
            <a:xfrm>
              <a:off x="845229" y="-14834"/>
              <a:ext cx="1814598" cy="1333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r>
                <a:rPr dirty="0">
                  <a:solidFill>
                    <a:schemeClr val="accent1"/>
                  </a:solidFill>
                  <a:latin typeface="+mn-lt"/>
                </a:rPr>
                <a:t>215</a:t>
              </a:r>
            </a:p>
          </p:txBody>
        </p:sp>
        <p:sp>
          <p:nvSpPr>
            <p:cNvPr id="193" name="Shape 193"/>
            <p:cNvSpPr/>
            <p:nvPr/>
          </p:nvSpPr>
          <p:spPr>
            <a:xfrm>
              <a:off x="0" y="1299863"/>
              <a:ext cx="3499446" cy="8534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cap="all">
                  <a:solidFill>
                    <a:srgbClr val="A9A9A9"/>
                  </a:solidFill>
                </a:defRPr>
              </a:lvl1pPr>
            </a:lstStyle>
            <a:p>
              <a:r>
                <a:rPr>
                  <a:latin typeface="+mn-lt"/>
                </a:rPr>
                <a:t>Lorem Ipsum</a:t>
              </a:r>
            </a:p>
          </p:txBody>
        </p:sp>
      </p:grpSp>
      <p:sp>
        <p:nvSpPr>
          <p:cNvPr id="195" name="Shape 195"/>
          <p:cNvSpPr/>
          <p:nvPr/>
        </p:nvSpPr>
        <p:spPr>
          <a:xfrm>
            <a:off x="17483173" y="4982123"/>
            <a:ext cx="4118956" cy="4639537"/>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312D3A"/>
          </a:solidFill>
          <a:ln w="12700">
            <a:miter lim="400000"/>
          </a:ln>
          <a:effectLst>
            <a:outerShdw blurRad="2921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grpSp>
        <p:nvGrpSpPr>
          <p:cNvPr id="198" name="Group 198"/>
          <p:cNvGrpSpPr/>
          <p:nvPr/>
        </p:nvGrpSpPr>
        <p:grpSpPr>
          <a:xfrm>
            <a:off x="17380601" y="6058594"/>
            <a:ext cx="4324102" cy="2168179"/>
            <a:chOff x="0" y="-14834"/>
            <a:chExt cx="4324101" cy="2168177"/>
          </a:xfrm>
        </p:grpSpPr>
        <p:sp>
          <p:nvSpPr>
            <p:cNvPr id="196" name="Shape 196"/>
            <p:cNvSpPr/>
            <p:nvPr/>
          </p:nvSpPr>
          <p:spPr>
            <a:xfrm>
              <a:off x="0" y="-14834"/>
              <a:ext cx="4324101" cy="1333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spcBef>
                  <a:spcPts val="0"/>
                </a:spcBef>
                <a:defRPr sz="8000" cap="all">
                  <a:solidFill>
                    <a:srgbClr val="FFC601"/>
                  </a:solidFill>
                  <a:latin typeface="Helvetica Neue Medium"/>
                  <a:ea typeface="Helvetica Neue Medium"/>
                  <a:cs typeface="Helvetica Neue Medium"/>
                  <a:sym typeface="Helvetica Neue Medium"/>
                </a:defRPr>
              </a:lvl1pPr>
            </a:lstStyle>
            <a:p>
              <a:r>
                <a:rPr dirty="0">
                  <a:solidFill>
                    <a:schemeClr val="accent1"/>
                  </a:solidFill>
                  <a:latin typeface="+mn-lt"/>
                </a:rPr>
                <a:t>2.470</a:t>
              </a:r>
            </a:p>
          </p:txBody>
        </p:sp>
        <p:sp>
          <p:nvSpPr>
            <p:cNvPr id="197" name="Shape 197"/>
            <p:cNvSpPr/>
            <p:nvPr/>
          </p:nvSpPr>
          <p:spPr>
            <a:xfrm>
              <a:off x="412326" y="1299863"/>
              <a:ext cx="3499447" cy="8534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cap="all">
                  <a:solidFill>
                    <a:srgbClr val="A9A9A9"/>
                  </a:solidFill>
                </a:defRPr>
              </a:lvl1pPr>
            </a:lstStyle>
            <a:p>
              <a:r>
                <a:rPr>
                  <a:latin typeface="+mn-lt"/>
                </a:rPr>
                <a:t>Lorem Ipsum</a:t>
              </a:r>
            </a:p>
          </p:txBody>
        </p:sp>
      </p:grpSp>
      <p:sp>
        <p:nvSpPr>
          <p:cNvPr id="199" name="Shape 199"/>
          <p:cNvSpPr/>
          <p:nvPr/>
        </p:nvSpPr>
        <p:spPr>
          <a:xfrm>
            <a:off x="17483173" y="8107275"/>
            <a:ext cx="4118956" cy="4639537"/>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rgbClr val="312D3A"/>
          </a:solidFill>
          <a:ln w="12700">
            <a:miter lim="400000"/>
          </a:ln>
          <a:effectLst>
            <a:outerShdw blurRad="2921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grpSp>
        <p:nvGrpSpPr>
          <p:cNvPr id="202" name="Group 202"/>
          <p:cNvGrpSpPr/>
          <p:nvPr/>
        </p:nvGrpSpPr>
        <p:grpSpPr>
          <a:xfrm>
            <a:off x="17792927" y="9322494"/>
            <a:ext cx="3499448" cy="2168179"/>
            <a:chOff x="0" y="-14834"/>
            <a:chExt cx="3499446" cy="2168177"/>
          </a:xfrm>
        </p:grpSpPr>
        <p:sp>
          <p:nvSpPr>
            <p:cNvPr id="200" name="Shape 200"/>
            <p:cNvSpPr/>
            <p:nvPr/>
          </p:nvSpPr>
          <p:spPr>
            <a:xfrm>
              <a:off x="845229" y="-14834"/>
              <a:ext cx="1814598" cy="1333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r>
                <a:rPr dirty="0">
                  <a:solidFill>
                    <a:schemeClr val="accent1"/>
                  </a:solidFill>
                  <a:latin typeface="+mn-lt"/>
                </a:rPr>
                <a:t>215</a:t>
              </a:r>
            </a:p>
          </p:txBody>
        </p:sp>
        <p:sp>
          <p:nvSpPr>
            <p:cNvPr id="201" name="Shape 201"/>
            <p:cNvSpPr/>
            <p:nvPr/>
          </p:nvSpPr>
          <p:spPr>
            <a:xfrm>
              <a:off x="0" y="1299863"/>
              <a:ext cx="3499446" cy="8534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lgn="ctr">
                <a:defRPr cap="all">
                  <a:solidFill>
                    <a:srgbClr val="A9A9A9"/>
                  </a:solidFill>
                </a:defRPr>
              </a:lvl1pPr>
            </a:lstStyle>
            <a:p>
              <a:r>
                <a:rPr>
                  <a:latin typeface="+mn-lt"/>
                </a:rPr>
                <a:t>Lorem Ipsum</a:t>
              </a:r>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210"/>
          <p:cNvGrpSpPr/>
          <p:nvPr/>
        </p:nvGrpSpPr>
        <p:grpSpPr>
          <a:xfrm>
            <a:off x="1994296" y="2034764"/>
            <a:ext cx="6138665" cy="9235742"/>
            <a:chOff x="0" y="0"/>
            <a:chExt cx="6138664" cy="9235741"/>
          </a:xfrm>
        </p:grpSpPr>
        <p:grpSp>
          <p:nvGrpSpPr>
            <p:cNvPr id="208" name="Group 208"/>
            <p:cNvGrpSpPr/>
            <p:nvPr/>
          </p:nvGrpSpPr>
          <p:grpSpPr>
            <a:xfrm>
              <a:off x="0" y="0"/>
              <a:ext cx="4845872" cy="4845872"/>
              <a:chOff x="0" y="0"/>
              <a:chExt cx="4845871" cy="4845871"/>
            </a:xfrm>
          </p:grpSpPr>
          <p:grpSp>
            <p:nvGrpSpPr>
              <p:cNvPr id="206" name="Group 206"/>
              <p:cNvGrpSpPr/>
              <p:nvPr/>
            </p:nvGrpSpPr>
            <p:grpSpPr>
              <a:xfrm>
                <a:off x="0" y="0"/>
                <a:ext cx="4845872" cy="4845872"/>
                <a:chOff x="0" y="0"/>
                <a:chExt cx="4845871" cy="4845871"/>
              </a:xfrm>
            </p:grpSpPr>
            <p:graphicFrame>
              <p:nvGraphicFramePr>
                <p:cNvPr id="204" name="Chart 204"/>
                <p:cNvGraphicFramePr/>
                <p:nvPr>
                  <p:extLst>
                    <p:ext uri="{D42A27DB-BD31-4B8C-83A1-F6EECF244321}">
                      <p14:modId xmlns:p14="http://schemas.microsoft.com/office/powerpoint/2010/main" xmlns="" val="1007313931"/>
                    </p:ext>
                  </p:extLst>
                </p:nvPr>
              </p:nvGraphicFramePr>
              <p:xfrm>
                <a:off x="0" y="0"/>
                <a:ext cx="4845872" cy="4845872"/>
              </p:xfrm>
              <a:graphic>
                <a:graphicData uri="http://schemas.openxmlformats.org/drawingml/2006/chart">
                  <c:chart xmlns:c="http://schemas.openxmlformats.org/drawingml/2006/chart" xmlns:r="http://schemas.openxmlformats.org/officeDocument/2006/relationships" r:id="rId2"/>
                </a:graphicData>
              </a:graphic>
            </p:graphicFrame>
            <p:sp>
              <p:nvSpPr>
                <p:cNvPr id="205" name="Shape 205"/>
                <p:cNvSpPr/>
                <p:nvPr/>
              </p:nvSpPr>
              <p:spPr>
                <a:xfrm>
                  <a:off x="380552" y="380552"/>
                  <a:ext cx="4084767" cy="4084767"/>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grpSp>
          <p:sp>
            <p:nvSpPr>
              <p:cNvPr id="207" name="Shape 207"/>
              <p:cNvSpPr/>
              <p:nvPr/>
            </p:nvSpPr>
            <p:spPr>
              <a:xfrm>
                <a:off x="1876720" y="1683251"/>
                <a:ext cx="1168632" cy="1352370"/>
              </a:xfrm>
              <a:custGeom>
                <a:avLst/>
                <a:gdLst/>
                <a:ahLst/>
                <a:cxnLst>
                  <a:cxn ang="0">
                    <a:pos x="wd2" y="hd2"/>
                  </a:cxn>
                  <a:cxn ang="5400000">
                    <a:pos x="wd2" y="hd2"/>
                  </a:cxn>
                  <a:cxn ang="10800000">
                    <a:pos x="wd2" y="hd2"/>
                  </a:cxn>
                  <a:cxn ang="16200000">
                    <a:pos x="wd2" y="hd2"/>
                  </a:cxn>
                </a:cxnLst>
                <a:rect l="0" t="0" r="r" b="b"/>
                <a:pathLst>
                  <a:path w="21600" h="21600" extrusionOk="0">
                    <a:moveTo>
                      <a:pt x="14497" y="0"/>
                    </a:moveTo>
                    <a:lnTo>
                      <a:pt x="7103" y="0"/>
                    </a:lnTo>
                    <a:lnTo>
                      <a:pt x="7103" y="1998"/>
                    </a:lnTo>
                    <a:lnTo>
                      <a:pt x="14497" y="1998"/>
                    </a:lnTo>
                    <a:lnTo>
                      <a:pt x="14497" y="0"/>
                    </a:lnTo>
                    <a:close/>
                    <a:moveTo>
                      <a:pt x="9664" y="13484"/>
                    </a:moveTo>
                    <a:lnTo>
                      <a:pt x="11936" y="13484"/>
                    </a:lnTo>
                    <a:lnTo>
                      <a:pt x="11936" y="7117"/>
                    </a:lnTo>
                    <a:lnTo>
                      <a:pt x="9664" y="7117"/>
                    </a:lnTo>
                    <a:lnTo>
                      <a:pt x="9664" y="13484"/>
                    </a:lnTo>
                    <a:close/>
                    <a:moveTo>
                      <a:pt x="19087" y="6534"/>
                    </a:moveTo>
                    <a:lnTo>
                      <a:pt x="20923" y="5161"/>
                    </a:lnTo>
                    <a:cubicBezTo>
                      <a:pt x="20440" y="4578"/>
                      <a:pt x="19764" y="4162"/>
                      <a:pt x="19087" y="3579"/>
                    </a:cubicBezTo>
                    <a:lnTo>
                      <a:pt x="17444" y="5161"/>
                    </a:lnTo>
                    <a:cubicBezTo>
                      <a:pt x="15608" y="3746"/>
                      <a:pt x="13337" y="2955"/>
                      <a:pt x="10776" y="2955"/>
                    </a:cubicBezTo>
                    <a:cubicBezTo>
                      <a:pt x="4832" y="2955"/>
                      <a:pt x="0" y="7034"/>
                      <a:pt x="0" y="12277"/>
                    </a:cubicBezTo>
                    <a:cubicBezTo>
                      <a:pt x="0" y="17521"/>
                      <a:pt x="4832" y="21600"/>
                      <a:pt x="10776" y="21600"/>
                    </a:cubicBezTo>
                    <a:cubicBezTo>
                      <a:pt x="16768" y="21600"/>
                      <a:pt x="21600" y="17646"/>
                      <a:pt x="21600" y="12277"/>
                    </a:cubicBezTo>
                    <a:cubicBezTo>
                      <a:pt x="21600" y="10113"/>
                      <a:pt x="20682" y="8116"/>
                      <a:pt x="19087" y="6534"/>
                    </a:cubicBezTo>
                    <a:close/>
                    <a:moveTo>
                      <a:pt x="10776" y="19602"/>
                    </a:moveTo>
                    <a:cubicBezTo>
                      <a:pt x="5944" y="19602"/>
                      <a:pt x="2271" y="16356"/>
                      <a:pt x="2271" y="12277"/>
                    </a:cubicBezTo>
                    <a:cubicBezTo>
                      <a:pt x="2271" y="8240"/>
                      <a:pt x="6089" y="5161"/>
                      <a:pt x="10776" y="5161"/>
                    </a:cubicBezTo>
                    <a:cubicBezTo>
                      <a:pt x="15511" y="5161"/>
                      <a:pt x="19087" y="8240"/>
                      <a:pt x="19087" y="12277"/>
                    </a:cubicBezTo>
                    <a:cubicBezTo>
                      <a:pt x="19087" y="16356"/>
                      <a:pt x="15415" y="19602"/>
                      <a:pt x="10776" y="19602"/>
                    </a:cubicBezTo>
                    <a:close/>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grpSp>
        <p:sp>
          <p:nvSpPr>
            <p:cNvPr id="209" name="Shape 209"/>
            <p:cNvSpPr/>
            <p:nvPr/>
          </p:nvSpPr>
          <p:spPr>
            <a:xfrm>
              <a:off x="19050" y="5516129"/>
              <a:ext cx="6119615" cy="37196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r>
                <a:rPr>
                  <a:latin typeface="+mn-lt"/>
                </a:rPr>
                <a:t>Lorem Ipsum is simply dummy text of the printing and typesetting industry. Lorem Ipsum has been the industry's standard dummy text ever since the 1500s</a:t>
              </a:r>
            </a:p>
          </p:txBody>
        </p:sp>
      </p:grpSp>
      <p:grpSp>
        <p:nvGrpSpPr>
          <p:cNvPr id="216" name="Group 216"/>
          <p:cNvGrpSpPr/>
          <p:nvPr/>
        </p:nvGrpSpPr>
        <p:grpSpPr>
          <a:xfrm>
            <a:off x="9468246" y="2034764"/>
            <a:ext cx="6138665" cy="9235742"/>
            <a:chOff x="0" y="0"/>
            <a:chExt cx="6138664" cy="9235741"/>
          </a:xfrm>
        </p:grpSpPr>
        <p:grpSp>
          <p:nvGrpSpPr>
            <p:cNvPr id="213" name="Group 213"/>
            <p:cNvGrpSpPr/>
            <p:nvPr/>
          </p:nvGrpSpPr>
          <p:grpSpPr>
            <a:xfrm>
              <a:off x="0" y="0"/>
              <a:ext cx="4845872" cy="4845872"/>
              <a:chOff x="0" y="0"/>
              <a:chExt cx="4845871" cy="4845871"/>
            </a:xfrm>
          </p:grpSpPr>
          <p:graphicFrame>
            <p:nvGraphicFramePr>
              <p:cNvPr id="211" name="Chart 211"/>
              <p:cNvGraphicFramePr/>
              <p:nvPr>
                <p:extLst>
                  <p:ext uri="{D42A27DB-BD31-4B8C-83A1-F6EECF244321}">
                    <p14:modId xmlns:p14="http://schemas.microsoft.com/office/powerpoint/2010/main" xmlns="" val="625777505"/>
                  </p:ext>
                </p:extLst>
              </p:nvPr>
            </p:nvGraphicFramePr>
            <p:xfrm>
              <a:off x="0" y="0"/>
              <a:ext cx="4845872" cy="4845872"/>
            </p:xfrm>
            <a:graphic>
              <a:graphicData uri="http://schemas.openxmlformats.org/drawingml/2006/chart">
                <c:chart xmlns:c="http://schemas.openxmlformats.org/drawingml/2006/chart" xmlns:r="http://schemas.openxmlformats.org/officeDocument/2006/relationships" r:id="rId3"/>
              </a:graphicData>
            </a:graphic>
          </p:graphicFrame>
          <p:sp>
            <p:nvSpPr>
              <p:cNvPr id="212" name="Shape 212"/>
              <p:cNvSpPr/>
              <p:nvPr/>
            </p:nvSpPr>
            <p:spPr>
              <a:xfrm>
                <a:off x="380134" y="380134"/>
                <a:ext cx="4085603" cy="4085603"/>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grpSp>
        <p:sp>
          <p:nvSpPr>
            <p:cNvPr id="214" name="Shape 214"/>
            <p:cNvSpPr/>
            <p:nvPr/>
          </p:nvSpPr>
          <p:spPr>
            <a:xfrm>
              <a:off x="19050" y="5516129"/>
              <a:ext cx="6119615" cy="37196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r>
                <a:rPr>
                  <a:latin typeface="+mn-lt"/>
                </a:rPr>
                <a:t>Lorem Ipsum is simply dummy text of the printing and typesetting industry. Lorem Ipsum has been the industry's standard dummy text ever since the 1500s</a:t>
              </a:r>
            </a:p>
          </p:txBody>
        </p:sp>
        <p:sp>
          <p:nvSpPr>
            <p:cNvPr id="215" name="Shape 215"/>
            <p:cNvSpPr/>
            <p:nvPr/>
          </p:nvSpPr>
          <p:spPr>
            <a:xfrm>
              <a:off x="1687551" y="1677858"/>
              <a:ext cx="1470771" cy="1490156"/>
            </a:xfrm>
            <a:custGeom>
              <a:avLst/>
              <a:gdLst/>
              <a:ahLst/>
              <a:cxnLst>
                <a:cxn ang="0">
                  <a:pos x="wd2" y="hd2"/>
                </a:cxn>
                <a:cxn ang="5400000">
                  <a:pos x="wd2" y="hd2"/>
                </a:cxn>
                <a:cxn ang="10800000">
                  <a:pos x="wd2" y="hd2"/>
                </a:cxn>
                <a:cxn ang="16200000">
                  <a:pos x="wd2" y="hd2"/>
                </a:cxn>
              </a:cxnLst>
              <a:rect l="0" t="0" r="r" b="b"/>
              <a:pathLst>
                <a:path w="21485" h="21600" extrusionOk="0">
                  <a:moveTo>
                    <a:pt x="21219" y="12067"/>
                  </a:moveTo>
                  <a:lnTo>
                    <a:pt x="18705" y="9533"/>
                  </a:lnTo>
                  <a:lnTo>
                    <a:pt x="17410" y="10970"/>
                  </a:lnTo>
                  <a:lnTo>
                    <a:pt x="19429" y="12975"/>
                  </a:lnTo>
                  <a:lnTo>
                    <a:pt x="14171" y="18347"/>
                  </a:lnTo>
                  <a:lnTo>
                    <a:pt x="3467" y="7755"/>
                  </a:lnTo>
                  <a:lnTo>
                    <a:pt x="8724" y="2345"/>
                  </a:lnTo>
                  <a:lnTo>
                    <a:pt x="10705" y="4312"/>
                  </a:lnTo>
                  <a:lnTo>
                    <a:pt x="12152" y="3064"/>
                  </a:lnTo>
                  <a:lnTo>
                    <a:pt x="9790" y="719"/>
                  </a:lnTo>
                  <a:cubicBezTo>
                    <a:pt x="9257" y="189"/>
                    <a:pt x="8343" y="189"/>
                    <a:pt x="7810" y="719"/>
                  </a:cubicBezTo>
                  <a:lnTo>
                    <a:pt x="1638" y="6658"/>
                  </a:lnTo>
                  <a:cubicBezTo>
                    <a:pt x="1105" y="7187"/>
                    <a:pt x="1105" y="8095"/>
                    <a:pt x="1638" y="8625"/>
                  </a:cubicBezTo>
                  <a:lnTo>
                    <a:pt x="13067" y="19973"/>
                  </a:lnTo>
                  <a:cubicBezTo>
                    <a:pt x="13600" y="20541"/>
                    <a:pt x="14514" y="20541"/>
                    <a:pt x="15048" y="19973"/>
                  </a:cubicBezTo>
                  <a:lnTo>
                    <a:pt x="21029" y="14034"/>
                  </a:lnTo>
                  <a:cubicBezTo>
                    <a:pt x="21600" y="13505"/>
                    <a:pt x="21600" y="12597"/>
                    <a:pt x="21219" y="12067"/>
                  </a:cubicBezTo>
                  <a:close/>
                  <a:moveTo>
                    <a:pt x="7086" y="19255"/>
                  </a:moveTo>
                  <a:cubicBezTo>
                    <a:pt x="4000" y="18006"/>
                    <a:pt x="1829" y="14942"/>
                    <a:pt x="1448" y="11349"/>
                  </a:cubicBezTo>
                  <a:lnTo>
                    <a:pt x="0" y="11349"/>
                  </a:lnTo>
                  <a:cubicBezTo>
                    <a:pt x="571" y="17098"/>
                    <a:pt x="5448" y="21600"/>
                    <a:pt x="11238" y="21600"/>
                  </a:cubicBezTo>
                  <a:lnTo>
                    <a:pt x="11962" y="21600"/>
                  </a:lnTo>
                  <a:lnTo>
                    <a:pt x="8343" y="18195"/>
                  </a:lnTo>
                  <a:lnTo>
                    <a:pt x="7086" y="19255"/>
                  </a:lnTo>
                  <a:close/>
                  <a:moveTo>
                    <a:pt x="14324" y="8474"/>
                  </a:moveTo>
                  <a:lnTo>
                    <a:pt x="19048" y="8474"/>
                  </a:lnTo>
                  <a:cubicBezTo>
                    <a:pt x="19581" y="8474"/>
                    <a:pt x="19962" y="8095"/>
                    <a:pt x="19962" y="7566"/>
                  </a:cubicBezTo>
                  <a:lnTo>
                    <a:pt x="19962" y="3783"/>
                  </a:lnTo>
                  <a:cubicBezTo>
                    <a:pt x="19962" y="3253"/>
                    <a:pt x="19581" y="2875"/>
                    <a:pt x="19048" y="2875"/>
                  </a:cubicBezTo>
                  <a:lnTo>
                    <a:pt x="19048" y="2345"/>
                  </a:lnTo>
                  <a:cubicBezTo>
                    <a:pt x="19048" y="1059"/>
                    <a:pt x="18057" y="0"/>
                    <a:pt x="16686" y="0"/>
                  </a:cubicBezTo>
                  <a:cubicBezTo>
                    <a:pt x="15314" y="0"/>
                    <a:pt x="14324" y="1059"/>
                    <a:pt x="14324" y="2345"/>
                  </a:cubicBezTo>
                  <a:lnTo>
                    <a:pt x="14324" y="2875"/>
                  </a:lnTo>
                  <a:cubicBezTo>
                    <a:pt x="13790" y="2875"/>
                    <a:pt x="13257" y="3253"/>
                    <a:pt x="13257" y="3783"/>
                  </a:cubicBezTo>
                  <a:lnTo>
                    <a:pt x="13257" y="7566"/>
                  </a:lnTo>
                  <a:cubicBezTo>
                    <a:pt x="13257" y="8095"/>
                    <a:pt x="13790" y="8474"/>
                    <a:pt x="14324" y="8474"/>
                  </a:cubicBezTo>
                  <a:close/>
                  <a:moveTo>
                    <a:pt x="15048" y="2345"/>
                  </a:moveTo>
                  <a:cubicBezTo>
                    <a:pt x="15048" y="1627"/>
                    <a:pt x="15886" y="719"/>
                    <a:pt x="16686" y="719"/>
                  </a:cubicBezTo>
                  <a:cubicBezTo>
                    <a:pt x="17524" y="719"/>
                    <a:pt x="18324" y="1627"/>
                    <a:pt x="18324" y="2345"/>
                  </a:cubicBezTo>
                  <a:lnTo>
                    <a:pt x="18324" y="2875"/>
                  </a:lnTo>
                  <a:lnTo>
                    <a:pt x="15048" y="2875"/>
                  </a:lnTo>
                  <a:lnTo>
                    <a:pt x="15048" y="2345"/>
                  </a:lnTo>
                  <a:close/>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grpSp>
      <p:grpSp>
        <p:nvGrpSpPr>
          <p:cNvPr id="222" name="Group 222"/>
          <p:cNvGrpSpPr/>
          <p:nvPr/>
        </p:nvGrpSpPr>
        <p:grpSpPr>
          <a:xfrm>
            <a:off x="16942196" y="2034764"/>
            <a:ext cx="6138665" cy="9235742"/>
            <a:chOff x="0" y="0"/>
            <a:chExt cx="6138664" cy="9235741"/>
          </a:xfrm>
        </p:grpSpPr>
        <p:grpSp>
          <p:nvGrpSpPr>
            <p:cNvPr id="219" name="Group 219"/>
            <p:cNvGrpSpPr/>
            <p:nvPr/>
          </p:nvGrpSpPr>
          <p:grpSpPr>
            <a:xfrm>
              <a:off x="0" y="0"/>
              <a:ext cx="4845872" cy="4845872"/>
              <a:chOff x="0" y="0"/>
              <a:chExt cx="4845871" cy="4845871"/>
            </a:xfrm>
          </p:grpSpPr>
          <p:graphicFrame>
            <p:nvGraphicFramePr>
              <p:cNvPr id="217" name="Chart 217"/>
              <p:cNvGraphicFramePr/>
              <p:nvPr>
                <p:extLst>
                  <p:ext uri="{D42A27DB-BD31-4B8C-83A1-F6EECF244321}">
                    <p14:modId xmlns:p14="http://schemas.microsoft.com/office/powerpoint/2010/main" xmlns="" val="779699209"/>
                  </p:ext>
                </p:extLst>
              </p:nvPr>
            </p:nvGraphicFramePr>
            <p:xfrm>
              <a:off x="0" y="0"/>
              <a:ext cx="4845872" cy="4845872"/>
            </p:xfrm>
            <a:graphic>
              <a:graphicData uri="http://schemas.openxmlformats.org/drawingml/2006/chart">
                <c:chart xmlns:c="http://schemas.openxmlformats.org/drawingml/2006/chart" xmlns:r="http://schemas.openxmlformats.org/officeDocument/2006/relationships" r:id="rId4"/>
              </a:graphicData>
            </a:graphic>
          </p:graphicFrame>
          <p:sp>
            <p:nvSpPr>
              <p:cNvPr id="218" name="Shape 218"/>
              <p:cNvSpPr/>
              <p:nvPr/>
            </p:nvSpPr>
            <p:spPr>
              <a:xfrm>
                <a:off x="375083" y="375083"/>
                <a:ext cx="4095706" cy="4095706"/>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defRPr>
                </a:pPr>
                <a:endParaRPr>
                  <a:latin typeface="+mn-lt"/>
                </a:endParaRPr>
              </a:p>
            </p:txBody>
          </p:sp>
        </p:grpSp>
        <p:sp>
          <p:nvSpPr>
            <p:cNvPr id="220" name="Shape 220"/>
            <p:cNvSpPr/>
            <p:nvPr/>
          </p:nvSpPr>
          <p:spPr>
            <a:xfrm>
              <a:off x="19050" y="5516129"/>
              <a:ext cx="6119615" cy="37196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p>
              <a:r>
                <a:rPr>
                  <a:latin typeface="+mn-lt"/>
                </a:rPr>
                <a:t>Lorem Ipsum is simply dummy text of the printing and typesetting industry. Lorem Ipsum has been the industry's standard dummy text ever since the 1500s</a:t>
              </a:r>
            </a:p>
          </p:txBody>
        </p:sp>
        <p:sp>
          <p:nvSpPr>
            <p:cNvPr id="221" name="Shape 221"/>
            <p:cNvSpPr/>
            <p:nvPr/>
          </p:nvSpPr>
          <p:spPr>
            <a:xfrm>
              <a:off x="1935808" y="1721600"/>
              <a:ext cx="1050457" cy="1294115"/>
            </a:xfrm>
            <a:custGeom>
              <a:avLst/>
              <a:gdLst/>
              <a:ahLst/>
              <a:cxnLst>
                <a:cxn ang="0">
                  <a:pos x="wd2" y="hd2"/>
                </a:cxn>
                <a:cxn ang="5400000">
                  <a:pos x="wd2" y="hd2"/>
                </a:cxn>
                <a:cxn ang="10800000">
                  <a:pos x="wd2" y="hd2"/>
                </a:cxn>
                <a:cxn ang="16200000">
                  <a:pos x="wd2" y="hd2"/>
                </a:cxn>
              </a:cxnLst>
              <a:rect l="0" t="0" r="r" b="b"/>
              <a:pathLst>
                <a:path w="21600" h="21600" extrusionOk="0">
                  <a:moveTo>
                    <a:pt x="10823" y="0"/>
                  </a:moveTo>
                  <a:cubicBezTo>
                    <a:pt x="4574" y="0"/>
                    <a:pt x="0" y="3958"/>
                    <a:pt x="0" y="8840"/>
                  </a:cubicBezTo>
                  <a:lnTo>
                    <a:pt x="0" y="15793"/>
                  </a:lnTo>
                  <a:cubicBezTo>
                    <a:pt x="0" y="17495"/>
                    <a:pt x="1358" y="18604"/>
                    <a:pt x="3442" y="18604"/>
                  </a:cubicBezTo>
                  <a:lnTo>
                    <a:pt x="7109" y="18604"/>
                  </a:lnTo>
                  <a:lnTo>
                    <a:pt x="7109" y="10911"/>
                  </a:lnTo>
                  <a:lnTo>
                    <a:pt x="2309" y="10911"/>
                  </a:lnTo>
                  <a:lnTo>
                    <a:pt x="2309" y="8840"/>
                  </a:lnTo>
                  <a:cubicBezTo>
                    <a:pt x="2309" y="5067"/>
                    <a:pt x="6068" y="2071"/>
                    <a:pt x="10823" y="2071"/>
                  </a:cubicBezTo>
                  <a:cubicBezTo>
                    <a:pt x="15532" y="2071"/>
                    <a:pt x="19064" y="5067"/>
                    <a:pt x="19064" y="8840"/>
                  </a:cubicBezTo>
                  <a:lnTo>
                    <a:pt x="19064" y="10911"/>
                  </a:lnTo>
                  <a:lnTo>
                    <a:pt x="14264" y="10911"/>
                  </a:lnTo>
                  <a:lnTo>
                    <a:pt x="14264" y="18604"/>
                  </a:lnTo>
                  <a:lnTo>
                    <a:pt x="19064" y="18604"/>
                  </a:lnTo>
                  <a:lnTo>
                    <a:pt x="19064" y="19751"/>
                  </a:lnTo>
                  <a:lnTo>
                    <a:pt x="10823" y="19751"/>
                  </a:lnTo>
                  <a:lnTo>
                    <a:pt x="10823" y="21600"/>
                  </a:lnTo>
                  <a:lnTo>
                    <a:pt x="17932" y="21600"/>
                  </a:lnTo>
                  <a:cubicBezTo>
                    <a:pt x="20015" y="21600"/>
                    <a:pt x="21600" y="20305"/>
                    <a:pt x="21600" y="18604"/>
                  </a:cubicBezTo>
                  <a:lnTo>
                    <a:pt x="21600" y="8840"/>
                  </a:lnTo>
                  <a:cubicBezTo>
                    <a:pt x="21600" y="3958"/>
                    <a:pt x="16800" y="0"/>
                    <a:pt x="10823" y="0"/>
                  </a:cubicBezTo>
                </a:path>
              </a:pathLst>
            </a:custGeom>
            <a:solidFill>
              <a:srgbClr val="312D3A"/>
            </a:solidFill>
            <a:ln w="12700" cap="flat">
              <a:noFill/>
              <a:miter lim="400000"/>
            </a:ln>
            <a:effectLst/>
          </p:spPr>
          <p:txBody>
            <a:bodyPr wrap="square" lIns="45719" tIns="45719" rIns="45719" bIns="45719" numCol="1" anchor="ctr">
              <a:noAutofit/>
            </a:bodyPr>
            <a:lstStyle/>
            <a:p>
              <a:pPr defTabSz="914400">
                <a:spcBef>
                  <a:spcPts val="0"/>
                </a:spcBef>
                <a:defRPr sz="1800">
                  <a:solidFill>
                    <a:srgbClr val="000000"/>
                  </a:solidFill>
                  <a:latin typeface="Roboto Regular"/>
                  <a:ea typeface="Roboto Regular"/>
                  <a:cs typeface="Roboto Regular"/>
                  <a:sym typeface="Roboto Regular"/>
                </a:defRPr>
              </a:pPr>
              <a:endParaRPr>
                <a:latin typeface="+mn-lt"/>
              </a:endParaRPr>
            </a:p>
          </p:txBody>
        </p:sp>
      </p:grpSp>
      <p:sp>
        <p:nvSpPr>
          <p:cNvPr id="223" name="Shape 223"/>
          <p:cNvSpPr/>
          <p:nvPr/>
        </p:nvSpPr>
        <p:spPr>
          <a:xfrm>
            <a:off x="4158837" y="1922150"/>
            <a:ext cx="562058" cy="63309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1397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224" name="Shape 224"/>
          <p:cNvSpPr/>
          <p:nvPr/>
        </p:nvSpPr>
        <p:spPr>
          <a:xfrm>
            <a:off x="11624402" y="1922150"/>
            <a:ext cx="562059" cy="63309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1397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225" name="Shape 225"/>
          <p:cNvSpPr/>
          <p:nvPr/>
        </p:nvSpPr>
        <p:spPr>
          <a:xfrm>
            <a:off x="2025237" y="3420750"/>
            <a:ext cx="562058" cy="63309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1397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226" name="Shape 226"/>
          <p:cNvSpPr/>
          <p:nvPr/>
        </p:nvSpPr>
        <p:spPr>
          <a:xfrm>
            <a:off x="19089968" y="1922150"/>
            <a:ext cx="562058" cy="63309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1397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227" name="Shape 227"/>
          <p:cNvSpPr/>
          <p:nvPr/>
        </p:nvSpPr>
        <p:spPr>
          <a:xfrm>
            <a:off x="10295135" y="5960750"/>
            <a:ext cx="562059" cy="63309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1397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
        <p:nvSpPr>
          <p:cNvPr id="228" name="Shape 228"/>
          <p:cNvSpPr/>
          <p:nvPr/>
        </p:nvSpPr>
        <p:spPr>
          <a:xfrm>
            <a:off x="20354263" y="5960750"/>
            <a:ext cx="562058" cy="633095"/>
          </a:xfrm>
          <a:custGeom>
            <a:avLst/>
            <a:gdLst/>
            <a:ahLst/>
            <a:cxnLst>
              <a:cxn ang="0">
                <a:pos x="wd2" y="hd2"/>
              </a:cxn>
              <a:cxn ang="5400000">
                <a:pos x="wd2" y="hd2"/>
              </a:cxn>
              <a:cxn ang="10800000">
                <a:pos x="wd2" y="hd2"/>
              </a:cxn>
              <a:cxn ang="16200000">
                <a:pos x="wd2" y="hd2"/>
              </a:cxn>
            </a:cxnLst>
            <a:rect l="0" t="0" r="r" b="b"/>
            <a:pathLst>
              <a:path w="21585" h="21589" extrusionOk="0">
                <a:moveTo>
                  <a:pt x="21585" y="15378"/>
                </a:moveTo>
                <a:lnTo>
                  <a:pt x="21585" y="6386"/>
                </a:lnTo>
                <a:cubicBezTo>
                  <a:pt x="21590" y="6075"/>
                  <a:pt x="21508" y="5767"/>
                  <a:pt x="21346" y="5491"/>
                </a:cubicBezTo>
                <a:cubicBezTo>
                  <a:pt x="21163" y="5179"/>
                  <a:pt x="20886" y="4918"/>
                  <a:pt x="20546" y="4738"/>
                </a:cubicBezTo>
                <a:lnTo>
                  <a:pt x="11690" y="215"/>
                </a:lnTo>
                <a:cubicBezTo>
                  <a:pt x="11409" y="68"/>
                  <a:pt x="11087" y="-6"/>
                  <a:pt x="10761" y="1"/>
                </a:cubicBezTo>
                <a:cubicBezTo>
                  <a:pt x="10463" y="7"/>
                  <a:pt x="10171" y="81"/>
                  <a:pt x="9914" y="215"/>
                </a:cubicBezTo>
                <a:lnTo>
                  <a:pt x="988" y="4789"/>
                </a:lnTo>
                <a:cubicBezTo>
                  <a:pt x="676" y="4952"/>
                  <a:pt x="420" y="5187"/>
                  <a:pt x="246" y="5468"/>
                </a:cubicBezTo>
                <a:cubicBezTo>
                  <a:pt x="75" y="5747"/>
                  <a:pt x="-10" y="6062"/>
                  <a:pt x="1" y="6379"/>
                </a:cubicBezTo>
                <a:lnTo>
                  <a:pt x="35" y="15327"/>
                </a:lnTo>
                <a:cubicBezTo>
                  <a:pt x="25" y="15499"/>
                  <a:pt x="45" y="15671"/>
                  <a:pt x="91" y="15836"/>
                </a:cubicBezTo>
                <a:cubicBezTo>
                  <a:pt x="135" y="15993"/>
                  <a:pt x="204" y="16145"/>
                  <a:pt x="303" y="16284"/>
                </a:cubicBezTo>
                <a:cubicBezTo>
                  <a:pt x="432" y="16463"/>
                  <a:pt x="608" y="16613"/>
                  <a:pt x="815" y="16720"/>
                </a:cubicBezTo>
                <a:lnTo>
                  <a:pt x="9859" y="21377"/>
                </a:lnTo>
                <a:cubicBezTo>
                  <a:pt x="10163" y="21521"/>
                  <a:pt x="10503" y="21594"/>
                  <a:pt x="10848" y="21589"/>
                </a:cubicBezTo>
                <a:cubicBezTo>
                  <a:pt x="11170" y="21584"/>
                  <a:pt x="11486" y="21511"/>
                  <a:pt x="11769" y="21377"/>
                </a:cubicBezTo>
                <a:lnTo>
                  <a:pt x="20517" y="16889"/>
                </a:lnTo>
                <a:cubicBezTo>
                  <a:pt x="20830" y="16734"/>
                  <a:pt x="21093" y="16510"/>
                  <a:pt x="21281" y="16239"/>
                </a:cubicBezTo>
                <a:cubicBezTo>
                  <a:pt x="21461" y="15978"/>
                  <a:pt x="21565" y="15683"/>
                  <a:pt x="21585" y="15378"/>
                </a:cubicBezTo>
                <a:close/>
              </a:path>
            </a:pathLst>
          </a:custGeom>
          <a:solidFill>
            <a:schemeClr val="accent1"/>
          </a:solidFill>
          <a:ln w="12700">
            <a:miter lim="400000"/>
          </a:ln>
          <a:effectLst>
            <a:outerShdw blurRad="139700" dist="25400" dir="5400000" rotWithShape="0">
              <a:srgbClr val="000000">
                <a:alpha val="50000"/>
              </a:srgbClr>
            </a:outerShdw>
          </a:effectLst>
        </p:spPr>
        <p:txBody>
          <a:bodyPr lIns="50800" tIns="50800" rIns="50800" bIns="50800" anchor="ctr"/>
          <a:lstStyle/>
          <a:p>
            <a:pPr algn="ctr">
              <a:spcBef>
                <a:spcPts val="0"/>
              </a:spcBef>
              <a:defRPr sz="3200">
                <a:solidFill>
                  <a:srgbClr val="000000"/>
                </a:solidFill>
              </a:defRPr>
            </a:pPr>
            <a:endParaRPr>
              <a:latin typeface="+mn-lt"/>
            </a:endParaRPr>
          </a:p>
        </p:txBody>
      </p:sp>
    </p:spTree>
  </p:cSld>
  <p:clrMapOvr>
    <a:masterClrMapping/>
  </p:clrMapOvr>
  <p:transition spd="slow"/>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Month_Report_yellow">
      <a:dk1>
        <a:srgbClr val="312C3A"/>
      </a:dk1>
      <a:lt1>
        <a:srgbClr val="302B3A"/>
      </a:lt1>
      <a:dk2>
        <a:srgbClr val="53585F"/>
      </a:dk2>
      <a:lt2>
        <a:srgbClr val="A9A9A9"/>
      </a:lt2>
      <a:accent1>
        <a:srgbClr val="FFC601"/>
      </a:accent1>
      <a:accent2>
        <a:srgbClr val="FEC500"/>
      </a:accent2>
      <a:accent3>
        <a:srgbClr val="FBC205"/>
      </a:accent3>
      <a:accent4>
        <a:srgbClr val="FFC601"/>
      </a:accent4>
      <a:accent5>
        <a:srgbClr val="FFC601"/>
      </a:accent5>
      <a:accent6>
        <a:srgbClr val="FBC205"/>
      </a:accent6>
      <a:hlink>
        <a:srgbClr val="FFC601"/>
      </a:hlink>
      <a:folHlink>
        <a:srgbClr val="A9A9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AAA9"/>
        </a:solidFill>
        <a:ln w="127000">
          <a:noFill/>
          <a:miter lim="400000"/>
        </a:ln>
      </a:spPr>
      <a:bodyPr lIns="50800" tIns="50800" rIns="50800" bIns="50800" anchor="ctr"/>
      <a:lstStyle>
        <a:defPPr algn="ctr">
          <a:spcBef>
            <a:spcPts val="0"/>
          </a:spcBef>
          <a:defRPr sz="3200">
            <a:solidFill>
              <a:srgbClr val="000000"/>
            </a:solidFill>
          </a:defRPr>
        </a:defPPr>
      </a:lst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3500" b="0" i="0" u="none" strike="noStrike" cap="none" spc="0" normalizeH="0" baseline="0">
            <a:ln>
              <a:noFill/>
            </a:ln>
            <a:solidFill>
              <a:srgbClr val="312D3A"/>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78</TotalTime>
  <Words>2121</Words>
  <Application>Microsoft Macintosh PowerPoint</Application>
  <PresentationFormat>Произвольный</PresentationFormat>
  <Paragraphs>188</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White</vt:lpstr>
      <vt:lpstr>Слайд 1</vt:lpstr>
      <vt:lpstr>Слайд 2</vt:lpstr>
      <vt:lpstr>Слайд 3</vt:lpstr>
      <vt:lpstr>Слайд 4</vt:lpstr>
      <vt:lpstr>Lorem Ipsum is simply dummy text</vt:lpstr>
      <vt:lpstr>Title #1</vt:lpstr>
      <vt:lpstr>Lorem Ipsum is simply dummy text</vt:lpstr>
      <vt:lpstr>Lorem Ipsum is simply dummy text</vt:lpstr>
      <vt:lpstr>Слайд 9</vt:lpstr>
      <vt:lpstr>Слайд 10</vt:lpstr>
      <vt:lpstr>Lorem Ipsum is simply dummy text</vt:lpstr>
      <vt:lpstr>Слайд 12</vt:lpstr>
      <vt:lpstr>Слайд 13</vt:lpstr>
      <vt:lpstr>Lorem Ipsum is simply</vt:lpstr>
      <vt:lpstr>Lorem Ipsum is simply dummy text</vt:lpstr>
      <vt:lpstr>Слайд 16</vt:lpstr>
      <vt:lpstr>Слайд 17</vt:lpstr>
      <vt:lpstr>Lorem Ipsum is simply dummy text</vt:lpstr>
      <vt:lpstr>2001 2018</vt:lpstr>
      <vt:lpstr>Слайд 20</vt:lpstr>
      <vt:lpstr>Слайд 21</vt:lpstr>
      <vt:lpstr>Слайд 22</vt:lpstr>
      <vt:lpstr>Слайд 23</vt:lpstr>
      <vt:lpstr>Слайд 24</vt:lpstr>
      <vt:lpstr>Слайд 25</vt:lpstr>
      <vt:lpstr>Lorem Ipsum is simply dummy text</vt:lpstr>
      <vt:lpstr>Lorem Ipsum is simply dummy text</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modified xsi:type="dcterms:W3CDTF">2020-11-04T11:28:56Z</dcterms:modified>
</cp:coreProperties>
</file>