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74" r:id="rId5"/>
    <p:sldId id="286" r:id="rId6"/>
    <p:sldId id="287" r:id="rId7"/>
    <p:sldId id="288" r:id="rId8"/>
    <p:sldId id="289" r:id="rId9"/>
    <p:sldId id="290" r:id="rId10"/>
    <p:sldId id="292" r:id="rId11"/>
    <p:sldId id="293" r:id="rId12"/>
    <p:sldId id="294" r:id="rId13"/>
    <p:sldId id="299" r:id="rId14"/>
    <p:sldId id="301" r:id="rId15"/>
    <p:sldId id="31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882" autoAdjust="0"/>
    <p:restoredTop sz="94660"/>
  </p:normalViewPr>
  <p:slideViewPr>
    <p:cSldViewPr snapToGrid="0">
      <p:cViewPr>
        <p:scale>
          <a:sx n="66" d="100"/>
          <a:sy n="66" d="100"/>
        </p:scale>
        <p:origin x="5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EB726-4F11-457B-9D9C-391B904F316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C13DB-B6B1-4430-BB01-E88D5684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1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7D2187-E82C-4436-A1E4-7D37531D72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59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3B8B1FF-15F4-4483-BA7E-CDC927B817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876299"/>
            <a:ext cx="4793343" cy="1712686"/>
          </a:xfrm>
          <a:custGeom>
            <a:avLst/>
            <a:gdLst>
              <a:gd name="connsiteX0" fmla="*/ 0 w 4793343"/>
              <a:gd name="connsiteY0" fmla="*/ 0 h 1712686"/>
              <a:gd name="connsiteX1" fmla="*/ 4793343 w 4793343"/>
              <a:gd name="connsiteY1" fmla="*/ 0 h 1712686"/>
              <a:gd name="connsiteX2" fmla="*/ 4793343 w 4793343"/>
              <a:gd name="connsiteY2" fmla="*/ 1712686 h 1712686"/>
              <a:gd name="connsiteX3" fmla="*/ 0 w 4793343"/>
              <a:gd name="connsiteY3" fmla="*/ 1712686 h 171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3343" h="1712686">
                <a:moveTo>
                  <a:pt x="0" y="0"/>
                </a:moveTo>
                <a:lnTo>
                  <a:pt x="4793343" y="0"/>
                </a:lnTo>
                <a:lnTo>
                  <a:pt x="4793343" y="1712686"/>
                </a:lnTo>
                <a:lnTo>
                  <a:pt x="0" y="1712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02AD601-08D1-4CEE-AA3B-293885CB6A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858" y="2741385"/>
            <a:ext cx="4793343" cy="1712686"/>
          </a:xfrm>
          <a:custGeom>
            <a:avLst/>
            <a:gdLst>
              <a:gd name="connsiteX0" fmla="*/ 0 w 4793343"/>
              <a:gd name="connsiteY0" fmla="*/ 0 h 1712686"/>
              <a:gd name="connsiteX1" fmla="*/ 4793343 w 4793343"/>
              <a:gd name="connsiteY1" fmla="*/ 0 h 1712686"/>
              <a:gd name="connsiteX2" fmla="*/ 4793343 w 4793343"/>
              <a:gd name="connsiteY2" fmla="*/ 1712686 h 1712686"/>
              <a:gd name="connsiteX3" fmla="*/ 0 w 4793343"/>
              <a:gd name="connsiteY3" fmla="*/ 1712686 h 171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3343" h="1712686">
                <a:moveTo>
                  <a:pt x="0" y="0"/>
                </a:moveTo>
                <a:lnTo>
                  <a:pt x="4793343" y="0"/>
                </a:lnTo>
                <a:lnTo>
                  <a:pt x="4793343" y="1712686"/>
                </a:lnTo>
                <a:lnTo>
                  <a:pt x="0" y="1712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3702E51-D5E9-4C0A-A5A5-397EB1B66B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48230" y="4606471"/>
            <a:ext cx="4793343" cy="1712686"/>
          </a:xfrm>
          <a:custGeom>
            <a:avLst/>
            <a:gdLst>
              <a:gd name="connsiteX0" fmla="*/ 0 w 4793343"/>
              <a:gd name="connsiteY0" fmla="*/ 0 h 1712686"/>
              <a:gd name="connsiteX1" fmla="*/ 4793343 w 4793343"/>
              <a:gd name="connsiteY1" fmla="*/ 0 h 1712686"/>
              <a:gd name="connsiteX2" fmla="*/ 4793343 w 4793343"/>
              <a:gd name="connsiteY2" fmla="*/ 1712686 h 1712686"/>
              <a:gd name="connsiteX3" fmla="*/ 0 w 4793343"/>
              <a:gd name="connsiteY3" fmla="*/ 1712686 h 171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3343" h="1712686">
                <a:moveTo>
                  <a:pt x="0" y="0"/>
                </a:moveTo>
                <a:lnTo>
                  <a:pt x="4793343" y="0"/>
                </a:lnTo>
                <a:lnTo>
                  <a:pt x="4793343" y="1712686"/>
                </a:lnTo>
                <a:lnTo>
                  <a:pt x="0" y="1712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40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F326D6B-1810-4D27-9B4E-B11096A0BC5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0514" y="876300"/>
            <a:ext cx="2017486" cy="5981701"/>
          </a:xfrm>
          <a:custGeom>
            <a:avLst/>
            <a:gdLst>
              <a:gd name="connsiteX0" fmla="*/ 0 w 2017486"/>
              <a:gd name="connsiteY0" fmla="*/ 0 h 4347029"/>
              <a:gd name="connsiteX1" fmla="*/ 2017486 w 2017486"/>
              <a:gd name="connsiteY1" fmla="*/ 0 h 4347029"/>
              <a:gd name="connsiteX2" fmla="*/ 2017486 w 2017486"/>
              <a:gd name="connsiteY2" fmla="*/ 4347029 h 4347029"/>
              <a:gd name="connsiteX3" fmla="*/ 0 w 2017486"/>
              <a:gd name="connsiteY3" fmla="*/ 4347029 h 434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486" h="4347029">
                <a:moveTo>
                  <a:pt x="0" y="0"/>
                </a:moveTo>
                <a:lnTo>
                  <a:pt x="2017486" y="0"/>
                </a:lnTo>
                <a:lnTo>
                  <a:pt x="2017486" y="4347029"/>
                </a:lnTo>
                <a:lnTo>
                  <a:pt x="0" y="43470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1A5F925-AE9A-4D24-A041-CCC18EC07BC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52800" y="2362200"/>
            <a:ext cx="2017486" cy="4495799"/>
          </a:xfrm>
          <a:custGeom>
            <a:avLst/>
            <a:gdLst>
              <a:gd name="connsiteX0" fmla="*/ 0 w 2017486"/>
              <a:gd name="connsiteY0" fmla="*/ 0 h 1894113"/>
              <a:gd name="connsiteX1" fmla="*/ 2017486 w 2017486"/>
              <a:gd name="connsiteY1" fmla="*/ 0 h 1894113"/>
              <a:gd name="connsiteX2" fmla="*/ 2017486 w 2017486"/>
              <a:gd name="connsiteY2" fmla="*/ 1894113 h 1894113"/>
              <a:gd name="connsiteX3" fmla="*/ 0 w 2017486"/>
              <a:gd name="connsiteY3" fmla="*/ 1894113 h 189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486" h="1894113">
                <a:moveTo>
                  <a:pt x="0" y="0"/>
                </a:moveTo>
                <a:lnTo>
                  <a:pt x="2017486" y="0"/>
                </a:lnTo>
                <a:lnTo>
                  <a:pt x="2017486" y="1894113"/>
                </a:lnTo>
                <a:lnTo>
                  <a:pt x="0" y="189411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FB9E1DB-A0E6-4EB7-ADD0-953478C22CF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75086" y="4455887"/>
            <a:ext cx="2017486" cy="2402112"/>
          </a:xfrm>
          <a:custGeom>
            <a:avLst/>
            <a:gdLst>
              <a:gd name="connsiteX0" fmla="*/ 0 w 2017486"/>
              <a:gd name="connsiteY0" fmla="*/ 0 h 2402112"/>
              <a:gd name="connsiteX1" fmla="*/ 2017486 w 2017486"/>
              <a:gd name="connsiteY1" fmla="*/ 0 h 2402112"/>
              <a:gd name="connsiteX2" fmla="*/ 2017486 w 2017486"/>
              <a:gd name="connsiteY2" fmla="*/ 2402112 h 2402112"/>
              <a:gd name="connsiteX3" fmla="*/ 0 w 2017486"/>
              <a:gd name="connsiteY3" fmla="*/ 2402112 h 240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486" h="2402112">
                <a:moveTo>
                  <a:pt x="0" y="0"/>
                </a:moveTo>
                <a:lnTo>
                  <a:pt x="2017486" y="0"/>
                </a:lnTo>
                <a:lnTo>
                  <a:pt x="2017486" y="2402112"/>
                </a:lnTo>
                <a:lnTo>
                  <a:pt x="0" y="24021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5838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BDF5F47-15C4-408D-8FCA-3524039475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0514" y="1"/>
            <a:ext cx="2017486" cy="1581149"/>
          </a:xfrm>
          <a:custGeom>
            <a:avLst/>
            <a:gdLst>
              <a:gd name="connsiteX0" fmla="*/ 0 w 2017486"/>
              <a:gd name="connsiteY0" fmla="*/ 0 h 1146629"/>
              <a:gd name="connsiteX1" fmla="*/ 2017486 w 2017486"/>
              <a:gd name="connsiteY1" fmla="*/ 0 h 1146629"/>
              <a:gd name="connsiteX2" fmla="*/ 2017486 w 2017486"/>
              <a:gd name="connsiteY2" fmla="*/ 1146629 h 1146629"/>
              <a:gd name="connsiteX3" fmla="*/ 0 w 2017486"/>
              <a:gd name="connsiteY3" fmla="*/ 1146629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486" h="1146629">
                <a:moveTo>
                  <a:pt x="0" y="0"/>
                </a:moveTo>
                <a:lnTo>
                  <a:pt x="2017486" y="0"/>
                </a:lnTo>
                <a:lnTo>
                  <a:pt x="2017486" y="1146629"/>
                </a:lnTo>
                <a:lnTo>
                  <a:pt x="0" y="11466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282B24C-BBBA-4357-9567-F56C4D41F5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52800" y="0"/>
            <a:ext cx="2017486" cy="3643086"/>
          </a:xfrm>
          <a:custGeom>
            <a:avLst/>
            <a:gdLst>
              <a:gd name="connsiteX0" fmla="*/ 0 w 2017486"/>
              <a:gd name="connsiteY0" fmla="*/ 0 h 3643086"/>
              <a:gd name="connsiteX1" fmla="*/ 2017486 w 2017486"/>
              <a:gd name="connsiteY1" fmla="*/ 0 h 3643086"/>
              <a:gd name="connsiteX2" fmla="*/ 2017486 w 2017486"/>
              <a:gd name="connsiteY2" fmla="*/ 3643086 h 3643086"/>
              <a:gd name="connsiteX3" fmla="*/ 0 w 2017486"/>
              <a:gd name="connsiteY3" fmla="*/ 3643086 h 364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486" h="3643086">
                <a:moveTo>
                  <a:pt x="0" y="0"/>
                </a:moveTo>
                <a:lnTo>
                  <a:pt x="2017486" y="0"/>
                </a:lnTo>
                <a:lnTo>
                  <a:pt x="2017486" y="3643086"/>
                </a:lnTo>
                <a:lnTo>
                  <a:pt x="0" y="36430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B34E9A8-50A4-4C1C-9ABE-39A71D8700F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75086" y="0"/>
            <a:ext cx="2017486" cy="2438400"/>
          </a:xfrm>
          <a:custGeom>
            <a:avLst/>
            <a:gdLst>
              <a:gd name="connsiteX0" fmla="*/ 0 w 2017486"/>
              <a:gd name="connsiteY0" fmla="*/ 0 h 2438400"/>
              <a:gd name="connsiteX1" fmla="*/ 2017486 w 2017486"/>
              <a:gd name="connsiteY1" fmla="*/ 0 h 2438400"/>
              <a:gd name="connsiteX2" fmla="*/ 2017486 w 2017486"/>
              <a:gd name="connsiteY2" fmla="*/ 2438400 h 2438400"/>
              <a:gd name="connsiteX3" fmla="*/ 0 w 2017486"/>
              <a:gd name="connsiteY3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486" h="2438400">
                <a:moveTo>
                  <a:pt x="0" y="0"/>
                </a:moveTo>
                <a:lnTo>
                  <a:pt x="2017486" y="0"/>
                </a:lnTo>
                <a:lnTo>
                  <a:pt x="2017486" y="2438400"/>
                </a:lnTo>
                <a:lnTo>
                  <a:pt x="0" y="2438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32139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5327A25-2413-4C29-91D6-41EF052FFB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00687" y="1"/>
            <a:ext cx="3918857" cy="1494971"/>
          </a:xfrm>
          <a:custGeom>
            <a:avLst/>
            <a:gdLst>
              <a:gd name="connsiteX0" fmla="*/ 0 w 3918857"/>
              <a:gd name="connsiteY0" fmla="*/ 0 h 1494971"/>
              <a:gd name="connsiteX1" fmla="*/ 3918857 w 3918857"/>
              <a:gd name="connsiteY1" fmla="*/ 0 h 1494971"/>
              <a:gd name="connsiteX2" fmla="*/ 3918857 w 3918857"/>
              <a:gd name="connsiteY2" fmla="*/ 1494971 h 1494971"/>
              <a:gd name="connsiteX3" fmla="*/ 0 w 3918857"/>
              <a:gd name="connsiteY3" fmla="*/ 1494971 h 149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857" h="1494971">
                <a:moveTo>
                  <a:pt x="0" y="0"/>
                </a:moveTo>
                <a:lnTo>
                  <a:pt x="3918857" y="0"/>
                </a:lnTo>
                <a:lnTo>
                  <a:pt x="3918857" y="1494971"/>
                </a:lnTo>
                <a:lnTo>
                  <a:pt x="0" y="149497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513C2EF-B23D-4F90-B7B5-1E376F483FE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00686" y="1799770"/>
            <a:ext cx="3918857" cy="4005943"/>
          </a:xfrm>
          <a:custGeom>
            <a:avLst/>
            <a:gdLst>
              <a:gd name="connsiteX0" fmla="*/ 0 w 3918857"/>
              <a:gd name="connsiteY0" fmla="*/ 0 h 4005943"/>
              <a:gd name="connsiteX1" fmla="*/ 3918857 w 3918857"/>
              <a:gd name="connsiteY1" fmla="*/ 0 h 4005943"/>
              <a:gd name="connsiteX2" fmla="*/ 3918857 w 3918857"/>
              <a:gd name="connsiteY2" fmla="*/ 4005943 h 4005943"/>
              <a:gd name="connsiteX3" fmla="*/ 0 w 3918857"/>
              <a:gd name="connsiteY3" fmla="*/ 4005943 h 400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857" h="4005943">
                <a:moveTo>
                  <a:pt x="0" y="0"/>
                </a:moveTo>
                <a:lnTo>
                  <a:pt x="3918857" y="0"/>
                </a:lnTo>
                <a:lnTo>
                  <a:pt x="3918857" y="4005943"/>
                </a:lnTo>
                <a:lnTo>
                  <a:pt x="0" y="40059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0F8C96C-9143-4622-8BFB-1785890171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300686" y="6110514"/>
            <a:ext cx="3918857" cy="747486"/>
          </a:xfrm>
          <a:custGeom>
            <a:avLst/>
            <a:gdLst>
              <a:gd name="connsiteX0" fmla="*/ 0 w 3918857"/>
              <a:gd name="connsiteY0" fmla="*/ 0 h 747486"/>
              <a:gd name="connsiteX1" fmla="*/ 3918857 w 3918857"/>
              <a:gd name="connsiteY1" fmla="*/ 0 h 747486"/>
              <a:gd name="connsiteX2" fmla="*/ 3918857 w 3918857"/>
              <a:gd name="connsiteY2" fmla="*/ 747486 h 747486"/>
              <a:gd name="connsiteX3" fmla="*/ 0 w 3918857"/>
              <a:gd name="connsiteY3" fmla="*/ 747486 h 74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857" h="747486">
                <a:moveTo>
                  <a:pt x="0" y="0"/>
                </a:moveTo>
                <a:lnTo>
                  <a:pt x="3918857" y="0"/>
                </a:lnTo>
                <a:lnTo>
                  <a:pt x="3918857" y="747486"/>
                </a:lnTo>
                <a:lnTo>
                  <a:pt x="0" y="7474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4829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B0C1638-0EA6-409E-BBAF-6F19C51FE4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00687" y="0"/>
            <a:ext cx="3918857" cy="3181350"/>
          </a:xfrm>
          <a:custGeom>
            <a:avLst/>
            <a:gdLst>
              <a:gd name="connsiteX0" fmla="*/ 0 w 3918857"/>
              <a:gd name="connsiteY0" fmla="*/ 0 h 3585028"/>
              <a:gd name="connsiteX1" fmla="*/ 3918857 w 3918857"/>
              <a:gd name="connsiteY1" fmla="*/ 0 h 3585028"/>
              <a:gd name="connsiteX2" fmla="*/ 3918857 w 3918857"/>
              <a:gd name="connsiteY2" fmla="*/ 3585028 h 3585028"/>
              <a:gd name="connsiteX3" fmla="*/ 0 w 3918857"/>
              <a:gd name="connsiteY3" fmla="*/ 3585028 h 358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857" h="3585028">
                <a:moveTo>
                  <a:pt x="0" y="0"/>
                </a:moveTo>
                <a:lnTo>
                  <a:pt x="3918857" y="0"/>
                </a:lnTo>
                <a:lnTo>
                  <a:pt x="3918857" y="3585028"/>
                </a:lnTo>
                <a:lnTo>
                  <a:pt x="0" y="35850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C3DD1AC-A02A-4E41-B8FE-1812D20CB8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00686" y="3429001"/>
            <a:ext cx="3918857" cy="1733550"/>
          </a:xfrm>
          <a:custGeom>
            <a:avLst/>
            <a:gdLst>
              <a:gd name="connsiteX0" fmla="*/ 0 w 3918857"/>
              <a:gd name="connsiteY0" fmla="*/ 0 h 1915884"/>
              <a:gd name="connsiteX1" fmla="*/ 3918857 w 3918857"/>
              <a:gd name="connsiteY1" fmla="*/ 0 h 1915884"/>
              <a:gd name="connsiteX2" fmla="*/ 3918857 w 3918857"/>
              <a:gd name="connsiteY2" fmla="*/ 1915884 h 1915884"/>
              <a:gd name="connsiteX3" fmla="*/ 0 w 3918857"/>
              <a:gd name="connsiteY3" fmla="*/ 1915884 h 191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857" h="1915884">
                <a:moveTo>
                  <a:pt x="0" y="0"/>
                </a:moveTo>
                <a:lnTo>
                  <a:pt x="3918857" y="0"/>
                </a:lnTo>
                <a:lnTo>
                  <a:pt x="3918857" y="1915884"/>
                </a:lnTo>
                <a:lnTo>
                  <a:pt x="0" y="19158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D90CE98E-4E3C-4147-A8DD-1384BA2A865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300686" y="5410203"/>
            <a:ext cx="3918857" cy="1447798"/>
          </a:xfrm>
          <a:custGeom>
            <a:avLst/>
            <a:gdLst>
              <a:gd name="connsiteX0" fmla="*/ 0 w 3918857"/>
              <a:gd name="connsiteY0" fmla="*/ 0 h 747486"/>
              <a:gd name="connsiteX1" fmla="*/ 3918857 w 3918857"/>
              <a:gd name="connsiteY1" fmla="*/ 0 h 747486"/>
              <a:gd name="connsiteX2" fmla="*/ 3918857 w 3918857"/>
              <a:gd name="connsiteY2" fmla="*/ 747486 h 747486"/>
              <a:gd name="connsiteX3" fmla="*/ 0 w 3918857"/>
              <a:gd name="connsiteY3" fmla="*/ 747486 h 74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857" h="747486">
                <a:moveTo>
                  <a:pt x="0" y="0"/>
                </a:moveTo>
                <a:lnTo>
                  <a:pt x="3918857" y="0"/>
                </a:lnTo>
                <a:lnTo>
                  <a:pt x="3918857" y="747486"/>
                </a:lnTo>
                <a:lnTo>
                  <a:pt x="0" y="7474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9812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433E146-3777-4C61-89C0-32CAFF90A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09257" y="0"/>
            <a:ext cx="2786743" cy="2220686"/>
          </a:xfrm>
          <a:custGeom>
            <a:avLst/>
            <a:gdLst>
              <a:gd name="connsiteX0" fmla="*/ 0 w 2786743"/>
              <a:gd name="connsiteY0" fmla="*/ 0 h 2220686"/>
              <a:gd name="connsiteX1" fmla="*/ 2786743 w 2786743"/>
              <a:gd name="connsiteY1" fmla="*/ 0 h 2220686"/>
              <a:gd name="connsiteX2" fmla="*/ 2786743 w 2786743"/>
              <a:gd name="connsiteY2" fmla="*/ 2220686 h 2220686"/>
              <a:gd name="connsiteX3" fmla="*/ 0 w 2786743"/>
              <a:gd name="connsiteY3" fmla="*/ 2220686 h 222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6743" h="2220686">
                <a:moveTo>
                  <a:pt x="0" y="0"/>
                </a:moveTo>
                <a:lnTo>
                  <a:pt x="2786743" y="0"/>
                </a:lnTo>
                <a:lnTo>
                  <a:pt x="2786743" y="2220686"/>
                </a:lnTo>
                <a:lnTo>
                  <a:pt x="0" y="2220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B84CFF6-FE3A-4922-A06D-340C4079A2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24114"/>
            <a:ext cx="2917371" cy="1596572"/>
          </a:xfrm>
          <a:custGeom>
            <a:avLst/>
            <a:gdLst>
              <a:gd name="connsiteX0" fmla="*/ 0 w 2917371"/>
              <a:gd name="connsiteY0" fmla="*/ 0 h 1596572"/>
              <a:gd name="connsiteX1" fmla="*/ 2917371 w 2917371"/>
              <a:gd name="connsiteY1" fmla="*/ 0 h 1596572"/>
              <a:gd name="connsiteX2" fmla="*/ 2917371 w 2917371"/>
              <a:gd name="connsiteY2" fmla="*/ 1596572 h 1596572"/>
              <a:gd name="connsiteX3" fmla="*/ 0 w 2917371"/>
              <a:gd name="connsiteY3" fmla="*/ 1596572 h 159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7371" h="1596572">
                <a:moveTo>
                  <a:pt x="0" y="0"/>
                </a:moveTo>
                <a:lnTo>
                  <a:pt x="2917371" y="0"/>
                </a:lnTo>
                <a:lnTo>
                  <a:pt x="2917371" y="1596572"/>
                </a:lnTo>
                <a:lnTo>
                  <a:pt x="0" y="159657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8C89449-DFF4-4FDD-B7ED-995B162C03E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8743" y="2590800"/>
            <a:ext cx="1908629" cy="4158343"/>
          </a:xfrm>
          <a:custGeom>
            <a:avLst/>
            <a:gdLst>
              <a:gd name="connsiteX0" fmla="*/ 0 w 1908629"/>
              <a:gd name="connsiteY0" fmla="*/ 0 h 4158343"/>
              <a:gd name="connsiteX1" fmla="*/ 1908629 w 1908629"/>
              <a:gd name="connsiteY1" fmla="*/ 0 h 4158343"/>
              <a:gd name="connsiteX2" fmla="*/ 1908629 w 1908629"/>
              <a:gd name="connsiteY2" fmla="*/ 4158343 h 4158343"/>
              <a:gd name="connsiteX3" fmla="*/ 0 w 1908629"/>
              <a:gd name="connsiteY3" fmla="*/ 4158343 h 415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8629" h="4158343">
                <a:moveTo>
                  <a:pt x="0" y="0"/>
                </a:moveTo>
                <a:lnTo>
                  <a:pt x="1908629" y="0"/>
                </a:lnTo>
                <a:lnTo>
                  <a:pt x="1908629" y="4158343"/>
                </a:lnTo>
                <a:lnTo>
                  <a:pt x="0" y="41583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2359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DCCA0750-48BD-441C-AE06-6F9FAE7FEA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34399" y="0"/>
            <a:ext cx="994229" cy="4550226"/>
          </a:xfrm>
          <a:custGeom>
            <a:avLst/>
            <a:gdLst>
              <a:gd name="connsiteX0" fmla="*/ 0 w 994229"/>
              <a:gd name="connsiteY0" fmla="*/ 0 h 4550226"/>
              <a:gd name="connsiteX1" fmla="*/ 994229 w 994229"/>
              <a:gd name="connsiteY1" fmla="*/ 0 h 4550226"/>
              <a:gd name="connsiteX2" fmla="*/ 994229 w 994229"/>
              <a:gd name="connsiteY2" fmla="*/ 4550226 h 4550226"/>
              <a:gd name="connsiteX3" fmla="*/ 0 w 994229"/>
              <a:gd name="connsiteY3" fmla="*/ 4550226 h 455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4229" h="4550226">
                <a:moveTo>
                  <a:pt x="0" y="0"/>
                </a:moveTo>
                <a:lnTo>
                  <a:pt x="994229" y="0"/>
                </a:lnTo>
                <a:lnTo>
                  <a:pt x="994229" y="4550226"/>
                </a:lnTo>
                <a:lnTo>
                  <a:pt x="0" y="455022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E45A003-CBFA-44E0-BC69-89ED62F50A7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782629" y="0"/>
            <a:ext cx="2017485" cy="4550226"/>
          </a:xfrm>
          <a:custGeom>
            <a:avLst/>
            <a:gdLst>
              <a:gd name="connsiteX0" fmla="*/ 0 w 2017485"/>
              <a:gd name="connsiteY0" fmla="*/ 0 h 4550226"/>
              <a:gd name="connsiteX1" fmla="*/ 2017485 w 2017485"/>
              <a:gd name="connsiteY1" fmla="*/ 0 h 4550226"/>
              <a:gd name="connsiteX2" fmla="*/ 2017485 w 2017485"/>
              <a:gd name="connsiteY2" fmla="*/ 4550226 h 4550226"/>
              <a:gd name="connsiteX3" fmla="*/ 0 w 2017485"/>
              <a:gd name="connsiteY3" fmla="*/ 4550226 h 455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485" h="4550226">
                <a:moveTo>
                  <a:pt x="0" y="0"/>
                </a:moveTo>
                <a:lnTo>
                  <a:pt x="2017485" y="0"/>
                </a:lnTo>
                <a:lnTo>
                  <a:pt x="2017485" y="4550226"/>
                </a:lnTo>
                <a:lnTo>
                  <a:pt x="0" y="455022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11F73D-622A-489C-9934-BEC01C218B4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19258" y="4760685"/>
            <a:ext cx="2409371" cy="2097315"/>
          </a:xfrm>
          <a:custGeom>
            <a:avLst/>
            <a:gdLst>
              <a:gd name="connsiteX0" fmla="*/ 0 w 2409371"/>
              <a:gd name="connsiteY0" fmla="*/ 0 h 2097315"/>
              <a:gd name="connsiteX1" fmla="*/ 2409371 w 2409371"/>
              <a:gd name="connsiteY1" fmla="*/ 0 h 2097315"/>
              <a:gd name="connsiteX2" fmla="*/ 2409371 w 2409371"/>
              <a:gd name="connsiteY2" fmla="*/ 2097315 h 2097315"/>
              <a:gd name="connsiteX3" fmla="*/ 0 w 2409371"/>
              <a:gd name="connsiteY3" fmla="*/ 2097315 h 209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9371" h="2097315">
                <a:moveTo>
                  <a:pt x="0" y="0"/>
                </a:moveTo>
                <a:lnTo>
                  <a:pt x="2409371" y="0"/>
                </a:lnTo>
                <a:lnTo>
                  <a:pt x="2409371" y="2097315"/>
                </a:lnTo>
                <a:lnTo>
                  <a:pt x="0" y="209731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AEE07A3-C8A8-4261-AB36-CDF2AC4292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629" y="4760686"/>
            <a:ext cx="2409371" cy="1596571"/>
          </a:xfrm>
          <a:custGeom>
            <a:avLst/>
            <a:gdLst>
              <a:gd name="connsiteX0" fmla="*/ 0 w 2409371"/>
              <a:gd name="connsiteY0" fmla="*/ 0 h 1596571"/>
              <a:gd name="connsiteX1" fmla="*/ 2409371 w 2409371"/>
              <a:gd name="connsiteY1" fmla="*/ 0 h 1596571"/>
              <a:gd name="connsiteX2" fmla="*/ 2409371 w 2409371"/>
              <a:gd name="connsiteY2" fmla="*/ 1596571 h 1596571"/>
              <a:gd name="connsiteX3" fmla="*/ 0 w 2409371"/>
              <a:gd name="connsiteY3" fmla="*/ 1596571 h 15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9371" h="1596571">
                <a:moveTo>
                  <a:pt x="0" y="0"/>
                </a:moveTo>
                <a:lnTo>
                  <a:pt x="2409371" y="0"/>
                </a:lnTo>
                <a:lnTo>
                  <a:pt x="2409371" y="1596571"/>
                </a:lnTo>
                <a:lnTo>
                  <a:pt x="0" y="159657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7757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E729306-EB71-43A9-8A43-6DF78FF21A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1328" y="0"/>
            <a:ext cx="1407886" cy="4455886"/>
          </a:xfrm>
          <a:custGeom>
            <a:avLst/>
            <a:gdLst>
              <a:gd name="connsiteX0" fmla="*/ 0 w 1407886"/>
              <a:gd name="connsiteY0" fmla="*/ 0 h 4455886"/>
              <a:gd name="connsiteX1" fmla="*/ 1407886 w 1407886"/>
              <a:gd name="connsiteY1" fmla="*/ 0 h 4455886"/>
              <a:gd name="connsiteX2" fmla="*/ 1407886 w 1407886"/>
              <a:gd name="connsiteY2" fmla="*/ 4455886 h 4455886"/>
              <a:gd name="connsiteX3" fmla="*/ 0 w 1407886"/>
              <a:gd name="connsiteY3" fmla="*/ 4455886 h 44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86" h="4455886">
                <a:moveTo>
                  <a:pt x="0" y="0"/>
                </a:moveTo>
                <a:lnTo>
                  <a:pt x="1407886" y="0"/>
                </a:lnTo>
                <a:lnTo>
                  <a:pt x="1407886" y="4455886"/>
                </a:lnTo>
                <a:lnTo>
                  <a:pt x="0" y="44558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C5A95D8-A142-495E-A6B0-4448AEEDA22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255157" y="602342"/>
            <a:ext cx="1407886" cy="4455886"/>
          </a:xfrm>
          <a:custGeom>
            <a:avLst/>
            <a:gdLst>
              <a:gd name="connsiteX0" fmla="*/ 0 w 1407886"/>
              <a:gd name="connsiteY0" fmla="*/ 0 h 4455886"/>
              <a:gd name="connsiteX1" fmla="*/ 1407886 w 1407886"/>
              <a:gd name="connsiteY1" fmla="*/ 0 h 4455886"/>
              <a:gd name="connsiteX2" fmla="*/ 1407886 w 1407886"/>
              <a:gd name="connsiteY2" fmla="*/ 4455886 h 4455886"/>
              <a:gd name="connsiteX3" fmla="*/ 0 w 1407886"/>
              <a:gd name="connsiteY3" fmla="*/ 4455886 h 44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86" h="4455886">
                <a:moveTo>
                  <a:pt x="0" y="0"/>
                </a:moveTo>
                <a:lnTo>
                  <a:pt x="1407886" y="0"/>
                </a:lnTo>
                <a:lnTo>
                  <a:pt x="1407886" y="4455886"/>
                </a:lnTo>
                <a:lnTo>
                  <a:pt x="0" y="44558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A5E49EE-FAAC-4105-A9AB-969450007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58986" y="0"/>
            <a:ext cx="1407886" cy="4455886"/>
          </a:xfrm>
          <a:custGeom>
            <a:avLst/>
            <a:gdLst>
              <a:gd name="connsiteX0" fmla="*/ 0 w 1407886"/>
              <a:gd name="connsiteY0" fmla="*/ 0 h 4455886"/>
              <a:gd name="connsiteX1" fmla="*/ 1407886 w 1407886"/>
              <a:gd name="connsiteY1" fmla="*/ 0 h 4455886"/>
              <a:gd name="connsiteX2" fmla="*/ 1407886 w 1407886"/>
              <a:gd name="connsiteY2" fmla="*/ 4455886 h 4455886"/>
              <a:gd name="connsiteX3" fmla="*/ 0 w 1407886"/>
              <a:gd name="connsiteY3" fmla="*/ 4455886 h 44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86" h="4455886">
                <a:moveTo>
                  <a:pt x="0" y="0"/>
                </a:moveTo>
                <a:lnTo>
                  <a:pt x="1407886" y="0"/>
                </a:lnTo>
                <a:lnTo>
                  <a:pt x="1407886" y="4455886"/>
                </a:lnTo>
                <a:lnTo>
                  <a:pt x="0" y="44558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4425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EF80373-FF26-4E7D-80E6-916B8903EB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24914" y="0"/>
            <a:ext cx="1407886" cy="4455886"/>
          </a:xfrm>
          <a:custGeom>
            <a:avLst/>
            <a:gdLst>
              <a:gd name="connsiteX0" fmla="*/ 0 w 1407886"/>
              <a:gd name="connsiteY0" fmla="*/ 0 h 4455886"/>
              <a:gd name="connsiteX1" fmla="*/ 1407886 w 1407886"/>
              <a:gd name="connsiteY1" fmla="*/ 0 h 4455886"/>
              <a:gd name="connsiteX2" fmla="*/ 1407886 w 1407886"/>
              <a:gd name="connsiteY2" fmla="*/ 4455886 h 4455886"/>
              <a:gd name="connsiteX3" fmla="*/ 0 w 1407886"/>
              <a:gd name="connsiteY3" fmla="*/ 4455886 h 44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86" h="4455886">
                <a:moveTo>
                  <a:pt x="0" y="0"/>
                </a:moveTo>
                <a:lnTo>
                  <a:pt x="1407886" y="0"/>
                </a:lnTo>
                <a:lnTo>
                  <a:pt x="1407886" y="4455886"/>
                </a:lnTo>
                <a:lnTo>
                  <a:pt x="0" y="44558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3120D29-9CE8-4708-8A5B-1B59E8A7411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232572" y="0"/>
            <a:ext cx="1407886" cy="4455886"/>
          </a:xfrm>
          <a:custGeom>
            <a:avLst/>
            <a:gdLst>
              <a:gd name="connsiteX0" fmla="*/ 0 w 1407886"/>
              <a:gd name="connsiteY0" fmla="*/ 0 h 4455886"/>
              <a:gd name="connsiteX1" fmla="*/ 1407886 w 1407886"/>
              <a:gd name="connsiteY1" fmla="*/ 0 h 4455886"/>
              <a:gd name="connsiteX2" fmla="*/ 1407886 w 1407886"/>
              <a:gd name="connsiteY2" fmla="*/ 4455886 h 4455886"/>
              <a:gd name="connsiteX3" fmla="*/ 0 w 1407886"/>
              <a:gd name="connsiteY3" fmla="*/ 4455886 h 44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86" h="4455886">
                <a:moveTo>
                  <a:pt x="0" y="0"/>
                </a:moveTo>
                <a:lnTo>
                  <a:pt x="1407886" y="0"/>
                </a:lnTo>
                <a:lnTo>
                  <a:pt x="1407886" y="4455886"/>
                </a:lnTo>
                <a:lnTo>
                  <a:pt x="0" y="44558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0FE6ABA-6625-4CE3-BA24-C2F0FA0939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28743" y="602342"/>
            <a:ext cx="1407886" cy="4455886"/>
          </a:xfrm>
          <a:custGeom>
            <a:avLst/>
            <a:gdLst>
              <a:gd name="connsiteX0" fmla="*/ 0 w 1407886"/>
              <a:gd name="connsiteY0" fmla="*/ 0 h 4455886"/>
              <a:gd name="connsiteX1" fmla="*/ 1407886 w 1407886"/>
              <a:gd name="connsiteY1" fmla="*/ 0 h 4455886"/>
              <a:gd name="connsiteX2" fmla="*/ 1407886 w 1407886"/>
              <a:gd name="connsiteY2" fmla="*/ 4455886 h 4455886"/>
              <a:gd name="connsiteX3" fmla="*/ 0 w 1407886"/>
              <a:gd name="connsiteY3" fmla="*/ 4455886 h 44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86" h="4455886">
                <a:moveTo>
                  <a:pt x="0" y="0"/>
                </a:moveTo>
                <a:lnTo>
                  <a:pt x="1407886" y="0"/>
                </a:lnTo>
                <a:lnTo>
                  <a:pt x="1407886" y="4455886"/>
                </a:lnTo>
                <a:lnTo>
                  <a:pt x="0" y="44558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7329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BAE9609-EE35-4EC9-AA88-DDCFC84975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3744686"/>
            <a:ext cx="2941261" cy="2467428"/>
          </a:xfrm>
          <a:custGeom>
            <a:avLst/>
            <a:gdLst>
              <a:gd name="connsiteX0" fmla="*/ 0 w 2941261"/>
              <a:gd name="connsiteY0" fmla="*/ 0 h 2467428"/>
              <a:gd name="connsiteX1" fmla="*/ 2941261 w 2941261"/>
              <a:gd name="connsiteY1" fmla="*/ 0 h 2467428"/>
              <a:gd name="connsiteX2" fmla="*/ 2941261 w 2941261"/>
              <a:gd name="connsiteY2" fmla="*/ 2467428 h 2467428"/>
              <a:gd name="connsiteX3" fmla="*/ 0 w 2941261"/>
              <a:gd name="connsiteY3" fmla="*/ 2467428 h 246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1261" h="2467428">
                <a:moveTo>
                  <a:pt x="0" y="0"/>
                </a:moveTo>
                <a:lnTo>
                  <a:pt x="2941261" y="0"/>
                </a:lnTo>
                <a:lnTo>
                  <a:pt x="2941261" y="2467428"/>
                </a:lnTo>
                <a:lnTo>
                  <a:pt x="0" y="24674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0B97646-1CDD-4A6A-B556-D0ABCECE0B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83581" y="3744686"/>
            <a:ext cx="2941261" cy="2467428"/>
          </a:xfrm>
          <a:custGeom>
            <a:avLst/>
            <a:gdLst>
              <a:gd name="connsiteX0" fmla="*/ 0 w 2941261"/>
              <a:gd name="connsiteY0" fmla="*/ 0 h 2467428"/>
              <a:gd name="connsiteX1" fmla="*/ 2941261 w 2941261"/>
              <a:gd name="connsiteY1" fmla="*/ 0 h 2467428"/>
              <a:gd name="connsiteX2" fmla="*/ 2941261 w 2941261"/>
              <a:gd name="connsiteY2" fmla="*/ 2467428 h 2467428"/>
              <a:gd name="connsiteX3" fmla="*/ 0 w 2941261"/>
              <a:gd name="connsiteY3" fmla="*/ 2467428 h 246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1261" h="2467428">
                <a:moveTo>
                  <a:pt x="0" y="0"/>
                </a:moveTo>
                <a:lnTo>
                  <a:pt x="2941261" y="0"/>
                </a:lnTo>
                <a:lnTo>
                  <a:pt x="2941261" y="2467428"/>
                </a:lnTo>
                <a:lnTo>
                  <a:pt x="0" y="24674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2830D9D-EDB0-42A6-9A64-F28401E8D8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67161" y="3744686"/>
            <a:ext cx="2941261" cy="2467428"/>
          </a:xfrm>
          <a:custGeom>
            <a:avLst/>
            <a:gdLst>
              <a:gd name="connsiteX0" fmla="*/ 0 w 2941261"/>
              <a:gd name="connsiteY0" fmla="*/ 0 h 2467428"/>
              <a:gd name="connsiteX1" fmla="*/ 2941261 w 2941261"/>
              <a:gd name="connsiteY1" fmla="*/ 0 h 2467428"/>
              <a:gd name="connsiteX2" fmla="*/ 2941261 w 2941261"/>
              <a:gd name="connsiteY2" fmla="*/ 2467428 h 2467428"/>
              <a:gd name="connsiteX3" fmla="*/ 0 w 2941261"/>
              <a:gd name="connsiteY3" fmla="*/ 2467428 h 246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1261" h="2467428">
                <a:moveTo>
                  <a:pt x="0" y="0"/>
                </a:moveTo>
                <a:lnTo>
                  <a:pt x="2941261" y="0"/>
                </a:lnTo>
                <a:lnTo>
                  <a:pt x="2941261" y="2467428"/>
                </a:lnTo>
                <a:lnTo>
                  <a:pt x="0" y="24674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F8F2812-AA85-4E52-93D1-AB53604EEB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250740" y="3744686"/>
            <a:ext cx="2941261" cy="2467428"/>
          </a:xfrm>
          <a:custGeom>
            <a:avLst/>
            <a:gdLst>
              <a:gd name="connsiteX0" fmla="*/ 0 w 2941261"/>
              <a:gd name="connsiteY0" fmla="*/ 0 h 2467428"/>
              <a:gd name="connsiteX1" fmla="*/ 2941261 w 2941261"/>
              <a:gd name="connsiteY1" fmla="*/ 0 h 2467428"/>
              <a:gd name="connsiteX2" fmla="*/ 2941261 w 2941261"/>
              <a:gd name="connsiteY2" fmla="*/ 2467428 h 2467428"/>
              <a:gd name="connsiteX3" fmla="*/ 0 w 2941261"/>
              <a:gd name="connsiteY3" fmla="*/ 2467428 h 246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1261" h="2467428">
                <a:moveTo>
                  <a:pt x="0" y="0"/>
                </a:moveTo>
                <a:lnTo>
                  <a:pt x="2941261" y="0"/>
                </a:lnTo>
                <a:lnTo>
                  <a:pt x="2941261" y="2467428"/>
                </a:lnTo>
                <a:lnTo>
                  <a:pt x="0" y="24674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110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0F80087-9101-44A9-BB68-9943350878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0186" y="1295400"/>
            <a:ext cx="6426558" cy="2671293"/>
          </a:xfrm>
          <a:custGeom>
            <a:avLst/>
            <a:gdLst>
              <a:gd name="connsiteX0" fmla="*/ 0 w 6426558"/>
              <a:gd name="connsiteY0" fmla="*/ 0 h 2034862"/>
              <a:gd name="connsiteX1" fmla="*/ 6426558 w 6426558"/>
              <a:gd name="connsiteY1" fmla="*/ 0 h 2034862"/>
              <a:gd name="connsiteX2" fmla="*/ 6426558 w 6426558"/>
              <a:gd name="connsiteY2" fmla="*/ 2034862 h 2034862"/>
              <a:gd name="connsiteX3" fmla="*/ 0 w 6426558"/>
              <a:gd name="connsiteY3" fmla="*/ 2034862 h 2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6558" h="2034862">
                <a:moveTo>
                  <a:pt x="0" y="0"/>
                </a:moveTo>
                <a:lnTo>
                  <a:pt x="6426558" y="0"/>
                </a:lnTo>
                <a:lnTo>
                  <a:pt x="6426558" y="2034862"/>
                </a:lnTo>
                <a:lnTo>
                  <a:pt x="0" y="203486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1256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8876B1C-4CD5-45D3-9FBF-7364BC43FC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44460" y="1"/>
            <a:ext cx="2255496" cy="3926112"/>
          </a:xfrm>
          <a:custGeom>
            <a:avLst/>
            <a:gdLst>
              <a:gd name="connsiteX0" fmla="*/ 0 w 2255496"/>
              <a:gd name="connsiteY0" fmla="*/ 0 h 3926112"/>
              <a:gd name="connsiteX1" fmla="*/ 2255496 w 2255496"/>
              <a:gd name="connsiteY1" fmla="*/ 0 h 3926112"/>
              <a:gd name="connsiteX2" fmla="*/ 2255496 w 2255496"/>
              <a:gd name="connsiteY2" fmla="*/ 3926112 h 3926112"/>
              <a:gd name="connsiteX3" fmla="*/ 0 w 2255496"/>
              <a:gd name="connsiteY3" fmla="*/ 3926112 h 392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5496" h="3926112">
                <a:moveTo>
                  <a:pt x="0" y="0"/>
                </a:moveTo>
                <a:lnTo>
                  <a:pt x="2255496" y="0"/>
                </a:lnTo>
                <a:lnTo>
                  <a:pt x="2255496" y="3926112"/>
                </a:lnTo>
                <a:lnTo>
                  <a:pt x="0" y="39261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1A2CACB-43D8-4B03-95F2-C045751368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96876" y="2"/>
            <a:ext cx="2255496" cy="3926112"/>
          </a:xfrm>
          <a:custGeom>
            <a:avLst/>
            <a:gdLst>
              <a:gd name="connsiteX0" fmla="*/ 0 w 2255496"/>
              <a:gd name="connsiteY0" fmla="*/ 0 h 3926112"/>
              <a:gd name="connsiteX1" fmla="*/ 2255496 w 2255496"/>
              <a:gd name="connsiteY1" fmla="*/ 0 h 3926112"/>
              <a:gd name="connsiteX2" fmla="*/ 2255496 w 2255496"/>
              <a:gd name="connsiteY2" fmla="*/ 3926112 h 3926112"/>
              <a:gd name="connsiteX3" fmla="*/ 0 w 2255496"/>
              <a:gd name="connsiteY3" fmla="*/ 3926112 h 392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5496" h="3926112">
                <a:moveTo>
                  <a:pt x="0" y="0"/>
                </a:moveTo>
                <a:lnTo>
                  <a:pt x="2255496" y="0"/>
                </a:lnTo>
                <a:lnTo>
                  <a:pt x="2255496" y="3926112"/>
                </a:lnTo>
                <a:lnTo>
                  <a:pt x="0" y="39261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7420799-0CA7-4F61-899E-2B11AA1932D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92044" y="2"/>
            <a:ext cx="2255496" cy="3926112"/>
          </a:xfrm>
          <a:custGeom>
            <a:avLst/>
            <a:gdLst>
              <a:gd name="connsiteX0" fmla="*/ 0 w 2255496"/>
              <a:gd name="connsiteY0" fmla="*/ 0 h 3926112"/>
              <a:gd name="connsiteX1" fmla="*/ 2255496 w 2255496"/>
              <a:gd name="connsiteY1" fmla="*/ 0 h 3926112"/>
              <a:gd name="connsiteX2" fmla="*/ 2255496 w 2255496"/>
              <a:gd name="connsiteY2" fmla="*/ 3926112 h 3926112"/>
              <a:gd name="connsiteX3" fmla="*/ 0 w 2255496"/>
              <a:gd name="connsiteY3" fmla="*/ 3926112 h 392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5496" h="3926112">
                <a:moveTo>
                  <a:pt x="0" y="0"/>
                </a:moveTo>
                <a:lnTo>
                  <a:pt x="2255496" y="0"/>
                </a:lnTo>
                <a:lnTo>
                  <a:pt x="2255496" y="3926112"/>
                </a:lnTo>
                <a:lnTo>
                  <a:pt x="0" y="39261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7867E62-A2AF-4926-98C8-E2773998F4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9628" y="0"/>
            <a:ext cx="2255496" cy="3926112"/>
          </a:xfrm>
          <a:custGeom>
            <a:avLst/>
            <a:gdLst>
              <a:gd name="connsiteX0" fmla="*/ 0 w 2255496"/>
              <a:gd name="connsiteY0" fmla="*/ 0 h 3926112"/>
              <a:gd name="connsiteX1" fmla="*/ 2255496 w 2255496"/>
              <a:gd name="connsiteY1" fmla="*/ 0 h 3926112"/>
              <a:gd name="connsiteX2" fmla="*/ 2255496 w 2255496"/>
              <a:gd name="connsiteY2" fmla="*/ 3926112 h 3926112"/>
              <a:gd name="connsiteX3" fmla="*/ 0 w 2255496"/>
              <a:gd name="connsiteY3" fmla="*/ 3926112 h 392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5496" h="3926112">
                <a:moveTo>
                  <a:pt x="0" y="0"/>
                </a:moveTo>
                <a:lnTo>
                  <a:pt x="2255496" y="0"/>
                </a:lnTo>
                <a:lnTo>
                  <a:pt x="2255496" y="3926112"/>
                </a:lnTo>
                <a:lnTo>
                  <a:pt x="0" y="39261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5955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27210A2-BCC9-4CF4-9786-3D27B68EE7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7373" y="106137"/>
            <a:ext cx="2627086" cy="2627086"/>
          </a:xfrm>
          <a:custGeom>
            <a:avLst/>
            <a:gdLst>
              <a:gd name="connsiteX0" fmla="*/ 1313543 w 2627086"/>
              <a:gd name="connsiteY0" fmla="*/ 0 h 2627086"/>
              <a:gd name="connsiteX1" fmla="*/ 2627086 w 2627086"/>
              <a:gd name="connsiteY1" fmla="*/ 1313543 h 2627086"/>
              <a:gd name="connsiteX2" fmla="*/ 1313543 w 2627086"/>
              <a:gd name="connsiteY2" fmla="*/ 2627086 h 2627086"/>
              <a:gd name="connsiteX3" fmla="*/ 0 w 2627086"/>
              <a:gd name="connsiteY3" fmla="*/ 1313543 h 262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7086" h="2627086">
                <a:moveTo>
                  <a:pt x="1313543" y="0"/>
                </a:moveTo>
                <a:lnTo>
                  <a:pt x="2627086" y="1313543"/>
                </a:lnTo>
                <a:lnTo>
                  <a:pt x="1313543" y="2627086"/>
                </a:lnTo>
                <a:lnTo>
                  <a:pt x="0" y="13135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B877DD-A172-42DF-8931-ADAEEA331D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076451"/>
            <a:ext cx="1966686" cy="2627086"/>
          </a:xfrm>
          <a:custGeom>
            <a:avLst/>
            <a:gdLst>
              <a:gd name="connsiteX0" fmla="*/ 653143 w 1966686"/>
              <a:gd name="connsiteY0" fmla="*/ 0 h 2627086"/>
              <a:gd name="connsiteX1" fmla="*/ 1966686 w 1966686"/>
              <a:gd name="connsiteY1" fmla="*/ 1313543 h 2627086"/>
              <a:gd name="connsiteX2" fmla="*/ 653143 w 1966686"/>
              <a:gd name="connsiteY2" fmla="*/ 2627086 h 2627086"/>
              <a:gd name="connsiteX3" fmla="*/ 0 w 1966686"/>
              <a:gd name="connsiteY3" fmla="*/ 1973943 h 2627086"/>
              <a:gd name="connsiteX4" fmla="*/ 0 w 1966686"/>
              <a:gd name="connsiteY4" fmla="*/ 653143 h 262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686" h="2627086">
                <a:moveTo>
                  <a:pt x="653143" y="0"/>
                </a:moveTo>
                <a:lnTo>
                  <a:pt x="1966686" y="1313543"/>
                </a:lnTo>
                <a:lnTo>
                  <a:pt x="653143" y="2627086"/>
                </a:lnTo>
                <a:lnTo>
                  <a:pt x="0" y="1973943"/>
                </a:lnTo>
                <a:lnTo>
                  <a:pt x="0" y="6531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4E47669-E091-4980-8AF2-166AE62EC7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7373" y="4079424"/>
            <a:ext cx="2627086" cy="2627086"/>
          </a:xfrm>
          <a:custGeom>
            <a:avLst/>
            <a:gdLst>
              <a:gd name="connsiteX0" fmla="*/ 1313543 w 2627086"/>
              <a:gd name="connsiteY0" fmla="*/ 0 h 2627086"/>
              <a:gd name="connsiteX1" fmla="*/ 2627086 w 2627086"/>
              <a:gd name="connsiteY1" fmla="*/ 1313543 h 2627086"/>
              <a:gd name="connsiteX2" fmla="*/ 1313543 w 2627086"/>
              <a:gd name="connsiteY2" fmla="*/ 2627086 h 2627086"/>
              <a:gd name="connsiteX3" fmla="*/ 0 w 2627086"/>
              <a:gd name="connsiteY3" fmla="*/ 1313543 h 262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7086" h="2627086">
                <a:moveTo>
                  <a:pt x="1313543" y="0"/>
                </a:moveTo>
                <a:lnTo>
                  <a:pt x="2627086" y="1313543"/>
                </a:lnTo>
                <a:lnTo>
                  <a:pt x="1313543" y="2627086"/>
                </a:lnTo>
                <a:lnTo>
                  <a:pt x="0" y="13135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6CB2A5F-51D1-4316-94D4-EF1F2BCCFD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27652" y="1474109"/>
            <a:ext cx="3670067" cy="3831771"/>
          </a:xfrm>
          <a:custGeom>
            <a:avLst/>
            <a:gdLst>
              <a:gd name="connsiteX0" fmla="*/ 1754182 w 3670067"/>
              <a:gd name="connsiteY0" fmla="*/ 0 h 3831771"/>
              <a:gd name="connsiteX1" fmla="*/ 3670067 w 3670067"/>
              <a:gd name="connsiteY1" fmla="*/ 1915886 h 3831771"/>
              <a:gd name="connsiteX2" fmla="*/ 1754182 w 3670067"/>
              <a:gd name="connsiteY2" fmla="*/ 3831771 h 3831771"/>
              <a:gd name="connsiteX3" fmla="*/ 0 w 3670067"/>
              <a:gd name="connsiteY3" fmla="*/ 2077590 h 3831771"/>
              <a:gd name="connsiteX4" fmla="*/ 0 w 3670067"/>
              <a:gd name="connsiteY4" fmla="*/ 1754182 h 383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0067" h="3831771">
                <a:moveTo>
                  <a:pt x="1754182" y="0"/>
                </a:moveTo>
                <a:lnTo>
                  <a:pt x="3670067" y="1915886"/>
                </a:lnTo>
                <a:lnTo>
                  <a:pt x="1754182" y="3831771"/>
                </a:lnTo>
                <a:lnTo>
                  <a:pt x="0" y="2077590"/>
                </a:lnTo>
                <a:lnTo>
                  <a:pt x="0" y="175418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3380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E85E20E-1D8A-49A0-AA93-5B8353E78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35086" y="402773"/>
            <a:ext cx="2155371" cy="2155371"/>
          </a:xfrm>
          <a:custGeom>
            <a:avLst/>
            <a:gdLst>
              <a:gd name="connsiteX0" fmla="*/ 1077686 w 2155371"/>
              <a:gd name="connsiteY0" fmla="*/ 0 h 2155371"/>
              <a:gd name="connsiteX1" fmla="*/ 2155371 w 2155371"/>
              <a:gd name="connsiteY1" fmla="*/ 1077686 h 2155371"/>
              <a:gd name="connsiteX2" fmla="*/ 1077686 w 2155371"/>
              <a:gd name="connsiteY2" fmla="*/ 2155371 h 2155371"/>
              <a:gd name="connsiteX3" fmla="*/ 0 w 2155371"/>
              <a:gd name="connsiteY3" fmla="*/ 1077686 h 215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5371" h="2155371">
                <a:moveTo>
                  <a:pt x="1077686" y="0"/>
                </a:moveTo>
                <a:lnTo>
                  <a:pt x="2155371" y="1077686"/>
                </a:lnTo>
                <a:lnTo>
                  <a:pt x="1077686" y="2155371"/>
                </a:lnTo>
                <a:lnTo>
                  <a:pt x="0" y="1077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4711917-CF65-4D7C-BA97-EAA3A4BD2F9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21287" y="4180113"/>
            <a:ext cx="2155371" cy="2155371"/>
          </a:xfrm>
          <a:custGeom>
            <a:avLst/>
            <a:gdLst>
              <a:gd name="connsiteX0" fmla="*/ 1077686 w 2155371"/>
              <a:gd name="connsiteY0" fmla="*/ 0 h 2155371"/>
              <a:gd name="connsiteX1" fmla="*/ 2155371 w 2155371"/>
              <a:gd name="connsiteY1" fmla="*/ 1077686 h 2155371"/>
              <a:gd name="connsiteX2" fmla="*/ 1077686 w 2155371"/>
              <a:gd name="connsiteY2" fmla="*/ 2155371 h 2155371"/>
              <a:gd name="connsiteX3" fmla="*/ 0 w 2155371"/>
              <a:gd name="connsiteY3" fmla="*/ 1077686 h 215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5371" h="2155371">
                <a:moveTo>
                  <a:pt x="1077686" y="0"/>
                </a:moveTo>
                <a:lnTo>
                  <a:pt x="2155371" y="1077686"/>
                </a:lnTo>
                <a:lnTo>
                  <a:pt x="1077686" y="2155371"/>
                </a:lnTo>
                <a:lnTo>
                  <a:pt x="0" y="1077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45AA064-0A33-43E3-8A16-A142197B48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01143" y="1034143"/>
            <a:ext cx="4789714" cy="4789714"/>
          </a:xfrm>
          <a:custGeom>
            <a:avLst/>
            <a:gdLst>
              <a:gd name="connsiteX0" fmla="*/ 2394857 w 4789714"/>
              <a:gd name="connsiteY0" fmla="*/ 0 h 4789714"/>
              <a:gd name="connsiteX1" fmla="*/ 4789714 w 4789714"/>
              <a:gd name="connsiteY1" fmla="*/ 2394857 h 4789714"/>
              <a:gd name="connsiteX2" fmla="*/ 2394857 w 4789714"/>
              <a:gd name="connsiteY2" fmla="*/ 4789714 h 4789714"/>
              <a:gd name="connsiteX3" fmla="*/ 0 w 4789714"/>
              <a:gd name="connsiteY3" fmla="*/ 2394857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14" h="4789714">
                <a:moveTo>
                  <a:pt x="2394857" y="0"/>
                </a:moveTo>
                <a:lnTo>
                  <a:pt x="4789714" y="2394857"/>
                </a:lnTo>
                <a:lnTo>
                  <a:pt x="2394857" y="4789714"/>
                </a:lnTo>
                <a:lnTo>
                  <a:pt x="0" y="23948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7233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5331642-E618-44B2-AE31-CDEC5D8747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45086" y="402772"/>
            <a:ext cx="2155371" cy="2155371"/>
          </a:xfrm>
          <a:custGeom>
            <a:avLst/>
            <a:gdLst>
              <a:gd name="connsiteX0" fmla="*/ 1077685 w 2155371"/>
              <a:gd name="connsiteY0" fmla="*/ 0 h 2155371"/>
              <a:gd name="connsiteX1" fmla="*/ 2155371 w 2155371"/>
              <a:gd name="connsiteY1" fmla="*/ 1077686 h 2155371"/>
              <a:gd name="connsiteX2" fmla="*/ 1077685 w 2155371"/>
              <a:gd name="connsiteY2" fmla="*/ 2155371 h 2155371"/>
              <a:gd name="connsiteX3" fmla="*/ 0 w 2155371"/>
              <a:gd name="connsiteY3" fmla="*/ 1077686 h 215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5371" h="2155371">
                <a:moveTo>
                  <a:pt x="1077685" y="0"/>
                </a:moveTo>
                <a:lnTo>
                  <a:pt x="2155371" y="1077686"/>
                </a:lnTo>
                <a:lnTo>
                  <a:pt x="1077685" y="2155371"/>
                </a:lnTo>
                <a:lnTo>
                  <a:pt x="0" y="1077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D43E5D-140B-4631-B1E8-3142CCE611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79371" y="968829"/>
            <a:ext cx="4789714" cy="4789714"/>
          </a:xfrm>
          <a:custGeom>
            <a:avLst/>
            <a:gdLst>
              <a:gd name="connsiteX0" fmla="*/ 2394857 w 4789714"/>
              <a:gd name="connsiteY0" fmla="*/ 0 h 4789714"/>
              <a:gd name="connsiteX1" fmla="*/ 4789714 w 4789714"/>
              <a:gd name="connsiteY1" fmla="*/ 2394857 h 4789714"/>
              <a:gd name="connsiteX2" fmla="*/ 2394857 w 4789714"/>
              <a:gd name="connsiteY2" fmla="*/ 4789714 h 4789714"/>
              <a:gd name="connsiteX3" fmla="*/ 0 w 4789714"/>
              <a:gd name="connsiteY3" fmla="*/ 2394857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14" h="4789714">
                <a:moveTo>
                  <a:pt x="2394857" y="0"/>
                </a:moveTo>
                <a:lnTo>
                  <a:pt x="4789714" y="2394857"/>
                </a:lnTo>
                <a:lnTo>
                  <a:pt x="2394857" y="4789714"/>
                </a:lnTo>
                <a:lnTo>
                  <a:pt x="0" y="23948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309698C-EAC1-4C96-8E97-A3E5E678B4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35087" y="4212773"/>
            <a:ext cx="2155371" cy="2155371"/>
          </a:xfrm>
          <a:custGeom>
            <a:avLst/>
            <a:gdLst>
              <a:gd name="connsiteX0" fmla="*/ 1077685 w 2155371"/>
              <a:gd name="connsiteY0" fmla="*/ 0 h 2155371"/>
              <a:gd name="connsiteX1" fmla="*/ 2155371 w 2155371"/>
              <a:gd name="connsiteY1" fmla="*/ 1077686 h 2155371"/>
              <a:gd name="connsiteX2" fmla="*/ 1077685 w 2155371"/>
              <a:gd name="connsiteY2" fmla="*/ 2155371 h 2155371"/>
              <a:gd name="connsiteX3" fmla="*/ 0 w 2155371"/>
              <a:gd name="connsiteY3" fmla="*/ 1077686 h 215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5371" h="2155371">
                <a:moveTo>
                  <a:pt x="1077685" y="0"/>
                </a:moveTo>
                <a:lnTo>
                  <a:pt x="2155371" y="1077686"/>
                </a:lnTo>
                <a:lnTo>
                  <a:pt x="1077685" y="2155371"/>
                </a:lnTo>
                <a:lnTo>
                  <a:pt x="0" y="10776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76053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FFEBE436-3973-4E3A-8516-56B082C384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3656" y="1496784"/>
            <a:ext cx="3926250" cy="3831771"/>
          </a:xfrm>
          <a:custGeom>
            <a:avLst/>
            <a:gdLst>
              <a:gd name="connsiteX0" fmla="*/ 1963125 w 3926250"/>
              <a:gd name="connsiteY0" fmla="*/ 0 h 3831771"/>
              <a:gd name="connsiteX1" fmla="*/ 3926250 w 3926250"/>
              <a:gd name="connsiteY1" fmla="*/ 1915886 h 3831771"/>
              <a:gd name="connsiteX2" fmla="*/ 1963125 w 3926250"/>
              <a:gd name="connsiteY2" fmla="*/ 3831771 h 3831771"/>
              <a:gd name="connsiteX3" fmla="*/ 0 w 3926250"/>
              <a:gd name="connsiteY3" fmla="*/ 1915886 h 383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6250" h="3831771">
                <a:moveTo>
                  <a:pt x="1963125" y="0"/>
                </a:moveTo>
                <a:lnTo>
                  <a:pt x="3926250" y="1915886"/>
                </a:lnTo>
                <a:lnTo>
                  <a:pt x="1963125" y="3831771"/>
                </a:lnTo>
                <a:lnTo>
                  <a:pt x="0" y="19158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58DE550-80B4-49F0-852F-C753D9063F4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13459" y="128813"/>
            <a:ext cx="2691861" cy="2627086"/>
          </a:xfrm>
          <a:custGeom>
            <a:avLst/>
            <a:gdLst>
              <a:gd name="connsiteX0" fmla="*/ 1345930 w 2691861"/>
              <a:gd name="connsiteY0" fmla="*/ 0 h 2627086"/>
              <a:gd name="connsiteX1" fmla="*/ 2691861 w 2691861"/>
              <a:gd name="connsiteY1" fmla="*/ 1313543 h 2627086"/>
              <a:gd name="connsiteX2" fmla="*/ 1345930 w 2691861"/>
              <a:gd name="connsiteY2" fmla="*/ 2627086 h 2627086"/>
              <a:gd name="connsiteX3" fmla="*/ 0 w 2691861"/>
              <a:gd name="connsiteY3" fmla="*/ 1313543 h 262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1861" h="2627086">
                <a:moveTo>
                  <a:pt x="1345930" y="0"/>
                </a:moveTo>
                <a:lnTo>
                  <a:pt x="2691861" y="1313543"/>
                </a:lnTo>
                <a:lnTo>
                  <a:pt x="1345930" y="2627086"/>
                </a:lnTo>
                <a:lnTo>
                  <a:pt x="0" y="13135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93BB134-5C06-4174-8E02-877497EFB3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176821" y="2099127"/>
            <a:ext cx="2015178" cy="2627086"/>
          </a:xfrm>
          <a:custGeom>
            <a:avLst/>
            <a:gdLst>
              <a:gd name="connsiteX0" fmla="*/ 1345931 w 2015178"/>
              <a:gd name="connsiteY0" fmla="*/ 0 h 2627086"/>
              <a:gd name="connsiteX1" fmla="*/ 2015178 w 2015178"/>
              <a:gd name="connsiteY1" fmla="*/ 653143 h 2627086"/>
              <a:gd name="connsiteX2" fmla="*/ 2015178 w 2015178"/>
              <a:gd name="connsiteY2" fmla="*/ 1973943 h 2627086"/>
              <a:gd name="connsiteX3" fmla="*/ 1345931 w 2015178"/>
              <a:gd name="connsiteY3" fmla="*/ 2627086 h 2627086"/>
              <a:gd name="connsiteX4" fmla="*/ 0 w 2015178"/>
              <a:gd name="connsiteY4" fmla="*/ 1313543 h 262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5178" h="2627086">
                <a:moveTo>
                  <a:pt x="1345931" y="0"/>
                </a:moveTo>
                <a:lnTo>
                  <a:pt x="2015178" y="653143"/>
                </a:lnTo>
                <a:lnTo>
                  <a:pt x="2015178" y="1973943"/>
                </a:lnTo>
                <a:lnTo>
                  <a:pt x="1345931" y="2627086"/>
                </a:lnTo>
                <a:lnTo>
                  <a:pt x="0" y="13135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96AD909-69EE-4DE4-A313-91C1DE4D8E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13459" y="4102100"/>
            <a:ext cx="2691861" cy="2627086"/>
          </a:xfrm>
          <a:custGeom>
            <a:avLst/>
            <a:gdLst>
              <a:gd name="connsiteX0" fmla="*/ 1345930 w 2691861"/>
              <a:gd name="connsiteY0" fmla="*/ 0 h 2627086"/>
              <a:gd name="connsiteX1" fmla="*/ 2691861 w 2691861"/>
              <a:gd name="connsiteY1" fmla="*/ 1313543 h 2627086"/>
              <a:gd name="connsiteX2" fmla="*/ 1345930 w 2691861"/>
              <a:gd name="connsiteY2" fmla="*/ 2627086 h 2627086"/>
              <a:gd name="connsiteX3" fmla="*/ 0 w 2691861"/>
              <a:gd name="connsiteY3" fmla="*/ 1313543 h 262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1861" h="2627086">
                <a:moveTo>
                  <a:pt x="1345930" y="0"/>
                </a:moveTo>
                <a:lnTo>
                  <a:pt x="2691861" y="1313543"/>
                </a:lnTo>
                <a:lnTo>
                  <a:pt x="1345930" y="2627086"/>
                </a:lnTo>
                <a:lnTo>
                  <a:pt x="0" y="13135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5835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F0DBFA1-1D5A-4CE1-83B0-440945A729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49145" y="1"/>
            <a:ext cx="4891314" cy="2445657"/>
          </a:xfrm>
          <a:custGeom>
            <a:avLst/>
            <a:gdLst>
              <a:gd name="connsiteX0" fmla="*/ 0 w 4891314"/>
              <a:gd name="connsiteY0" fmla="*/ 0 h 2445657"/>
              <a:gd name="connsiteX1" fmla="*/ 4891314 w 4891314"/>
              <a:gd name="connsiteY1" fmla="*/ 0 h 2445657"/>
              <a:gd name="connsiteX2" fmla="*/ 2445657 w 4891314"/>
              <a:gd name="connsiteY2" fmla="*/ 2445657 h 244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91314" h="2445657">
                <a:moveTo>
                  <a:pt x="0" y="0"/>
                </a:moveTo>
                <a:lnTo>
                  <a:pt x="4891314" y="0"/>
                </a:lnTo>
                <a:lnTo>
                  <a:pt x="2445657" y="24456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C8EE6B0-3ABE-43AC-811F-476AB19F22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77374" y="0"/>
            <a:ext cx="2714626" cy="5429252"/>
          </a:xfrm>
          <a:custGeom>
            <a:avLst/>
            <a:gdLst>
              <a:gd name="connsiteX0" fmla="*/ 2714626 w 2714626"/>
              <a:gd name="connsiteY0" fmla="*/ 0 h 5429252"/>
              <a:gd name="connsiteX1" fmla="*/ 2714626 w 2714626"/>
              <a:gd name="connsiteY1" fmla="*/ 5429252 h 5429252"/>
              <a:gd name="connsiteX2" fmla="*/ 0 w 2714626"/>
              <a:gd name="connsiteY2" fmla="*/ 2714626 h 542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4626" h="5429252">
                <a:moveTo>
                  <a:pt x="2714626" y="0"/>
                </a:moveTo>
                <a:lnTo>
                  <a:pt x="2714626" y="5429252"/>
                </a:lnTo>
                <a:lnTo>
                  <a:pt x="0" y="271462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98481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5B76922-DC22-4C43-97A6-71B95A495A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428748"/>
            <a:ext cx="2714626" cy="5429252"/>
          </a:xfrm>
          <a:custGeom>
            <a:avLst/>
            <a:gdLst>
              <a:gd name="connsiteX0" fmla="*/ 0 w 2714626"/>
              <a:gd name="connsiteY0" fmla="*/ 0 h 5429252"/>
              <a:gd name="connsiteX1" fmla="*/ 2714626 w 2714626"/>
              <a:gd name="connsiteY1" fmla="*/ 2714626 h 5429252"/>
              <a:gd name="connsiteX2" fmla="*/ 0 w 2714626"/>
              <a:gd name="connsiteY2" fmla="*/ 5429252 h 542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4626" h="5429252">
                <a:moveTo>
                  <a:pt x="0" y="0"/>
                </a:moveTo>
                <a:lnTo>
                  <a:pt x="2714626" y="2714626"/>
                </a:lnTo>
                <a:lnTo>
                  <a:pt x="0" y="542925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905B0F7-A996-422B-B095-68A0BBF173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1542" y="4412344"/>
            <a:ext cx="4891314" cy="2445657"/>
          </a:xfrm>
          <a:custGeom>
            <a:avLst/>
            <a:gdLst>
              <a:gd name="connsiteX0" fmla="*/ 2445657 w 4891314"/>
              <a:gd name="connsiteY0" fmla="*/ 0 h 2445657"/>
              <a:gd name="connsiteX1" fmla="*/ 4891314 w 4891314"/>
              <a:gd name="connsiteY1" fmla="*/ 2445657 h 2445657"/>
              <a:gd name="connsiteX2" fmla="*/ 0 w 4891314"/>
              <a:gd name="connsiteY2" fmla="*/ 2445657 h 244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91314" h="2445657">
                <a:moveTo>
                  <a:pt x="2445657" y="0"/>
                </a:moveTo>
                <a:lnTo>
                  <a:pt x="4891314" y="2445657"/>
                </a:lnTo>
                <a:lnTo>
                  <a:pt x="0" y="24456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30490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995512F-D702-430E-9982-DACB1D14DB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46344" y="1421948"/>
            <a:ext cx="2445656" cy="4891314"/>
          </a:xfrm>
          <a:custGeom>
            <a:avLst/>
            <a:gdLst>
              <a:gd name="connsiteX0" fmla="*/ 2445656 w 2445656"/>
              <a:gd name="connsiteY0" fmla="*/ 0 h 4891314"/>
              <a:gd name="connsiteX1" fmla="*/ 2445656 w 2445656"/>
              <a:gd name="connsiteY1" fmla="*/ 4891314 h 4891314"/>
              <a:gd name="connsiteX2" fmla="*/ 0 w 2445656"/>
              <a:gd name="connsiteY2" fmla="*/ 2445657 h 489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5656" h="4891314">
                <a:moveTo>
                  <a:pt x="2445656" y="0"/>
                </a:moveTo>
                <a:lnTo>
                  <a:pt x="2445656" y="4891314"/>
                </a:lnTo>
                <a:lnTo>
                  <a:pt x="0" y="24456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864F2B3-CA41-450B-A146-F41669B5C9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62749" y="4150177"/>
            <a:ext cx="5429252" cy="2714626"/>
          </a:xfrm>
          <a:custGeom>
            <a:avLst/>
            <a:gdLst>
              <a:gd name="connsiteX0" fmla="*/ 2714626 w 5429252"/>
              <a:gd name="connsiteY0" fmla="*/ 0 h 2714626"/>
              <a:gd name="connsiteX1" fmla="*/ 5429252 w 5429252"/>
              <a:gd name="connsiteY1" fmla="*/ 2714626 h 2714626"/>
              <a:gd name="connsiteX2" fmla="*/ 0 w 5429252"/>
              <a:gd name="connsiteY2" fmla="*/ 2714626 h 271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9252" h="2714626">
                <a:moveTo>
                  <a:pt x="2714626" y="0"/>
                </a:moveTo>
                <a:lnTo>
                  <a:pt x="5429252" y="2714626"/>
                </a:lnTo>
                <a:lnTo>
                  <a:pt x="0" y="271462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403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09C21C-8E6C-4C35-96BA-D33383C8AA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03" y="-2"/>
            <a:ext cx="5429252" cy="2714626"/>
          </a:xfrm>
          <a:custGeom>
            <a:avLst/>
            <a:gdLst>
              <a:gd name="connsiteX0" fmla="*/ 0 w 5429252"/>
              <a:gd name="connsiteY0" fmla="*/ 0 h 2714626"/>
              <a:gd name="connsiteX1" fmla="*/ 5429252 w 5429252"/>
              <a:gd name="connsiteY1" fmla="*/ 0 h 2714626"/>
              <a:gd name="connsiteX2" fmla="*/ 2714626 w 5429252"/>
              <a:gd name="connsiteY2" fmla="*/ 2714626 h 271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9252" h="2714626">
                <a:moveTo>
                  <a:pt x="0" y="0"/>
                </a:moveTo>
                <a:lnTo>
                  <a:pt x="5429252" y="0"/>
                </a:lnTo>
                <a:lnTo>
                  <a:pt x="2714626" y="271462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741CB89-C903-4E6A-80B5-4517E7A27A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04" y="551540"/>
            <a:ext cx="2445657" cy="4891314"/>
          </a:xfrm>
          <a:custGeom>
            <a:avLst/>
            <a:gdLst>
              <a:gd name="connsiteX0" fmla="*/ 0 w 2445657"/>
              <a:gd name="connsiteY0" fmla="*/ 0 h 4891314"/>
              <a:gd name="connsiteX1" fmla="*/ 2445657 w 2445657"/>
              <a:gd name="connsiteY1" fmla="*/ 2445657 h 4891314"/>
              <a:gd name="connsiteX2" fmla="*/ 0 w 2445657"/>
              <a:gd name="connsiteY2" fmla="*/ 4891314 h 489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5657" h="4891314">
                <a:moveTo>
                  <a:pt x="0" y="0"/>
                </a:moveTo>
                <a:lnTo>
                  <a:pt x="2445657" y="2445657"/>
                </a:lnTo>
                <a:lnTo>
                  <a:pt x="0" y="48913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74324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5C9C5C0-E77A-4191-9FA7-1516314095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14900" y="0"/>
            <a:ext cx="2076450" cy="3067050"/>
          </a:xfrm>
          <a:custGeom>
            <a:avLst/>
            <a:gdLst>
              <a:gd name="connsiteX0" fmla="*/ 0 w 2076450"/>
              <a:gd name="connsiteY0" fmla="*/ 0 h 3067050"/>
              <a:gd name="connsiteX1" fmla="*/ 2076450 w 2076450"/>
              <a:gd name="connsiteY1" fmla="*/ 0 h 3067050"/>
              <a:gd name="connsiteX2" fmla="*/ 2076450 w 2076450"/>
              <a:gd name="connsiteY2" fmla="*/ 2720968 h 3067050"/>
              <a:gd name="connsiteX3" fmla="*/ 1730368 w 2076450"/>
              <a:gd name="connsiteY3" fmla="*/ 3067050 h 3067050"/>
              <a:gd name="connsiteX4" fmla="*/ 0 w 2076450"/>
              <a:gd name="connsiteY4" fmla="*/ 3067050 h 306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6450" h="3067050">
                <a:moveTo>
                  <a:pt x="0" y="0"/>
                </a:moveTo>
                <a:lnTo>
                  <a:pt x="2076450" y="0"/>
                </a:lnTo>
                <a:lnTo>
                  <a:pt x="2076450" y="2720968"/>
                </a:lnTo>
                <a:cubicBezTo>
                  <a:pt x="2076450" y="2912104"/>
                  <a:pt x="1921504" y="3067050"/>
                  <a:pt x="1730368" y="3067050"/>
                </a:cubicBezTo>
                <a:lnTo>
                  <a:pt x="0" y="30670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AC926E6-31A3-40E4-94E0-3BCDB818BCE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50" y="0"/>
            <a:ext cx="2076450" cy="3067050"/>
          </a:xfrm>
          <a:custGeom>
            <a:avLst/>
            <a:gdLst>
              <a:gd name="connsiteX0" fmla="*/ 0 w 2076450"/>
              <a:gd name="connsiteY0" fmla="*/ 0 h 3067050"/>
              <a:gd name="connsiteX1" fmla="*/ 2076450 w 2076450"/>
              <a:gd name="connsiteY1" fmla="*/ 0 h 3067050"/>
              <a:gd name="connsiteX2" fmla="*/ 2076450 w 2076450"/>
              <a:gd name="connsiteY2" fmla="*/ 2720968 h 3067050"/>
              <a:gd name="connsiteX3" fmla="*/ 1730368 w 2076450"/>
              <a:gd name="connsiteY3" fmla="*/ 3067050 h 3067050"/>
              <a:gd name="connsiteX4" fmla="*/ 0 w 2076450"/>
              <a:gd name="connsiteY4" fmla="*/ 3067050 h 306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6450" h="3067050">
                <a:moveTo>
                  <a:pt x="0" y="0"/>
                </a:moveTo>
                <a:lnTo>
                  <a:pt x="2076450" y="0"/>
                </a:lnTo>
                <a:lnTo>
                  <a:pt x="2076450" y="2720968"/>
                </a:lnTo>
                <a:cubicBezTo>
                  <a:pt x="2076450" y="2912104"/>
                  <a:pt x="1921504" y="3067050"/>
                  <a:pt x="1730368" y="3067050"/>
                </a:cubicBezTo>
                <a:lnTo>
                  <a:pt x="0" y="30670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4A8BE0C-66F5-499C-805C-74F60A86ABD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372600" y="0"/>
            <a:ext cx="2076450" cy="3067050"/>
          </a:xfrm>
          <a:custGeom>
            <a:avLst/>
            <a:gdLst>
              <a:gd name="connsiteX0" fmla="*/ 0 w 2076450"/>
              <a:gd name="connsiteY0" fmla="*/ 0 h 3067050"/>
              <a:gd name="connsiteX1" fmla="*/ 2076450 w 2076450"/>
              <a:gd name="connsiteY1" fmla="*/ 0 h 3067050"/>
              <a:gd name="connsiteX2" fmla="*/ 2076450 w 2076450"/>
              <a:gd name="connsiteY2" fmla="*/ 2720968 h 3067050"/>
              <a:gd name="connsiteX3" fmla="*/ 1730368 w 2076450"/>
              <a:gd name="connsiteY3" fmla="*/ 3067050 h 3067050"/>
              <a:gd name="connsiteX4" fmla="*/ 0 w 2076450"/>
              <a:gd name="connsiteY4" fmla="*/ 3067050 h 306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6450" h="3067050">
                <a:moveTo>
                  <a:pt x="0" y="0"/>
                </a:moveTo>
                <a:lnTo>
                  <a:pt x="2076450" y="0"/>
                </a:lnTo>
                <a:lnTo>
                  <a:pt x="2076450" y="2720968"/>
                </a:lnTo>
                <a:cubicBezTo>
                  <a:pt x="2076450" y="2912104"/>
                  <a:pt x="1921504" y="3067050"/>
                  <a:pt x="1730368" y="3067050"/>
                </a:cubicBezTo>
                <a:lnTo>
                  <a:pt x="0" y="30670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866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E0984F1-6CC5-4C9F-A942-D56E7CB2A5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74255" y="589209"/>
            <a:ext cx="1764405" cy="5679583"/>
          </a:xfrm>
          <a:custGeom>
            <a:avLst/>
            <a:gdLst>
              <a:gd name="connsiteX0" fmla="*/ 0 w 1764405"/>
              <a:gd name="connsiteY0" fmla="*/ 0 h 5679583"/>
              <a:gd name="connsiteX1" fmla="*/ 1764405 w 1764405"/>
              <a:gd name="connsiteY1" fmla="*/ 0 h 5679583"/>
              <a:gd name="connsiteX2" fmla="*/ 1764405 w 1764405"/>
              <a:gd name="connsiteY2" fmla="*/ 5679583 h 5679583"/>
              <a:gd name="connsiteX3" fmla="*/ 0 w 1764405"/>
              <a:gd name="connsiteY3" fmla="*/ 5679583 h 567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405" h="5679583">
                <a:moveTo>
                  <a:pt x="0" y="0"/>
                </a:moveTo>
                <a:lnTo>
                  <a:pt x="1764405" y="0"/>
                </a:lnTo>
                <a:lnTo>
                  <a:pt x="1764405" y="5679583"/>
                </a:lnTo>
                <a:lnTo>
                  <a:pt x="0" y="567958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20133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57BD756-87CF-4B18-9D89-516F252C99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162300" cy="6858000"/>
          </a:xfrm>
          <a:custGeom>
            <a:avLst/>
            <a:gdLst>
              <a:gd name="connsiteX0" fmla="*/ 0 w 3162300"/>
              <a:gd name="connsiteY0" fmla="*/ 0 h 6858000"/>
              <a:gd name="connsiteX1" fmla="*/ 3162300 w 3162300"/>
              <a:gd name="connsiteY1" fmla="*/ 0 h 6858000"/>
              <a:gd name="connsiteX2" fmla="*/ 3162300 w 3162300"/>
              <a:gd name="connsiteY2" fmla="*/ 6858000 h 6858000"/>
              <a:gd name="connsiteX3" fmla="*/ 0 w 31623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300" h="6858000">
                <a:moveTo>
                  <a:pt x="0" y="0"/>
                </a:moveTo>
                <a:lnTo>
                  <a:pt x="3162300" y="0"/>
                </a:lnTo>
                <a:lnTo>
                  <a:pt x="31623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18468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10A14B7-44F9-4729-8D84-C1CC948456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76900" y="0"/>
            <a:ext cx="5715000" cy="2895600"/>
          </a:xfrm>
          <a:custGeom>
            <a:avLst/>
            <a:gdLst>
              <a:gd name="connsiteX0" fmla="*/ 0 w 5715000"/>
              <a:gd name="connsiteY0" fmla="*/ 0 h 2895600"/>
              <a:gd name="connsiteX1" fmla="*/ 5715000 w 5715000"/>
              <a:gd name="connsiteY1" fmla="*/ 0 h 2895600"/>
              <a:gd name="connsiteX2" fmla="*/ 5715000 w 5715000"/>
              <a:gd name="connsiteY2" fmla="*/ 2895600 h 2895600"/>
              <a:gd name="connsiteX3" fmla="*/ 0 w 5715000"/>
              <a:gd name="connsiteY3" fmla="*/ 289560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00" h="2895600">
                <a:moveTo>
                  <a:pt x="0" y="0"/>
                </a:moveTo>
                <a:lnTo>
                  <a:pt x="5715000" y="0"/>
                </a:lnTo>
                <a:lnTo>
                  <a:pt x="5715000" y="2895600"/>
                </a:lnTo>
                <a:lnTo>
                  <a:pt x="0" y="2895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FD2E0D3-3DCD-487A-8F6D-93A9F7FDFC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76900" y="3200400"/>
            <a:ext cx="5715000" cy="2895600"/>
          </a:xfrm>
          <a:custGeom>
            <a:avLst/>
            <a:gdLst>
              <a:gd name="connsiteX0" fmla="*/ 0 w 5715000"/>
              <a:gd name="connsiteY0" fmla="*/ 0 h 2895600"/>
              <a:gd name="connsiteX1" fmla="*/ 5715000 w 5715000"/>
              <a:gd name="connsiteY1" fmla="*/ 0 h 2895600"/>
              <a:gd name="connsiteX2" fmla="*/ 5715000 w 5715000"/>
              <a:gd name="connsiteY2" fmla="*/ 2895600 h 2895600"/>
              <a:gd name="connsiteX3" fmla="*/ 0 w 5715000"/>
              <a:gd name="connsiteY3" fmla="*/ 289560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00" h="2895600">
                <a:moveTo>
                  <a:pt x="0" y="0"/>
                </a:moveTo>
                <a:lnTo>
                  <a:pt x="5715000" y="0"/>
                </a:lnTo>
                <a:lnTo>
                  <a:pt x="5715000" y="2895600"/>
                </a:lnTo>
                <a:lnTo>
                  <a:pt x="0" y="2895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41555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FFC0DFC-9834-47A3-A8EF-EE30A936B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14698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B65139-2E05-422C-9052-591636C4E2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7700" y="552450"/>
            <a:ext cx="2584400" cy="2876550"/>
          </a:xfrm>
          <a:custGeom>
            <a:avLst/>
            <a:gdLst>
              <a:gd name="connsiteX0" fmla="*/ 0 w 2584400"/>
              <a:gd name="connsiteY0" fmla="*/ 0 h 2876550"/>
              <a:gd name="connsiteX1" fmla="*/ 2584400 w 2584400"/>
              <a:gd name="connsiteY1" fmla="*/ 0 h 2876550"/>
              <a:gd name="connsiteX2" fmla="*/ 2584400 w 2584400"/>
              <a:gd name="connsiteY2" fmla="*/ 2876550 h 2876550"/>
              <a:gd name="connsiteX3" fmla="*/ 0 w 258440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4400" h="2876550">
                <a:moveTo>
                  <a:pt x="0" y="0"/>
                </a:moveTo>
                <a:lnTo>
                  <a:pt x="2584400" y="0"/>
                </a:lnTo>
                <a:lnTo>
                  <a:pt x="2584400" y="2876550"/>
                </a:lnTo>
                <a:lnTo>
                  <a:pt x="0" y="28765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385E21D-34EE-41F5-9517-ECCD08E40DC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37483" y="552450"/>
            <a:ext cx="2584400" cy="2876550"/>
          </a:xfrm>
          <a:custGeom>
            <a:avLst/>
            <a:gdLst>
              <a:gd name="connsiteX0" fmla="*/ 0 w 2584400"/>
              <a:gd name="connsiteY0" fmla="*/ 0 h 2876550"/>
              <a:gd name="connsiteX1" fmla="*/ 2584400 w 2584400"/>
              <a:gd name="connsiteY1" fmla="*/ 0 h 2876550"/>
              <a:gd name="connsiteX2" fmla="*/ 2584400 w 2584400"/>
              <a:gd name="connsiteY2" fmla="*/ 2876550 h 2876550"/>
              <a:gd name="connsiteX3" fmla="*/ 0 w 258440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4400" h="2876550">
                <a:moveTo>
                  <a:pt x="0" y="0"/>
                </a:moveTo>
                <a:lnTo>
                  <a:pt x="2584400" y="0"/>
                </a:lnTo>
                <a:lnTo>
                  <a:pt x="2584400" y="2876550"/>
                </a:lnTo>
                <a:lnTo>
                  <a:pt x="0" y="28765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2A5C932-F4D5-456C-BD79-3736B1BC4A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17050" y="552450"/>
            <a:ext cx="2584400" cy="2876550"/>
          </a:xfrm>
          <a:custGeom>
            <a:avLst/>
            <a:gdLst>
              <a:gd name="connsiteX0" fmla="*/ 0 w 2584400"/>
              <a:gd name="connsiteY0" fmla="*/ 0 h 2876550"/>
              <a:gd name="connsiteX1" fmla="*/ 2584400 w 2584400"/>
              <a:gd name="connsiteY1" fmla="*/ 0 h 2876550"/>
              <a:gd name="connsiteX2" fmla="*/ 2584400 w 2584400"/>
              <a:gd name="connsiteY2" fmla="*/ 2876550 h 2876550"/>
              <a:gd name="connsiteX3" fmla="*/ 0 w 258440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4400" h="2876550">
                <a:moveTo>
                  <a:pt x="0" y="0"/>
                </a:moveTo>
                <a:lnTo>
                  <a:pt x="2584400" y="0"/>
                </a:lnTo>
                <a:lnTo>
                  <a:pt x="2584400" y="2876550"/>
                </a:lnTo>
                <a:lnTo>
                  <a:pt x="0" y="28765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C5CCB1C-3006-4DAD-A4B2-D06F1C1AF2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7266" y="552450"/>
            <a:ext cx="2584400" cy="2876550"/>
          </a:xfrm>
          <a:custGeom>
            <a:avLst/>
            <a:gdLst>
              <a:gd name="connsiteX0" fmla="*/ 0 w 2584400"/>
              <a:gd name="connsiteY0" fmla="*/ 0 h 2876550"/>
              <a:gd name="connsiteX1" fmla="*/ 2584400 w 2584400"/>
              <a:gd name="connsiteY1" fmla="*/ 0 h 2876550"/>
              <a:gd name="connsiteX2" fmla="*/ 2584400 w 2584400"/>
              <a:gd name="connsiteY2" fmla="*/ 2876550 h 2876550"/>
              <a:gd name="connsiteX3" fmla="*/ 0 w 258440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4400" h="2876550">
                <a:moveTo>
                  <a:pt x="0" y="0"/>
                </a:moveTo>
                <a:lnTo>
                  <a:pt x="2584400" y="0"/>
                </a:lnTo>
                <a:lnTo>
                  <a:pt x="2584400" y="2876550"/>
                </a:lnTo>
                <a:lnTo>
                  <a:pt x="0" y="28765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4559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0FEE29-ADC4-44B4-824F-AA35B507912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24600" y="0"/>
            <a:ext cx="5143500" cy="6038850"/>
          </a:xfrm>
          <a:custGeom>
            <a:avLst/>
            <a:gdLst>
              <a:gd name="connsiteX0" fmla="*/ 0 w 5143500"/>
              <a:gd name="connsiteY0" fmla="*/ 0 h 6038850"/>
              <a:gd name="connsiteX1" fmla="*/ 5143500 w 5143500"/>
              <a:gd name="connsiteY1" fmla="*/ 0 h 6038850"/>
              <a:gd name="connsiteX2" fmla="*/ 5143500 w 5143500"/>
              <a:gd name="connsiteY2" fmla="*/ 6038850 h 6038850"/>
              <a:gd name="connsiteX3" fmla="*/ 0 w 5143500"/>
              <a:gd name="connsiteY3" fmla="*/ 603885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3500" h="6038850">
                <a:moveTo>
                  <a:pt x="0" y="0"/>
                </a:moveTo>
                <a:lnTo>
                  <a:pt x="5143500" y="0"/>
                </a:lnTo>
                <a:lnTo>
                  <a:pt x="5143500" y="6038850"/>
                </a:lnTo>
                <a:lnTo>
                  <a:pt x="0" y="60388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D1A7DC0-A65E-4A57-A575-9609C57804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96350" y="3448050"/>
            <a:ext cx="2171700" cy="2171700"/>
          </a:xfrm>
          <a:custGeom>
            <a:avLst/>
            <a:gdLst>
              <a:gd name="connsiteX0" fmla="*/ 1085850 w 2171700"/>
              <a:gd name="connsiteY0" fmla="*/ 0 h 2171700"/>
              <a:gd name="connsiteX1" fmla="*/ 2171700 w 2171700"/>
              <a:gd name="connsiteY1" fmla="*/ 1085850 h 2171700"/>
              <a:gd name="connsiteX2" fmla="*/ 1085850 w 2171700"/>
              <a:gd name="connsiteY2" fmla="*/ 2171700 h 2171700"/>
              <a:gd name="connsiteX3" fmla="*/ 0 w 2171700"/>
              <a:gd name="connsiteY3" fmla="*/ 1085850 h 2171700"/>
              <a:gd name="connsiteX4" fmla="*/ 1085850 w 2171700"/>
              <a:gd name="connsiteY4" fmla="*/ 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1700" h="2171700">
                <a:moveTo>
                  <a:pt x="1085850" y="0"/>
                </a:moveTo>
                <a:cubicBezTo>
                  <a:pt x="1685548" y="0"/>
                  <a:pt x="2171700" y="486152"/>
                  <a:pt x="2171700" y="1085850"/>
                </a:cubicBezTo>
                <a:cubicBezTo>
                  <a:pt x="2171700" y="1685548"/>
                  <a:pt x="1685548" y="2171700"/>
                  <a:pt x="1085850" y="2171700"/>
                </a:cubicBezTo>
                <a:cubicBezTo>
                  <a:pt x="486152" y="2171700"/>
                  <a:pt x="0" y="1685548"/>
                  <a:pt x="0" y="1085850"/>
                </a:cubicBezTo>
                <a:cubicBezTo>
                  <a:pt x="0" y="486152"/>
                  <a:pt x="486152" y="0"/>
                  <a:pt x="10858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0062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6FF92FA-8524-4A24-BB70-11F0B675CC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2450" y="2800350"/>
            <a:ext cx="5496650" cy="1707906"/>
          </a:xfrm>
          <a:custGeom>
            <a:avLst/>
            <a:gdLst>
              <a:gd name="connsiteX0" fmla="*/ 0 w 5496650"/>
              <a:gd name="connsiteY0" fmla="*/ 0 h 1707906"/>
              <a:gd name="connsiteX1" fmla="*/ 5496650 w 5496650"/>
              <a:gd name="connsiteY1" fmla="*/ 0 h 1707906"/>
              <a:gd name="connsiteX2" fmla="*/ 5496650 w 5496650"/>
              <a:gd name="connsiteY2" fmla="*/ 1707906 h 1707906"/>
              <a:gd name="connsiteX3" fmla="*/ 0 w 5496650"/>
              <a:gd name="connsiteY3" fmla="*/ 1707906 h 170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96650" h="1707906">
                <a:moveTo>
                  <a:pt x="0" y="0"/>
                </a:moveTo>
                <a:lnTo>
                  <a:pt x="5496650" y="0"/>
                </a:lnTo>
                <a:lnTo>
                  <a:pt x="5496650" y="1707906"/>
                </a:lnTo>
                <a:lnTo>
                  <a:pt x="0" y="170790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D5B2368D-FE36-4D45-8354-049AD12C07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2450" y="4692894"/>
            <a:ext cx="5496650" cy="1707906"/>
          </a:xfrm>
          <a:custGeom>
            <a:avLst/>
            <a:gdLst>
              <a:gd name="connsiteX0" fmla="*/ 0 w 5496650"/>
              <a:gd name="connsiteY0" fmla="*/ 0 h 1707906"/>
              <a:gd name="connsiteX1" fmla="*/ 5496650 w 5496650"/>
              <a:gd name="connsiteY1" fmla="*/ 0 h 1707906"/>
              <a:gd name="connsiteX2" fmla="*/ 5496650 w 5496650"/>
              <a:gd name="connsiteY2" fmla="*/ 1707906 h 1707906"/>
              <a:gd name="connsiteX3" fmla="*/ 0 w 5496650"/>
              <a:gd name="connsiteY3" fmla="*/ 1707906 h 170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96650" h="1707906">
                <a:moveTo>
                  <a:pt x="0" y="0"/>
                </a:moveTo>
                <a:lnTo>
                  <a:pt x="5496650" y="0"/>
                </a:lnTo>
                <a:lnTo>
                  <a:pt x="5496650" y="1707906"/>
                </a:lnTo>
                <a:lnTo>
                  <a:pt x="0" y="170790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B271F98-3FD1-44D3-A65E-C35041AB35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19100" y="2800350"/>
            <a:ext cx="5496650" cy="1707906"/>
          </a:xfrm>
          <a:custGeom>
            <a:avLst/>
            <a:gdLst>
              <a:gd name="connsiteX0" fmla="*/ 0 w 5496650"/>
              <a:gd name="connsiteY0" fmla="*/ 0 h 1707906"/>
              <a:gd name="connsiteX1" fmla="*/ 5496650 w 5496650"/>
              <a:gd name="connsiteY1" fmla="*/ 0 h 1707906"/>
              <a:gd name="connsiteX2" fmla="*/ 5496650 w 5496650"/>
              <a:gd name="connsiteY2" fmla="*/ 1707906 h 1707906"/>
              <a:gd name="connsiteX3" fmla="*/ 0 w 5496650"/>
              <a:gd name="connsiteY3" fmla="*/ 1707906 h 170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96650" h="1707906">
                <a:moveTo>
                  <a:pt x="0" y="0"/>
                </a:moveTo>
                <a:lnTo>
                  <a:pt x="5496650" y="0"/>
                </a:lnTo>
                <a:lnTo>
                  <a:pt x="5496650" y="1707906"/>
                </a:lnTo>
                <a:lnTo>
                  <a:pt x="0" y="170790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4D6C736-5ED8-4BB9-8527-B480037621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19100" y="4692894"/>
            <a:ext cx="5496650" cy="1707906"/>
          </a:xfrm>
          <a:custGeom>
            <a:avLst/>
            <a:gdLst>
              <a:gd name="connsiteX0" fmla="*/ 0 w 5496650"/>
              <a:gd name="connsiteY0" fmla="*/ 0 h 1707906"/>
              <a:gd name="connsiteX1" fmla="*/ 5496650 w 5496650"/>
              <a:gd name="connsiteY1" fmla="*/ 0 h 1707906"/>
              <a:gd name="connsiteX2" fmla="*/ 5496650 w 5496650"/>
              <a:gd name="connsiteY2" fmla="*/ 1707906 h 1707906"/>
              <a:gd name="connsiteX3" fmla="*/ 0 w 5496650"/>
              <a:gd name="connsiteY3" fmla="*/ 1707906 h 170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96650" h="1707906">
                <a:moveTo>
                  <a:pt x="0" y="0"/>
                </a:moveTo>
                <a:lnTo>
                  <a:pt x="5496650" y="0"/>
                </a:lnTo>
                <a:lnTo>
                  <a:pt x="5496650" y="1707906"/>
                </a:lnTo>
                <a:lnTo>
                  <a:pt x="0" y="170790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79229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30C04F0-0504-4312-8FF3-D9063A1685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2140" y="0"/>
            <a:ext cx="2066602" cy="2902857"/>
          </a:xfrm>
          <a:custGeom>
            <a:avLst/>
            <a:gdLst>
              <a:gd name="connsiteX0" fmla="*/ 0 w 2066602"/>
              <a:gd name="connsiteY0" fmla="*/ 0 h 2902857"/>
              <a:gd name="connsiteX1" fmla="*/ 2066602 w 2066602"/>
              <a:gd name="connsiteY1" fmla="*/ 0 h 2902857"/>
              <a:gd name="connsiteX2" fmla="*/ 2066602 w 2066602"/>
              <a:gd name="connsiteY2" fmla="*/ 2902857 h 2902857"/>
              <a:gd name="connsiteX3" fmla="*/ 0 w 2066602"/>
              <a:gd name="connsiteY3" fmla="*/ 2902857 h 290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602" h="2902857">
                <a:moveTo>
                  <a:pt x="0" y="0"/>
                </a:moveTo>
                <a:lnTo>
                  <a:pt x="2066602" y="0"/>
                </a:lnTo>
                <a:lnTo>
                  <a:pt x="2066602" y="2902857"/>
                </a:lnTo>
                <a:lnTo>
                  <a:pt x="0" y="29028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15C886C-B69D-4AA9-959D-FBF7942EBF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52140" y="3033601"/>
            <a:ext cx="2066602" cy="3316398"/>
          </a:xfrm>
          <a:custGeom>
            <a:avLst/>
            <a:gdLst>
              <a:gd name="connsiteX0" fmla="*/ 0 w 2066602"/>
              <a:gd name="connsiteY0" fmla="*/ 0 h 3316398"/>
              <a:gd name="connsiteX1" fmla="*/ 2066602 w 2066602"/>
              <a:gd name="connsiteY1" fmla="*/ 0 h 3316398"/>
              <a:gd name="connsiteX2" fmla="*/ 2066602 w 2066602"/>
              <a:gd name="connsiteY2" fmla="*/ 3316398 h 3316398"/>
              <a:gd name="connsiteX3" fmla="*/ 0 w 2066602"/>
              <a:gd name="connsiteY3" fmla="*/ 3316398 h 331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602" h="3316398">
                <a:moveTo>
                  <a:pt x="0" y="0"/>
                </a:moveTo>
                <a:lnTo>
                  <a:pt x="2066602" y="0"/>
                </a:lnTo>
                <a:lnTo>
                  <a:pt x="2066602" y="3316398"/>
                </a:lnTo>
                <a:lnTo>
                  <a:pt x="0" y="331639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C0FF65A-FF35-468A-A857-96F6825317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7027" y="798286"/>
            <a:ext cx="2066602" cy="3316398"/>
          </a:xfrm>
          <a:custGeom>
            <a:avLst/>
            <a:gdLst>
              <a:gd name="connsiteX0" fmla="*/ 0 w 2066602"/>
              <a:gd name="connsiteY0" fmla="*/ 0 h 3316398"/>
              <a:gd name="connsiteX1" fmla="*/ 2066602 w 2066602"/>
              <a:gd name="connsiteY1" fmla="*/ 0 h 3316398"/>
              <a:gd name="connsiteX2" fmla="*/ 2066602 w 2066602"/>
              <a:gd name="connsiteY2" fmla="*/ 3316398 h 3316398"/>
              <a:gd name="connsiteX3" fmla="*/ 0 w 2066602"/>
              <a:gd name="connsiteY3" fmla="*/ 3316398 h 331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602" h="3316398">
                <a:moveTo>
                  <a:pt x="0" y="0"/>
                </a:moveTo>
                <a:lnTo>
                  <a:pt x="2066602" y="0"/>
                </a:lnTo>
                <a:lnTo>
                  <a:pt x="2066602" y="3316398"/>
                </a:lnTo>
                <a:lnTo>
                  <a:pt x="0" y="331639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72983B6-4F47-433D-B757-0689948A25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7027" y="4277251"/>
            <a:ext cx="2066602" cy="2072748"/>
          </a:xfrm>
          <a:custGeom>
            <a:avLst/>
            <a:gdLst>
              <a:gd name="connsiteX0" fmla="*/ 0 w 2066602"/>
              <a:gd name="connsiteY0" fmla="*/ 0 h 2072748"/>
              <a:gd name="connsiteX1" fmla="*/ 2066602 w 2066602"/>
              <a:gd name="connsiteY1" fmla="*/ 0 h 2072748"/>
              <a:gd name="connsiteX2" fmla="*/ 2066602 w 2066602"/>
              <a:gd name="connsiteY2" fmla="*/ 2072748 h 2072748"/>
              <a:gd name="connsiteX3" fmla="*/ 0 w 2066602"/>
              <a:gd name="connsiteY3" fmla="*/ 2072748 h 207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602" h="2072748">
                <a:moveTo>
                  <a:pt x="0" y="0"/>
                </a:moveTo>
                <a:lnTo>
                  <a:pt x="2066602" y="0"/>
                </a:lnTo>
                <a:lnTo>
                  <a:pt x="2066602" y="2072748"/>
                </a:lnTo>
                <a:lnTo>
                  <a:pt x="0" y="207274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283917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CBBFDBE-E13E-42FA-A06B-1211256C91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03076" y="1300768"/>
            <a:ext cx="4696496" cy="1558343"/>
          </a:xfrm>
          <a:custGeom>
            <a:avLst/>
            <a:gdLst>
              <a:gd name="connsiteX0" fmla="*/ 0 w 4696496"/>
              <a:gd name="connsiteY0" fmla="*/ 0 h 1558343"/>
              <a:gd name="connsiteX1" fmla="*/ 4696496 w 4696496"/>
              <a:gd name="connsiteY1" fmla="*/ 0 h 1558343"/>
              <a:gd name="connsiteX2" fmla="*/ 4696496 w 4696496"/>
              <a:gd name="connsiteY2" fmla="*/ 1558343 h 1558343"/>
              <a:gd name="connsiteX3" fmla="*/ 0 w 4696496"/>
              <a:gd name="connsiteY3" fmla="*/ 1558343 h 155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6496" h="1558343">
                <a:moveTo>
                  <a:pt x="0" y="0"/>
                </a:moveTo>
                <a:lnTo>
                  <a:pt x="4696496" y="0"/>
                </a:lnTo>
                <a:lnTo>
                  <a:pt x="4696496" y="1558343"/>
                </a:lnTo>
                <a:lnTo>
                  <a:pt x="0" y="15583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0425C78-BC44-4470-A199-0300FC0F8A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03075" y="3011511"/>
            <a:ext cx="4696496" cy="1558343"/>
          </a:xfrm>
          <a:custGeom>
            <a:avLst/>
            <a:gdLst>
              <a:gd name="connsiteX0" fmla="*/ 0 w 4696496"/>
              <a:gd name="connsiteY0" fmla="*/ 0 h 1558343"/>
              <a:gd name="connsiteX1" fmla="*/ 4696496 w 4696496"/>
              <a:gd name="connsiteY1" fmla="*/ 0 h 1558343"/>
              <a:gd name="connsiteX2" fmla="*/ 4696496 w 4696496"/>
              <a:gd name="connsiteY2" fmla="*/ 1558343 h 1558343"/>
              <a:gd name="connsiteX3" fmla="*/ 0 w 4696496"/>
              <a:gd name="connsiteY3" fmla="*/ 1558343 h 155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6496" h="1558343">
                <a:moveTo>
                  <a:pt x="0" y="0"/>
                </a:moveTo>
                <a:lnTo>
                  <a:pt x="4696496" y="0"/>
                </a:lnTo>
                <a:lnTo>
                  <a:pt x="4696496" y="1558343"/>
                </a:lnTo>
                <a:lnTo>
                  <a:pt x="0" y="15583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73F4F2E-DBF2-4C9C-ABD3-565975F9D3E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03076" y="4722254"/>
            <a:ext cx="4696496" cy="1558343"/>
          </a:xfrm>
          <a:custGeom>
            <a:avLst/>
            <a:gdLst>
              <a:gd name="connsiteX0" fmla="*/ 0 w 4696496"/>
              <a:gd name="connsiteY0" fmla="*/ 0 h 1558343"/>
              <a:gd name="connsiteX1" fmla="*/ 4696496 w 4696496"/>
              <a:gd name="connsiteY1" fmla="*/ 0 h 1558343"/>
              <a:gd name="connsiteX2" fmla="*/ 4696496 w 4696496"/>
              <a:gd name="connsiteY2" fmla="*/ 1558343 h 1558343"/>
              <a:gd name="connsiteX3" fmla="*/ 0 w 4696496"/>
              <a:gd name="connsiteY3" fmla="*/ 1558343 h 155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6496" h="1558343">
                <a:moveTo>
                  <a:pt x="0" y="0"/>
                </a:moveTo>
                <a:lnTo>
                  <a:pt x="4696496" y="0"/>
                </a:lnTo>
                <a:lnTo>
                  <a:pt x="4696496" y="1558343"/>
                </a:lnTo>
                <a:lnTo>
                  <a:pt x="0" y="15583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31547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2DB1397-D73A-410B-95D4-A0C1CB1296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6009" y="1048522"/>
            <a:ext cx="3789342" cy="5809478"/>
          </a:xfrm>
          <a:custGeom>
            <a:avLst/>
            <a:gdLst>
              <a:gd name="connsiteX0" fmla="*/ 1321905 w 3789342"/>
              <a:gd name="connsiteY0" fmla="*/ 3054749 h 5809478"/>
              <a:gd name="connsiteX1" fmla="*/ 2467435 w 3789342"/>
              <a:gd name="connsiteY1" fmla="*/ 3054749 h 5809478"/>
              <a:gd name="connsiteX2" fmla="*/ 2467435 w 3789342"/>
              <a:gd name="connsiteY2" fmla="*/ 5809476 h 5809478"/>
              <a:gd name="connsiteX3" fmla="*/ 1321905 w 3789342"/>
              <a:gd name="connsiteY3" fmla="*/ 5809476 h 5809478"/>
              <a:gd name="connsiteX4" fmla="*/ 1321906 w 3789342"/>
              <a:gd name="connsiteY4" fmla="*/ 1 h 5809478"/>
              <a:gd name="connsiteX5" fmla="*/ 2467436 w 3789342"/>
              <a:gd name="connsiteY5" fmla="*/ 1 h 5809478"/>
              <a:gd name="connsiteX6" fmla="*/ 2467436 w 3789342"/>
              <a:gd name="connsiteY6" fmla="*/ 2904739 h 5809478"/>
              <a:gd name="connsiteX7" fmla="*/ 1321906 w 3789342"/>
              <a:gd name="connsiteY7" fmla="*/ 2904739 h 5809478"/>
              <a:gd name="connsiteX8" fmla="*/ 0 w 3789342"/>
              <a:gd name="connsiteY8" fmla="*/ 1 h 5809478"/>
              <a:gd name="connsiteX9" fmla="*/ 1145530 w 3789342"/>
              <a:gd name="connsiteY9" fmla="*/ 1 h 5809478"/>
              <a:gd name="connsiteX10" fmla="*/ 1145530 w 3789342"/>
              <a:gd name="connsiteY10" fmla="*/ 5809478 h 5809478"/>
              <a:gd name="connsiteX11" fmla="*/ 0 w 3789342"/>
              <a:gd name="connsiteY11" fmla="*/ 5809478 h 5809478"/>
              <a:gd name="connsiteX12" fmla="*/ 2643812 w 3789342"/>
              <a:gd name="connsiteY12" fmla="*/ 0 h 5809478"/>
              <a:gd name="connsiteX13" fmla="*/ 3789342 w 3789342"/>
              <a:gd name="connsiteY13" fmla="*/ 0 h 5809478"/>
              <a:gd name="connsiteX14" fmla="*/ 3789342 w 3789342"/>
              <a:gd name="connsiteY14" fmla="*/ 5809477 h 5809478"/>
              <a:gd name="connsiteX15" fmla="*/ 2643812 w 3789342"/>
              <a:gd name="connsiteY15" fmla="*/ 5809477 h 580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89342" h="5809478">
                <a:moveTo>
                  <a:pt x="1321905" y="3054749"/>
                </a:moveTo>
                <a:lnTo>
                  <a:pt x="2467435" y="3054749"/>
                </a:lnTo>
                <a:lnTo>
                  <a:pt x="2467435" y="5809476"/>
                </a:lnTo>
                <a:lnTo>
                  <a:pt x="1321905" y="5809476"/>
                </a:lnTo>
                <a:close/>
                <a:moveTo>
                  <a:pt x="1321906" y="1"/>
                </a:moveTo>
                <a:lnTo>
                  <a:pt x="2467436" y="1"/>
                </a:lnTo>
                <a:lnTo>
                  <a:pt x="2467436" y="2904739"/>
                </a:lnTo>
                <a:lnTo>
                  <a:pt x="1321906" y="2904739"/>
                </a:lnTo>
                <a:close/>
                <a:moveTo>
                  <a:pt x="0" y="1"/>
                </a:moveTo>
                <a:lnTo>
                  <a:pt x="1145530" y="1"/>
                </a:lnTo>
                <a:lnTo>
                  <a:pt x="1145530" y="5809478"/>
                </a:lnTo>
                <a:lnTo>
                  <a:pt x="0" y="5809478"/>
                </a:lnTo>
                <a:close/>
                <a:moveTo>
                  <a:pt x="2643812" y="0"/>
                </a:moveTo>
                <a:lnTo>
                  <a:pt x="3789342" y="0"/>
                </a:lnTo>
                <a:lnTo>
                  <a:pt x="3789342" y="5809477"/>
                </a:lnTo>
                <a:lnTo>
                  <a:pt x="2643812" y="580947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74469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36A7D243-5C80-4F52-A22C-7EBAD73D93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04181" y="740229"/>
            <a:ext cx="4767943" cy="5399314"/>
          </a:xfrm>
          <a:custGeom>
            <a:avLst/>
            <a:gdLst>
              <a:gd name="connsiteX0" fmla="*/ 0 w 4767943"/>
              <a:gd name="connsiteY0" fmla="*/ 0 h 5399314"/>
              <a:gd name="connsiteX1" fmla="*/ 4767943 w 4767943"/>
              <a:gd name="connsiteY1" fmla="*/ 0 h 5399314"/>
              <a:gd name="connsiteX2" fmla="*/ 4767943 w 4767943"/>
              <a:gd name="connsiteY2" fmla="*/ 5399314 h 5399314"/>
              <a:gd name="connsiteX3" fmla="*/ 0 w 4767943"/>
              <a:gd name="connsiteY3" fmla="*/ 5399314 h 539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7943" h="5399314">
                <a:moveTo>
                  <a:pt x="0" y="0"/>
                </a:moveTo>
                <a:lnTo>
                  <a:pt x="4767943" y="0"/>
                </a:lnTo>
                <a:lnTo>
                  <a:pt x="4767943" y="5399314"/>
                </a:lnTo>
                <a:lnTo>
                  <a:pt x="0" y="53993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4" name="Picture Placeholder 11">
            <a:extLst>
              <a:ext uri="{FF2B5EF4-FFF2-40B4-BE49-F238E27FC236}">
                <a16:creationId xmlns:a16="http://schemas.microsoft.com/office/drawing/2014/main" id="{F9884DFB-8997-43DE-9E4E-7B394859247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66181" y="1440669"/>
            <a:ext cx="3243942" cy="4093028"/>
          </a:xfrm>
          <a:custGeom>
            <a:avLst/>
            <a:gdLst>
              <a:gd name="connsiteX0" fmla="*/ 0 w 3243942"/>
              <a:gd name="connsiteY0" fmla="*/ 0 h 4093028"/>
              <a:gd name="connsiteX1" fmla="*/ 3243942 w 3243942"/>
              <a:gd name="connsiteY1" fmla="*/ 0 h 4093028"/>
              <a:gd name="connsiteX2" fmla="*/ 3243942 w 3243942"/>
              <a:gd name="connsiteY2" fmla="*/ 4093028 h 4093028"/>
              <a:gd name="connsiteX3" fmla="*/ 0 w 3243942"/>
              <a:gd name="connsiteY3" fmla="*/ 4093028 h 409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3942" h="4093028">
                <a:moveTo>
                  <a:pt x="0" y="0"/>
                </a:moveTo>
                <a:lnTo>
                  <a:pt x="3243942" y="0"/>
                </a:lnTo>
                <a:lnTo>
                  <a:pt x="3243942" y="4093028"/>
                </a:lnTo>
                <a:lnTo>
                  <a:pt x="0" y="40930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54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6F9B59A-6F8A-45FA-8B80-2425A473E9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5309" y="0"/>
            <a:ext cx="3090929" cy="3429000"/>
          </a:xfrm>
          <a:custGeom>
            <a:avLst/>
            <a:gdLst>
              <a:gd name="connsiteX0" fmla="*/ 0 w 3090929"/>
              <a:gd name="connsiteY0" fmla="*/ 0 h 3429000"/>
              <a:gd name="connsiteX1" fmla="*/ 3090929 w 3090929"/>
              <a:gd name="connsiteY1" fmla="*/ 0 h 3429000"/>
              <a:gd name="connsiteX2" fmla="*/ 3090929 w 3090929"/>
              <a:gd name="connsiteY2" fmla="*/ 3429000 h 3429000"/>
              <a:gd name="connsiteX3" fmla="*/ 0 w 3090929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0929" h="3429000">
                <a:moveTo>
                  <a:pt x="0" y="0"/>
                </a:moveTo>
                <a:lnTo>
                  <a:pt x="3090929" y="0"/>
                </a:lnTo>
                <a:lnTo>
                  <a:pt x="3090929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36F3C4A-1714-4236-8146-35353FFC676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59145" y="5022761"/>
            <a:ext cx="4237149" cy="1835239"/>
          </a:xfrm>
          <a:custGeom>
            <a:avLst/>
            <a:gdLst>
              <a:gd name="connsiteX0" fmla="*/ 0 w 4237149"/>
              <a:gd name="connsiteY0" fmla="*/ 0 h 1835239"/>
              <a:gd name="connsiteX1" fmla="*/ 4237149 w 4237149"/>
              <a:gd name="connsiteY1" fmla="*/ 0 h 1835239"/>
              <a:gd name="connsiteX2" fmla="*/ 4237149 w 4237149"/>
              <a:gd name="connsiteY2" fmla="*/ 1835239 h 1835239"/>
              <a:gd name="connsiteX3" fmla="*/ 0 w 4237149"/>
              <a:gd name="connsiteY3" fmla="*/ 1835239 h 183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7149" h="1835239">
                <a:moveTo>
                  <a:pt x="0" y="0"/>
                </a:moveTo>
                <a:lnTo>
                  <a:pt x="4237149" y="0"/>
                </a:lnTo>
                <a:lnTo>
                  <a:pt x="4237149" y="1835239"/>
                </a:lnTo>
                <a:lnTo>
                  <a:pt x="0" y="18352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74588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CCEFA6E0-C85B-40EF-8FF7-BD5B2C408E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2799" y="682172"/>
            <a:ext cx="4601028" cy="5529943"/>
          </a:xfrm>
          <a:custGeom>
            <a:avLst/>
            <a:gdLst>
              <a:gd name="connsiteX0" fmla="*/ 0 w 4601028"/>
              <a:gd name="connsiteY0" fmla="*/ 0 h 5529943"/>
              <a:gd name="connsiteX1" fmla="*/ 2975429 w 4601028"/>
              <a:gd name="connsiteY1" fmla="*/ 0 h 5529943"/>
              <a:gd name="connsiteX2" fmla="*/ 3164568 w 4601028"/>
              <a:gd name="connsiteY2" fmla="*/ 163286 h 5529943"/>
              <a:gd name="connsiteX3" fmla="*/ 3961947 w 4601028"/>
              <a:gd name="connsiteY3" fmla="*/ 163286 h 5529943"/>
              <a:gd name="connsiteX4" fmla="*/ 4151086 w 4601028"/>
              <a:gd name="connsiteY4" fmla="*/ 0 h 5529943"/>
              <a:gd name="connsiteX5" fmla="*/ 4601028 w 4601028"/>
              <a:gd name="connsiteY5" fmla="*/ 0 h 5529943"/>
              <a:gd name="connsiteX6" fmla="*/ 4601028 w 4601028"/>
              <a:gd name="connsiteY6" fmla="*/ 2899190 h 5529943"/>
              <a:gd name="connsiteX7" fmla="*/ 4205108 w 4601028"/>
              <a:gd name="connsiteY7" fmla="*/ 2899190 h 5529943"/>
              <a:gd name="connsiteX8" fmla="*/ 4189599 w 4601028"/>
              <a:gd name="connsiteY8" fmla="*/ 2895603 h 5529943"/>
              <a:gd name="connsiteX9" fmla="*/ 3595355 w 4601028"/>
              <a:gd name="connsiteY9" fmla="*/ 2895603 h 5529943"/>
              <a:gd name="connsiteX10" fmla="*/ 3454399 w 4601028"/>
              <a:gd name="connsiteY10" fmla="*/ 3057096 h 5529943"/>
              <a:gd name="connsiteX11" fmla="*/ 3595355 w 4601028"/>
              <a:gd name="connsiteY11" fmla="*/ 3218588 h 5529943"/>
              <a:gd name="connsiteX12" fmla="*/ 4126092 w 4601028"/>
              <a:gd name="connsiteY12" fmla="*/ 3218588 h 5529943"/>
              <a:gd name="connsiteX13" fmla="*/ 4141600 w 4601028"/>
              <a:gd name="connsiteY13" fmla="*/ 3222175 h 5529943"/>
              <a:gd name="connsiteX14" fmla="*/ 4601028 w 4601028"/>
              <a:gd name="connsiteY14" fmla="*/ 3222175 h 5529943"/>
              <a:gd name="connsiteX15" fmla="*/ 4601028 w 4601028"/>
              <a:gd name="connsiteY15" fmla="*/ 5529943 h 5529943"/>
              <a:gd name="connsiteX16" fmla="*/ 1489913 w 4601028"/>
              <a:gd name="connsiteY16" fmla="*/ 5529943 h 5529943"/>
              <a:gd name="connsiteX17" fmla="*/ 1491127 w 4601028"/>
              <a:gd name="connsiteY17" fmla="*/ 5526567 h 5529943"/>
              <a:gd name="connsiteX18" fmla="*/ 1494970 w 4601028"/>
              <a:gd name="connsiteY18" fmla="*/ 5493658 h 5529943"/>
              <a:gd name="connsiteX19" fmla="*/ 1305831 w 4601028"/>
              <a:gd name="connsiteY19" fmla="*/ 5330372 h 5529943"/>
              <a:gd name="connsiteX20" fmla="*/ 508453 w 4601028"/>
              <a:gd name="connsiteY20" fmla="*/ 5330372 h 5529943"/>
              <a:gd name="connsiteX21" fmla="*/ 319313 w 4601028"/>
              <a:gd name="connsiteY21" fmla="*/ 5493658 h 5529943"/>
              <a:gd name="connsiteX22" fmla="*/ 323156 w 4601028"/>
              <a:gd name="connsiteY22" fmla="*/ 5526567 h 5529943"/>
              <a:gd name="connsiteX23" fmla="*/ 324370 w 4601028"/>
              <a:gd name="connsiteY23" fmla="*/ 5529943 h 5529943"/>
              <a:gd name="connsiteX24" fmla="*/ 0 w 4601028"/>
              <a:gd name="connsiteY24" fmla="*/ 5529943 h 5529943"/>
              <a:gd name="connsiteX25" fmla="*/ 0 w 4601028"/>
              <a:gd name="connsiteY25" fmla="*/ 1313545 h 5529943"/>
              <a:gd name="connsiteX26" fmla="*/ 487643 w 4601028"/>
              <a:gd name="connsiteY26" fmla="*/ 1313545 h 5529943"/>
              <a:gd name="connsiteX27" fmla="*/ 508453 w 4601028"/>
              <a:gd name="connsiteY27" fmla="*/ 1317172 h 5529943"/>
              <a:gd name="connsiteX28" fmla="*/ 1305831 w 4601028"/>
              <a:gd name="connsiteY28" fmla="*/ 1317172 h 5529943"/>
              <a:gd name="connsiteX29" fmla="*/ 1494970 w 4601028"/>
              <a:gd name="connsiteY29" fmla="*/ 1153886 h 5529943"/>
              <a:gd name="connsiteX30" fmla="*/ 1305831 w 4601028"/>
              <a:gd name="connsiteY30" fmla="*/ 990600 h 5529943"/>
              <a:gd name="connsiteX31" fmla="*/ 593670 w 4601028"/>
              <a:gd name="connsiteY31" fmla="*/ 990600 h 5529943"/>
              <a:gd name="connsiteX32" fmla="*/ 572860 w 4601028"/>
              <a:gd name="connsiteY32" fmla="*/ 986973 h 5529943"/>
              <a:gd name="connsiteX33" fmla="*/ 0 w 4601028"/>
              <a:gd name="connsiteY33" fmla="*/ 986973 h 552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601028" h="5529943">
                <a:moveTo>
                  <a:pt x="0" y="0"/>
                </a:moveTo>
                <a:lnTo>
                  <a:pt x="2975429" y="0"/>
                </a:lnTo>
                <a:cubicBezTo>
                  <a:pt x="2975429" y="90185"/>
                  <a:pt x="3060120" y="163286"/>
                  <a:pt x="3164568" y="163286"/>
                </a:cubicBezTo>
                <a:lnTo>
                  <a:pt x="3961947" y="163286"/>
                </a:lnTo>
                <a:cubicBezTo>
                  <a:pt x="4066395" y="163286"/>
                  <a:pt x="4151086" y="90185"/>
                  <a:pt x="4151086" y="0"/>
                </a:cubicBezTo>
                <a:lnTo>
                  <a:pt x="4601028" y="0"/>
                </a:lnTo>
                <a:lnTo>
                  <a:pt x="4601028" y="2899190"/>
                </a:lnTo>
                <a:lnTo>
                  <a:pt x="4205108" y="2899190"/>
                </a:lnTo>
                <a:lnTo>
                  <a:pt x="4189599" y="2895603"/>
                </a:lnTo>
                <a:lnTo>
                  <a:pt x="3595355" y="2895603"/>
                </a:lnTo>
                <a:cubicBezTo>
                  <a:pt x="3517515" y="2895603"/>
                  <a:pt x="3454399" y="2967901"/>
                  <a:pt x="3454399" y="3057096"/>
                </a:cubicBezTo>
                <a:cubicBezTo>
                  <a:pt x="3454399" y="3146290"/>
                  <a:pt x="3517515" y="3218588"/>
                  <a:pt x="3595355" y="3218588"/>
                </a:cubicBezTo>
                <a:lnTo>
                  <a:pt x="4126092" y="3218588"/>
                </a:lnTo>
                <a:lnTo>
                  <a:pt x="4141600" y="3222175"/>
                </a:lnTo>
                <a:lnTo>
                  <a:pt x="4601028" y="3222175"/>
                </a:lnTo>
                <a:lnTo>
                  <a:pt x="4601028" y="5529943"/>
                </a:lnTo>
                <a:lnTo>
                  <a:pt x="1489913" y="5529943"/>
                </a:lnTo>
                <a:lnTo>
                  <a:pt x="1491127" y="5526567"/>
                </a:lnTo>
                <a:cubicBezTo>
                  <a:pt x="1493647" y="5515938"/>
                  <a:pt x="1494970" y="5504931"/>
                  <a:pt x="1494970" y="5493658"/>
                </a:cubicBezTo>
                <a:cubicBezTo>
                  <a:pt x="1494970" y="5403473"/>
                  <a:pt x="1410279" y="5330372"/>
                  <a:pt x="1305831" y="5330372"/>
                </a:cubicBezTo>
                <a:lnTo>
                  <a:pt x="508453" y="5330372"/>
                </a:lnTo>
                <a:cubicBezTo>
                  <a:pt x="404004" y="5330372"/>
                  <a:pt x="319313" y="5403473"/>
                  <a:pt x="319313" y="5493658"/>
                </a:cubicBezTo>
                <a:cubicBezTo>
                  <a:pt x="319313" y="5504931"/>
                  <a:pt x="320637" y="5515938"/>
                  <a:pt x="323156" y="5526567"/>
                </a:cubicBezTo>
                <a:lnTo>
                  <a:pt x="324370" y="5529943"/>
                </a:lnTo>
                <a:lnTo>
                  <a:pt x="0" y="5529943"/>
                </a:lnTo>
                <a:lnTo>
                  <a:pt x="0" y="1313545"/>
                </a:lnTo>
                <a:lnTo>
                  <a:pt x="487643" y="1313545"/>
                </a:lnTo>
                <a:lnTo>
                  <a:pt x="508453" y="1317172"/>
                </a:lnTo>
                <a:lnTo>
                  <a:pt x="1305831" y="1317172"/>
                </a:lnTo>
                <a:cubicBezTo>
                  <a:pt x="1410279" y="1317172"/>
                  <a:pt x="1494970" y="1244071"/>
                  <a:pt x="1494970" y="1153886"/>
                </a:cubicBezTo>
                <a:cubicBezTo>
                  <a:pt x="1494970" y="1063701"/>
                  <a:pt x="1410279" y="990600"/>
                  <a:pt x="1305831" y="990600"/>
                </a:cubicBezTo>
                <a:lnTo>
                  <a:pt x="593670" y="990600"/>
                </a:lnTo>
                <a:lnTo>
                  <a:pt x="572860" y="986973"/>
                </a:lnTo>
                <a:lnTo>
                  <a:pt x="0" y="9869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23499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1A9587C-DB4E-4FB9-B37A-F841AADABF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4344" y="1132114"/>
            <a:ext cx="2554514" cy="5725886"/>
          </a:xfrm>
          <a:custGeom>
            <a:avLst/>
            <a:gdLst>
              <a:gd name="connsiteX0" fmla="*/ 0 w 2554514"/>
              <a:gd name="connsiteY0" fmla="*/ 0 h 5725886"/>
              <a:gd name="connsiteX1" fmla="*/ 2554514 w 2554514"/>
              <a:gd name="connsiteY1" fmla="*/ 0 h 5725886"/>
              <a:gd name="connsiteX2" fmla="*/ 2554514 w 2554514"/>
              <a:gd name="connsiteY2" fmla="*/ 5725886 h 5725886"/>
              <a:gd name="connsiteX3" fmla="*/ 0 w 2554514"/>
              <a:gd name="connsiteY3" fmla="*/ 5725886 h 572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4514" h="5725886">
                <a:moveTo>
                  <a:pt x="0" y="0"/>
                </a:moveTo>
                <a:lnTo>
                  <a:pt x="2554514" y="0"/>
                </a:lnTo>
                <a:lnTo>
                  <a:pt x="2554514" y="5725886"/>
                </a:lnTo>
                <a:lnTo>
                  <a:pt x="0" y="57258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76777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944867D-5851-453D-B238-E0A4C4676A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61143"/>
            <a:ext cx="3947886" cy="4045858"/>
          </a:xfrm>
          <a:custGeom>
            <a:avLst/>
            <a:gdLst>
              <a:gd name="connsiteX0" fmla="*/ 0 w 3947886"/>
              <a:gd name="connsiteY0" fmla="*/ 0 h 4045858"/>
              <a:gd name="connsiteX1" fmla="*/ 3947886 w 3947886"/>
              <a:gd name="connsiteY1" fmla="*/ 0 h 4045858"/>
              <a:gd name="connsiteX2" fmla="*/ 3947886 w 3947886"/>
              <a:gd name="connsiteY2" fmla="*/ 4045858 h 4045858"/>
              <a:gd name="connsiteX3" fmla="*/ 0 w 3947886"/>
              <a:gd name="connsiteY3" fmla="*/ 4045858 h 404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7886" h="4045858">
                <a:moveTo>
                  <a:pt x="0" y="0"/>
                </a:moveTo>
                <a:lnTo>
                  <a:pt x="3947886" y="0"/>
                </a:lnTo>
                <a:lnTo>
                  <a:pt x="3947886" y="4045858"/>
                </a:lnTo>
                <a:lnTo>
                  <a:pt x="0" y="40458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8EC5F5B-94DD-413E-AF35-AEA0BB4EDB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450286" y="1161143"/>
            <a:ext cx="1741716" cy="4045858"/>
          </a:xfrm>
          <a:custGeom>
            <a:avLst/>
            <a:gdLst>
              <a:gd name="connsiteX0" fmla="*/ 0 w 1741716"/>
              <a:gd name="connsiteY0" fmla="*/ 0 h 4045858"/>
              <a:gd name="connsiteX1" fmla="*/ 1741716 w 1741716"/>
              <a:gd name="connsiteY1" fmla="*/ 0 h 4045858"/>
              <a:gd name="connsiteX2" fmla="*/ 1741716 w 1741716"/>
              <a:gd name="connsiteY2" fmla="*/ 4045858 h 4045858"/>
              <a:gd name="connsiteX3" fmla="*/ 0 w 1741716"/>
              <a:gd name="connsiteY3" fmla="*/ 4045858 h 404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1716" h="4045858">
                <a:moveTo>
                  <a:pt x="0" y="0"/>
                </a:moveTo>
                <a:lnTo>
                  <a:pt x="1741716" y="0"/>
                </a:lnTo>
                <a:lnTo>
                  <a:pt x="1741716" y="4045858"/>
                </a:lnTo>
                <a:lnTo>
                  <a:pt x="0" y="40458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2FCB2A2-D13B-479E-A63C-B3F831F897C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800" y="5533470"/>
            <a:ext cx="7082972" cy="951734"/>
          </a:xfrm>
          <a:custGeom>
            <a:avLst/>
            <a:gdLst>
              <a:gd name="connsiteX0" fmla="*/ 0 w 7082972"/>
              <a:gd name="connsiteY0" fmla="*/ 0 h 951734"/>
              <a:gd name="connsiteX1" fmla="*/ 7082972 w 7082972"/>
              <a:gd name="connsiteY1" fmla="*/ 0 h 951734"/>
              <a:gd name="connsiteX2" fmla="*/ 7082972 w 7082972"/>
              <a:gd name="connsiteY2" fmla="*/ 951734 h 951734"/>
              <a:gd name="connsiteX3" fmla="*/ 0 w 7082972"/>
              <a:gd name="connsiteY3" fmla="*/ 951734 h 95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2972" h="951734">
                <a:moveTo>
                  <a:pt x="0" y="0"/>
                </a:moveTo>
                <a:lnTo>
                  <a:pt x="7082972" y="0"/>
                </a:lnTo>
                <a:lnTo>
                  <a:pt x="7082972" y="951734"/>
                </a:lnTo>
                <a:lnTo>
                  <a:pt x="0" y="95173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1231432-D282-4F8E-AB81-29FF21A695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28000" y="5533470"/>
            <a:ext cx="3251200" cy="951734"/>
          </a:xfrm>
          <a:custGeom>
            <a:avLst/>
            <a:gdLst>
              <a:gd name="connsiteX0" fmla="*/ 0 w 3251200"/>
              <a:gd name="connsiteY0" fmla="*/ 0 h 951734"/>
              <a:gd name="connsiteX1" fmla="*/ 3251200 w 3251200"/>
              <a:gd name="connsiteY1" fmla="*/ 0 h 951734"/>
              <a:gd name="connsiteX2" fmla="*/ 3251200 w 3251200"/>
              <a:gd name="connsiteY2" fmla="*/ 951734 h 951734"/>
              <a:gd name="connsiteX3" fmla="*/ 0 w 3251200"/>
              <a:gd name="connsiteY3" fmla="*/ 951734 h 95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0" h="951734">
                <a:moveTo>
                  <a:pt x="0" y="0"/>
                </a:moveTo>
                <a:lnTo>
                  <a:pt x="3251200" y="0"/>
                </a:lnTo>
                <a:lnTo>
                  <a:pt x="3251200" y="951734"/>
                </a:lnTo>
                <a:lnTo>
                  <a:pt x="0" y="95173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98724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8CE9EAB-7A0B-41C1-85BB-9B50FB6D66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10171" y="1175657"/>
            <a:ext cx="3381828" cy="5021943"/>
          </a:xfrm>
          <a:custGeom>
            <a:avLst/>
            <a:gdLst>
              <a:gd name="connsiteX0" fmla="*/ 0 w 3381828"/>
              <a:gd name="connsiteY0" fmla="*/ 0 h 5021943"/>
              <a:gd name="connsiteX1" fmla="*/ 3381828 w 3381828"/>
              <a:gd name="connsiteY1" fmla="*/ 0 h 5021943"/>
              <a:gd name="connsiteX2" fmla="*/ 3381828 w 3381828"/>
              <a:gd name="connsiteY2" fmla="*/ 5021943 h 5021943"/>
              <a:gd name="connsiteX3" fmla="*/ 0 w 3381828"/>
              <a:gd name="connsiteY3" fmla="*/ 5021943 h 5021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1828" h="5021943">
                <a:moveTo>
                  <a:pt x="0" y="0"/>
                </a:moveTo>
                <a:lnTo>
                  <a:pt x="3381828" y="0"/>
                </a:lnTo>
                <a:lnTo>
                  <a:pt x="3381828" y="5021943"/>
                </a:lnTo>
                <a:lnTo>
                  <a:pt x="0" y="50219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D4D9920-3C15-43F0-B9BA-250B09AFD0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15943" y="2692400"/>
            <a:ext cx="1988456" cy="1988456"/>
          </a:xfrm>
          <a:custGeom>
            <a:avLst/>
            <a:gdLst>
              <a:gd name="connsiteX0" fmla="*/ 994228 w 1988456"/>
              <a:gd name="connsiteY0" fmla="*/ 0 h 1988456"/>
              <a:gd name="connsiteX1" fmla="*/ 1988456 w 1988456"/>
              <a:gd name="connsiteY1" fmla="*/ 994228 h 1988456"/>
              <a:gd name="connsiteX2" fmla="*/ 994228 w 1988456"/>
              <a:gd name="connsiteY2" fmla="*/ 1988456 h 1988456"/>
              <a:gd name="connsiteX3" fmla="*/ 0 w 1988456"/>
              <a:gd name="connsiteY3" fmla="*/ 994228 h 198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8456" h="1988456">
                <a:moveTo>
                  <a:pt x="994228" y="0"/>
                </a:moveTo>
                <a:lnTo>
                  <a:pt x="1988456" y="994228"/>
                </a:lnTo>
                <a:lnTo>
                  <a:pt x="994228" y="1988456"/>
                </a:lnTo>
                <a:lnTo>
                  <a:pt x="0" y="9942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07437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6B30D46-597E-4A6C-A490-FDF9BCC0C8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143" y="1045029"/>
            <a:ext cx="2166115" cy="5196114"/>
          </a:xfrm>
          <a:custGeom>
            <a:avLst/>
            <a:gdLst>
              <a:gd name="connsiteX0" fmla="*/ 0 w 2166115"/>
              <a:gd name="connsiteY0" fmla="*/ 0 h 5196114"/>
              <a:gd name="connsiteX1" fmla="*/ 2166115 w 2166115"/>
              <a:gd name="connsiteY1" fmla="*/ 0 h 5196114"/>
              <a:gd name="connsiteX2" fmla="*/ 2166115 w 2166115"/>
              <a:gd name="connsiteY2" fmla="*/ 5196114 h 5196114"/>
              <a:gd name="connsiteX3" fmla="*/ 0 w 2166115"/>
              <a:gd name="connsiteY3" fmla="*/ 5196114 h 519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6115" h="5196114">
                <a:moveTo>
                  <a:pt x="0" y="0"/>
                </a:moveTo>
                <a:lnTo>
                  <a:pt x="2166115" y="0"/>
                </a:lnTo>
                <a:lnTo>
                  <a:pt x="2166115" y="5196114"/>
                </a:lnTo>
                <a:lnTo>
                  <a:pt x="0" y="51961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A503C2A-03A1-41AB-93FB-DF594EE704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73542" y="1045029"/>
            <a:ext cx="2166115" cy="5196114"/>
          </a:xfrm>
          <a:custGeom>
            <a:avLst/>
            <a:gdLst>
              <a:gd name="connsiteX0" fmla="*/ 0 w 2166115"/>
              <a:gd name="connsiteY0" fmla="*/ 0 h 5196114"/>
              <a:gd name="connsiteX1" fmla="*/ 2166115 w 2166115"/>
              <a:gd name="connsiteY1" fmla="*/ 0 h 5196114"/>
              <a:gd name="connsiteX2" fmla="*/ 2166115 w 2166115"/>
              <a:gd name="connsiteY2" fmla="*/ 5196114 h 5196114"/>
              <a:gd name="connsiteX3" fmla="*/ 0 w 2166115"/>
              <a:gd name="connsiteY3" fmla="*/ 5196114 h 519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6115" h="5196114">
                <a:moveTo>
                  <a:pt x="0" y="0"/>
                </a:moveTo>
                <a:lnTo>
                  <a:pt x="2166115" y="0"/>
                </a:lnTo>
                <a:lnTo>
                  <a:pt x="2166115" y="5196114"/>
                </a:lnTo>
                <a:lnTo>
                  <a:pt x="0" y="51961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15044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id="{F30B68FE-51E7-4B0A-AAF3-C2C2A8F5B3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98365" y="1122473"/>
            <a:ext cx="1982866" cy="3672612"/>
          </a:xfrm>
          <a:custGeom>
            <a:avLst/>
            <a:gdLst>
              <a:gd name="connsiteX0" fmla="*/ 0 w 1982866"/>
              <a:gd name="connsiteY0" fmla="*/ 0 h 3672612"/>
              <a:gd name="connsiteX1" fmla="*/ 1982866 w 1982866"/>
              <a:gd name="connsiteY1" fmla="*/ 0 h 3672612"/>
              <a:gd name="connsiteX2" fmla="*/ 1982866 w 1982866"/>
              <a:gd name="connsiteY2" fmla="*/ 3672612 h 3672612"/>
              <a:gd name="connsiteX3" fmla="*/ 0 w 1982866"/>
              <a:gd name="connsiteY3" fmla="*/ 3672612 h 367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2866" h="3672612">
                <a:moveTo>
                  <a:pt x="0" y="0"/>
                </a:moveTo>
                <a:lnTo>
                  <a:pt x="1982866" y="0"/>
                </a:lnTo>
                <a:lnTo>
                  <a:pt x="1982866" y="3672612"/>
                </a:lnTo>
                <a:lnTo>
                  <a:pt x="0" y="36726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4" name="Picture Placeholder 11">
            <a:extLst>
              <a:ext uri="{FF2B5EF4-FFF2-40B4-BE49-F238E27FC236}">
                <a16:creationId xmlns:a16="http://schemas.microsoft.com/office/drawing/2014/main" id="{E8A3D6F8-8029-4747-BB43-6192CABAA98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22623" y="1122473"/>
            <a:ext cx="1982866" cy="3672612"/>
          </a:xfrm>
          <a:custGeom>
            <a:avLst/>
            <a:gdLst>
              <a:gd name="connsiteX0" fmla="*/ 0 w 1982866"/>
              <a:gd name="connsiteY0" fmla="*/ 0 h 3672612"/>
              <a:gd name="connsiteX1" fmla="*/ 1982866 w 1982866"/>
              <a:gd name="connsiteY1" fmla="*/ 0 h 3672612"/>
              <a:gd name="connsiteX2" fmla="*/ 1982866 w 1982866"/>
              <a:gd name="connsiteY2" fmla="*/ 3672612 h 3672612"/>
              <a:gd name="connsiteX3" fmla="*/ 0 w 1982866"/>
              <a:gd name="connsiteY3" fmla="*/ 3672612 h 367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2866" h="3672612">
                <a:moveTo>
                  <a:pt x="0" y="0"/>
                </a:moveTo>
                <a:lnTo>
                  <a:pt x="1982866" y="0"/>
                </a:lnTo>
                <a:lnTo>
                  <a:pt x="1982866" y="3672612"/>
                </a:lnTo>
                <a:lnTo>
                  <a:pt x="0" y="36726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14A4A06E-5442-469C-8810-8D7049AD02F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746881" y="1122473"/>
            <a:ext cx="1982866" cy="3672612"/>
          </a:xfrm>
          <a:custGeom>
            <a:avLst/>
            <a:gdLst>
              <a:gd name="connsiteX0" fmla="*/ 0 w 1982866"/>
              <a:gd name="connsiteY0" fmla="*/ 0 h 3672612"/>
              <a:gd name="connsiteX1" fmla="*/ 1982866 w 1982866"/>
              <a:gd name="connsiteY1" fmla="*/ 0 h 3672612"/>
              <a:gd name="connsiteX2" fmla="*/ 1982866 w 1982866"/>
              <a:gd name="connsiteY2" fmla="*/ 3672612 h 3672612"/>
              <a:gd name="connsiteX3" fmla="*/ 0 w 1982866"/>
              <a:gd name="connsiteY3" fmla="*/ 3672612 h 367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2866" h="3672612">
                <a:moveTo>
                  <a:pt x="0" y="0"/>
                </a:moveTo>
                <a:lnTo>
                  <a:pt x="1982866" y="0"/>
                </a:lnTo>
                <a:lnTo>
                  <a:pt x="1982866" y="3672612"/>
                </a:lnTo>
                <a:lnTo>
                  <a:pt x="0" y="36726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7717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FD5A985-3800-498D-BB38-9D7AA75505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79444" y="1756229"/>
            <a:ext cx="1378857" cy="2624234"/>
          </a:xfrm>
          <a:custGeom>
            <a:avLst/>
            <a:gdLst>
              <a:gd name="connsiteX0" fmla="*/ 0 w 1378857"/>
              <a:gd name="connsiteY0" fmla="*/ 0 h 2624234"/>
              <a:gd name="connsiteX1" fmla="*/ 1378857 w 1378857"/>
              <a:gd name="connsiteY1" fmla="*/ 0 h 2624234"/>
              <a:gd name="connsiteX2" fmla="*/ 1378857 w 1378857"/>
              <a:gd name="connsiteY2" fmla="*/ 2624234 h 2624234"/>
              <a:gd name="connsiteX3" fmla="*/ 0 w 1378857"/>
              <a:gd name="connsiteY3" fmla="*/ 2624234 h 262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857" h="2624234">
                <a:moveTo>
                  <a:pt x="0" y="0"/>
                </a:moveTo>
                <a:lnTo>
                  <a:pt x="1378857" y="0"/>
                </a:lnTo>
                <a:lnTo>
                  <a:pt x="1378857" y="2624234"/>
                </a:lnTo>
                <a:lnTo>
                  <a:pt x="0" y="262423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204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2CD52DC-CE6C-4BCC-AB8E-F1D307A0A1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15212" y="1281448"/>
            <a:ext cx="3176789" cy="4430332"/>
          </a:xfrm>
          <a:custGeom>
            <a:avLst/>
            <a:gdLst>
              <a:gd name="connsiteX0" fmla="*/ 0 w 3176789"/>
              <a:gd name="connsiteY0" fmla="*/ 0 h 4430332"/>
              <a:gd name="connsiteX1" fmla="*/ 3176789 w 3176789"/>
              <a:gd name="connsiteY1" fmla="*/ 0 h 4430332"/>
              <a:gd name="connsiteX2" fmla="*/ 3176789 w 3176789"/>
              <a:gd name="connsiteY2" fmla="*/ 4430332 h 4430332"/>
              <a:gd name="connsiteX3" fmla="*/ 0 w 3176789"/>
              <a:gd name="connsiteY3" fmla="*/ 4430332 h 44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6789" h="4430332">
                <a:moveTo>
                  <a:pt x="0" y="0"/>
                </a:moveTo>
                <a:lnTo>
                  <a:pt x="3176789" y="0"/>
                </a:lnTo>
                <a:lnTo>
                  <a:pt x="3176789" y="4430332"/>
                </a:lnTo>
                <a:lnTo>
                  <a:pt x="0" y="443033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778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A62E2BB-08FF-4517-8D20-F8CDA3EFB5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1420" y="1090680"/>
            <a:ext cx="5087155" cy="4676640"/>
          </a:xfrm>
          <a:custGeom>
            <a:avLst/>
            <a:gdLst>
              <a:gd name="connsiteX0" fmla="*/ 0 w 5087155"/>
              <a:gd name="connsiteY0" fmla="*/ 0 h 4676640"/>
              <a:gd name="connsiteX1" fmla="*/ 5087155 w 5087155"/>
              <a:gd name="connsiteY1" fmla="*/ 0 h 4676640"/>
              <a:gd name="connsiteX2" fmla="*/ 5087155 w 5087155"/>
              <a:gd name="connsiteY2" fmla="*/ 4676640 h 4676640"/>
              <a:gd name="connsiteX3" fmla="*/ 0 w 5087155"/>
              <a:gd name="connsiteY3" fmla="*/ 4676640 h 467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7155" h="4676640">
                <a:moveTo>
                  <a:pt x="0" y="0"/>
                </a:moveTo>
                <a:lnTo>
                  <a:pt x="5087155" y="0"/>
                </a:lnTo>
                <a:lnTo>
                  <a:pt x="5087155" y="4676640"/>
                </a:lnTo>
                <a:lnTo>
                  <a:pt x="0" y="467664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310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D05A0F-B8BD-4449-8E08-3A9BE406B4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32503" y="0"/>
            <a:ext cx="1609859" cy="4919730"/>
          </a:xfrm>
          <a:custGeom>
            <a:avLst/>
            <a:gdLst>
              <a:gd name="connsiteX0" fmla="*/ 0 w 1609859"/>
              <a:gd name="connsiteY0" fmla="*/ 0 h 4919730"/>
              <a:gd name="connsiteX1" fmla="*/ 1609859 w 1609859"/>
              <a:gd name="connsiteY1" fmla="*/ 0 h 4919730"/>
              <a:gd name="connsiteX2" fmla="*/ 1609859 w 1609859"/>
              <a:gd name="connsiteY2" fmla="*/ 4919730 h 4919730"/>
              <a:gd name="connsiteX3" fmla="*/ 0 w 1609859"/>
              <a:gd name="connsiteY3" fmla="*/ 4919730 h 491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859" h="4919730">
                <a:moveTo>
                  <a:pt x="0" y="0"/>
                </a:moveTo>
                <a:lnTo>
                  <a:pt x="1609859" y="0"/>
                </a:lnTo>
                <a:lnTo>
                  <a:pt x="1609859" y="4919730"/>
                </a:lnTo>
                <a:lnTo>
                  <a:pt x="0" y="491973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9084EB5-9BF2-48BE-BA69-067BAD29DD8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594762" y="0"/>
            <a:ext cx="1609859" cy="4919730"/>
          </a:xfrm>
          <a:custGeom>
            <a:avLst/>
            <a:gdLst>
              <a:gd name="connsiteX0" fmla="*/ 0 w 1609859"/>
              <a:gd name="connsiteY0" fmla="*/ 0 h 4919730"/>
              <a:gd name="connsiteX1" fmla="*/ 1609859 w 1609859"/>
              <a:gd name="connsiteY1" fmla="*/ 0 h 4919730"/>
              <a:gd name="connsiteX2" fmla="*/ 1609859 w 1609859"/>
              <a:gd name="connsiteY2" fmla="*/ 4919730 h 4919730"/>
              <a:gd name="connsiteX3" fmla="*/ 0 w 1609859"/>
              <a:gd name="connsiteY3" fmla="*/ 4919730 h 491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859" h="4919730">
                <a:moveTo>
                  <a:pt x="0" y="0"/>
                </a:moveTo>
                <a:lnTo>
                  <a:pt x="1609859" y="0"/>
                </a:lnTo>
                <a:lnTo>
                  <a:pt x="1609859" y="4919730"/>
                </a:lnTo>
                <a:lnTo>
                  <a:pt x="0" y="491973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944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89FFCDF-0A08-48F9-8362-7976A70ABE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6671" y="0"/>
            <a:ext cx="3515933" cy="6259133"/>
          </a:xfrm>
          <a:custGeom>
            <a:avLst/>
            <a:gdLst>
              <a:gd name="connsiteX0" fmla="*/ 0 w 3515933"/>
              <a:gd name="connsiteY0" fmla="*/ 0 h 6259133"/>
              <a:gd name="connsiteX1" fmla="*/ 3515933 w 3515933"/>
              <a:gd name="connsiteY1" fmla="*/ 0 h 6259133"/>
              <a:gd name="connsiteX2" fmla="*/ 3515933 w 3515933"/>
              <a:gd name="connsiteY2" fmla="*/ 6259133 h 6259133"/>
              <a:gd name="connsiteX3" fmla="*/ 0 w 3515933"/>
              <a:gd name="connsiteY3" fmla="*/ 6259133 h 625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5933" h="6259133">
                <a:moveTo>
                  <a:pt x="0" y="0"/>
                </a:moveTo>
                <a:lnTo>
                  <a:pt x="3515933" y="0"/>
                </a:lnTo>
                <a:lnTo>
                  <a:pt x="3515933" y="6259133"/>
                </a:lnTo>
                <a:lnTo>
                  <a:pt x="0" y="625913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AEC6653-D696-4DCF-87C2-7B3ED6B4CAF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60762" y="-1"/>
            <a:ext cx="1560490" cy="6259133"/>
          </a:xfrm>
          <a:custGeom>
            <a:avLst/>
            <a:gdLst>
              <a:gd name="connsiteX0" fmla="*/ 0 w 1560490"/>
              <a:gd name="connsiteY0" fmla="*/ 0 h 6259133"/>
              <a:gd name="connsiteX1" fmla="*/ 1560490 w 1560490"/>
              <a:gd name="connsiteY1" fmla="*/ 0 h 6259133"/>
              <a:gd name="connsiteX2" fmla="*/ 1560490 w 1560490"/>
              <a:gd name="connsiteY2" fmla="*/ 6259133 h 6259133"/>
              <a:gd name="connsiteX3" fmla="*/ 0 w 1560490"/>
              <a:gd name="connsiteY3" fmla="*/ 6259133 h 625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0490" h="6259133">
                <a:moveTo>
                  <a:pt x="0" y="0"/>
                </a:moveTo>
                <a:lnTo>
                  <a:pt x="1560490" y="0"/>
                </a:lnTo>
                <a:lnTo>
                  <a:pt x="1560490" y="6259133"/>
                </a:lnTo>
                <a:lnTo>
                  <a:pt x="0" y="625913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80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33EB493-FE7C-4B14-844A-D9D307DB46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35383" y="0"/>
            <a:ext cx="1893195" cy="2923504"/>
          </a:xfrm>
          <a:custGeom>
            <a:avLst/>
            <a:gdLst>
              <a:gd name="connsiteX0" fmla="*/ 0 w 1893195"/>
              <a:gd name="connsiteY0" fmla="*/ 0 h 2923504"/>
              <a:gd name="connsiteX1" fmla="*/ 1893195 w 1893195"/>
              <a:gd name="connsiteY1" fmla="*/ 0 h 2923504"/>
              <a:gd name="connsiteX2" fmla="*/ 1893195 w 1893195"/>
              <a:gd name="connsiteY2" fmla="*/ 2923504 h 2923504"/>
              <a:gd name="connsiteX3" fmla="*/ 0 w 1893195"/>
              <a:gd name="connsiteY3" fmla="*/ 2923504 h 292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3195" h="2923504">
                <a:moveTo>
                  <a:pt x="0" y="0"/>
                </a:moveTo>
                <a:lnTo>
                  <a:pt x="1893195" y="0"/>
                </a:lnTo>
                <a:lnTo>
                  <a:pt x="1893195" y="2923504"/>
                </a:lnTo>
                <a:lnTo>
                  <a:pt x="0" y="29235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B0FCADC-6E60-4B78-A4F8-C42929DFF4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53480" y="1337257"/>
            <a:ext cx="1893195" cy="2923504"/>
          </a:xfrm>
          <a:custGeom>
            <a:avLst/>
            <a:gdLst>
              <a:gd name="connsiteX0" fmla="*/ 0 w 1893195"/>
              <a:gd name="connsiteY0" fmla="*/ 0 h 2923504"/>
              <a:gd name="connsiteX1" fmla="*/ 1893195 w 1893195"/>
              <a:gd name="connsiteY1" fmla="*/ 0 h 2923504"/>
              <a:gd name="connsiteX2" fmla="*/ 1893195 w 1893195"/>
              <a:gd name="connsiteY2" fmla="*/ 2923504 h 2923504"/>
              <a:gd name="connsiteX3" fmla="*/ 0 w 1893195"/>
              <a:gd name="connsiteY3" fmla="*/ 2923504 h 292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3195" h="2923504">
                <a:moveTo>
                  <a:pt x="0" y="0"/>
                </a:moveTo>
                <a:lnTo>
                  <a:pt x="1893195" y="0"/>
                </a:lnTo>
                <a:lnTo>
                  <a:pt x="1893195" y="2923504"/>
                </a:lnTo>
                <a:lnTo>
                  <a:pt x="0" y="29235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09DD0D-1671-45B4-880B-6B06F7A2B1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771577" y="3429000"/>
            <a:ext cx="1893195" cy="2923504"/>
          </a:xfrm>
          <a:custGeom>
            <a:avLst/>
            <a:gdLst>
              <a:gd name="connsiteX0" fmla="*/ 0 w 1893195"/>
              <a:gd name="connsiteY0" fmla="*/ 0 h 2923504"/>
              <a:gd name="connsiteX1" fmla="*/ 1893195 w 1893195"/>
              <a:gd name="connsiteY1" fmla="*/ 0 h 2923504"/>
              <a:gd name="connsiteX2" fmla="*/ 1893195 w 1893195"/>
              <a:gd name="connsiteY2" fmla="*/ 2923504 h 2923504"/>
              <a:gd name="connsiteX3" fmla="*/ 0 w 1893195"/>
              <a:gd name="connsiteY3" fmla="*/ 2923504 h 292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3195" h="2923504">
                <a:moveTo>
                  <a:pt x="0" y="0"/>
                </a:moveTo>
                <a:lnTo>
                  <a:pt x="1893195" y="0"/>
                </a:lnTo>
                <a:lnTo>
                  <a:pt x="1893195" y="2923504"/>
                </a:lnTo>
                <a:lnTo>
                  <a:pt x="0" y="29235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556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BB245-E889-47ED-8964-39DCB87A9FCE}"/>
              </a:ext>
            </a:extLst>
          </p:cNvPr>
          <p:cNvSpPr txBox="1"/>
          <p:nvPr userDrawn="1"/>
        </p:nvSpPr>
        <p:spPr>
          <a:xfrm>
            <a:off x="0" y="310670"/>
            <a:ext cx="571435" cy="184666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pPr algn="ctr"/>
            <a:r>
              <a:rPr lang="en-US" sz="1200" spc="0" dirty="0">
                <a:solidFill>
                  <a:schemeClr val="tx1"/>
                </a:solidFill>
                <a:latin typeface="Montserrat" panose="000005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  </a:t>
            </a:r>
            <a:fld id="{C6DA61A6-9DFA-4531-9DEE-6E177963A29C}" type="slidenum">
              <a:rPr lang="en-US" sz="1200" spc="0" smtClean="0">
                <a:solidFill>
                  <a:schemeClr val="tx1"/>
                </a:solidFill>
                <a:latin typeface="Montserrat" panose="000005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/>
              <a:t>‹#›</a:t>
            </a:fld>
            <a:r>
              <a:rPr lang="en-US" sz="1200" spc="0" dirty="0">
                <a:solidFill>
                  <a:schemeClr val="tx1"/>
                </a:solidFill>
                <a:latin typeface="Montserrat" panose="000005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id-ID" sz="1200" spc="0" dirty="0">
              <a:solidFill>
                <a:schemeClr val="tx1"/>
              </a:solidFill>
              <a:latin typeface="Montserrat" panose="00000500000000000000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565062-1B44-4AED-BA79-01D3827C6A02}"/>
              </a:ext>
            </a:extLst>
          </p:cNvPr>
          <p:cNvSpPr/>
          <p:nvPr userDrawn="1"/>
        </p:nvSpPr>
        <p:spPr>
          <a:xfrm>
            <a:off x="9713081" y="495336"/>
            <a:ext cx="1807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spc="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Minimal </a:t>
            </a:r>
            <a:r>
              <a:rPr lang="en-US" sz="1200" spc="0" dirty="0" err="1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Powerpoint</a:t>
            </a:r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4F47B0F-9D05-462A-93F3-66494321B46F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11846981" y="296882"/>
            <a:ext cx="0" cy="69003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8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5" r:id="rId4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9ED14-8390-4CE0-8DB5-5B955063E1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9A1DF7-4BDD-46DB-965B-3FE1C7FE122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3">
                  <a:alpha val="75000"/>
                </a:schemeClr>
              </a:gs>
              <a:gs pos="100000">
                <a:schemeClr val="accent2">
                  <a:alpha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316924C-04E3-4F9C-914B-575387915A50}"/>
              </a:ext>
            </a:extLst>
          </p:cNvPr>
          <p:cNvGrpSpPr/>
          <p:nvPr/>
        </p:nvGrpSpPr>
        <p:grpSpPr>
          <a:xfrm>
            <a:off x="3330445" y="2670882"/>
            <a:ext cx="5531107" cy="1516235"/>
            <a:chOff x="3330445" y="2775410"/>
            <a:chExt cx="5531107" cy="151623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0A5554A-CFD1-404D-A046-CD0DC2A8B8E7}"/>
                </a:ext>
              </a:extLst>
            </p:cNvPr>
            <p:cNvSpPr txBox="1"/>
            <p:nvPr/>
          </p:nvSpPr>
          <p:spPr>
            <a:xfrm>
              <a:off x="3330445" y="2775410"/>
              <a:ext cx="553110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>
                  <a:solidFill>
                    <a:schemeClr val="bg1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Minimal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1BB799-DABE-4682-B41A-C319C8E2CC7B}"/>
                </a:ext>
              </a:extLst>
            </p:cNvPr>
            <p:cNvSpPr txBox="1"/>
            <p:nvPr/>
          </p:nvSpPr>
          <p:spPr>
            <a:xfrm>
              <a:off x="4479986" y="3922313"/>
              <a:ext cx="3232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Multipurpose </a:t>
              </a:r>
              <a:r>
                <a:rPr lang="en-US" dirty="0" err="1">
                  <a:solidFill>
                    <a:schemeClr val="bg1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Powerpoint</a:t>
              </a:r>
              <a:endParaRPr lang="en-US" dirty="0">
                <a:solidFill>
                  <a:schemeClr val="bg1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3437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CB545B2-C937-4AEF-9794-163BB665DC67}"/>
              </a:ext>
            </a:extLst>
          </p:cNvPr>
          <p:cNvSpPr txBox="1"/>
          <p:nvPr/>
        </p:nvSpPr>
        <p:spPr>
          <a:xfrm>
            <a:off x="5567720" y="1979527"/>
            <a:ext cx="3723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latin typeface="Montserrat" panose="00000500000000000000" pitchFamily="50" charset="0"/>
              </a:rPr>
              <a:t>Analysis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11679C-3399-4386-ADEC-51F22487F14E}"/>
              </a:ext>
            </a:extLst>
          </p:cNvPr>
          <p:cNvSpPr/>
          <p:nvPr/>
        </p:nvSpPr>
        <p:spPr>
          <a:xfrm>
            <a:off x="5609903" y="3695328"/>
            <a:ext cx="5899926" cy="116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CE2909C-49EF-440B-B4C4-EDAC33457002}"/>
              </a:ext>
            </a:extLst>
          </p:cNvPr>
          <p:cNvGrpSpPr/>
          <p:nvPr/>
        </p:nvGrpSpPr>
        <p:grpSpPr>
          <a:xfrm>
            <a:off x="5609903" y="5644479"/>
            <a:ext cx="1299040" cy="276999"/>
            <a:chOff x="6953579" y="5467824"/>
            <a:chExt cx="1299040" cy="27699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44759C7-C2DF-43E8-9BAB-13F8ABA76607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1BCA577-35D2-43B4-B40C-5B3781F7ABB4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2C3A5E68-C331-4CEC-B503-A8370D6438B4}"/>
              </a:ext>
            </a:extLst>
          </p:cNvPr>
          <p:cNvSpPr/>
          <p:nvPr/>
        </p:nvSpPr>
        <p:spPr>
          <a:xfrm>
            <a:off x="-370" y="1489679"/>
            <a:ext cx="1117970" cy="168894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4FA460-AA05-4E69-844F-A16403E5483D}"/>
              </a:ext>
            </a:extLst>
          </p:cNvPr>
          <p:cNvSpPr/>
          <p:nvPr/>
        </p:nvSpPr>
        <p:spPr>
          <a:xfrm>
            <a:off x="4303299" y="5169051"/>
            <a:ext cx="326757" cy="168894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9E7BDB-C116-43C8-A8D2-8086D37B780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9566A9F-0628-4FF6-BB74-99B6AD9CCA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D4E7416-79E2-414C-9532-CBC8D5CF83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82AD74-047D-47CD-A3AD-B96849E761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702111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69365E2-1047-4A6F-9CBC-DF76AA1D7C4C}"/>
              </a:ext>
            </a:extLst>
          </p:cNvPr>
          <p:cNvSpPr txBox="1"/>
          <p:nvPr/>
        </p:nvSpPr>
        <p:spPr>
          <a:xfrm>
            <a:off x="896481" y="2505670"/>
            <a:ext cx="5107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latin typeface="Montserrat" panose="00000500000000000000" pitchFamily="50" charset="0"/>
              </a:rPr>
              <a:t>Solutions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0233D0-B26E-4B94-908D-F0E95290BA6B}"/>
              </a:ext>
            </a:extLst>
          </p:cNvPr>
          <p:cNvSpPr/>
          <p:nvPr/>
        </p:nvSpPr>
        <p:spPr>
          <a:xfrm>
            <a:off x="896481" y="3690448"/>
            <a:ext cx="5199519" cy="116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50B99D5-50F4-41A3-B1AE-CF43EDA4C11B}"/>
              </a:ext>
            </a:extLst>
          </p:cNvPr>
          <p:cNvGrpSpPr/>
          <p:nvPr/>
        </p:nvGrpSpPr>
        <p:grpSpPr>
          <a:xfrm>
            <a:off x="973755" y="5366466"/>
            <a:ext cx="1299040" cy="276999"/>
            <a:chOff x="6953579" y="5467824"/>
            <a:chExt cx="1299040" cy="27699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98BE30E-F073-489D-9D02-0E52D1099EEC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009EB43-400A-4302-AFBF-37E12071FB08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9BF43EB-D4A5-4EF1-BF8F-702F7E37186E}"/>
              </a:ext>
            </a:extLst>
          </p:cNvPr>
          <p:cNvSpPr/>
          <p:nvPr/>
        </p:nvSpPr>
        <p:spPr>
          <a:xfrm>
            <a:off x="11784170" y="1300768"/>
            <a:ext cx="270456" cy="497982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65D758-7C9C-42CD-83A6-F6B773B54125}"/>
              </a:ext>
            </a:extLst>
          </p:cNvPr>
          <p:cNvSpPr/>
          <p:nvPr/>
        </p:nvSpPr>
        <p:spPr>
          <a:xfrm>
            <a:off x="193679" y="1300767"/>
            <a:ext cx="166929" cy="497982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B6C90-AF67-4309-BB7A-C9ADA3173B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56A1ADA-3704-4B64-9BE1-3EEDA5B8B44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A4A0E9B-D801-4093-BA75-2230512DC4C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4139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5A3CFC0-F5E8-44E1-8E82-8014EA373FB5}"/>
              </a:ext>
            </a:extLst>
          </p:cNvPr>
          <p:cNvSpPr/>
          <p:nvPr/>
        </p:nvSpPr>
        <p:spPr>
          <a:xfrm>
            <a:off x="-370" y="1743680"/>
            <a:ext cx="12192370" cy="168894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D9AA86-57CA-4A35-99FB-2A0EB6FEA443}"/>
              </a:ext>
            </a:extLst>
          </p:cNvPr>
          <p:cNvSpPr txBox="1"/>
          <p:nvPr/>
        </p:nvSpPr>
        <p:spPr>
          <a:xfrm>
            <a:off x="5468481" y="2157327"/>
            <a:ext cx="5107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solidFill>
                  <a:schemeClr val="bg1"/>
                </a:solidFill>
                <a:latin typeface="Montserrat" panose="00000500000000000000" pitchFamily="50" charset="0"/>
              </a:rPr>
              <a:t>Project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31171F-89E2-4779-93A5-A7BA9280D634}"/>
              </a:ext>
            </a:extLst>
          </p:cNvPr>
          <p:cNvSpPr/>
          <p:nvPr/>
        </p:nvSpPr>
        <p:spPr>
          <a:xfrm>
            <a:off x="5468481" y="3951705"/>
            <a:ext cx="5807510" cy="116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6EC6877-542B-4D38-8250-CC60D4233392}"/>
              </a:ext>
            </a:extLst>
          </p:cNvPr>
          <p:cNvGrpSpPr/>
          <p:nvPr/>
        </p:nvGrpSpPr>
        <p:grpSpPr>
          <a:xfrm>
            <a:off x="5545755" y="5627723"/>
            <a:ext cx="1299040" cy="276999"/>
            <a:chOff x="6953579" y="5467824"/>
            <a:chExt cx="1299040" cy="27699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6533E3B-09AE-4A35-8096-C9DC6EBC7D31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956C6F8-EA14-482E-B500-D69C40F076E6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400273-CCF8-4BE6-87EF-E473B76DD9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2167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C33E472-A598-489B-824A-CB6756FD5B96}"/>
              </a:ext>
            </a:extLst>
          </p:cNvPr>
          <p:cNvSpPr/>
          <p:nvPr/>
        </p:nvSpPr>
        <p:spPr>
          <a:xfrm>
            <a:off x="1977618" y="1"/>
            <a:ext cx="1937564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712A41-BF5C-4678-B239-36F3AFFD4C4D}"/>
              </a:ext>
            </a:extLst>
          </p:cNvPr>
          <p:cNvSpPr txBox="1"/>
          <p:nvPr/>
        </p:nvSpPr>
        <p:spPr>
          <a:xfrm>
            <a:off x="5895101" y="2070241"/>
            <a:ext cx="241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5400" dirty="0">
                <a:latin typeface="Montserrat" panose="00000500000000000000" pitchFamily="50" charset="0"/>
              </a:rPr>
              <a:t>Team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08BAF9-5B68-4CDF-B231-649231DEAC26}"/>
              </a:ext>
            </a:extLst>
          </p:cNvPr>
          <p:cNvSpPr/>
          <p:nvPr/>
        </p:nvSpPr>
        <p:spPr>
          <a:xfrm>
            <a:off x="5906576" y="3268252"/>
            <a:ext cx="5516167" cy="116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01B300C-D7B8-4966-AA93-FB932765A426}"/>
              </a:ext>
            </a:extLst>
          </p:cNvPr>
          <p:cNvGrpSpPr/>
          <p:nvPr/>
        </p:nvGrpSpPr>
        <p:grpSpPr>
          <a:xfrm>
            <a:off x="5998029" y="5535799"/>
            <a:ext cx="1299040" cy="276999"/>
            <a:chOff x="6953579" y="5467824"/>
            <a:chExt cx="1299040" cy="27699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17E78D56-9643-47F2-8A04-8D0F74B54AA7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5D36718-81F6-4076-AD30-AD1E52557470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  <p:sp>
        <p:nvSpPr>
          <p:cNvPr id="18" name="Shape 4840">
            <a:extLst>
              <a:ext uri="{FF2B5EF4-FFF2-40B4-BE49-F238E27FC236}">
                <a16:creationId xmlns:a16="http://schemas.microsoft.com/office/drawing/2014/main" id="{A6C11EC4-422B-480A-A6F1-1D673AB61D81}"/>
              </a:ext>
            </a:extLst>
          </p:cNvPr>
          <p:cNvSpPr/>
          <p:nvPr/>
        </p:nvSpPr>
        <p:spPr>
          <a:xfrm>
            <a:off x="6933505" y="4627326"/>
            <a:ext cx="396247" cy="3962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4544" y="109088"/>
                </a:moveTo>
                <a:cubicBezTo>
                  <a:pt x="114544" y="112105"/>
                  <a:pt x="112100" y="114544"/>
                  <a:pt x="109088" y="114544"/>
                </a:cubicBezTo>
                <a:lnTo>
                  <a:pt x="10911" y="114544"/>
                </a:lnTo>
                <a:cubicBezTo>
                  <a:pt x="7900" y="114544"/>
                  <a:pt x="5455" y="112105"/>
                  <a:pt x="5455" y="109088"/>
                </a:cubicBezTo>
                <a:lnTo>
                  <a:pt x="5455" y="10911"/>
                </a:lnTo>
                <a:cubicBezTo>
                  <a:pt x="5455" y="7900"/>
                  <a:pt x="7900" y="5455"/>
                  <a:pt x="10911" y="5455"/>
                </a:cubicBezTo>
                <a:lnTo>
                  <a:pt x="109088" y="5455"/>
                </a:lnTo>
                <a:cubicBezTo>
                  <a:pt x="112100" y="5455"/>
                  <a:pt x="114544" y="7900"/>
                  <a:pt x="114544" y="10911"/>
                </a:cubicBezTo>
                <a:cubicBezTo>
                  <a:pt x="114544" y="10911"/>
                  <a:pt x="114544" y="109088"/>
                  <a:pt x="114544" y="109088"/>
                </a:cubicBezTo>
                <a:close/>
                <a:moveTo>
                  <a:pt x="109088" y="0"/>
                </a:moveTo>
                <a:lnTo>
                  <a:pt x="10911" y="0"/>
                </a:lnTo>
                <a:cubicBezTo>
                  <a:pt x="4883" y="0"/>
                  <a:pt x="0" y="4883"/>
                  <a:pt x="0" y="10911"/>
                </a:cubicBezTo>
                <a:lnTo>
                  <a:pt x="0" y="109088"/>
                </a:lnTo>
                <a:cubicBezTo>
                  <a:pt x="0" y="115116"/>
                  <a:pt x="4883" y="120000"/>
                  <a:pt x="10911" y="120000"/>
                </a:cubicBezTo>
                <a:lnTo>
                  <a:pt x="109088" y="120000"/>
                </a:lnTo>
                <a:cubicBezTo>
                  <a:pt x="115116" y="120000"/>
                  <a:pt x="120000" y="115116"/>
                  <a:pt x="120000" y="109088"/>
                </a:cubicBezTo>
                <a:lnTo>
                  <a:pt x="120000" y="10911"/>
                </a:lnTo>
                <a:cubicBezTo>
                  <a:pt x="120000" y="4883"/>
                  <a:pt x="115116" y="0"/>
                  <a:pt x="109088" y="0"/>
                </a:cubicBezTo>
                <a:moveTo>
                  <a:pt x="88494" y="38988"/>
                </a:moveTo>
                <a:cubicBezTo>
                  <a:pt x="86333" y="40255"/>
                  <a:pt x="83933" y="41172"/>
                  <a:pt x="81388" y="41661"/>
                </a:cubicBezTo>
                <a:cubicBezTo>
                  <a:pt x="79344" y="39522"/>
                  <a:pt x="76438" y="38188"/>
                  <a:pt x="73222" y="38188"/>
                </a:cubicBezTo>
                <a:cubicBezTo>
                  <a:pt x="67038" y="38188"/>
                  <a:pt x="62027" y="43122"/>
                  <a:pt x="62027" y="49200"/>
                </a:cubicBezTo>
                <a:cubicBezTo>
                  <a:pt x="62027" y="50061"/>
                  <a:pt x="62127" y="50900"/>
                  <a:pt x="62316" y="51711"/>
                </a:cubicBezTo>
                <a:cubicBezTo>
                  <a:pt x="53016" y="51250"/>
                  <a:pt x="44772" y="46866"/>
                  <a:pt x="39255" y="40200"/>
                </a:cubicBezTo>
                <a:cubicBezTo>
                  <a:pt x="38288" y="41827"/>
                  <a:pt x="37738" y="43722"/>
                  <a:pt x="37738" y="45738"/>
                </a:cubicBezTo>
                <a:cubicBezTo>
                  <a:pt x="37738" y="49561"/>
                  <a:pt x="39711" y="52933"/>
                  <a:pt x="42716" y="54905"/>
                </a:cubicBezTo>
                <a:cubicBezTo>
                  <a:pt x="40883" y="54850"/>
                  <a:pt x="39155" y="54355"/>
                  <a:pt x="37650" y="53527"/>
                </a:cubicBezTo>
                <a:cubicBezTo>
                  <a:pt x="37644" y="53577"/>
                  <a:pt x="37644" y="53622"/>
                  <a:pt x="37644" y="53666"/>
                </a:cubicBezTo>
                <a:cubicBezTo>
                  <a:pt x="37644" y="59005"/>
                  <a:pt x="41505" y="63455"/>
                  <a:pt x="46622" y="64466"/>
                </a:cubicBezTo>
                <a:cubicBezTo>
                  <a:pt x="45683" y="64722"/>
                  <a:pt x="44694" y="64850"/>
                  <a:pt x="43672" y="64850"/>
                </a:cubicBezTo>
                <a:cubicBezTo>
                  <a:pt x="42955" y="64850"/>
                  <a:pt x="42255" y="64783"/>
                  <a:pt x="41572" y="64655"/>
                </a:cubicBezTo>
                <a:cubicBezTo>
                  <a:pt x="42994" y="69033"/>
                  <a:pt x="47122" y="72216"/>
                  <a:pt x="52022" y="72305"/>
                </a:cubicBezTo>
                <a:cubicBezTo>
                  <a:pt x="48188" y="75261"/>
                  <a:pt x="43366" y="77016"/>
                  <a:pt x="38122" y="77016"/>
                </a:cubicBezTo>
                <a:cubicBezTo>
                  <a:pt x="37216" y="77016"/>
                  <a:pt x="36327" y="76972"/>
                  <a:pt x="35455" y="76872"/>
                </a:cubicBezTo>
                <a:cubicBezTo>
                  <a:pt x="40405" y="79988"/>
                  <a:pt x="46288" y="81816"/>
                  <a:pt x="52611" y="81816"/>
                </a:cubicBezTo>
                <a:cubicBezTo>
                  <a:pt x="73188" y="81816"/>
                  <a:pt x="84444" y="65033"/>
                  <a:pt x="84444" y="50477"/>
                </a:cubicBezTo>
                <a:cubicBezTo>
                  <a:pt x="84444" y="50000"/>
                  <a:pt x="84438" y="49522"/>
                  <a:pt x="84416" y="49050"/>
                </a:cubicBezTo>
                <a:cubicBezTo>
                  <a:pt x="86600" y="47500"/>
                  <a:pt x="88500" y="45561"/>
                  <a:pt x="90000" y="43355"/>
                </a:cubicBezTo>
                <a:cubicBezTo>
                  <a:pt x="87994" y="44222"/>
                  <a:pt x="85838" y="44816"/>
                  <a:pt x="83572" y="45083"/>
                </a:cubicBezTo>
                <a:cubicBezTo>
                  <a:pt x="85883" y="43722"/>
                  <a:pt x="87655" y="41566"/>
                  <a:pt x="88494" y="38988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38" tIns="19038" rIns="19038" bIns="19038" anchor="ctr" anchorCtr="0">
            <a:noAutofit/>
          </a:bodyPr>
          <a:lstStyle/>
          <a:p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" name="Shape 4841">
            <a:extLst>
              <a:ext uri="{FF2B5EF4-FFF2-40B4-BE49-F238E27FC236}">
                <a16:creationId xmlns:a16="http://schemas.microsoft.com/office/drawing/2014/main" id="{FA4DE892-D0BC-4F3B-8FEF-E323F697F622}"/>
              </a:ext>
            </a:extLst>
          </p:cNvPr>
          <p:cNvSpPr/>
          <p:nvPr/>
        </p:nvSpPr>
        <p:spPr>
          <a:xfrm>
            <a:off x="6450849" y="4638292"/>
            <a:ext cx="396247" cy="38528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5422" y="47044"/>
                </a:moveTo>
                <a:cubicBezTo>
                  <a:pt x="65422" y="44838"/>
                  <a:pt x="65650" y="43655"/>
                  <a:pt x="69044" y="43655"/>
                </a:cubicBezTo>
                <a:lnTo>
                  <a:pt x="73583" y="43655"/>
                </a:lnTo>
                <a:lnTo>
                  <a:pt x="73583" y="35450"/>
                </a:lnTo>
                <a:lnTo>
                  <a:pt x="66322" y="35450"/>
                </a:lnTo>
                <a:cubicBezTo>
                  <a:pt x="57600" y="35450"/>
                  <a:pt x="54533" y="39555"/>
                  <a:pt x="54533" y="46461"/>
                </a:cubicBezTo>
                <a:lnTo>
                  <a:pt x="54533" y="51788"/>
                </a:lnTo>
                <a:lnTo>
                  <a:pt x="49094" y="51788"/>
                </a:lnTo>
                <a:lnTo>
                  <a:pt x="49094" y="60000"/>
                </a:lnTo>
                <a:lnTo>
                  <a:pt x="54533" y="60000"/>
                </a:lnTo>
                <a:lnTo>
                  <a:pt x="54533" y="84550"/>
                </a:lnTo>
                <a:lnTo>
                  <a:pt x="65411" y="84550"/>
                </a:lnTo>
                <a:lnTo>
                  <a:pt x="65411" y="60000"/>
                </a:lnTo>
                <a:lnTo>
                  <a:pt x="72672" y="60000"/>
                </a:lnTo>
                <a:lnTo>
                  <a:pt x="73633" y="51788"/>
                </a:lnTo>
                <a:lnTo>
                  <a:pt x="65411" y="51788"/>
                </a:lnTo>
                <a:cubicBezTo>
                  <a:pt x="65411" y="51788"/>
                  <a:pt x="65422" y="47044"/>
                  <a:pt x="65422" y="47044"/>
                </a:cubicBezTo>
                <a:close/>
                <a:moveTo>
                  <a:pt x="114544" y="109088"/>
                </a:moveTo>
                <a:cubicBezTo>
                  <a:pt x="114544" y="112105"/>
                  <a:pt x="112105" y="114544"/>
                  <a:pt x="109088" y="114544"/>
                </a:cubicBezTo>
                <a:lnTo>
                  <a:pt x="10911" y="114544"/>
                </a:lnTo>
                <a:cubicBezTo>
                  <a:pt x="7900" y="114544"/>
                  <a:pt x="5455" y="112105"/>
                  <a:pt x="5455" y="109088"/>
                </a:cubicBezTo>
                <a:lnTo>
                  <a:pt x="5455" y="10911"/>
                </a:lnTo>
                <a:cubicBezTo>
                  <a:pt x="5455" y="7900"/>
                  <a:pt x="7900" y="5455"/>
                  <a:pt x="10911" y="5455"/>
                </a:cubicBezTo>
                <a:lnTo>
                  <a:pt x="109088" y="5455"/>
                </a:lnTo>
                <a:cubicBezTo>
                  <a:pt x="112105" y="5455"/>
                  <a:pt x="114544" y="7900"/>
                  <a:pt x="114544" y="10911"/>
                </a:cubicBezTo>
                <a:cubicBezTo>
                  <a:pt x="114544" y="10911"/>
                  <a:pt x="114544" y="109088"/>
                  <a:pt x="114544" y="109088"/>
                </a:cubicBezTo>
                <a:close/>
                <a:moveTo>
                  <a:pt x="109088" y="0"/>
                </a:moveTo>
                <a:lnTo>
                  <a:pt x="10911" y="0"/>
                </a:lnTo>
                <a:cubicBezTo>
                  <a:pt x="4883" y="0"/>
                  <a:pt x="0" y="4883"/>
                  <a:pt x="0" y="10911"/>
                </a:cubicBezTo>
                <a:lnTo>
                  <a:pt x="0" y="109088"/>
                </a:lnTo>
                <a:cubicBezTo>
                  <a:pt x="0" y="115116"/>
                  <a:pt x="4883" y="120000"/>
                  <a:pt x="10911" y="120000"/>
                </a:cubicBezTo>
                <a:lnTo>
                  <a:pt x="109088" y="120000"/>
                </a:lnTo>
                <a:cubicBezTo>
                  <a:pt x="115116" y="120000"/>
                  <a:pt x="120000" y="115116"/>
                  <a:pt x="120000" y="109088"/>
                </a:cubicBezTo>
                <a:lnTo>
                  <a:pt x="120000" y="10911"/>
                </a:lnTo>
                <a:cubicBezTo>
                  <a:pt x="120000" y="4883"/>
                  <a:pt x="115116" y="0"/>
                  <a:pt x="109088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38" tIns="19038" rIns="19038" bIns="19038" anchor="ctr" anchorCtr="0">
            <a:noAutofit/>
          </a:bodyPr>
          <a:lstStyle/>
          <a:p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Shape 4846">
            <a:extLst>
              <a:ext uri="{FF2B5EF4-FFF2-40B4-BE49-F238E27FC236}">
                <a16:creationId xmlns:a16="http://schemas.microsoft.com/office/drawing/2014/main" id="{73CE7659-C772-4768-9FCA-B68BB326F045}"/>
              </a:ext>
            </a:extLst>
          </p:cNvPr>
          <p:cNvSpPr/>
          <p:nvPr/>
        </p:nvSpPr>
        <p:spPr>
          <a:xfrm>
            <a:off x="5998029" y="4632810"/>
            <a:ext cx="396247" cy="3962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4611" y="51783"/>
                </a:moveTo>
                <a:cubicBezTo>
                  <a:pt x="66527" y="51783"/>
                  <a:pt x="65444" y="56644"/>
                  <a:pt x="65444" y="56644"/>
                </a:cubicBezTo>
                <a:lnTo>
                  <a:pt x="65455" y="51816"/>
                </a:lnTo>
                <a:lnTo>
                  <a:pt x="54544" y="51816"/>
                </a:lnTo>
                <a:lnTo>
                  <a:pt x="54544" y="81816"/>
                </a:lnTo>
                <a:lnTo>
                  <a:pt x="65455" y="81816"/>
                </a:lnTo>
                <a:lnTo>
                  <a:pt x="65455" y="65455"/>
                </a:lnTo>
                <a:cubicBezTo>
                  <a:pt x="65455" y="65455"/>
                  <a:pt x="65455" y="59961"/>
                  <a:pt x="70088" y="59961"/>
                </a:cubicBezTo>
                <a:cubicBezTo>
                  <a:pt x="72700" y="59961"/>
                  <a:pt x="73638" y="62400"/>
                  <a:pt x="73638" y="65455"/>
                </a:cubicBezTo>
                <a:lnTo>
                  <a:pt x="73638" y="81816"/>
                </a:lnTo>
                <a:lnTo>
                  <a:pt x="84544" y="81816"/>
                </a:lnTo>
                <a:lnTo>
                  <a:pt x="84544" y="65455"/>
                </a:lnTo>
                <a:cubicBezTo>
                  <a:pt x="84544" y="56916"/>
                  <a:pt x="80833" y="51783"/>
                  <a:pt x="74611" y="51783"/>
                </a:cubicBezTo>
                <a:moveTo>
                  <a:pt x="38183" y="81816"/>
                </a:moveTo>
                <a:lnTo>
                  <a:pt x="49050" y="81816"/>
                </a:lnTo>
                <a:lnTo>
                  <a:pt x="49050" y="51783"/>
                </a:lnTo>
                <a:lnTo>
                  <a:pt x="38183" y="51783"/>
                </a:lnTo>
                <a:cubicBezTo>
                  <a:pt x="38183" y="51783"/>
                  <a:pt x="38183" y="81816"/>
                  <a:pt x="38183" y="81816"/>
                </a:cubicBezTo>
                <a:close/>
                <a:moveTo>
                  <a:pt x="114544" y="109088"/>
                </a:moveTo>
                <a:cubicBezTo>
                  <a:pt x="114544" y="112105"/>
                  <a:pt x="112105" y="114544"/>
                  <a:pt x="109088" y="114544"/>
                </a:cubicBezTo>
                <a:lnTo>
                  <a:pt x="10911" y="114544"/>
                </a:lnTo>
                <a:cubicBezTo>
                  <a:pt x="7894" y="114544"/>
                  <a:pt x="5455" y="112105"/>
                  <a:pt x="5455" y="109088"/>
                </a:cubicBezTo>
                <a:lnTo>
                  <a:pt x="5455" y="10911"/>
                </a:lnTo>
                <a:cubicBezTo>
                  <a:pt x="5455" y="7894"/>
                  <a:pt x="7894" y="5455"/>
                  <a:pt x="10911" y="5455"/>
                </a:cubicBezTo>
                <a:lnTo>
                  <a:pt x="109088" y="5455"/>
                </a:lnTo>
                <a:cubicBezTo>
                  <a:pt x="112105" y="5455"/>
                  <a:pt x="114544" y="7894"/>
                  <a:pt x="114544" y="10911"/>
                </a:cubicBezTo>
                <a:cubicBezTo>
                  <a:pt x="114544" y="10911"/>
                  <a:pt x="114544" y="109088"/>
                  <a:pt x="114544" y="109088"/>
                </a:cubicBezTo>
                <a:close/>
                <a:moveTo>
                  <a:pt x="109088" y="0"/>
                </a:moveTo>
                <a:lnTo>
                  <a:pt x="10911" y="0"/>
                </a:lnTo>
                <a:cubicBezTo>
                  <a:pt x="4883" y="0"/>
                  <a:pt x="0" y="4883"/>
                  <a:pt x="0" y="10911"/>
                </a:cubicBezTo>
                <a:lnTo>
                  <a:pt x="0" y="109088"/>
                </a:lnTo>
                <a:cubicBezTo>
                  <a:pt x="0" y="115116"/>
                  <a:pt x="4883" y="120000"/>
                  <a:pt x="10911" y="120000"/>
                </a:cubicBezTo>
                <a:lnTo>
                  <a:pt x="109088" y="120000"/>
                </a:lnTo>
                <a:cubicBezTo>
                  <a:pt x="115116" y="120000"/>
                  <a:pt x="120000" y="115116"/>
                  <a:pt x="120000" y="109088"/>
                </a:cubicBezTo>
                <a:lnTo>
                  <a:pt x="120000" y="10911"/>
                </a:lnTo>
                <a:cubicBezTo>
                  <a:pt x="120000" y="4883"/>
                  <a:pt x="115116" y="0"/>
                  <a:pt x="109088" y="0"/>
                </a:cubicBezTo>
                <a:moveTo>
                  <a:pt x="43616" y="38183"/>
                </a:moveTo>
                <a:cubicBezTo>
                  <a:pt x="40616" y="38183"/>
                  <a:pt x="38183" y="40627"/>
                  <a:pt x="38183" y="43644"/>
                </a:cubicBezTo>
                <a:cubicBezTo>
                  <a:pt x="38183" y="46661"/>
                  <a:pt x="40616" y="49105"/>
                  <a:pt x="43616" y="49105"/>
                </a:cubicBezTo>
                <a:cubicBezTo>
                  <a:pt x="46616" y="49105"/>
                  <a:pt x="49050" y="46661"/>
                  <a:pt x="49050" y="43644"/>
                </a:cubicBezTo>
                <a:cubicBezTo>
                  <a:pt x="49050" y="40627"/>
                  <a:pt x="46616" y="38183"/>
                  <a:pt x="43616" y="3818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38" tIns="19038" rIns="19038" bIns="19038" anchor="ctr" anchorCtr="0">
            <a:noAutofit/>
          </a:bodyPr>
          <a:lstStyle/>
          <a:p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521D6A-BE60-44BE-A21C-D91599F218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D171BDD-7ADE-467F-B418-562758F941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82056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DA78A34B-A8D6-4837-9B97-EFE06B37949E}"/>
              </a:ext>
            </a:extLst>
          </p:cNvPr>
          <p:cNvSpPr/>
          <p:nvPr/>
        </p:nvSpPr>
        <p:spPr>
          <a:xfrm>
            <a:off x="6248437" y="844913"/>
            <a:ext cx="5945408" cy="940442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B6AAD2-175D-4FFD-8FB8-5BB1358E10FA}"/>
              </a:ext>
            </a:extLst>
          </p:cNvPr>
          <p:cNvSpPr/>
          <p:nvPr/>
        </p:nvSpPr>
        <p:spPr>
          <a:xfrm>
            <a:off x="675235" y="3936163"/>
            <a:ext cx="3994143" cy="1717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ACDB18-63BC-499C-B8D0-C38608F81E12}"/>
              </a:ext>
            </a:extLst>
          </p:cNvPr>
          <p:cNvSpPr txBox="1"/>
          <p:nvPr/>
        </p:nvSpPr>
        <p:spPr>
          <a:xfrm>
            <a:off x="675235" y="2397109"/>
            <a:ext cx="3723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latin typeface="Montserrat" panose="00000500000000000000" pitchFamily="50" charset="0"/>
              </a:rPr>
              <a:t>Our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1C8E2E-71C2-451A-9801-603F71A02225}"/>
              </a:ext>
            </a:extLst>
          </p:cNvPr>
          <p:cNvSpPr txBox="1"/>
          <p:nvPr/>
        </p:nvSpPr>
        <p:spPr>
          <a:xfrm>
            <a:off x="704262" y="3143903"/>
            <a:ext cx="3694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>
                <a:latin typeface="Montserrat" panose="00000500000000000000" pitchFamily="50" charset="0"/>
              </a:rPr>
              <a:t>Service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372BA9-7B8E-46EE-AE05-A9751201F830}"/>
              </a:ext>
            </a:extLst>
          </p:cNvPr>
          <p:cNvSpPr/>
          <p:nvPr/>
        </p:nvSpPr>
        <p:spPr>
          <a:xfrm>
            <a:off x="5298365" y="5025316"/>
            <a:ext cx="2015871" cy="141412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91D3CC-9C9D-47CF-9E56-6690A57CACD1}"/>
              </a:ext>
            </a:extLst>
          </p:cNvPr>
          <p:cNvSpPr/>
          <p:nvPr/>
        </p:nvSpPr>
        <p:spPr>
          <a:xfrm>
            <a:off x="7494548" y="5025316"/>
            <a:ext cx="2010942" cy="141412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D8DD4F-5B96-4A89-B3A0-E3FA280F4A33}"/>
              </a:ext>
            </a:extLst>
          </p:cNvPr>
          <p:cNvSpPr/>
          <p:nvPr/>
        </p:nvSpPr>
        <p:spPr>
          <a:xfrm>
            <a:off x="9723706" y="5025316"/>
            <a:ext cx="2006041" cy="141412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66B5F2-2558-4FA0-A864-A39FD438637A}"/>
              </a:ext>
            </a:extLst>
          </p:cNvPr>
          <p:cNvSpPr txBox="1"/>
          <p:nvPr/>
        </p:nvSpPr>
        <p:spPr>
          <a:xfrm>
            <a:off x="5892733" y="568576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Montserrat" panose="000005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4.765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B80D0B-8553-444D-84C6-AE75A5AD1E68}"/>
              </a:ext>
            </a:extLst>
          </p:cNvPr>
          <p:cNvSpPr txBox="1"/>
          <p:nvPr/>
        </p:nvSpPr>
        <p:spPr>
          <a:xfrm>
            <a:off x="5533661" y="5967827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300" dirty="0">
                <a:solidFill>
                  <a:schemeClr val="tx2"/>
                </a:solidFill>
                <a:latin typeface="Montserrat" panose="000005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PROJECT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074E187-F853-44A4-A6FE-0574286450A2}"/>
              </a:ext>
            </a:extLst>
          </p:cNvPr>
          <p:cNvGrpSpPr/>
          <p:nvPr/>
        </p:nvGrpSpPr>
        <p:grpSpPr>
          <a:xfrm>
            <a:off x="8301769" y="5240587"/>
            <a:ext cx="424574" cy="398446"/>
            <a:chOff x="3081338" y="1703388"/>
            <a:chExt cx="309563" cy="290513"/>
          </a:xfrm>
          <a:solidFill>
            <a:schemeClr val="accent1"/>
          </a:solidFill>
        </p:grpSpPr>
        <p:sp>
          <p:nvSpPr>
            <p:cNvPr id="36" name="Freeform 289">
              <a:extLst>
                <a:ext uri="{FF2B5EF4-FFF2-40B4-BE49-F238E27FC236}">
                  <a16:creationId xmlns:a16="http://schemas.microsoft.com/office/drawing/2014/main" id="{E7306F7F-CE81-47D7-9DE3-D6995028F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4363" y="1703388"/>
              <a:ext cx="163513" cy="9525"/>
            </a:xfrm>
            <a:custGeom>
              <a:avLst/>
              <a:gdLst/>
              <a:ahLst/>
              <a:cxnLst>
                <a:cxn ang="0">
                  <a:pos x="70" y="4"/>
                </a:cxn>
                <a:cxn ang="0">
                  <a:pos x="72" y="2"/>
                </a:cxn>
                <a:cxn ang="0">
                  <a:pos x="70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70" y="4"/>
                </a:cxn>
              </a:cxnLst>
              <a:rect l="0" t="0" r="r" b="b"/>
              <a:pathLst>
                <a:path w="72" h="4">
                  <a:moveTo>
                    <a:pt x="70" y="4"/>
                  </a:moveTo>
                  <a:cubicBezTo>
                    <a:pt x="71" y="4"/>
                    <a:pt x="72" y="3"/>
                    <a:pt x="72" y="2"/>
                  </a:cubicBezTo>
                  <a:cubicBezTo>
                    <a:pt x="72" y="1"/>
                    <a:pt x="71" y="0"/>
                    <a:pt x="7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lnTo>
                    <a:pt x="70" y="4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7" name="Freeform 290">
              <a:extLst>
                <a:ext uri="{FF2B5EF4-FFF2-40B4-BE49-F238E27FC236}">
                  <a16:creationId xmlns:a16="http://schemas.microsoft.com/office/drawing/2014/main" id="{B5057B0D-6E28-4E12-829D-D91A30BD97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81338" y="1722438"/>
              <a:ext cx="309563" cy="227013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4" y="9"/>
                </a:cxn>
                <a:cxn ang="0">
                  <a:pos x="2" y="27"/>
                </a:cxn>
                <a:cxn ang="0">
                  <a:pos x="25" y="56"/>
                </a:cxn>
                <a:cxn ang="0">
                  <a:pos x="26" y="56"/>
                </a:cxn>
                <a:cxn ang="0">
                  <a:pos x="28" y="55"/>
                </a:cxn>
                <a:cxn ang="0">
                  <a:pos x="27" y="52"/>
                </a:cxn>
                <a:cxn ang="0">
                  <a:pos x="6" y="25"/>
                </a:cxn>
                <a:cxn ang="0">
                  <a:pos x="7" y="11"/>
                </a:cxn>
                <a:cxn ang="0">
                  <a:pos x="26" y="4"/>
                </a:cxn>
                <a:cxn ang="0">
                  <a:pos x="32" y="4"/>
                </a:cxn>
                <a:cxn ang="0">
                  <a:pos x="32" y="42"/>
                </a:cxn>
                <a:cxn ang="0">
                  <a:pos x="64" y="87"/>
                </a:cxn>
                <a:cxn ang="0">
                  <a:pos x="64" y="88"/>
                </a:cxn>
                <a:cxn ang="0">
                  <a:pos x="64" y="98"/>
                </a:cxn>
                <a:cxn ang="0">
                  <a:pos x="66" y="100"/>
                </a:cxn>
                <a:cxn ang="0">
                  <a:pos x="68" y="98"/>
                </a:cxn>
                <a:cxn ang="0">
                  <a:pos x="68" y="88"/>
                </a:cxn>
                <a:cxn ang="0">
                  <a:pos x="68" y="87"/>
                </a:cxn>
                <a:cxn ang="0">
                  <a:pos x="104" y="42"/>
                </a:cxn>
                <a:cxn ang="0">
                  <a:pos x="104" y="4"/>
                </a:cxn>
                <a:cxn ang="0">
                  <a:pos x="110" y="4"/>
                </a:cxn>
                <a:cxn ang="0">
                  <a:pos x="129" y="11"/>
                </a:cxn>
                <a:cxn ang="0">
                  <a:pos x="130" y="25"/>
                </a:cxn>
                <a:cxn ang="0">
                  <a:pos x="109" y="52"/>
                </a:cxn>
                <a:cxn ang="0">
                  <a:pos x="108" y="55"/>
                </a:cxn>
                <a:cxn ang="0">
                  <a:pos x="110" y="56"/>
                </a:cxn>
                <a:cxn ang="0">
                  <a:pos x="111" y="56"/>
                </a:cxn>
                <a:cxn ang="0">
                  <a:pos x="134" y="27"/>
                </a:cxn>
                <a:cxn ang="0">
                  <a:pos x="132" y="9"/>
                </a:cxn>
                <a:cxn ang="0">
                  <a:pos x="110" y="0"/>
                </a:cxn>
                <a:cxn ang="0">
                  <a:pos x="102" y="0"/>
                </a:cxn>
                <a:cxn ang="0">
                  <a:pos x="100" y="42"/>
                </a:cxn>
                <a:cxn ang="0">
                  <a:pos x="66" y="84"/>
                </a:cxn>
                <a:cxn ang="0">
                  <a:pos x="36" y="42"/>
                </a:cxn>
                <a:cxn ang="0">
                  <a:pos x="36" y="4"/>
                </a:cxn>
                <a:cxn ang="0">
                  <a:pos x="100" y="4"/>
                </a:cxn>
                <a:cxn ang="0">
                  <a:pos x="100" y="42"/>
                </a:cxn>
              </a:cxnLst>
              <a:rect l="0" t="0" r="r" b="b"/>
              <a:pathLst>
                <a:path w="136" h="100">
                  <a:moveTo>
                    <a:pt x="102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3" y="0"/>
                    <a:pt x="7" y="5"/>
                    <a:pt x="4" y="9"/>
                  </a:cubicBezTo>
                  <a:cubicBezTo>
                    <a:pt x="0" y="13"/>
                    <a:pt x="0" y="20"/>
                    <a:pt x="2" y="27"/>
                  </a:cubicBezTo>
                  <a:cubicBezTo>
                    <a:pt x="6" y="37"/>
                    <a:pt x="17" y="50"/>
                    <a:pt x="25" y="56"/>
                  </a:cubicBezTo>
                  <a:cubicBezTo>
                    <a:pt x="25" y="56"/>
                    <a:pt x="26" y="56"/>
                    <a:pt x="26" y="56"/>
                  </a:cubicBezTo>
                  <a:cubicBezTo>
                    <a:pt x="27" y="56"/>
                    <a:pt x="27" y="56"/>
                    <a:pt x="28" y="55"/>
                  </a:cubicBezTo>
                  <a:cubicBezTo>
                    <a:pt x="28" y="54"/>
                    <a:pt x="28" y="53"/>
                    <a:pt x="27" y="52"/>
                  </a:cubicBezTo>
                  <a:cubicBezTo>
                    <a:pt x="21" y="47"/>
                    <a:pt x="9" y="35"/>
                    <a:pt x="6" y="25"/>
                  </a:cubicBezTo>
                  <a:cubicBezTo>
                    <a:pt x="4" y="20"/>
                    <a:pt x="4" y="15"/>
                    <a:pt x="7" y="11"/>
                  </a:cubicBezTo>
                  <a:cubicBezTo>
                    <a:pt x="10" y="6"/>
                    <a:pt x="17" y="4"/>
                    <a:pt x="26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69"/>
                    <a:pt x="59" y="84"/>
                    <a:pt x="64" y="87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9"/>
                    <a:pt x="65" y="100"/>
                    <a:pt x="66" y="100"/>
                  </a:cubicBezTo>
                  <a:cubicBezTo>
                    <a:pt x="67" y="100"/>
                    <a:pt x="68" y="99"/>
                    <a:pt x="68" y="98"/>
                  </a:cubicBezTo>
                  <a:cubicBezTo>
                    <a:pt x="68" y="88"/>
                    <a:pt x="68" y="88"/>
                    <a:pt x="68" y="88"/>
                  </a:cubicBezTo>
                  <a:cubicBezTo>
                    <a:pt x="68" y="88"/>
                    <a:pt x="68" y="88"/>
                    <a:pt x="68" y="87"/>
                  </a:cubicBezTo>
                  <a:cubicBezTo>
                    <a:pt x="74" y="84"/>
                    <a:pt x="104" y="69"/>
                    <a:pt x="104" y="42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19" y="4"/>
                    <a:pt x="126" y="6"/>
                    <a:pt x="129" y="11"/>
                  </a:cubicBezTo>
                  <a:cubicBezTo>
                    <a:pt x="132" y="15"/>
                    <a:pt x="132" y="20"/>
                    <a:pt x="130" y="25"/>
                  </a:cubicBezTo>
                  <a:cubicBezTo>
                    <a:pt x="128" y="33"/>
                    <a:pt x="115" y="48"/>
                    <a:pt x="109" y="52"/>
                  </a:cubicBezTo>
                  <a:cubicBezTo>
                    <a:pt x="108" y="53"/>
                    <a:pt x="108" y="54"/>
                    <a:pt x="108" y="55"/>
                  </a:cubicBezTo>
                  <a:cubicBezTo>
                    <a:pt x="109" y="56"/>
                    <a:pt x="109" y="56"/>
                    <a:pt x="110" y="56"/>
                  </a:cubicBezTo>
                  <a:cubicBezTo>
                    <a:pt x="110" y="56"/>
                    <a:pt x="111" y="56"/>
                    <a:pt x="111" y="56"/>
                  </a:cubicBezTo>
                  <a:cubicBezTo>
                    <a:pt x="118" y="50"/>
                    <a:pt x="131" y="35"/>
                    <a:pt x="134" y="27"/>
                  </a:cubicBezTo>
                  <a:cubicBezTo>
                    <a:pt x="136" y="20"/>
                    <a:pt x="136" y="13"/>
                    <a:pt x="132" y="9"/>
                  </a:cubicBezTo>
                  <a:cubicBezTo>
                    <a:pt x="129" y="5"/>
                    <a:pt x="123" y="0"/>
                    <a:pt x="110" y="0"/>
                  </a:cubicBezTo>
                  <a:lnTo>
                    <a:pt x="102" y="0"/>
                  </a:lnTo>
                  <a:close/>
                  <a:moveTo>
                    <a:pt x="100" y="42"/>
                  </a:moveTo>
                  <a:cubicBezTo>
                    <a:pt x="100" y="66"/>
                    <a:pt x="71" y="81"/>
                    <a:pt x="66" y="84"/>
                  </a:cubicBezTo>
                  <a:cubicBezTo>
                    <a:pt x="61" y="81"/>
                    <a:pt x="36" y="66"/>
                    <a:pt x="36" y="42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100" y="4"/>
                    <a:pt x="100" y="4"/>
                    <a:pt x="100" y="4"/>
                  </a:cubicBezTo>
                  <a:lnTo>
                    <a:pt x="100" y="42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8" name="Freeform 291">
              <a:extLst>
                <a:ext uri="{FF2B5EF4-FFF2-40B4-BE49-F238E27FC236}">
                  <a16:creationId xmlns:a16="http://schemas.microsoft.com/office/drawing/2014/main" id="{9F0D4289-C5FE-40E3-81C3-546A440E7A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63888" y="1957388"/>
              <a:ext cx="134938" cy="365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58" y="16"/>
                </a:cxn>
                <a:cxn ang="0">
                  <a:pos x="60" y="14"/>
                </a:cxn>
                <a:cxn ang="0">
                  <a:pos x="60" y="8"/>
                </a:cxn>
                <a:cxn ang="0">
                  <a:pos x="52" y="0"/>
                </a:cxn>
                <a:cxn ang="0">
                  <a:pos x="8" y="0"/>
                </a:cxn>
                <a:cxn ang="0">
                  <a:pos x="56" y="8"/>
                </a:cxn>
                <a:cxn ang="0">
                  <a:pos x="56" y="12"/>
                </a:cxn>
                <a:cxn ang="0">
                  <a:pos x="4" y="12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52" y="4"/>
                </a:cxn>
                <a:cxn ang="0">
                  <a:pos x="56" y="8"/>
                </a:cxn>
              </a:cxnLst>
              <a:rect l="0" t="0" r="r" b="b"/>
              <a:pathLst>
                <a:path w="60" h="16">
                  <a:moveTo>
                    <a:pt x="8" y="0"/>
                  </a:moveTo>
                  <a:cubicBezTo>
                    <a:pt x="3" y="0"/>
                    <a:pt x="0" y="3"/>
                    <a:pt x="0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6"/>
                    <a:pt x="60" y="15"/>
                    <a:pt x="60" y="14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4"/>
                    <a:pt x="56" y="0"/>
                    <a:pt x="52" y="0"/>
                  </a:cubicBezTo>
                  <a:lnTo>
                    <a:pt x="8" y="0"/>
                  </a:lnTo>
                  <a:close/>
                  <a:moveTo>
                    <a:pt x="56" y="8"/>
                  </a:moveTo>
                  <a:cubicBezTo>
                    <a:pt x="56" y="12"/>
                    <a:pt x="56" y="12"/>
                    <a:pt x="56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4" y="4"/>
                    <a:pt x="56" y="6"/>
                    <a:pt x="56" y="8"/>
                  </a:cubicBez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855F08D-D500-4173-9E05-999FE8C61BCB}"/>
              </a:ext>
            </a:extLst>
          </p:cNvPr>
          <p:cNvGrpSpPr/>
          <p:nvPr/>
        </p:nvGrpSpPr>
        <p:grpSpPr>
          <a:xfrm>
            <a:off x="6124331" y="5194664"/>
            <a:ext cx="341834" cy="398446"/>
            <a:chOff x="3689351" y="1703388"/>
            <a:chExt cx="249237" cy="290513"/>
          </a:xfrm>
          <a:solidFill>
            <a:schemeClr val="accent1"/>
          </a:solidFill>
        </p:grpSpPr>
        <p:sp>
          <p:nvSpPr>
            <p:cNvPr id="33" name="Freeform 292">
              <a:extLst>
                <a:ext uri="{FF2B5EF4-FFF2-40B4-BE49-F238E27FC236}">
                  <a16:creationId xmlns:a16="http://schemas.microsoft.com/office/drawing/2014/main" id="{05C8B7C8-2201-42BC-BBE4-E2E63E5586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401" y="1712913"/>
              <a:ext cx="127000" cy="163513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2"/>
                </a:cxn>
                <a:cxn ang="0">
                  <a:pos x="2" y="64"/>
                </a:cxn>
                <a:cxn ang="0">
                  <a:pos x="46" y="64"/>
                </a:cxn>
                <a:cxn ang="0">
                  <a:pos x="52" y="70"/>
                </a:cxn>
                <a:cxn ang="0">
                  <a:pos x="54" y="72"/>
                </a:cxn>
                <a:cxn ang="0">
                  <a:pos x="56" y="70"/>
                </a:cxn>
                <a:cxn ang="0">
                  <a:pos x="56" y="10"/>
                </a:cxn>
                <a:cxn ang="0">
                  <a:pos x="46" y="0"/>
                </a:cxn>
                <a:cxn ang="0">
                  <a:pos x="52" y="62"/>
                </a:cxn>
                <a:cxn ang="0">
                  <a:pos x="46" y="60"/>
                </a:cxn>
                <a:cxn ang="0">
                  <a:pos x="4" y="60"/>
                </a:cxn>
                <a:cxn ang="0">
                  <a:pos x="4" y="4"/>
                </a:cxn>
                <a:cxn ang="0">
                  <a:pos x="46" y="4"/>
                </a:cxn>
                <a:cxn ang="0">
                  <a:pos x="52" y="10"/>
                </a:cxn>
                <a:cxn ang="0">
                  <a:pos x="52" y="62"/>
                </a:cxn>
              </a:cxnLst>
              <a:rect l="0" t="0" r="r" b="b"/>
              <a:pathLst>
                <a:path w="56" h="72">
                  <a:moveTo>
                    <a:pt x="4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1" y="64"/>
                    <a:pt x="2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7" y="64"/>
                    <a:pt x="52" y="64"/>
                    <a:pt x="52" y="70"/>
                  </a:cubicBezTo>
                  <a:cubicBezTo>
                    <a:pt x="52" y="71"/>
                    <a:pt x="53" y="72"/>
                    <a:pt x="54" y="72"/>
                  </a:cubicBezTo>
                  <a:cubicBezTo>
                    <a:pt x="55" y="72"/>
                    <a:pt x="56" y="71"/>
                    <a:pt x="56" y="7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6" y="7"/>
                    <a:pt x="54" y="0"/>
                    <a:pt x="46" y="0"/>
                  </a:cubicBezTo>
                  <a:close/>
                  <a:moveTo>
                    <a:pt x="52" y="62"/>
                  </a:moveTo>
                  <a:cubicBezTo>
                    <a:pt x="50" y="60"/>
                    <a:pt x="48" y="60"/>
                    <a:pt x="46" y="60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52" y="4"/>
                    <a:pt x="52" y="9"/>
                    <a:pt x="52" y="10"/>
                  </a:cubicBezTo>
                  <a:lnTo>
                    <a:pt x="52" y="62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4" name="Freeform 293">
              <a:extLst>
                <a:ext uri="{FF2B5EF4-FFF2-40B4-BE49-F238E27FC236}">
                  <a16:creationId xmlns:a16="http://schemas.microsoft.com/office/drawing/2014/main" id="{A66BAE22-DF66-40DD-BE7B-BDD7FB945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838" y="1739900"/>
              <a:ext cx="158750" cy="163513"/>
            </a:xfrm>
            <a:custGeom>
              <a:avLst/>
              <a:gdLst/>
              <a:ahLst/>
              <a:cxnLst>
                <a:cxn ang="0">
                  <a:pos x="65" y="68"/>
                </a:cxn>
                <a:cxn ang="0">
                  <a:pos x="10" y="68"/>
                </a:cxn>
                <a:cxn ang="0">
                  <a:pos x="5" y="66"/>
                </a:cxn>
                <a:cxn ang="0">
                  <a:pos x="4" y="62"/>
                </a:cxn>
                <a:cxn ang="0">
                  <a:pos x="2" y="60"/>
                </a:cxn>
                <a:cxn ang="0">
                  <a:pos x="0" y="62"/>
                </a:cxn>
                <a:cxn ang="0">
                  <a:pos x="3" y="69"/>
                </a:cxn>
                <a:cxn ang="0">
                  <a:pos x="10" y="72"/>
                </a:cxn>
                <a:cxn ang="0">
                  <a:pos x="10" y="72"/>
                </a:cxn>
                <a:cxn ang="0">
                  <a:pos x="65" y="72"/>
                </a:cxn>
                <a:cxn ang="0">
                  <a:pos x="69" y="70"/>
                </a:cxn>
                <a:cxn ang="0">
                  <a:pos x="70" y="66"/>
                </a:cxn>
                <a:cxn ang="0">
                  <a:pos x="52" y="38"/>
                </a:cxn>
                <a:cxn ang="0">
                  <a:pos x="70" y="6"/>
                </a:cxn>
                <a:cxn ang="0">
                  <a:pos x="69" y="2"/>
                </a:cxn>
                <a:cxn ang="0">
                  <a:pos x="65" y="0"/>
                </a:cxn>
                <a:cxn ang="0">
                  <a:pos x="30" y="0"/>
                </a:cxn>
                <a:cxn ang="0">
                  <a:pos x="28" y="2"/>
                </a:cxn>
                <a:cxn ang="0">
                  <a:pos x="30" y="4"/>
                </a:cxn>
                <a:cxn ang="0">
                  <a:pos x="65" y="4"/>
                </a:cxn>
                <a:cxn ang="0">
                  <a:pos x="66" y="4"/>
                </a:cxn>
                <a:cxn ang="0">
                  <a:pos x="66" y="5"/>
                </a:cxn>
                <a:cxn ang="0">
                  <a:pos x="48" y="37"/>
                </a:cxn>
                <a:cxn ang="0">
                  <a:pos x="48" y="39"/>
                </a:cxn>
                <a:cxn ang="0">
                  <a:pos x="66" y="67"/>
                </a:cxn>
                <a:cxn ang="0">
                  <a:pos x="66" y="68"/>
                </a:cxn>
                <a:cxn ang="0">
                  <a:pos x="65" y="68"/>
                </a:cxn>
              </a:cxnLst>
              <a:rect l="0" t="0" r="r" b="b"/>
              <a:pathLst>
                <a:path w="70" h="72">
                  <a:moveTo>
                    <a:pt x="65" y="68"/>
                  </a:moveTo>
                  <a:cubicBezTo>
                    <a:pt x="10" y="68"/>
                    <a:pt x="10" y="68"/>
                    <a:pt x="10" y="68"/>
                  </a:cubicBezTo>
                  <a:cubicBezTo>
                    <a:pt x="10" y="68"/>
                    <a:pt x="7" y="68"/>
                    <a:pt x="5" y="66"/>
                  </a:cubicBezTo>
                  <a:cubicBezTo>
                    <a:pt x="4" y="65"/>
                    <a:pt x="4" y="64"/>
                    <a:pt x="4" y="62"/>
                  </a:cubicBezTo>
                  <a:cubicBezTo>
                    <a:pt x="4" y="61"/>
                    <a:pt x="3" y="60"/>
                    <a:pt x="2" y="60"/>
                  </a:cubicBezTo>
                  <a:cubicBezTo>
                    <a:pt x="1" y="60"/>
                    <a:pt x="0" y="61"/>
                    <a:pt x="0" y="62"/>
                  </a:cubicBezTo>
                  <a:cubicBezTo>
                    <a:pt x="0" y="65"/>
                    <a:pt x="1" y="67"/>
                    <a:pt x="3" y="69"/>
                  </a:cubicBezTo>
                  <a:cubicBezTo>
                    <a:pt x="5" y="72"/>
                    <a:pt x="9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65" y="72"/>
                    <a:pt x="65" y="72"/>
                    <a:pt x="65" y="72"/>
                  </a:cubicBezTo>
                  <a:cubicBezTo>
                    <a:pt x="67" y="72"/>
                    <a:pt x="68" y="71"/>
                    <a:pt x="69" y="70"/>
                  </a:cubicBezTo>
                  <a:cubicBezTo>
                    <a:pt x="70" y="69"/>
                    <a:pt x="70" y="67"/>
                    <a:pt x="70" y="66"/>
                  </a:cubicBezTo>
                  <a:cubicBezTo>
                    <a:pt x="68" y="58"/>
                    <a:pt x="56" y="42"/>
                    <a:pt x="52" y="38"/>
                  </a:cubicBezTo>
                  <a:cubicBezTo>
                    <a:pt x="55" y="33"/>
                    <a:pt x="68" y="14"/>
                    <a:pt x="70" y="6"/>
                  </a:cubicBezTo>
                  <a:cubicBezTo>
                    <a:pt x="70" y="5"/>
                    <a:pt x="70" y="3"/>
                    <a:pt x="69" y="2"/>
                  </a:cubicBezTo>
                  <a:cubicBezTo>
                    <a:pt x="68" y="1"/>
                    <a:pt x="67" y="0"/>
                    <a:pt x="65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3"/>
                    <a:pt x="29" y="4"/>
                    <a:pt x="30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6" y="4"/>
                    <a:pt x="66" y="5"/>
                    <a:pt x="66" y="5"/>
                  </a:cubicBezTo>
                  <a:cubicBezTo>
                    <a:pt x="64" y="13"/>
                    <a:pt x="48" y="36"/>
                    <a:pt x="48" y="37"/>
                  </a:cubicBezTo>
                  <a:cubicBezTo>
                    <a:pt x="48" y="37"/>
                    <a:pt x="48" y="38"/>
                    <a:pt x="48" y="39"/>
                  </a:cubicBezTo>
                  <a:cubicBezTo>
                    <a:pt x="48" y="39"/>
                    <a:pt x="64" y="59"/>
                    <a:pt x="66" y="67"/>
                  </a:cubicBezTo>
                  <a:cubicBezTo>
                    <a:pt x="66" y="67"/>
                    <a:pt x="66" y="68"/>
                    <a:pt x="66" y="68"/>
                  </a:cubicBezTo>
                  <a:cubicBezTo>
                    <a:pt x="66" y="68"/>
                    <a:pt x="66" y="68"/>
                    <a:pt x="65" y="68"/>
                  </a:cubicBez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5" name="Freeform 294">
              <a:extLst>
                <a:ext uri="{FF2B5EF4-FFF2-40B4-BE49-F238E27FC236}">
                  <a16:creationId xmlns:a16="http://schemas.microsoft.com/office/drawing/2014/main" id="{93D19B41-9F8C-4C74-AC78-0F9374336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9351" y="1703388"/>
              <a:ext cx="9525" cy="290513"/>
            </a:xfrm>
            <a:custGeom>
              <a:avLst/>
              <a:gdLst/>
              <a:ahLst/>
              <a:cxnLst>
                <a:cxn ang="0">
                  <a:pos x="4" y="126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126"/>
                </a:cxn>
                <a:cxn ang="0">
                  <a:pos x="2" y="128"/>
                </a:cxn>
                <a:cxn ang="0">
                  <a:pos x="4" y="126"/>
                </a:cxn>
              </a:cxnLst>
              <a:rect l="0" t="0" r="r" b="b"/>
              <a:pathLst>
                <a:path w="4" h="128">
                  <a:moveTo>
                    <a:pt x="4" y="126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7"/>
                    <a:pt x="1" y="128"/>
                    <a:pt x="2" y="128"/>
                  </a:cubicBezTo>
                  <a:cubicBezTo>
                    <a:pt x="3" y="128"/>
                    <a:pt x="4" y="127"/>
                    <a:pt x="4" y="126"/>
                  </a:cubicBez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925D143-8509-4B04-BEF4-044AC6D79C9D}"/>
              </a:ext>
            </a:extLst>
          </p:cNvPr>
          <p:cNvGrpSpPr/>
          <p:nvPr/>
        </p:nvGrpSpPr>
        <p:grpSpPr>
          <a:xfrm>
            <a:off x="10569419" y="5175802"/>
            <a:ext cx="314613" cy="436169"/>
            <a:chOff x="3589338" y="2649538"/>
            <a:chExt cx="209550" cy="290513"/>
          </a:xfrm>
          <a:solidFill>
            <a:schemeClr val="accent1"/>
          </a:solidFill>
        </p:grpSpPr>
        <p:sp>
          <p:nvSpPr>
            <p:cNvPr id="31" name="Freeform 321">
              <a:extLst>
                <a:ext uri="{FF2B5EF4-FFF2-40B4-BE49-F238E27FC236}">
                  <a16:creationId xmlns:a16="http://schemas.microsoft.com/office/drawing/2014/main" id="{3FE8CF08-F985-4D0C-8E47-A793668A66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9826" y="2649538"/>
              <a:ext cx="28575" cy="53975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8" y="22"/>
                </a:cxn>
                <a:cxn ang="0">
                  <a:pos x="8" y="16"/>
                </a:cxn>
                <a:cxn ang="0">
                  <a:pos x="10" y="16"/>
                </a:cxn>
                <a:cxn ang="0">
                  <a:pos x="12" y="1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22"/>
                </a:cxn>
                <a:cxn ang="0">
                  <a:pos x="6" y="2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12"/>
                </a:cxn>
                <a:cxn ang="0">
                  <a:pos x="4" y="12"/>
                </a:cxn>
                <a:cxn ang="0">
                  <a:pos x="4" y="4"/>
                </a:cxn>
              </a:cxnLst>
              <a:rect l="0" t="0" r="r" b="b"/>
              <a:pathLst>
                <a:path w="12" h="24">
                  <a:moveTo>
                    <a:pt x="6" y="24"/>
                  </a:moveTo>
                  <a:cubicBezTo>
                    <a:pt x="7" y="24"/>
                    <a:pt x="8" y="23"/>
                    <a:pt x="8" y="2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6"/>
                    <a:pt x="12" y="15"/>
                    <a:pt x="12" y="1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5" y="24"/>
                    <a:pt x="6" y="24"/>
                  </a:cubicBezTo>
                  <a:close/>
                  <a:moveTo>
                    <a:pt x="4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4" y="12"/>
                    <a:pt x="4" y="12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2" name="Freeform 322">
              <a:extLst>
                <a:ext uri="{FF2B5EF4-FFF2-40B4-BE49-F238E27FC236}">
                  <a16:creationId xmlns:a16="http://schemas.microsoft.com/office/drawing/2014/main" id="{F4709475-393F-4C03-A432-33A77C1106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89338" y="2713038"/>
              <a:ext cx="209550" cy="227013"/>
            </a:xfrm>
            <a:custGeom>
              <a:avLst/>
              <a:gdLst/>
              <a:ahLst/>
              <a:cxnLst>
                <a:cxn ang="0">
                  <a:pos x="1" y="99"/>
                </a:cxn>
                <a:cxn ang="0">
                  <a:pos x="2" y="100"/>
                </a:cxn>
                <a:cxn ang="0">
                  <a:pos x="4" y="98"/>
                </a:cxn>
                <a:cxn ang="0">
                  <a:pos x="21" y="66"/>
                </a:cxn>
                <a:cxn ang="0">
                  <a:pos x="46" y="72"/>
                </a:cxn>
                <a:cxn ang="0">
                  <a:pos x="71" y="66"/>
                </a:cxn>
                <a:cxn ang="0">
                  <a:pos x="88" y="98"/>
                </a:cxn>
                <a:cxn ang="0">
                  <a:pos x="90" y="100"/>
                </a:cxn>
                <a:cxn ang="0">
                  <a:pos x="91" y="99"/>
                </a:cxn>
                <a:cxn ang="0">
                  <a:pos x="92" y="97"/>
                </a:cxn>
                <a:cxn ang="0">
                  <a:pos x="75" y="64"/>
                </a:cxn>
                <a:cxn ang="0">
                  <a:pos x="86" y="55"/>
                </a:cxn>
                <a:cxn ang="0">
                  <a:pos x="86" y="41"/>
                </a:cxn>
                <a:cxn ang="0">
                  <a:pos x="72" y="41"/>
                </a:cxn>
                <a:cxn ang="0">
                  <a:pos x="65" y="46"/>
                </a:cxn>
                <a:cxn ang="0">
                  <a:pos x="56" y="28"/>
                </a:cxn>
                <a:cxn ang="0">
                  <a:pos x="62" y="16"/>
                </a:cxn>
                <a:cxn ang="0">
                  <a:pos x="46" y="0"/>
                </a:cxn>
                <a:cxn ang="0">
                  <a:pos x="30" y="16"/>
                </a:cxn>
                <a:cxn ang="0">
                  <a:pos x="36" y="28"/>
                </a:cxn>
                <a:cxn ang="0">
                  <a:pos x="27" y="46"/>
                </a:cxn>
                <a:cxn ang="0">
                  <a:pos x="21" y="41"/>
                </a:cxn>
                <a:cxn ang="0">
                  <a:pos x="6" y="41"/>
                </a:cxn>
                <a:cxn ang="0">
                  <a:pos x="6" y="55"/>
                </a:cxn>
                <a:cxn ang="0">
                  <a:pos x="17" y="64"/>
                </a:cxn>
                <a:cxn ang="0">
                  <a:pos x="0" y="97"/>
                </a:cxn>
                <a:cxn ang="0">
                  <a:pos x="1" y="99"/>
                </a:cxn>
                <a:cxn ang="0">
                  <a:pos x="14" y="42"/>
                </a:cxn>
                <a:cxn ang="0">
                  <a:pos x="18" y="44"/>
                </a:cxn>
                <a:cxn ang="0">
                  <a:pos x="46" y="56"/>
                </a:cxn>
                <a:cxn ang="0">
                  <a:pos x="74" y="44"/>
                </a:cxn>
                <a:cxn ang="0">
                  <a:pos x="83" y="44"/>
                </a:cxn>
                <a:cxn ang="0">
                  <a:pos x="83" y="52"/>
                </a:cxn>
                <a:cxn ang="0">
                  <a:pos x="46" y="68"/>
                </a:cxn>
                <a:cxn ang="0">
                  <a:pos x="9" y="52"/>
                </a:cxn>
                <a:cxn ang="0">
                  <a:pos x="9" y="44"/>
                </a:cxn>
                <a:cxn ang="0">
                  <a:pos x="14" y="42"/>
                </a:cxn>
                <a:cxn ang="0">
                  <a:pos x="34" y="16"/>
                </a:cxn>
                <a:cxn ang="0">
                  <a:pos x="46" y="4"/>
                </a:cxn>
                <a:cxn ang="0">
                  <a:pos x="58" y="16"/>
                </a:cxn>
                <a:cxn ang="0">
                  <a:pos x="46" y="28"/>
                </a:cxn>
                <a:cxn ang="0">
                  <a:pos x="34" y="16"/>
                </a:cxn>
                <a:cxn ang="0">
                  <a:pos x="40" y="30"/>
                </a:cxn>
                <a:cxn ang="0">
                  <a:pos x="46" y="32"/>
                </a:cxn>
                <a:cxn ang="0">
                  <a:pos x="52" y="30"/>
                </a:cxn>
                <a:cxn ang="0">
                  <a:pos x="62" y="48"/>
                </a:cxn>
                <a:cxn ang="0">
                  <a:pos x="46" y="52"/>
                </a:cxn>
                <a:cxn ang="0">
                  <a:pos x="30" y="48"/>
                </a:cxn>
                <a:cxn ang="0">
                  <a:pos x="40" y="30"/>
                </a:cxn>
              </a:cxnLst>
              <a:rect l="0" t="0" r="r" b="b"/>
              <a:pathLst>
                <a:path w="92" h="100">
                  <a:moveTo>
                    <a:pt x="1" y="99"/>
                  </a:moveTo>
                  <a:cubicBezTo>
                    <a:pt x="1" y="99"/>
                    <a:pt x="2" y="100"/>
                    <a:pt x="2" y="100"/>
                  </a:cubicBezTo>
                  <a:cubicBezTo>
                    <a:pt x="3" y="100"/>
                    <a:pt x="3" y="99"/>
                    <a:pt x="4" y="9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9" y="70"/>
                    <a:pt x="37" y="72"/>
                    <a:pt x="46" y="72"/>
                  </a:cubicBezTo>
                  <a:cubicBezTo>
                    <a:pt x="55" y="72"/>
                    <a:pt x="63" y="70"/>
                    <a:pt x="71" y="66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9" y="99"/>
                    <a:pt x="89" y="100"/>
                    <a:pt x="90" y="100"/>
                  </a:cubicBezTo>
                  <a:cubicBezTo>
                    <a:pt x="90" y="100"/>
                    <a:pt x="91" y="99"/>
                    <a:pt x="91" y="99"/>
                  </a:cubicBezTo>
                  <a:cubicBezTo>
                    <a:pt x="92" y="99"/>
                    <a:pt x="92" y="98"/>
                    <a:pt x="92" y="97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9" y="61"/>
                    <a:pt x="82" y="59"/>
                    <a:pt x="86" y="55"/>
                  </a:cubicBezTo>
                  <a:cubicBezTo>
                    <a:pt x="90" y="51"/>
                    <a:pt x="90" y="45"/>
                    <a:pt x="86" y="41"/>
                  </a:cubicBezTo>
                  <a:cubicBezTo>
                    <a:pt x="82" y="37"/>
                    <a:pt x="75" y="37"/>
                    <a:pt x="72" y="41"/>
                  </a:cubicBezTo>
                  <a:cubicBezTo>
                    <a:pt x="70" y="43"/>
                    <a:pt x="68" y="45"/>
                    <a:pt x="65" y="46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60" y="25"/>
                    <a:pt x="62" y="21"/>
                    <a:pt x="62" y="16"/>
                  </a:cubicBezTo>
                  <a:cubicBezTo>
                    <a:pt x="62" y="7"/>
                    <a:pt x="55" y="0"/>
                    <a:pt x="46" y="0"/>
                  </a:cubicBezTo>
                  <a:cubicBezTo>
                    <a:pt x="37" y="0"/>
                    <a:pt x="30" y="7"/>
                    <a:pt x="30" y="16"/>
                  </a:cubicBezTo>
                  <a:cubicBezTo>
                    <a:pt x="30" y="21"/>
                    <a:pt x="33" y="25"/>
                    <a:pt x="36" y="28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5" y="45"/>
                    <a:pt x="22" y="43"/>
                    <a:pt x="21" y="41"/>
                  </a:cubicBezTo>
                  <a:cubicBezTo>
                    <a:pt x="17" y="37"/>
                    <a:pt x="10" y="37"/>
                    <a:pt x="6" y="41"/>
                  </a:cubicBezTo>
                  <a:cubicBezTo>
                    <a:pt x="3" y="45"/>
                    <a:pt x="3" y="51"/>
                    <a:pt x="6" y="55"/>
                  </a:cubicBezTo>
                  <a:cubicBezTo>
                    <a:pt x="10" y="59"/>
                    <a:pt x="13" y="61"/>
                    <a:pt x="17" y="64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9"/>
                    <a:pt x="1" y="99"/>
                  </a:cubicBezTo>
                  <a:close/>
                  <a:moveTo>
                    <a:pt x="14" y="42"/>
                  </a:moveTo>
                  <a:cubicBezTo>
                    <a:pt x="15" y="42"/>
                    <a:pt x="17" y="43"/>
                    <a:pt x="18" y="44"/>
                  </a:cubicBezTo>
                  <a:cubicBezTo>
                    <a:pt x="25" y="52"/>
                    <a:pt x="35" y="56"/>
                    <a:pt x="46" y="56"/>
                  </a:cubicBezTo>
                  <a:cubicBezTo>
                    <a:pt x="57" y="56"/>
                    <a:pt x="67" y="52"/>
                    <a:pt x="74" y="44"/>
                  </a:cubicBezTo>
                  <a:cubicBezTo>
                    <a:pt x="77" y="42"/>
                    <a:pt x="81" y="42"/>
                    <a:pt x="83" y="44"/>
                  </a:cubicBezTo>
                  <a:cubicBezTo>
                    <a:pt x="85" y="46"/>
                    <a:pt x="85" y="50"/>
                    <a:pt x="83" y="52"/>
                  </a:cubicBezTo>
                  <a:cubicBezTo>
                    <a:pt x="73" y="62"/>
                    <a:pt x="60" y="68"/>
                    <a:pt x="46" y="68"/>
                  </a:cubicBezTo>
                  <a:cubicBezTo>
                    <a:pt x="32" y="68"/>
                    <a:pt x="19" y="62"/>
                    <a:pt x="9" y="52"/>
                  </a:cubicBezTo>
                  <a:cubicBezTo>
                    <a:pt x="7" y="50"/>
                    <a:pt x="7" y="46"/>
                    <a:pt x="9" y="44"/>
                  </a:cubicBezTo>
                  <a:cubicBezTo>
                    <a:pt x="10" y="43"/>
                    <a:pt x="12" y="42"/>
                    <a:pt x="14" y="42"/>
                  </a:cubicBezTo>
                  <a:close/>
                  <a:moveTo>
                    <a:pt x="34" y="16"/>
                  </a:moveTo>
                  <a:cubicBezTo>
                    <a:pt x="34" y="9"/>
                    <a:pt x="40" y="4"/>
                    <a:pt x="46" y="4"/>
                  </a:cubicBezTo>
                  <a:cubicBezTo>
                    <a:pt x="53" y="4"/>
                    <a:pt x="58" y="9"/>
                    <a:pt x="58" y="16"/>
                  </a:cubicBezTo>
                  <a:cubicBezTo>
                    <a:pt x="58" y="22"/>
                    <a:pt x="53" y="28"/>
                    <a:pt x="46" y="28"/>
                  </a:cubicBezTo>
                  <a:cubicBezTo>
                    <a:pt x="40" y="28"/>
                    <a:pt x="34" y="22"/>
                    <a:pt x="34" y="16"/>
                  </a:cubicBezTo>
                  <a:close/>
                  <a:moveTo>
                    <a:pt x="40" y="30"/>
                  </a:moveTo>
                  <a:cubicBezTo>
                    <a:pt x="42" y="31"/>
                    <a:pt x="44" y="32"/>
                    <a:pt x="46" y="32"/>
                  </a:cubicBezTo>
                  <a:cubicBezTo>
                    <a:pt x="48" y="32"/>
                    <a:pt x="51" y="31"/>
                    <a:pt x="52" y="30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57" y="50"/>
                    <a:pt x="52" y="52"/>
                    <a:pt x="46" y="52"/>
                  </a:cubicBezTo>
                  <a:cubicBezTo>
                    <a:pt x="40" y="52"/>
                    <a:pt x="35" y="50"/>
                    <a:pt x="30" y="48"/>
                  </a:cubicBezTo>
                  <a:lnTo>
                    <a:pt x="40" y="30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4869DAD2-367C-4C18-8A9F-25F8F90FB657}"/>
              </a:ext>
            </a:extLst>
          </p:cNvPr>
          <p:cNvSpPr txBox="1"/>
          <p:nvPr/>
        </p:nvSpPr>
        <p:spPr>
          <a:xfrm>
            <a:off x="8133150" y="568631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Montserrat" panose="000005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8.265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E0416F-1810-4476-9413-9C5C8CCDD4EC}"/>
              </a:ext>
            </a:extLst>
          </p:cNvPr>
          <p:cNvSpPr txBox="1"/>
          <p:nvPr/>
        </p:nvSpPr>
        <p:spPr>
          <a:xfrm>
            <a:off x="7774078" y="5968377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300" dirty="0">
                <a:solidFill>
                  <a:schemeClr val="tx2"/>
                </a:solidFill>
                <a:latin typeface="Montserrat" panose="000005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PROJECT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AAC954-D7C8-4405-9F27-F85B5837FC23}"/>
              </a:ext>
            </a:extLst>
          </p:cNvPr>
          <p:cNvSpPr txBox="1"/>
          <p:nvPr/>
        </p:nvSpPr>
        <p:spPr>
          <a:xfrm>
            <a:off x="10328518" y="5684653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Montserrat" panose="000005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7.985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C33065-7118-48F9-A0EF-9E2F24A8A5D7}"/>
              </a:ext>
            </a:extLst>
          </p:cNvPr>
          <p:cNvSpPr txBox="1"/>
          <p:nvPr/>
        </p:nvSpPr>
        <p:spPr>
          <a:xfrm>
            <a:off x="9969446" y="5966712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300" dirty="0">
                <a:solidFill>
                  <a:schemeClr val="tx2"/>
                </a:solidFill>
                <a:latin typeface="Montserrat" panose="000005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PROJECT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7489E-FD12-4783-AC45-E1CBB18680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3C21605-871C-42A8-BD69-34EAD5CEE83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CEE98E3-B658-4AD5-AB90-8CF0607AEFF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33492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2656A3BD-0CE2-4A93-B570-73D886B5A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417" y="0"/>
            <a:ext cx="6858000" cy="68580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9C239FA-7595-4D86-9C96-4071B207CBF0}"/>
              </a:ext>
            </a:extLst>
          </p:cNvPr>
          <p:cNvSpPr txBox="1"/>
          <p:nvPr/>
        </p:nvSpPr>
        <p:spPr>
          <a:xfrm>
            <a:off x="1284400" y="2161347"/>
            <a:ext cx="404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latin typeface="Montserrat" panose="00000500000000000000" pitchFamily="50" charset="0"/>
              </a:rPr>
              <a:t>We’d Love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FB7925-DD41-4BBA-B621-AE27372FF3DB}"/>
              </a:ext>
            </a:extLst>
          </p:cNvPr>
          <p:cNvSpPr txBox="1"/>
          <p:nvPr/>
        </p:nvSpPr>
        <p:spPr>
          <a:xfrm>
            <a:off x="1313428" y="2967335"/>
            <a:ext cx="5265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>
                <a:latin typeface="Montserrat" panose="00000500000000000000" pitchFamily="50" charset="0"/>
              </a:rPr>
              <a:t>To See You Stand On Your Own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96BBDBC-811F-4984-B57E-6A049777A54B}"/>
              </a:ext>
            </a:extLst>
          </p:cNvPr>
          <p:cNvSpPr/>
          <p:nvPr/>
        </p:nvSpPr>
        <p:spPr>
          <a:xfrm>
            <a:off x="1313429" y="3890665"/>
            <a:ext cx="4985145" cy="116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14C025-CE92-4C3C-889B-14E299BB084E}"/>
              </a:ext>
            </a:extLst>
          </p:cNvPr>
          <p:cNvGrpSpPr/>
          <p:nvPr/>
        </p:nvGrpSpPr>
        <p:grpSpPr>
          <a:xfrm>
            <a:off x="1418656" y="5416615"/>
            <a:ext cx="1299040" cy="276999"/>
            <a:chOff x="6953579" y="5467824"/>
            <a:chExt cx="1299040" cy="276999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3ADA272B-A8C7-47AC-9C68-4602D9238F79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C3FFD25-1348-4E2C-9DB0-787A9D1F3761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F1C8C-F441-4944-86AE-8B0E2C4A5E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3925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DCDAF21-8475-4680-A076-E55102970A0D}"/>
              </a:ext>
            </a:extLst>
          </p:cNvPr>
          <p:cNvSpPr txBox="1"/>
          <p:nvPr/>
        </p:nvSpPr>
        <p:spPr>
          <a:xfrm>
            <a:off x="575256" y="2345270"/>
            <a:ext cx="404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5400" dirty="0">
                <a:latin typeface="Montserrat" panose="00000500000000000000" pitchFamily="50" charset="0"/>
              </a:rPr>
              <a:t>Hello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E47594-31EC-47FA-A41F-027311566EC1}"/>
              </a:ext>
            </a:extLst>
          </p:cNvPr>
          <p:cNvSpPr txBox="1"/>
          <p:nvPr/>
        </p:nvSpPr>
        <p:spPr>
          <a:xfrm>
            <a:off x="604284" y="3151258"/>
            <a:ext cx="404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2400" dirty="0">
                <a:latin typeface="Montserrat" panose="00000500000000000000" pitchFamily="50" charset="0"/>
              </a:rPr>
              <a:t>And Welcome To Our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1FE3E1-B9E9-404F-B8AE-AA29B5994158}"/>
              </a:ext>
            </a:extLst>
          </p:cNvPr>
          <p:cNvSpPr/>
          <p:nvPr/>
        </p:nvSpPr>
        <p:spPr>
          <a:xfrm>
            <a:off x="5190186" y="4376610"/>
            <a:ext cx="6426558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EFB28E9-9C7C-4B50-B8D1-8957026E85EE}"/>
              </a:ext>
            </a:extLst>
          </p:cNvPr>
          <p:cNvGrpSpPr/>
          <p:nvPr/>
        </p:nvGrpSpPr>
        <p:grpSpPr>
          <a:xfrm>
            <a:off x="5332205" y="5673373"/>
            <a:ext cx="1299040" cy="276999"/>
            <a:chOff x="6953579" y="5467824"/>
            <a:chExt cx="1299040" cy="27699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79D10A0-2547-4177-B4F5-A1EAE4EE0BC8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559178-9060-4A45-8B8C-F57EB7EB2D4A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31611FFC-365E-4886-A362-F56768B75425}"/>
              </a:ext>
            </a:extLst>
          </p:cNvPr>
          <p:cNvSpPr/>
          <p:nvPr/>
        </p:nvSpPr>
        <p:spPr>
          <a:xfrm>
            <a:off x="11889981" y="2173615"/>
            <a:ext cx="302019" cy="15240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839B82-A74F-441E-A9C7-EB5524407A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0980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C673515-75B3-4E14-9DC9-0808D1F53F96}"/>
              </a:ext>
            </a:extLst>
          </p:cNvPr>
          <p:cNvSpPr/>
          <p:nvPr/>
        </p:nvSpPr>
        <p:spPr>
          <a:xfrm>
            <a:off x="425394" y="1090680"/>
            <a:ext cx="5936769" cy="467664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8C2C00-A2F2-4AE2-BB08-8F7670F48E3C}"/>
              </a:ext>
            </a:extLst>
          </p:cNvPr>
          <p:cNvSpPr txBox="1"/>
          <p:nvPr/>
        </p:nvSpPr>
        <p:spPr>
          <a:xfrm>
            <a:off x="6918906" y="1389158"/>
            <a:ext cx="404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latin typeface="Montserrat" panose="00000500000000000000" pitchFamily="50" charset="0"/>
              </a:rPr>
              <a:t>Hello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4DBDAC-8CA1-4EDC-9659-2F0333DCA836}"/>
              </a:ext>
            </a:extLst>
          </p:cNvPr>
          <p:cNvSpPr txBox="1"/>
          <p:nvPr/>
        </p:nvSpPr>
        <p:spPr>
          <a:xfrm>
            <a:off x="6947934" y="2195146"/>
            <a:ext cx="404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>
                <a:latin typeface="Montserrat" panose="00000500000000000000" pitchFamily="50" charset="0"/>
              </a:rPr>
              <a:t>And Welcome To Our Presentation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465276-B47F-4FA6-AB60-D9B3E800A24B}"/>
              </a:ext>
            </a:extLst>
          </p:cNvPr>
          <p:cNvSpPr/>
          <p:nvPr/>
        </p:nvSpPr>
        <p:spPr>
          <a:xfrm>
            <a:off x="6918906" y="3323079"/>
            <a:ext cx="4682544" cy="1440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00526B-ABC7-4896-B41B-5B0CCBC419A7}"/>
              </a:ext>
            </a:extLst>
          </p:cNvPr>
          <p:cNvGrpSpPr/>
          <p:nvPr/>
        </p:nvGrpSpPr>
        <p:grpSpPr>
          <a:xfrm>
            <a:off x="6947934" y="5063453"/>
            <a:ext cx="1299040" cy="276999"/>
            <a:chOff x="6953579" y="5467824"/>
            <a:chExt cx="1299040" cy="27699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CD0D908-033B-4552-A029-13F5539FBB0B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15ED638-C6DD-4886-99F3-BD616FDD5FB9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70892-301D-4625-91BB-95BF185EA7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5117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923189C-1F90-4C8E-80DF-696524C4F1DE}"/>
              </a:ext>
            </a:extLst>
          </p:cNvPr>
          <p:cNvSpPr/>
          <p:nvPr/>
        </p:nvSpPr>
        <p:spPr>
          <a:xfrm>
            <a:off x="-1" y="5067300"/>
            <a:ext cx="12191999" cy="1790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A3CDA51-E9B7-41BE-8F85-B8F5FAF420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BFB788D-69D3-4B15-9BC5-1907A3AEE6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EE0260-BB47-433F-AE24-1444439DCD6D}"/>
              </a:ext>
            </a:extLst>
          </p:cNvPr>
          <p:cNvSpPr/>
          <p:nvPr/>
        </p:nvSpPr>
        <p:spPr>
          <a:xfrm>
            <a:off x="6167161" y="3744686"/>
            <a:ext cx="2941261" cy="2467428"/>
          </a:xfrm>
          <a:prstGeom prst="rect">
            <a:avLst/>
          </a:prstGeom>
          <a:gradFill>
            <a:gsLst>
              <a:gs pos="0">
                <a:schemeClr val="accent3">
                  <a:alpha val="75000"/>
                </a:schemeClr>
              </a:gs>
              <a:gs pos="100000">
                <a:schemeClr val="accent2">
                  <a:alpha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F2F00E-6C86-4694-B72D-BD1E74B60DEE}"/>
              </a:ext>
            </a:extLst>
          </p:cNvPr>
          <p:cNvSpPr txBox="1"/>
          <p:nvPr/>
        </p:nvSpPr>
        <p:spPr>
          <a:xfrm>
            <a:off x="679407" y="1788742"/>
            <a:ext cx="4243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latin typeface="Montserrat" panose="00000500000000000000" pitchFamily="50" charset="0"/>
              </a:rPr>
              <a:t>Target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E08253-A6DC-4742-B55A-54C2B14414D3}"/>
              </a:ext>
            </a:extLst>
          </p:cNvPr>
          <p:cNvSpPr txBox="1"/>
          <p:nvPr/>
        </p:nvSpPr>
        <p:spPr>
          <a:xfrm>
            <a:off x="708434" y="2637135"/>
            <a:ext cx="4243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>
                <a:latin typeface="Montserrat" panose="00000500000000000000" pitchFamily="50" charset="0"/>
              </a:rPr>
              <a:t>Goals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04D3B8-8C29-4D9A-9FEA-8FA54ADCDA49}"/>
              </a:ext>
            </a:extLst>
          </p:cNvPr>
          <p:cNvSpPr/>
          <p:nvPr/>
        </p:nvSpPr>
        <p:spPr>
          <a:xfrm>
            <a:off x="4777966" y="2091474"/>
            <a:ext cx="6705600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2FB149-BE8B-4671-9475-E89920D3FF5F}"/>
              </a:ext>
            </a:extLst>
          </p:cNvPr>
          <p:cNvSpPr txBox="1"/>
          <p:nvPr/>
        </p:nvSpPr>
        <p:spPr>
          <a:xfrm>
            <a:off x="6501119" y="4353718"/>
            <a:ext cx="2273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1"/>
                </a:solidFill>
                <a:latin typeface="Montserrat" panose="00000500000000000000" pitchFamily="50" charset="0"/>
              </a:rPr>
              <a:t>100$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862D59-4AAC-481D-AE1B-236DF33727BC}"/>
              </a:ext>
            </a:extLst>
          </p:cNvPr>
          <p:cNvSpPr txBox="1"/>
          <p:nvPr/>
        </p:nvSpPr>
        <p:spPr>
          <a:xfrm>
            <a:off x="6892473" y="5138325"/>
            <a:ext cx="1490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solidFill>
                  <a:schemeClr val="bg1"/>
                </a:solidFill>
                <a:latin typeface="Montserrat" panose="00000500000000000000" pitchFamily="50" charset="0"/>
              </a:rPr>
              <a:t>Millions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857E1-412A-4ADE-A3CF-AD2FF8F5C6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424DAAD-FDE2-4770-B7A0-08B52F275E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9083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05554EF-6972-4919-B3D4-7112B3C0A3BC}"/>
              </a:ext>
            </a:extLst>
          </p:cNvPr>
          <p:cNvSpPr txBox="1"/>
          <p:nvPr/>
        </p:nvSpPr>
        <p:spPr>
          <a:xfrm>
            <a:off x="438603" y="4804992"/>
            <a:ext cx="227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solidFill>
                  <a:schemeClr val="bg1"/>
                </a:solidFill>
                <a:latin typeface="Montserrat" panose="00000500000000000000" pitchFamily="50" charset="0"/>
              </a:rPr>
              <a:t>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8A28F5-01D1-41B0-ADF5-710BB1B745DB}"/>
              </a:ext>
            </a:extLst>
          </p:cNvPr>
          <p:cNvSpPr txBox="1"/>
          <p:nvPr/>
        </p:nvSpPr>
        <p:spPr>
          <a:xfrm>
            <a:off x="467630" y="5653385"/>
            <a:ext cx="225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>
                <a:solidFill>
                  <a:schemeClr val="bg1"/>
                </a:solidFill>
                <a:latin typeface="Montserrat" panose="00000500000000000000" pitchFamily="50" charset="0"/>
              </a:rPr>
              <a:t>Goals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3EDDF3-2C11-4805-B5C8-03EF026D5D85}"/>
              </a:ext>
            </a:extLst>
          </p:cNvPr>
          <p:cNvSpPr/>
          <p:nvPr/>
        </p:nvSpPr>
        <p:spPr>
          <a:xfrm>
            <a:off x="3893001" y="1655502"/>
            <a:ext cx="7500713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8639D2-4122-4227-B1E8-D764E99E306C}"/>
              </a:ext>
            </a:extLst>
          </p:cNvPr>
          <p:cNvSpPr txBox="1"/>
          <p:nvPr/>
        </p:nvSpPr>
        <p:spPr>
          <a:xfrm>
            <a:off x="4264253" y="3099985"/>
            <a:ext cx="175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latin typeface="Montserrat" panose="00000500000000000000" pitchFamily="50" charset="0"/>
              </a:rPr>
              <a:t>1M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5AF88F-A14A-4346-9FB8-D1F7C0695482}"/>
              </a:ext>
            </a:extLst>
          </p:cNvPr>
          <p:cNvSpPr txBox="1"/>
          <p:nvPr/>
        </p:nvSpPr>
        <p:spPr>
          <a:xfrm>
            <a:off x="4264253" y="3948378"/>
            <a:ext cx="175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latin typeface="Montserrat" panose="00000500000000000000" pitchFamily="50" charset="0"/>
              </a:rPr>
              <a:t>Retweet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EC12BB0-8858-45BF-A0B6-9A7FC03E02D7}"/>
              </a:ext>
            </a:extLst>
          </p:cNvPr>
          <p:cNvSpPr/>
          <p:nvPr/>
        </p:nvSpPr>
        <p:spPr>
          <a:xfrm>
            <a:off x="3893001" y="4603772"/>
            <a:ext cx="2494642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26D9E0-B2BF-43D5-B6BE-38B411E70B04}"/>
              </a:ext>
            </a:extLst>
          </p:cNvPr>
          <p:cNvSpPr txBox="1"/>
          <p:nvPr/>
        </p:nvSpPr>
        <p:spPr>
          <a:xfrm>
            <a:off x="6884082" y="3099985"/>
            <a:ext cx="175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latin typeface="Montserrat" panose="00000500000000000000" pitchFamily="50" charset="0"/>
              </a:rPr>
              <a:t>7k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1DDD45-66E2-466F-AB6D-164EB5462478}"/>
              </a:ext>
            </a:extLst>
          </p:cNvPr>
          <p:cNvSpPr txBox="1"/>
          <p:nvPr/>
        </p:nvSpPr>
        <p:spPr>
          <a:xfrm>
            <a:off x="6884082" y="3948378"/>
            <a:ext cx="175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latin typeface="Montserrat" panose="00000500000000000000" pitchFamily="50" charset="0"/>
              </a:rPr>
              <a:t>Retweet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867B3B-60C3-459A-B8F3-A2CFBEA65DBC}"/>
              </a:ext>
            </a:extLst>
          </p:cNvPr>
          <p:cNvSpPr/>
          <p:nvPr/>
        </p:nvSpPr>
        <p:spPr>
          <a:xfrm>
            <a:off x="6512830" y="4603772"/>
            <a:ext cx="2494642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4F22B2-5518-4751-BC22-49D071083EEC}"/>
              </a:ext>
            </a:extLst>
          </p:cNvPr>
          <p:cNvSpPr txBox="1"/>
          <p:nvPr/>
        </p:nvSpPr>
        <p:spPr>
          <a:xfrm>
            <a:off x="9270323" y="3099985"/>
            <a:ext cx="2123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latin typeface="Montserrat" panose="00000500000000000000" pitchFamily="50" charset="0"/>
              </a:rPr>
              <a:t>190k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E020A1-6F4E-4431-A7EA-9B7014972CAC}"/>
              </a:ext>
            </a:extLst>
          </p:cNvPr>
          <p:cNvSpPr txBox="1"/>
          <p:nvPr/>
        </p:nvSpPr>
        <p:spPr>
          <a:xfrm>
            <a:off x="9503911" y="3948378"/>
            <a:ext cx="175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latin typeface="Montserrat" panose="00000500000000000000" pitchFamily="50" charset="0"/>
              </a:rPr>
              <a:t>Retweet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CACB4A-C311-4AF0-AB94-6D89C60EDB7E}"/>
              </a:ext>
            </a:extLst>
          </p:cNvPr>
          <p:cNvSpPr/>
          <p:nvPr/>
        </p:nvSpPr>
        <p:spPr>
          <a:xfrm>
            <a:off x="9132659" y="4603772"/>
            <a:ext cx="2494642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F2FABC-F485-48A5-94BE-D5F01313F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98443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F244087-D67D-4DDD-A0AD-96E5B64EB4C6}"/>
              </a:ext>
            </a:extLst>
          </p:cNvPr>
          <p:cNvSpPr/>
          <p:nvPr/>
        </p:nvSpPr>
        <p:spPr>
          <a:xfrm>
            <a:off x="10130971" y="4143377"/>
            <a:ext cx="2061029" cy="2743805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D6AC37-D274-4317-B851-DEEF99B9FAB3}"/>
              </a:ext>
            </a:extLst>
          </p:cNvPr>
          <p:cNvSpPr txBox="1"/>
          <p:nvPr/>
        </p:nvSpPr>
        <p:spPr>
          <a:xfrm>
            <a:off x="757917" y="1481220"/>
            <a:ext cx="3723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latin typeface="Montserrat" panose="00000500000000000000" pitchFamily="50" charset="0"/>
              </a:rPr>
              <a:t>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31DFE8-DB60-4D40-95BF-F93E0146577C}"/>
              </a:ext>
            </a:extLst>
          </p:cNvPr>
          <p:cNvSpPr txBox="1"/>
          <p:nvPr/>
        </p:nvSpPr>
        <p:spPr>
          <a:xfrm>
            <a:off x="786944" y="2329613"/>
            <a:ext cx="3694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>
                <a:latin typeface="Montserrat" panose="00000500000000000000" pitchFamily="50" charset="0"/>
              </a:rPr>
              <a:t>The First Half Of Year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C1074F-BB27-4CFE-A808-5FD210CE5B0A}"/>
              </a:ext>
            </a:extLst>
          </p:cNvPr>
          <p:cNvSpPr/>
          <p:nvPr/>
        </p:nvSpPr>
        <p:spPr>
          <a:xfrm>
            <a:off x="800100" y="3632414"/>
            <a:ext cx="4076700" cy="1440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C0C708-5173-4FDB-9BC1-00FDB05C8B0B}"/>
              </a:ext>
            </a:extLst>
          </p:cNvPr>
          <p:cNvGrpSpPr/>
          <p:nvPr/>
        </p:nvGrpSpPr>
        <p:grpSpPr>
          <a:xfrm>
            <a:off x="800100" y="5644479"/>
            <a:ext cx="1299040" cy="269915"/>
            <a:chOff x="6953579" y="5467824"/>
            <a:chExt cx="1299040" cy="269915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1DCB7697-8884-4608-B656-6D08C773F40A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5F304E-745F-4C30-BBE9-558C6F0D97FF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38BFA-D37A-4C79-9471-7D29317357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30217C-18F6-48FA-9157-BD89AA6ECE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47669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60D7B6-9EC1-442D-BD6B-7B533FC2E6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DFEB2BA-DB3A-4B4B-A7D5-9575C487BAA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7391400 w 12192000"/>
              <a:gd name="connsiteY1" fmla="*/ 0 h 6858000"/>
              <a:gd name="connsiteX2" fmla="*/ 7391400 w 12192000"/>
              <a:gd name="connsiteY2" fmla="*/ 1981200 h 6858000"/>
              <a:gd name="connsiteX3" fmla="*/ 10839450 w 12192000"/>
              <a:gd name="connsiteY3" fmla="*/ 1981200 h 6858000"/>
              <a:gd name="connsiteX4" fmla="*/ 1083945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10839450 w 12192000"/>
              <a:gd name="connsiteY7" fmla="*/ 6858000 h 6858000"/>
              <a:gd name="connsiteX8" fmla="*/ 10839450 w 12192000"/>
              <a:gd name="connsiteY8" fmla="*/ 5981700 h 6858000"/>
              <a:gd name="connsiteX9" fmla="*/ 7391400 w 12192000"/>
              <a:gd name="connsiteY9" fmla="*/ 5981700 h 6858000"/>
              <a:gd name="connsiteX10" fmla="*/ 7391400 w 12192000"/>
              <a:gd name="connsiteY10" fmla="*/ 6858000 h 6858000"/>
              <a:gd name="connsiteX11" fmla="*/ 0 w 12192000"/>
              <a:gd name="connsiteY11" fmla="*/ 6858000 h 6858000"/>
              <a:gd name="connsiteX12" fmla="*/ 0 w 12192000"/>
              <a:gd name="connsiteY12" fmla="*/ 0 h 6858000"/>
              <a:gd name="connsiteX13" fmla="*/ 7391400 w 12192000"/>
              <a:gd name="connsiteY13" fmla="*/ 2209800 h 6858000"/>
              <a:gd name="connsiteX14" fmla="*/ 7391400 w 12192000"/>
              <a:gd name="connsiteY14" fmla="*/ 5734050 h 6858000"/>
              <a:gd name="connsiteX15" fmla="*/ 10839450 w 12192000"/>
              <a:gd name="connsiteY15" fmla="*/ 5734050 h 6858000"/>
              <a:gd name="connsiteX16" fmla="*/ 10839450 w 12192000"/>
              <a:gd name="connsiteY16" fmla="*/ 2209800 h 6858000"/>
              <a:gd name="connsiteX17" fmla="*/ 7391400 w 12192000"/>
              <a:gd name="connsiteY17" fmla="*/ 22098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7391400" y="0"/>
                </a:lnTo>
                <a:lnTo>
                  <a:pt x="7391400" y="1981200"/>
                </a:lnTo>
                <a:lnTo>
                  <a:pt x="10839450" y="1981200"/>
                </a:lnTo>
                <a:lnTo>
                  <a:pt x="1083945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10839450" y="6858000"/>
                </a:lnTo>
                <a:lnTo>
                  <a:pt x="10839450" y="5981700"/>
                </a:lnTo>
                <a:lnTo>
                  <a:pt x="7391400" y="5981700"/>
                </a:lnTo>
                <a:lnTo>
                  <a:pt x="73914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7391400" y="2209800"/>
                </a:moveTo>
                <a:lnTo>
                  <a:pt x="7391400" y="5734050"/>
                </a:lnTo>
                <a:lnTo>
                  <a:pt x="10839450" y="5734050"/>
                </a:lnTo>
                <a:lnTo>
                  <a:pt x="10839450" y="2209800"/>
                </a:lnTo>
                <a:lnTo>
                  <a:pt x="7391400" y="220980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75000"/>
                </a:schemeClr>
              </a:gs>
              <a:gs pos="100000">
                <a:schemeClr val="accent2">
                  <a:alpha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C5248-5A5E-4BFB-8885-EBD31A89093E}"/>
              </a:ext>
            </a:extLst>
          </p:cNvPr>
          <p:cNvSpPr txBox="1"/>
          <p:nvPr/>
        </p:nvSpPr>
        <p:spPr>
          <a:xfrm>
            <a:off x="757917" y="1481220"/>
            <a:ext cx="3723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solidFill>
                  <a:schemeClr val="bg1"/>
                </a:solidFill>
                <a:latin typeface="Montserrat" panose="00000500000000000000" pitchFamily="50" charset="0"/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E84DC-910C-4C04-9659-365382E676C9}"/>
              </a:ext>
            </a:extLst>
          </p:cNvPr>
          <p:cNvSpPr txBox="1"/>
          <p:nvPr/>
        </p:nvSpPr>
        <p:spPr>
          <a:xfrm>
            <a:off x="786944" y="2329613"/>
            <a:ext cx="4452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>
                <a:solidFill>
                  <a:schemeClr val="bg1"/>
                </a:solidFill>
                <a:latin typeface="Montserrat" panose="00000500000000000000" pitchFamily="50" charset="0"/>
              </a:rPr>
              <a:t>The Second Half Of Year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8DDE04-EAB9-410B-AA94-853290488F7F}"/>
              </a:ext>
            </a:extLst>
          </p:cNvPr>
          <p:cNvSpPr/>
          <p:nvPr/>
        </p:nvSpPr>
        <p:spPr>
          <a:xfrm>
            <a:off x="786943" y="3570728"/>
            <a:ext cx="5468714" cy="116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solidFill>
                  <a:schemeClr val="bg1"/>
                </a:solidFill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0AC55E4-58E5-485F-BD3E-D0D515AEFF2E}"/>
              </a:ext>
            </a:extLst>
          </p:cNvPr>
          <p:cNvGrpSpPr/>
          <p:nvPr/>
        </p:nvGrpSpPr>
        <p:grpSpPr>
          <a:xfrm>
            <a:off x="786944" y="5502350"/>
            <a:ext cx="1312482" cy="276999"/>
            <a:chOff x="6953579" y="5467824"/>
            <a:chExt cx="1299040" cy="27699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04202AC-6150-40E4-B615-86977D7A7426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bg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197997-C22E-4F11-9A69-9CD2A53A0E8F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777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81138DA-4B3F-4906-A885-BB6A4870F7AF}"/>
              </a:ext>
            </a:extLst>
          </p:cNvPr>
          <p:cNvSpPr/>
          <p:nvPr/>
        </p:nvSpPr>
        <p:spPr>
          <a:xfrm>
            <a:off x="-370" y="1126822"/>
            <a:ext cx="12192370" cy="168894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0071F8-CC2C-4BD3-B1CA-87DD0803ABB3}"/>
              </a:ext>
            </a:extLst>
          </p:cNvPr>
          <p:cNvSpPr txBox="1"/>
          <p:nvPr/>
        </p:nvSpPr>
        <p:spPr>
          <a:xfrm>
            <a:off x="1018952" y="3738613"/>
            <a:ext cx="175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latin typeface="Montserrat" panose="00000500000000000000" pitchFamily="50" charset="0"/>
              </a:rPr>
              <a:t>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DF4BF1-D722-4A15-AD83-14CCC94D5B6F}"/>
              </a:ext>
            </a:extLst>
          </p:cNvPr>
          <p:cNvSpPr txBox="1"/>
          <p:nvPr/>
        </p:nvSpPr>
        <p:spPr>
          <a:xfrm>
            <a:off x="1018952" y="4587006"/>
            <a:ext cx="175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latin typeface="Montserrat" panose="00000500000000000000" pitchFamily="50" charset="0"/>
              </a:rPr>
              <a:t>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A5610A6-9DEA-414D-A9C8-6ECE1F2E7881}"/>
              </a:ext>
            </a:extLst>
          </p:cNvPr>
          <p:cNvSpPr/>
          <p:nvPr/>
        </p:nvSpPr>
        <p:spPr>
          <a:xfrm>
            <a:off x="675591" y="5242400"/>
            <a:ext cx="2494642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F6C1E0-8A61-46AF-A15B-D156E0E43911}"/>
              </a:ext>
            </a:extLst>
          </p:cNvPr>
          <p:cNvSpPr txBox="1"/>
          <p:nvPr/>
        </p:nvSpPr>
        <p:spPr>
          <a:xfrm>
            <a:off x="3869465" y="3738613"/>
            <a:ext cx="175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latin typeface="Montserrat" panose="00000500000000000000" pitchFamily="50" charset="0"/>
              </a:rPr>
              <a:t>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A06526-73CA-400A-95D0-6472B1A404BC}"/>
              </a:ext>
            </a:extLst>
          </p:cNvPr>
          <p:cNvSpPr txBox="1"/>
          <p:nvPr/>
        </p:nvSpPr>
        <p:spPr>
          <a:xfrm>
            <a:off x="3869465" y="4587006"/>
            <a:ext cx="175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latin typeface="Montserrat" panose="00000500000000000000" pitchFamily="50" charset="0"/>
              </a:rPr>
              <a:t>Title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F5D2F5-8FA6-47A7-8147-93147CBFF82C}"/>
              </a:ext>
            </a:extLst>
          </p:cNvPr>
          <p:cNvSpPr/>
          <p:nvPr/>
        </p:nvSpPr>
        <p:spPr>
          <a:xfrm>
            <a:off x="3498213" y="5242400"/>
            <a:ext cx="2494642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8523AC-41E3-491A-915E-6086BEA6735C}"/>
              </a:ext>
            </a:extLst>
          </p:cNvPr>
          <p:cNvSpPr txBox="1"/>
          <p:nvPr/>
        </p:nvSpPr>
        <p:spPr>
          <a:xfrm>
            <a:off x="6570627" y="3738613"/>
            <a:ext cx="175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latin typeface="Montserrat" panose="00000500000000000000" pitchFamily="50" charset="0"/>
              </a:rPr>
              <a:t>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7013C0-2C89-4188-A5FE-6D4C150B22CD}"/>
              </a:ext>
            </a:extLst>
          </p:cNvPr>
          <p:cNvSpPr txBox="1"/>
          <p:nvPr/>
        </p:nvSpPr>
        <p:spPr>
          <a:xfrm>
            <a:off x="6570627" y="4587006"/>
            <a:ext cx="175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latin typeface="Montserrat" panose="00000500000000000000" pitchFamily="50" charset="0"/>
              </a:rPr>
              <a:t>Title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924693-2CE4-4829-944E-CF0069DDEFC3}"/>
              </a:ext>
            </a:extLst>
          </p:cNvPr>
          <p:cNvSpPr/>
          <p:nvPr/>
        </p:nvSpPr>
        <p:spPr>
          <a:xfrm>
            <a:off x="6227266" y="5242400"/>
            <a:ext cx="2494642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190AAC-FE8B-4C11-9761-DF4FC9EA911E}"/>
              </a:ext>
            </a:extLst>
          </p:cNvPr>
          <p:cNvSpPr txBox="1"/>
          <p:nvPr/>
        </p:nvSpPr>
        <p:spPr>
          <a:xfrm>
            <a:off x="9421140" y="3738613"/>
            <a:ext cx="175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latin typeface="Montserrat" panose="00000500000000000000" pitchFamily="50" charset="0"/>
              </a:rPr>
              <a:t>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ABEA7C-F700-4A98-BF63-729ECF712884}"/>
              </a:ext>
            </a:extLst>
          </p:cNvPr>
          <p:cNvSpPr txBox="1"/>
          <p:nvPr/>
        </p:nvSpPr>
        <p:spPr>
          <a:xfrm>
            <a:off x="9421140" y="4587006"/>
            <a:ext cx="175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latin typeface="Montserrat" panose="00000500000000000000" pitchFamily="50" charset="0"/>
              </a:rPr>
              <a:t>Title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01564B6-658B-489C-BF85-71F0001EED54}"/>
              </a:ext>
            </a:extLst>
          </p:cNvPr>
          <p:cNvSpPr/>
          <p:nvPr/>
        </p:nvSpPr>
        <p:spPr>
          <a:xfrm>
            <a:off x="9049888" y="5242400"/>
            <a:ext cx="2494642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63CD2-65A1-4C2B-B61F-AADB15AF77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4F675FE-9772-4B4A-9D9A-275B92247B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B440758-2A40-4B6B-969F-9FBA9744B4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0DD50AF-57CD-4B78-92E8-8E220E8255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39769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A83677-CE40-4078-9681-8EC14BE63B6B}"/>
              </a:ext>
            </a:extLst>
          </p:cNvPr>
          <p:cNvSpPr/>
          <p:nvPr/>
        </p:nvSpPr>
        <p:spPr>
          <a:xfrm>
            <a:off x="-370" y="1489679"/>
            <a:ext cx="12192370" cy="168894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118748-3EAB-4FBB-B99A-1E092524CF43}"/>
              </a:ext>
            </a:extLst>
          </p:cNvPr>
          <p:cNvSpPr txBox="1"/>
          <p:nvPr/>
        </p:nvSpPr>
        <p:spPr>
          <a:xfrm>
            <a:off x="723900" y="1655391"/>
            <a:ext cx="3723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5400" dirty="0">
                <a:solidFill>
                  <a:schemeClr val="bg1"/>
                </a:solidFill>
                <a:latin typeface="Montserrat" panose="00000500000000000000" pitchFamily="50" charset="0"/>
              </a:rPr>
              <a:t>Our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81AA29-73A5-44E8-BFC9-A8B6706C456F}"/>
              </a:ext>
            </a:extLst>
          </p:cNvPr>
          <p:cNvSpPr txBox="1"/>
          <p:nvPr/>
        </p:nvSpPr>
        <p:spPr>
          <a:xfrm>
            <a:off x="752927" y="2402185"/>
            <a:ext cx="3694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>
                <a:solidFill>
                  <a:schemeClr val="bg1"/>
                </a:solidFill>
                <a:latin typeface="Montserrat" panose="00000500000000000000" pitchFamily="50" charset="0"/>
              </a:rPr>
              <a:t>Service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7033CF2-22ED-4C45-BD8C-6B0E2953D7F4}"/>
              </a:ext>
            </a:extLst>
          </p:cNvPr>
          <p:cNvSpPr/>
          <p:nvPr/>
        </p:nvSpPr>
        <p:spPr>
          <a:xfrm>
            <a:off x="800099" y="3632414"/>
            <a:ext cx="4800601" cy="1440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Lorem ipsum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dolor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sit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amet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consectetuer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adipiscing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elit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sed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diam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nonummy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nibh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euismod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tincidunt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laoreet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dolore magna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erat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volutpat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Ut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wisi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enim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ad minim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veniam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quis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nostrud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exerci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tation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ullamcorper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suscipit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lobortis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nisl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ut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aliquip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ex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ea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commodo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ID" sz="1200" dirty="0" err="1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consequat</a:t>
            </a:r>
            <a:r>
              <a:rPr lang="en-ID" sz="1200" dirty="0">
                <a:latin typeface="Lato "/>
                <a:ea typeface="Lato Black" panose="020F0502020204030203" pitchFamily="34" charset="0"/>
                <a:cs typeface="Lato Black" panose="020F0502020204030203" pitchFamily="34" charset="0"/>
              </a:rPr>
              <a:t>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1A7F3D-337F-45ED-841C-07AA46198861}"/>
              </a:ext>
            </a:extLst>
          </p:cNvPr>
          <p:cNvGrpSpPr/>
          <p:nvPr/>
        </p:nvGrpSpPr>
        <p:grpSpPr>
          <a:xfrm>
            <a:off x="843641" y="5441250"/>
            <a:ext cx="1299040" cy="276999"/>
            <a:chOff x="6953579" y="5467824"/>
            <a:chExt cx="1299040" cy="27699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0E97F88-E99E-48D6-8A5A-A931B0416C24}"/>
                </a:ext>
              </a:extLst>
            </p:cNvPr>
            <p:cNvSpPr/>
            <p:nvPr/>
          </p:nvSpPr>
          <p:spPr>
            <a:xfrm>
              <a:off x="6953579" y="5470419"/>
              <a:ext cx="1299040" cy="26732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10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D4C9163-82EA-4C6F-AB83-F378B6A16B07}"/>
                </a:ext>
              </a:extLst>
            </p:cNvPr>
            <p:cNvSpPr txBox="1"/>
            <p:nvPr/>
          </p:nvSpPr>
          <p:spPr>
            <a:xfrm>
              <a:off x="7028818" y="5467824"/>
              <a:ext cx="114856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Learn More</a:t>
              </a:r>
            </a:p>
          </p:txBody>
        </p:sp>
      </p:grp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9A72BF8-FC15-4379-B94D-75ED846AB8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605CEAC-E1EA-4114-88D0-149AF29607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65699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[WO] Original 17">
      <a:dk1>
        <a:srgbClr val="323232"/>
      </a:dk1>
      <a:lt1>
        <a:srgbClr val="F7F7F7"/>
      </a:lt1>
      <a:dk2>
        <a:srgbClr val="323232"/>
      </a:dk2>
      <a:lt2>
        <a:srgbClr val="F7F7F7"/>
      </a:lt2>
      <a:accent1>
        <a:srgbClr val="C68372"/>
      </a:accent1>
      <a:accent2>
        <a:srgbClr val="F8B195"/>
      </a:accent2>
      <a:accent3>
        <a:srgbClr val="F47181"/>
      </a:accent3>
      <a:accent4>
        <a:srgbClr val="BF6A7F"/>
      </a:accent4>
      <a:accent5>
        <a:srgbClr val="6B5C7D"/>
      </a:accent5>
      <a:accent6>
        <a:srgbClr val="365D7E"/>
      </a:accent6>
      <a:hlink>
        <a:srgbClr val="98989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9538</TotalTime>
  <Words>794</Words>
  <Application>Microsoft Office PowerPoint</Application>
  <PresentationFormat>Widescreen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Garamond</vt:lpstr>
      <vt:lpstr>Lato</vt:lpstr>
      <vt:lpstr>Lato </vt:lpstr>
      <vt:lpstr>Lato Black</vt:lpstr>
      <vt:lpstr>Lato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</dc:creator>
  <cp:lastModifiedBy>Asus</cp:lastModifiedBy>
  <cp:revision>65</cp:revision>
  <dcterms:created xsi:type="dcterms:W3CDTF">2018-07-20T17:30:09Z</dcterms:created>
  <dcterms:modified xsi:type="dcterms:W3CDTF">2018-08-12T09:27:53Z</dcterms:modified>
</cp:coreProperties>
</file>