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464" r:id="rId2"/>
    <p:sldId id="2323" r:id="rId3"/>
    <p:sldId id="2343" r:id="rId4"/>
    <p:sldId id="2420" r:id="rId5"/>
    <p:sldId id="2427" r:id="rId6"/>
    <p:sldId id="2401" r:id="rId7"/>
    <p:sldId id="2395" r:id="rId8"/>
    <p:sldId id="2422" r:id="rId9"/>
    <p:sldId id="2463" r:id="rId10"/>
    <p:sldId id="2429" r:id="rId11"/>
    <p:sldId id="2444" r:id="rId12"/>
    <p:sldId id="2421" r:id="rId13"/>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2452"/>
    <a:srgbClr val="E3E4E6"/>
    <a:srgbClr val="583F52"/>
    <a:srgbClr val="000C28"/>
    <a:srgbClr val="000820"/>
    <a:srgbClr val="001334"/>
    <a:srgbClr val="F52552"/>
    <a:srgbClr val="FFC737"/>
    <a:srgbClr val="D2D3D5"/>
    <a:srgbClr val="EC72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9" autoAdjust="0"/>
    <p:restoredTop sz="83516" autoAdjust="0"/>
  </p:normalViewPr>
  <p:slideViewPr>
    <p:cSldViewPr snapToGrid="0" snapToObjects="1">
      <p:cViewPr varScale="1">
        <p:scale>
          <a:sx n="50" d="100"/>
          <a:sy n="50" d="100"/>
        </p:scale>
        <p:origin x="768" y="176"/>
      </p:cViewPr>
      <p:guideLst>
        <p:guide orient="horz" pos="4320"/>
        <p:guide pos="7678"/>
      </p:guideLst>
    </p:cSldViewPr>
  </p:slideViewPr>
  <p:notesTextViewPr>
    <p:cViewPr>
      <p:scale>
        <a:sx n="100" d="100"/>
        <a:sy n="100" d="100"/>
      </p:scale>
      <p:origin x="0" y="0"/>
    </p:cViewPr>
  </p:notesTextViewPr>
  <p:sorterViewPr>
    <p:cViewPr>
      <p:scale>
        <a:sx n="52" d="100"/>
        <a:sy n="52"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10/4/18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83714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346499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46500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more minimal templates here: https://</a:t>
            </a:r>
            <a:r>
              <a:rPr lang="en-US" dirty="0" err="1"/>
              <a:t>crmrkt.com</a:t>
            </a:r>
            <a:r>
              <a:rPr lang="en-US" dirty="0"/>
              <a:t>/GK9Dwa</a:t>
            </a:r>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98047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8653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23827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426849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70122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63325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478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201256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Download more minimal templates here: https://</a:t>
            </a:r>
            <a:r>
              <a:rPr lang="en-US" dirty="0" err="1"/>
              <a:t>crmrkt.com</a:t>
            </a:r>
            <a:r>
              <a:rPr lang="en-US" dirty="0"/>
              <a:t>/GK9Dwa</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35149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36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0" name="Picture Placeholder 13"/>
          <p:cNvSpPr>
            <a:spLocks noGrp="1"/>
          </p:cNvSpPr>
          <p:nvPr>
            <p:ph type="pic" sz="quarter" idx="20"/>
          </p:nvPr>
        </p:nvSpPr>
        <p:spPr>
          <a:xfrm>
            <a:off x="15790412" y="4036740"/>
            <a:ext cx="4136597" cy="7828154"/>
          </a:xfrm>
          <a:prstGeom prst="rect">
            <a:avLst/>
          </a:prstGeom>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1" name="Picture Placeholder 13"/>
          <p:cNvSpPr>
            <a:spLocks noGrp="1"/>
          </p:cNvSpPr>
          <p:nvPr>
            <p:ph type="pic" sz="quarter" idx="21"/>
          </p:nvPr>
        </p:nvSpPr>
        <p:spPr>
          <a:xfrm>
            <a:off x="20256392" y="4036740"/>
            <a:ext cx="4136597" cy="7828154"/>
          </a:xfrm>
          <a:prstGeom prst="rect">
            <a:avLst/>
          </a:prstGeom>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Picture Placeholder 13"/>
          <p:cNvSpPr>
            <a:spLocks noGrp="1"/>
          </p:cNvSpPr>
          <p:nvPr>
            <p:ph type="pic" sz="quarter" idx="22"/>
          </p:nvPr>
        </p:nvSpPr>
        <p:spPr>
          <a:xfrm>
            <a:off x="11319509" y="4036740"/>
            <a:ext cx="4136597" cy="7828154"/>
          </a:xfrm>
          <a:prstGeom prst="rect">
            <a:avLst/>
          </a:prstGeom>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7479536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sp>
        <p:nvSpPr>
          <p:cNvPr id="8" name="Picture Placeholder 13"/>
          <p:cNvSpPr>
            <a:spLocks noGrp="1"/>
          </p:cNvSpPr>
          <p:nvPr>
            <p:ph type="pic" sz="quarter" idx="16"/>
          </p:nvPr>
        </p:nvSpPr>
        <p:spPr>
          <a:xfrm>
            <a:off x="0" y="6623824"/>
            <a:ext cx="12188825" cy="7092176"/>
          </a:xfrm>
          <a:prstGeom prst="rect">
            <a:avLst/>
          </a:prstGeom>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6" name="Picture Placeholder 13"/>
          <p:cNvSpPr>
            <a:spLocks noGrp="1"/>
          </p:cNvSpPr>
          <p:nvPr>
            <p:ph type="pic" sz="quarter" idx="17"/>
          </p:nvPr>
        </p:nvSpPr>
        <p:spPr>
          <a:xfrm>
            <a:off x="12188825" y="6623824"/>
            <a:ext cx="12188825" cy="7092176"/>
          </a:xfrm>
          <a:prstGeom prst="rect">
            <a:avLst/>
          </a:prstGeom>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706059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5" name="Picture Placeholder 8"/>
          <p:cNvSpPr>
            <a:spLocks noGrp="1"/>
          </p:cNvSpPr>
          <p:nvPr>
            <p:ph type="pic" sz="quarter" idx="18"/>
          </p:nvPr>
        </p:nvSpPr>
        <p:spPr>
          <a:xfrm>
            <a:off x="10372479" y="4043359"/>
            <a:ext cx="3665318" cy="3665318"/>
          </a:xfrm>
          <a:prstGeom prst="ellipse">
            <a:avLst/>
          </a:prstGeom>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27971878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ortfolio 2 Images">
    <p:spTree>
      <p:nvGrpSpPr>
        <p:cNvPr id="1" name=""/>
        <p:cNvGrpSpPr/>
        <p:nvPr/>
      </p:nvGrpSpPr>
      <p:grpSpPr>
        <a:xfrm>
          <a:off x="0" y="0"/>
          <a:ext cx="0" cy="0"/>
          <a:chOff x="0" y="0"/>
          <a:chExt cx="0" cy="0"/>
        </a:xfrm>
      </p:grpSpPr>
      <p:sp>
        <p:nvSpPr>
          <p:cNvPr id="7" name="Picture Placeholder 13"/>
          <p:cNvSpPr>
            <a:spLocks noGrp="1"/>
          </p:cNvSpPr>
          <p:nvPr>
            <p:ph type="pic" sz="quarter" idx="24"/>
          </p:nvPr>
        </p:nvSpPr>
        <p:spPr>
          <a:xfrm>
            <a:off x="12497024" y="3330648"/>
            <a:ext cx="9119339" cy="6249934"/>
          </a:xfrm>
          <a:prstGeom prst="rect">
            <a:avLst/>
          </a:prstGeom>
          <a:effectLst/>
        </p:spPr>
        <p:txBody>
          <a:bodyPr>
            <a:normAutofit/>
          </a:bodyPr>
          <a:lstStyle>
            <a:lvl1pPr marL="0" indent="0">
              <a:buNone/>
              <a:defRPr sz="4200">
                <a:ln>
                  <a:noFill/>
                </a:ln>
                <a:solidFill>
                  <a:schemeClr val="bg1">
                    <a:lumMod val="85000"/>
                  </a:schemeClr>
                </a:solidFill>
              </a:defRPr>
            </a:lvl1pPr>
          </a:lstStyle>
          <a:p>
            <a:endParaRPr lang="en-US" dirty="0"/>
          </a:p>
        </p:txBody>
      </p:sp>
      <p:sp>
        <p:nvSpPr>
          <p:cNvPr id="8" name="Picture Placeholder 13"/>
          <p:cNvSpPr>
            <a:spLocks noGrp="1"/>
          </p:cNvSpPr>
          <p:nvPr>
            <p:ph type="pic" sz="quarter" idx="25"/>
          </p:nvPr>
        </p:nvSpPr>
        <p:spPr>
          <a:xfrm>
            <a:off x="2844424" y="3330648"/>
            <a:ext cx="9119339" cy="6249934"/>
          </a:xfrm>
          <a:prstGeom prst="rect">
            <a:avLst/>
          </a:prstGeo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6584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Picture">
    <p:spTree>
      <p:nvGrpSpPr>
        <p:cNvPr id="1" name=""/>
        <p:cNvGrpSpPr/>
        <p:nvPr/>
      </p:nvGrpSpPr>
      <p:grpSpPr>
        <a:xfrm>
          <a:off x="0" y="0"/>
          <a:ext cx="0" cy="0"/>
          <a:chOff x="0" y="0"/>
          <a:chExt cx="0" cy="0"/>
        </a:xfrm>
      </p:grpSpPr>
      <p:sp>
        <p:nvSpPr>
          <p:cNvPr id="3" name="Rectangle 2"/>
          <p:cNvSpPr/>
          <p:nvPr userDrawn="1"/>
        </p:nvSpPr>
        <p:spPr>
          <a:xfrm>
            <a:off x="11285034" y="579864"/>
            <a:ext cx="1895707"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3"/>
          <p:cNvSpPr>
            <a:spLocks noGrp="1"/>
          </p:cNvSpPr>
          <p:nvPr>
            <p:ph type="pic" sz="quarter" idx="13"/>
          </p:nvPr>
        </p:nvSpPr>
        <p:spPr>
          <a:xfrm>
            <a:off x="12178216" y="0"/>
            <a:ext cx="12199434" cy="1371600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67648156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Oval 13"/>
          <p:cNvSpPr/>
          <p:nvPr userDrawn="1"/>
        </p:nvSpPr>
        <p:spPr>
          <a:xfrm rot="5400000">
            <a:off x="22455818" y="535452"/>
            <a:ext cx="658368" cy="6583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22425294" y="596900"/>
            <a:ext cx="877410" cy="553961"/>
          </a:xfrm>
          <a:prstGeom prst="rect">
            <a:avLst/>
          </a:prstGeom>
          <a:noFill/>
        </p:spPr>
        <p:txBody>
          <a:bodyPr wrap="none" lIns="182843" tIns="91422" rIns="182843" bIns="91422" rtlCol="0">
            <a:spAutoFit/>
          </a:bodyPr>
          <a:lstStyle/>
          <a:p>
            <a:pPr algn="ctr"/>
            <a:fld id="{260E2A6B-A809-4840-BF14-8648BC0BDF87}" type="slidenum">
              <a:rPr lang="id-ID" sz="2400" b="1" i="0" smtClean="0">
                <a:solidFill>
                  <a:schemeClr val="bg1"/>
                </a:solidFill>
                <a:latin typeface="Lato" charset="0"/>
                <a:ea typeface="Lato" charset="0"/>
                <a:cs typeface="Lato" charset="0"/>
              </a:rPr>
              <a:pPr algn="ctr"/>
              <a:t>‹#›</a:t>
            </a:fld>
            <a:r>
              <a:rPr lang="id-ID" sz="2400" b="1" i="0" dirty="0">
                <a:solidFill>
                  <a:schemeClr val="tx2"/>
                </a:solidFill>
                <a:latin typeface="Lato" charset="0"/>
                <a:ea typeface="Lato" charset="0"/>
                <a:cs typeface="Lato" charset="0"/>
              </a:rPr>
              <a:t>  </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4" r:id="rId1"/>
    <p:sldLayoutId id="2147484041" r:id="rId2"/>
    <p:sldLayoutId id="2147484034" r:id="rId3"/>
    <p:sldLayoutId id="2147484043" r:id="rId4"/>
    <p:sldLayoutId id="2147484044" r:id="rId5"/>
    <p:sldLayoutId id="2147484045" r:id="rId6"/>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crmrkt.com/GK9Dwa"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s://crmrkt.com/GK9Dwa"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848DBD50-D29C-154E-BC7C-F3512DC27413}"/>
              </a:ext>
            </a:extLst>
          </p:cNvPr>
          <p:cNvSpPr/>
          <p:nvPr/>
        </p:nvSpPr>
        <p:spPr>
          <a:xfrm flipV="1">
            <a:off x="11996648" y="5468527"/>
            <a:ext cx="1611789" cy="1389473"/>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cxnSpLocks/>
          </p:cNvCxnSpPr>
          <p:nvPr/>
        </p:nvCxnSpPr>
        <p:spPr>
          <a:xfrm>
            <a:off x="7531366" y="8766764"/>
            <a:ext cx="9398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245586" y="4937536"/>
            <a:ext cx="5886547" cy="2400657"/>
          </a:xfrm>
          <a:prstGeom prst="rect">
            <a:avLst/>
          </a:prstGeom>
          <a:noFill/>
        </p:spPr>
        <p:txBody>
          <a:bodyPr wrap="none" rtlCol="0">
            <a:spAutoFit/>
          </a:bodyPr>
          <a:lstStyle/>
          <a:p>
            <a:pPr algn="ctr"/>
            <a:r>
              <a:rPr lang="en-US" sz="15000" b="1" spc="800" dirty="0">
                <a:solidFill>
                  <a:schemeClr val="tx2"/>
                </a:solidFill>
                <a:latin typeface="Lato Black" charset="0"/>
                <a:ea typeface="Lato Black" charset="0"/>
                <a:cs typeface="Lato Black" charset="0"/>
              </a:rPr>
              <a:t>HEXA</a:t>
            </a:r>
          </a:p>
        </p:txBody>
      </p:sp>
      <p:cxnSp>
        <p:nvCxnSpPr>
          <p:cNvPr id="17" name="Straight Connector 16">
            <a:extLst>
              <a:ext uri="{FF2B5EF4-FFF2-40B4-BE49-F238E27FC236}">
                <a16:creationId xmlns:a16="http://schemas.microsoft.com/office/drawing/2014/main" id="{57E868CD-3022-7541-B0B9-7FF9CAF7A4E1}"/>
              </a:ext>
            </a:extLst>
          </p:cNvPr>
          <p:cNvCxnSpPr>
            <a:cxnSpLocks/>
          </p:cNvCxnSpPr>
          <p:nvPr/>
        </p:nvCxnSpPr>
        <p:spPr>
          <a:xfrm>
            <a:off x="7531366" y="4067764"/>
            <a:ext cx="9398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B1BD23F-49AB-CA49-A064-42DF2BB2669A}"/>
              </a:ext>
            </a:extLst>
          </p:cNvPr>
          <p:cNvSpPr txBox="1"/>
          <p:nvPr/>
        </p:nvSpPr>
        <p:spPr>
          <a:xfrm>
            <a:off x="9134142" y="7338193"/>
            <a:ext cx="6109365" cy="461665"/>
          </a:xfrm>
          <a:prstGeom prst="rect">
            <a:avLst/>
          </a:prstGeom>
          <a:noFill/>
        </p:spPr>
        <p:txBody>
          <a:bodyPr wrap="none" rtlCol="0" anchor="ctr" anchorCtr="0">
            <a:spAutoFit/>
          </a:bodyPr>
          <a:lstStyle/>
          <a:p>
            <a:pPr algn="ctr"/>
            <a:r>
              <a:rPr lang="en-US" sz="2400" b="1" spc="600" dirty="0">
                <a:solidFill>
                  <a:schemeClr val="bg1">
                    <a:lumMod val="85000"/>
                  </a:schemeClr>
                </a:solidFill>
                <a:latin typeface="Poppins SemiBold" charset="0"/>
                <a:ea typeface="Poppins SemiBold" charset="0"/>
                <a:cs typeface="Poppins SemiBold" charset="0"/>
              </a:rPr>
              <a:t>MINIMALIST PRESENTATION </a:t>
            </a:r>
          </a:p>
        </p:txBody>
      </p:sp>
    </p:spTree>
    <p:extLst>
      <p:ext uri="{BB962C8B-B14F-4D97-AF65-F5344CB8AC3E}">
        <p14:creationId xmlns:p14="http://schemas.microsoft.com/office/powerpoint/2010/main" val="3963181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ubtitle 2"/>
          <p:cNvSpPr txBox="1">
            <a:spLocks/>
          </p:cNvSpPr>
          <p:nvPr/>
        </p:nvSpPr>
        <p:spPr>
          <a:xfrm>
            <a:off x="1396304" y="9651428"/>
            <a:ext cx="4226535" cy="17584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a:t>
            </a:r>
          </a:p>
        </p:txBody>
      </p:sp>
      <p:sp>
        <p:nvSpPr>
          <p:cNvPr id="45" name="TextBox 44"/>
          <p:cNvSpPr txBox="1"/>
          <p:nvPr/>
        </p:nvSpPr>
        <p:spPr>
          <a:xfrm>
            <a:off x="1513874" y="9031526"/>
            <a:ext cx="2342308" cy="553998"/>
          </a:xfrm>
          <a:prstGeom prst="rect">
            <a:avLst/>
          </a:prstGeom>
          <a:noFill/>
        </p:spPr>
        <p:txBody>
          <a:bodyPr wrap="none" rtlCol="0" anchor="ctr" anchorCtr="0">
            <a:spAutoFit/>
          </a:bodyPr>
          <a:lstStyle/>
          <a:p>
            <a:r>
              <a:rPr lang="en-US" sz="3000" b="1" dirty="0">
                <a:solidFill>
                  <a:schemeClr val="tx2"/>
                </a:solidFill>
                <a:latin typeface="Poppins SemiBold" charset="0"/>
                <a:ea typeface="Poppins SemiBold" charset="0"/>
                <a:cs typeface="Poppins SemiBold" charset="0"/>
              </a:rPr>
              <a:t>FEATURE 01</a:t>
            </a:r>
          </a:p>
        </p:txBody>
      </p:sp>
      <p:sp>
        <p:nvSpPr>
          <p:cNvPr id="46" name="Subtitle 2"/>
          <p:cNvSpPr txBox="1">
            <a:spLocks/>
          </p:cNvSpPr>
          <p:nvPr/>
        </p:nvSpPr>
        <p:spPr>
          <a:xfrm>
            <a:off x="7170011" y="9651428"/>
            <a:ext cx="4226535" cy="17584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a:t>
            </a:r>
          </a:p>
        </p:txBody>
      </p:sp>
      <p:sp>
        <p:nvSpPr>
          <p:cNvPr id="47" name="TextBox 46"/>
          <p:cNvSpPr txBox="1"/>
          <p:nvPr/>
        </p:nvSpPr>
        <p:spPr>
          <a:xfrm>
            <a:off x="7287581" y="9031526"/>
            <a:ext cx="2416046" cy="553998"/>
          </a:xfrm>
          <a:prstGeom prst="rect">
            <a:avLst/>
          </a:prstGeom>
          <a:noFill/>
        </p:spPr>
        <p:txBody>
          <a:bodyPr wrap="none" rtlCol="0" anchor="ctr" anchorCtr="0">
            <a:spAutoFit/>
          </a:bodyPr>
          <a:lstStyle/>
          <a:p>
            <a:r>
              <a:rPr lang="en-US" sz="3000" b="1" dirty="0">
                <a:solidFill>
                  <a:schemeClr val="tx2"/>
                </a:solidFill>
                <a:latin typeface="Poppins SemiBold" charset="0"/>
                <a:ea typeface="Poppins SemiBold" charset="0"/>
                <a:cs typeface="Poppins SemiBold" charset="0"/>
              </a:rPr>
              <a:t>FEATURE 02</a:t>
            </a:r>
          </a:p>
        </p:txBody>
      </p:sp>
      <p:sp>
        <p:nvSpPr>
          <p:cNvPr id="48" name="Subtitle 2"/>
          <p:cNvSpPr txBox="1">
            <a:spLocks/>
          </p:cNvSpPr>
          <p:nvPr/>
        </p:nvSpPr>
        <p:spPr>
          <a:xfrm>
            <a:off x="1396303" y="5436268"/>
            <a:ext cx="10000243" cy="2271458"/>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we are companies often specify a typeface, or even a set of fonts when selecting a typeface for body text, your primary concern should be readability don’t concern yourself.</a:t>
            </a:r>
          </a:p>
        </p:txBody>
      </p:sp>
      <p:sp>
        <p:nvSpPr>
          <p:cNvPr id="49" name="TextBox 48"/>
          <p:cNvSpPr txBox="1"/>
          <p:nvPr/>
        </p:nvSpPr>
        <p:spPr>
          <a:xfrm>
            <a:off x="1513874" y="4816366"/>
            <a:ext cx="2031325" cy="553998"/>
          </a:xfrm>
          <a:prstGeom prst="rect">
            <a:avLst/>
          </a:prstGeom>
          <a:noFill/>
        </p:spPr>
        <p:txBody>
          <a:bodyPr wrap="none" rtlCol="0" anchor="ctr" anchorCtr="0">
            <a:spAutoFit/>
          </a:bodyPr>
          <a:lstStyle/>
          <a:p>
            <a:r>
              <a:rPr lang="en-US" sz="3000" b="1" dirty="0">
                <a:solidFill>
                  <a:schemeClr val="tx2"/>
                </a:solidFill>
                <a:latin typeface="Poppins SemiBold" charset="0"/>
                <a:ea typeface="Poppins SemiBold" charset="0"/>
                <a:cs typeface="Poppins SemiBold" charset="0"/>
              </a:rPr>
              <a:t>ANALYSIS</a:t>
            </a:r>
          </a:p>
        </p:txBody>
      </p:sp>
      <p:pic>
        <p:nvPicPr>
          <p:cNvPr id="6" name="Picture Placeholder 5">
            <a:extLst>
              <a:ext uri="{FF2B5EF4-FFF2-40B4-BE49-F238E27FC236}">
                <a16:creationId xmlns:a16="http://schemas.microsoft.com/office/drawing/2014/main" id="{F4532CFF-2201-9644-A87A-FB54D76FC231}"/>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DBF4BB16-066B-004E-AA33-BEE4B3168A60}"/>
              </a:ext>
            </a:extLst>
          </p:cNvPr>
          <p:cNvSpPr txBox="1"/>
          <p:nvPr/>
        </p:nvSpPr>
        <p:spPr>
          <a:xfrm>
            <a:off x="1513874" y="1313270"/>
            <a:ext cx="6277681" cy="1938992"/>
          </a:xfrm>
          <a:prstGeom prst="rect">
            <a:avLst/>
          </a:prstGeom>
          <a:noFill/>
        </p:spPr>
        <p:txBody>
          <a:bodyPr wrap="none" rtlCol="0">
            <a:spAutoFit/>
          </a:bodyPr>
          <a:lstStyle/>
          <a:p>
            <a:pPr>
              <a:lnSpc>
                <a:spcPts val="7200"/>
              </a:lnSpc>
            </a:pPr>
            <a:r>
              <a:rPr lang="en-US" sz="7000" b="1" spc="800" dirty="0">
                <a:solidFill>
                  <a:schemeClr val="tx2"/>
                </a:solidFill>
                <a:latin typeface="Lato Black" charset="0"/>
                <a:ea typeface="Lato Black" charset="0"/>
                <a:cs typeface="Lato Black" charset="0"/>
              </a:rPr>
              <a:t>Half Picture</a:t>
            </a:r>
          </a:p>
          <a:p>
            <a:pPr>
              <a:lnSpc>
                <a:spcPts val="7200"/>
              </a:lnSpc>
            </a:pPr>
            <a:r>
              <a:rPr lang="en-US" sz="7000" b="1" spc="800" dirty="0">
                <a:solidFill>
                  <a:schemeClr val="tx2"/>
                </a:solidFill>
                <a:latin typeface="Lato Black" charset="0"/>
                <a:ea typeface="Lato Black" charset="0"/>
                <a:cs typeface="Lato Black" charset="0"/>
              </a:rPr>
              <a:t>Left Layout</a:t>
            </a:r>
          </a:p>
        </p:txBody>
      </p:sp>
    </p:spTree>
    <p:extLst>
      <p:ext uri="{BB962C8B-B14F-4D97-AF65-F5344CB8AC3E}">
        <p14:creationId xmlns:p14="http://schemas.microsoft.com/office/powerpoint/2010/main" val="3375800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3367668" y="3838220"/>
            <a:ext cx="17642314" cy="8727346"/>
            <a:chOff x="3843499" y="3719582"/>
            <a:chExt cx="16665619" cy="8244192"/>
          </a:xfrm>
        </p:grpSpPr>
        <p:sp>
          <p:nvSpPr>
            <p:cNvPr id="86"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87"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88"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89"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0"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1"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2"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3"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4"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5"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6"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7"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8"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99"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0"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1"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2"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3"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4"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5"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6"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7"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8"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09"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0"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1"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2"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3"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grpSp>
          <p:nvGrpSpPr>
            <p:cNvPr id="114" name="Group 113"/>
            <p:cNvGrpSpPr/>
            <p:nvPr/>
          </p:nvGrpSpPr>
          <p:grpSpPr>
            <a:xfrm>
              <a:off x="17709756" y="6761778"/>
              <a:ext cx="697449" cy="662593"/>
              <a:chOff x="5961121" y="2686387"/>
              <a:chExt cx="288233" cy="273757"/>
            </a:xfrm>
            <a:solidFill>
              <a:schemeClr val="bg1">
                <a:lumMod val="75000"/>
              </a:schemeClr>
            </a:solidFill>
          </p:grpSpPr>
          <p:sp>
            <p:nvSpPr>
              <p:cNvPr id="479"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80"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grpSp>
        <p:sp>
          <p:nvSpPr>
            <p:cNvPr id="115"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6"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7"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8"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19"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0"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1"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2"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3"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4"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5"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6"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7"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8"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29"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0"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1"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2"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3"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4"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5"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6"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7"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8"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39"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0"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1"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2"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3"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4"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5"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6"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7"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8"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49"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0"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1"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2"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3"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4"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5"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6"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7"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8"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59"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0"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1"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2"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3"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4"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5"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6"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7"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8"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69"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0"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1"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2"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3"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4"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5"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6"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7"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8"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79"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0"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1"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2"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3"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4"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5"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6"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7"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8"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89"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0"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1"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2"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3"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4"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5"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6"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7"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8"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199"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0"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1"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2"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3"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4"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5"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6"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7"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8"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09"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0"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1"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2"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3"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4"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5"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6"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7"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8"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19"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0"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1"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2"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3"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4"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5"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6"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7"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8"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29"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0"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1"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2"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3"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4"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5"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6"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7"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8"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39"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0"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1"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2"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3"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4"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5"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6"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7"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8"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49"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0"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1"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2"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3"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4"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5"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6"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7"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8"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59"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0"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1"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2"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3"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4"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5"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6"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7"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8"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69"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0"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1"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2"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3"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4"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5"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6"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7"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8"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79"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0"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1"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2"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3"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4"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5"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6"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7"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8"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89"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0"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1"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2"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3"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4"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5" name="Rectangle 613"/>
            <p:cNvSpPr>
              <a:spLocks noChangeArrowheads="1"/>
            </p:cNvSpPr>
            <p:nvPr/>
          </p:nvSpPr>
          <p:spPr bwMode="auto">
            <a:xfrm>
              <a:off x="12451788" y="5197675"/>
              <a:ext cx="3187" cy="3188"/>
            </a:xfrm>
            <a:prstGeom prst="rect">
              <a:avLst/>
            </a:pr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6"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7"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8"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299"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0"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1"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2"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3"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4"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5"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6"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7"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8"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09"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0"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accent2"/>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1"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2"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3"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4"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5"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6"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7"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8"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19"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0"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1"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2"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3"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4"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accent3"/>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5"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6"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7"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8"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29"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0"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1"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2"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3"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4"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5"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6"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7"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8"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39"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0"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1"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2"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3"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4"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5"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6"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7"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8"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49"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0"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1"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2"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3"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4"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5"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6"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7"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8"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59"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0"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1"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2"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3"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4"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5"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6"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7"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8"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69"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0"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1"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2"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3"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4"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5"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6"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7"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8"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79"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0"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1"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2"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3"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4"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5"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6"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7"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8"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89"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0"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1"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2"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3"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4"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5"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6"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7"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8"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399"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0"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1"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2"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accent2"/>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3"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4"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5"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6"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7"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8"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09"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0"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1"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2"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3"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4"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5"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6"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7"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8"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19"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0"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1"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2"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3"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4"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5"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6"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7"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8"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29"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0"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1"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2"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3"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4"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5"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6"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7"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8"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39"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0"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1"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2"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3"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4"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5"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6"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7"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8"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49"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0"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1"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2"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3"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4"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5"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6"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7"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8"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59"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0"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1"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2"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3"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4"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5"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6"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7"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8"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69"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0"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1"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2"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3"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4"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5"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6"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7"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sp>
          <p:nvSpPr>
            <p:cNvPr id="478"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Poppins Light" charset="0"/>
              </a:endParaRPr>
            </a:p>
          </p:txBody>
        </p:sp>
      </p:grpSp>
      <p:cxnSp>
        <p:nvCxnSpPr>
          <p:cNvPr id="481" name="Straight Connector 480"/>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3" name="TextBox 482">
            <a:extLst>
              <a:ext uri="{FF2B5EF4-FFF2-40B4-BE49-F238E27FC236}">
                <a16:creationId xmlns:a16="http://schemas.microsoft.com/office/drawing/2014/main" id="{02B3AEEF-9F55-D441-8AA0-88687DBAF04A}"/>
              </a:ext>
            </a:extLst>
          </p:cNvPr>
          <p:cNvSpPr txBox="1"/>
          <p:nvPr/>
        </p:nvSpPr>
        <p:spPr>
          <a:xfrm>
            <a:off x="9324936" y="1160870"/>
            <a:ext cx="5727851"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World Map</a:t>
            </a:r>
          </a:p>
        </p:txBody>
      </p:sp>
    </p:spTree>
    <p:extLst>
      <p:ext uri="{BB962C8B-B14F-4D97-AF65-F5344CB8AC3E}">
        <p14:creationId xmlns:p14="http://schemas.microsoft.com/office/powerpoint/2010/main" val="36242347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918848" y="605699"/>
            <a:ext cx="10591800" cy="1938992"/>
          </a:xfrm>
          <a:prstGeom prst="rect">
            <a:avLst/>
          </a:prstGeom>
          <a:noFill/>
        </p:spPr>
        <p:txBody>
          <a:bodyPr wrap="square" rtlCol="0">
            <a:spAutoFit/>
          </a:bodyPr>
          <a:lstStyle/>
          <a:p>
            <a:pPr algn="ctr"/>
            <a:r>
              <a:rPr lang="en-US" sz="6000" b="1" spc="600" dirty="0">
                <a:solidFill>
                  <a:schemeClr val="tx2"/>
                </a:solidFill>
                <a:latin typeface="Playfair Display SC" charset="0"/>
                <a:ea typeface="Playfair Display SC" charset="0"/>
                <a:cs typeface="Playfair Display SC" charset="0"/>
              </a:rPr>
              <a:t>BEST SELLER BUNDLE</a:t>
            </a:r>
          </a:p>
          <a:p>
            <a:pPr algn="ctr"/>
            <a:r>
              <a:rPr lang="en-US" sz="6000" b="1" spc="600" dirty="0">
                <a:solidFill>
                  <a:schemeClr val="tx2"/>
                </a:solidFill>
                <a:latin typeface="Playfair Display SC" charset="0"/>
                <a:ea typeface="Playfair Display SC" charset="0"/>
                <a:cs typeface="Playfair Display SC" charset="0"/>
              </a:rPr>
              <a:t>10 MINIMAL</a:t>
            </a:r>
          </a:p>
        </p:txBody>
      </p:sp>
      <p:sp>
        <p:nvSpPr>
          <p:cNvPr id="40" name="TextBox 39"/>
          <p:cNvSpPr txBox="1"/>
          <p:nvPr/>
        </p:nvSpPr>
        <p:spPr>
          <a:xfrm>
            <a:off x="9374173" y="2629617"/>
            <a:ext cx="5631603" cy="507831"/>
          </a:xfrm>
          <a:prstGeom prst="rect">
            <a:avLst/>
          </a:prstGeom>
          <a:noFill/>
        </p:spPr>
        <p:txBody>
          <a:bodyPr wrap="square" rtlCol="0">
            <a:spAutoFit/>
          </a:bodyPr>
          <a:lstStyle/>
          <a:p>
            <a:pPr algn="ctr">
              <a:lnSpc>
                <a:spcPct val="150000"/>
              </a:lnSpc>
            </a:pPr>
            <a:r>
              <a:rPr lang="en-US" sz="1800" b="1" spc="600" dirty="0">
                <a:solidFill>
                  <a:schemeClr val="accent2"/>
                </a:solidFill>
                <a:latin typeface="Montserrat Semi" charset="0"/>
                <a:ea typeface="Montserrat Semi" charset="0"/>
                <a:cs typeface="Montserrat Semi" charset="0"/>
              </a:rPr>
              <a:t>PRESENTATIONS</a:t>
            </a:r>
          </a:p>
        </p:txBody>
      </p:sp>
      <p:sp>
        <p:nvSpPr>
          <p:cNvPr id="8" name="Rounded Rectangle 7">
            <a:hlinkClick r:id="rId3"/>
          </p:cNvPr>
          <p:cNvSpPr/>
          <p:nvPr/>
        </p:nvSpPr>
        <p:spPr>
          <a:xfrm>
            <a:off x="10066108" y="10877345"/>
            <a:ext cx="4297282" cy="9766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hlinkClick r:id="rId3"/>
          </p:cNvPr>
          <p:cNvSpPr txBox="1"/>
          <p:nvPr/>
        </p:nvSpPr>
        <p:spPr>
          <a:xfrm>
            <a:off x="9398947" y="11047973"/>
            <a:ext cx="5631603" cy="583814"/>
          </a:xfrm>
          <a:prstGeom prst="rect">
            <a:avLst/>
          </a:prstGeom>
          <a:noFill/>
        </p:spPr>
        <p:txBody>
          <a:bodyPr wrap="square" rtlCol="0">
            <a:spAutoFit/>
          </a:bodyPr>
          <a:lstStyle/>
          <a:p>
            <a:pPr algn="ctr">
              <a:lnSpc>
                <a:spcPct val="150000"/>
              </a:lnSpc>
            </a:pPr>
            <a:r>
              <a:rPr lang="en-US" sz="2400" b="1" spc="600" dirty="0">
                <a:solidFill>
                  <a:schemeClr val="bg1"/>
                </a:solidFill>
                <a:latin typeface="Montserrat Semi" charset="0"/>
                <a:ea typeface="Montserrat Semi" charset="0"/>
                <a:cs typeface="Montserrat Semi" charset="0"/>
                <a:hlinkClick r:id="rId3"/>
              </a:rPr>
              <a:t>DOWNLOAD</a:t>
            </a:r>
            <a:endParaRPr lang="en-US" sz="2400" b="1" spc="600" dirty="0">
              <a:solidFill>
                <a:schemeClr val="bg1"/>
              </a:solidFill>
              <a:latin typeface="Montserrat Semi" charset="0"/>
              <a:ea typeface="Montserrat Semi" charset="0"/>
              <a:cs typeface="Montserrat Semi" charset="0"/>
            </a:endParaRPr>
          </a:p>
        </p:txBody>
      </p:sp>
      <p:pic>
        <p:nvPicPr>
          <p:cNvPr id="10" name="Picture 9">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38396" y="3496852"/>
            <a:ext cx="10100858" cy="6722296"/>
          </a:xfrm>
          <a:prstGeom prst="rect">
            <a:avLst/>
          </a:prstGeom>
        </p:spPr>
      </p:pic>
      <p:sp>
        <p:nvSpPr>
          <p:cNvPr id="5" name="Rectangle 4"/>
          <p:cNvSpPr/>
          <p:nvPr/>
        </p:nvSpPr>
        <p:spPr>
          <a:xfrm>
            <a:off x="8829572" y="12188994"/>
            <a:ext cx="6718506" cy="646331"/>
          </a:xfrm>
          <a:prstGeom prst="rect">
            <a:avLst/>
          </a:prstGeom>
        </p:spPr>
        <p:txBody>
          <a:bodyPr wrap="none">
            <a:spAutoFit/>
          </a:bodyPr>
          <a:lstStyle/>
          <a:p>
            <a:pPr algn="ctr"/>
            <a:r>
              <a:rPr lang="en-US" dirty="0">
                <a:latin typeface="Montserrat" charset="0"/>
                <a:ea typeface="Montserrat" charset="0"/>
                <a:cs typeface="Montserrat" charset="0"/>
              </a:rPr>
              <a:t>https://</a:t>
            </a:r>
            <a:r>
              <a:rPr lang="en-US" dirty="0" err="1">
                <a:latin typeface="Montserrat" charset="0"/>
                <a:ea typeface="Montserrat" charset="0"/>
                <a:cs typeface="Montserrat" charset="0"/>
              </a:rPr>
              <a:t>crmrkt.com</a:t>
            </a:r>
            <a:r>
              <a:rPr lang="en-US" dirty="0">
                <a:latin typeface="Montserrat" charset="0"/>
                <a:ea typeface="Montserrat" charset="0"/>
                <a:cs typeface="Montserrat" charset="0"/>
              </a:rPr>
              <a:t>/GK9Dwa</a:t>
            </a:r>
          </a:p>
        </p:txBody>
      </p:sp>
    </p:spTree>
    <p:extLst>
      <p:ext uri="{BB962C8B-B14F-4D97-AF65-F5344CB8AC3E}">
        <p14:creationId xmlns:p14="http://schemas.microsoft.com/office/powerpoint/2010/main" val="20445701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11041143" y="8254769"/>
            <a:ext cx="2343911" cy="553998"/>
          </a:xfrm>
          <a:prstGeom prst="rect">
            <a:avLst/>
          </a:prstGeom>
          <a:noFill/>
        </p:spPr>
        <p:txBody>
          <a:bodyPr wrap="none" rtlCol="0" anchor="ctr" anchorCtr="0">
            <a:spAutoFit/>
          </a:bodyPr>
          <a:lstStyle/>
          <a:p>
            <a:pPr algn="ctr"/>
            <a:r>
              <a:rPr lang="en-US" sz="3000" b="1" dirty="0">
                <a:solidFill>
                  <a:schemeClr val="tx2"/>
                </a:solidFill>
                <a:latin typeface="Poppins SemiBold" charset="0"/>
                <a:ea typeface="Poppins SemiBold" charset="0"/>
                <a:cs typeface="Poppins SemiBold" charset="0"/>
              </a:rPr>
              <a:t>Anny Black</a:t>
            </a:r>
          </a:p>
        </p:txBody>
      </p:sp>
      <p:sp>
        <p:nvSpPr>
          <p:cNvPr id="16" name="Subtitle 2"/>
          <p:cNvSpPr txBox="1">
            <a:spLocks/>
          </p:cNvSpPr>
          <p:nvPr/>
        </p:nvSpPr>
        <p:spPr>
          <a:xfrm>
            <a:off x="1629651" y="9643971"/>
            <a:ext cx="21150974" cy="17584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we are companies often specify a typeface, or even a set of fonts,  part of their brand guides when selecting a typeface for body text, your primary concern should be readability. Don’t concern yourself with personality at this stage. I’m of the school of thought that believes that you’re better off mastering a few typeface.</a:t>
            </a:r>
          </a:p>
        </p:txBody>
      </p:sp>
      <p:cxnSp>
        <p:nvCxnSpPr>
          <p:cNvPr id="10" name="Straight Connector 9"/>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96706" y="1160870"/>
            <a:ext cx="9384300"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Welcome Message</a:t>
            </a:r>
          </a:p>
        </p:txBody>
      </p:sp>
      <p:sp>
        <p:nvSpPr>
          <p:cNvPr id="17" name="TextBox 16"/>
          <p:cNvSpPr txBox="1"/>
          <p:nvPr/>
        </p:nvSpPr>
        <p:spPr>
          <a:xfrm>
            <a:off x="11582960" y="8779616"/>
            <a:ext cx="1260281" cy="400110"/>
          </a:xfrm>
          <a:prstGeom prst="rect">
            <a:avLst/>
          </a:prstGeom>
          <a:noFill/>
        </p:spPr>
        <p:txBody>
          <a:bodyPr wrap="none" rtlCol="0" anchor="ctr" anchorCtr="0">
            <a:spAutoFit/>
          </a:bodyPr>
          <a:lstStyle/>
          <a:p>
            <a:pPr algn="ctr"/>
            <a:r>
              <a:rPr lang="en-US" sz="2000" b="1" dirty="0">
                <a:latin typeface="Poppins SemiBold" charset="0"/>
                <a:ea typeface="Poppins SemiBold" charset="0"/>
                <a:cs typeface="Poppins SemiBold" charset="0"/>
              </a:rPr>
              <a:t>Founder</a:t>
            </a:r>
          </a:p>
        </p:txBody>
      </p:sp>
      <p:pic>
        <p:nvPicPr>
          <p:cNvPr id="20" name="Picture Placeholder 19">
            <a:extLst>
              <a:ext uri="{FF2B5EF4-FFF2-40B4-BE49-F238E27FC236}">
                <a16:creationId xmlns:a16="http://schemas.microsoft.com/office/drawing/2014/main" id="{237E8EB3-F459-744E-9003-D2E529F6B7F5}"/>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a:ext>
            </a:extLst>
          </a:blip>
          <a:srcRect/>
          <a:stretch/>
        </p:blipFill>
        <p:spPr>
          <a:xfrm>
            <a:off x="10372479" y="4043359"/>
            <a:ext cx="3665318" cy="3665318"/>
          </a:xfrm>
        </p:spPr>
      </p:pic>
    </p:spTree>
    <p:extLst>
      <p:ext uri="{BB962C8B-B14F-4D97-AF65-F5344CB8AC3E}">
        <p14:creationId xmlns:p14="http://schemas.microsoft.com/office/powerpoint/2010/main" val="1279229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6163113" y="3746618"/>
            <a:ext cx="4190124" cy="692933"/>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7305959" y="3849426"/>
            <a:ext cx="1898277" cy="523220"/>
          </a:xfrm>
          <a:prstGeom prst="rect">
            <a:avLst/>
          </a:prstGeom>
          <a:noFill/>
        </p:spPr>
        <p:txBody>
          <a:bodyPr wrap="none" rtlCol="0" anchor="ctr" anchorCtr="0">
            <a:spAutoFit/>
          </a:bodyPr>
          <a:lstStyle/>
          <a:p>
            <a:pPr algn="ctr"/>
            <a:r>
              <a:rPr lang="en-US" sz="2800" b="1" dirty="0">
                <a:solidFill>
                  <a:schemeClr val="bg1"/>
                </a:solidFill>
                <a:latin typeface="Poppins SemiBold" charset="0"/>
                <a:ea typeface="Poppins SemiBold" charset="0"/>
                <a:cs typeface="Poppins SemiBold" charset="0"/>
              </a:rPr>
              <a:t>Mission 2</a:t>
            </a:r>
          </a:p>
        </p:txBody>
      </p:sp>
      <p:sp>
        <p:nvSpPr>
          <p:cNvPr id="30" name="Subtitle 2"/>
          <p:cNvSpPr txBox="1">
            <a:spLocks/>
          </p:cNvSpPr>
          <p:nvPr/>
        </p:nvSpPr>
        <p:spPr>
          <a:xfrm>
            <a:off x="14017625" y="4836289"/>
            <a:ext cx="8820074" cy="120962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we are companies</a:t>
            </a:r>
          </a:p>
        </p:txBody>
      </p:sp>
      <p:sp>
        <p:nvSpPr>
          <p:cNvPr id="31" name="Rectangle 30"/>
          <p:cNvSpPr/>
          <p:nvPr/>
        </p:nvSpPr>
        <p:spPr>
          <a:xfrm>
            <a:off x="3829863" y="3746618"/>
            <a:ext cx="4190124" cy="692933"/>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047249" y="3849426"/>
            <a:ext cx="1749197" cy="523220"/>
          </a:xfrm>
          <a:prstGeom prst="rect">
            <a:avLst/>
          </a:prstGeom>
          <a:noFill/>
        </p:spPr>
        <p:txBody>
          <a:bodyPr wrap="none" rtlCol="0" anchor="ctr" anchorCtr="0">
            <a:spAutoFit/>
          </a:bodyPr>
          <a:lstStyle/>
          <a:p>
            <a:pPr algn="ctr"/>
            <a:r>
              <a:rPr lang="en-US" sz="2800" b="1" dirty="0">
                <a:solidFill>
                  <a:schemeClr val="bg1"/>
                </a:solidFill>
                <a:latin typeface="Poppins SemiBold" charset="0"/>
                <a:ea typeface="Poppins SemiBold" charset="0"/>
                <a:cs typeface="Poppins SemiBold" charset="0"/>
              </a:rPr>
              <a:t>Mission 1</a:t>
            </a:r>
          </a:p>
        </p:txBody>
      </p:sp>
      <p:sp>
        <p:nvSpPr>
          <p:cNvPr id="33" name="Subtitle 2"/>
          <p:cNvSpPr txBox="1">
            <a:spLocks/>
          </p:cNvSpPr>
          <p:nvPr/>
        </p:nvSpPr>
        <p:spPr>
          <a:xfrm>
            <a:off x="1684375" y="4836289"/>
            <a:ext cx="8820074" cy="120962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we are companies</a:t>
            </a:r>
          </a:p>
        </p:txBody>
      </p:sp>
      <p:sp>
        <p:nvSpPr>
          <p:cNvPr id="12" name="TextBox 11">
            <a:extLst>
              <a:ext uri="{FF2B5EF4-FFF2-40B4-BE49-F238E27FC236}">
                <a16:creationId xmlns:a16="http://schemas.microsoft.com/office/drawing/2014/main" id="{0AFC64C3-7306-9F47-826B-2519504A5E35}"/>
              </a:ext>
            </a:extLst>
          </p:cNvPr>
          <p:cNvSpPr txBox="1"/>
          <p:nvPr/>
        </p:nvSpPr>
        <p:spPr>
          <a:xfrm>
            <a:off x="9781785" y="1160870"/>
            <a:ext cx="4814139"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About Us</a:t>
            </a:r>
          </a:p>
        </p:txBody>
      </p:sp>
      <p:pic>
        <p:nvPicPr>
          <p:cNvPr id="16" name="Picture Placeholder 15">
            <a:extLst>
              <a:ext uri="{FF2B5EF4-FFF2-40B4-BE49-F238E27FC236}">
                <a16:creationId xmlns:a16="http://schemas.microsoft.com/office/drawing/2014/main" id="{6611CA4D-80A1-984B-A344-B1F53D8D41BE}"/>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rcRect/>
          <a:stretch>
            <a:fillRect/>
          </a:stretch>
        </p:blipFill>
        <p:spPr/>
      </p:pic>
      <p:pic>
        <p:nvPicPr>
          <p:cNvPr id="11" name="Picture Placeholder 10">
            <a:extLst>
              <a:ext uri="{FF2B5EF4-FFF2-40B4-BE49-F238E27FC236}">
                <a16:creationId xmlns:a16="http://schemas.microsoft.com/office/drawing/2014/main" id="{5B1B6BBB-18F9-5441-AFFB-0307692ED424}"/>
              </a:ext>
            </a:extLst>
          </p:cNvPr>
          <p:cNvPicPr>
            <a:picLocks noGrp="1" noChangeAspect="1"/>
          </p:cNvPicPr>
          <p:nvPr>
            <p:ph type="pic" sz="quarter" idx="17"/>
          </p:nvPr>
        </p:nvPicPr>
        <p:blipFill>
          <a:blip r:embed="rId4">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41621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8675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5801525" y="8325670"/>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172337" y="6158354"/>
            <a:ext cx="6418745" cy="1384995"/>
          </a:xfrm>
          <a:prstGeom prst="rect">
            <a:avLst/>
          </a:prstGeom>
          <a:noFill/>
        </p:spPr>
        <p:txBody>
          <a:bodyPr wrap="none" rtlCol="0">
            <a:spAutoFit/>
          </a:bodyPr>
          <a:lstStyle/>
          <a:p>
            <a:pPr algn="ctr"/>
            <a:r>
              <a:rPr lang="en-US" sz="8400" b="1" spc="800" dirty="0">
                <a:solidFill>
                  <a:schemeClr val="tx2"/>
                </a:solidFill>
                <a:latin typeface="Lato Black" charset="0"/>
                <a:ea typeface="Lato Black" charset="0"/>
                <a:cs typeface="Lato Black" charset="0"/>
              </a:rPr>
              <a:t>Our Vision</a:t>
            </a:r>
          </a:p>
        </p:txBody>
      </p:sp>
      <p:sp>
        <p:nvSpPr>
          <p:cNvPr id="15" name="TextBox 14"/>
          <p:cNvSpPr txBox="1"/>
          <p:nvPr/>
        </p:nvSpPr>
        <p:spPr>
          <a:xfrm>
            <a:off x="14409598" y="9107992"/>
            <a:ext cx="3975768"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BE THE BEST AGENCY</a:t>
            </a:r>
          </a:p>
        </p:txBody>
      </p:sp>
      <p:sp>
        <p:nvSpPr>
          <p:cNvPr id="19" name="Subtitle 2"/>
          <p:cNvSpPr txBox="1">
            <a:spLocks/>
          </p:cNvSpPr>
          <p:nvPr/>
        </p:nvSpPr>
        <p:spPr>
          <a:xfrm>
            <a:off x="685016" y="4469380"/>
            <a:ext cx="7087384" cy="6063521"/>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640"/>
              </a:lnSpc>
            </a:pPr>
            <a:r>
              <a:rPr lang="en-US" dirty="0">
                <a:solidFill>
                  <a:schemeClr val="bg1"/>
                </a:solidFill>
                <a:latin typeface="Poppins Light" pitchFamily="2" charset="77"/>
                <a:ea typeface="Poppins Light" charset="0"/>
                <a:cs typeface="Poppins Light" pitchFamily="2" charset="77"/>
              </a:rPr>
              <a:t>Frequently, your initial font choice is taken out of your awesome hands also we are companies often specify a typeface, or even a set of fonts,  part of their brand guides However for body text, When selecting a typeface for body text, your primary concern should be readability. Don’t concern yourself with personality at this stage. I’m of the school of thought that believes that you’re</a:t>
            </a:r>
          </a:p>
        </p:txBody>
      </p:sp>
      <p:sp>
        <p:nvSpPr>
          <p:cNvPr id="20" name="TextBox 19"/>
          <p:cNvSpPr txBox="1"/>
          <p:nvPr/>
        </p:nvSpPr>
        <p:spPr>
          <a:xfrm>
            <a:off x="3467035" y="3413419"/>
            <a:ext cx="1505540" cy="553998"/>
          </a:xfrm>
          <a:prstGeom prst="rect">
            <a:avLst/>
          </a:prstGeom>
          <a:noFill/>
        </p:spPr>
        <p:txBody>
          <a:bodyPr wrap="none" rtlCol="0" anchor="ctr" anchorCtr="0">
            <a:spAutoFit/>
          </a:bodyPr>
          <a:lstStyle/>
          <a:p>
            <a:pPr algn="ctr"/>
            <a:r>
              <a:rPr lang="en-US" sz="3000" b="1" dirty="0">
                <a:solidFill>
                  <a:schemeClr val="bg1"/>
                </a:solidFill>
                <a:latin typeface="Poppins SemiBold" charset="0"/>
                <a:ea typeface="Poppins SemiBold" charset="0"/>
                <a:cs typeface="Poppins SemiBold" charset="0"/>
              </a:rPr>
              <a:t>ABOUT</a:t>
            </a:r>
          </a:p>
        </p:txBody>
      </p:sp>
      <p:sp>
        <p:nvSpPr>
          <p:cNvPr id="22" name="Hexagon 21"/>
          <p:cNvSpPr/>
          <p:nvPr/>
        </p:nvSpPr>
        <p:spPr>
          <a:xfrm rot="5400000">
            <a:off x="15472909" y="3544021"/>
            <a:ext cx="1893728" cy="163252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2785"/>
          <p:cNvSpPr/>
          <p:nvPr/>
        </p:nvSpPr>
        <p:spPr>
          <a:xfrm>
            <a:off x="16016171" y="4030062"/>
            <a:ext cx="807204" cy="660442"/>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890488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rot="5400000">
            <a:off x="17560600" y="4771327"/>
            <a:ext cx="3639312" cy="36393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12798772" y="4771327"/>
            <a:ext cx="3639312" cy="36393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8036944" y="4771327"/>
            <a:ext cx="3639312" cy="36393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3275116" y="4771327"/>
            <a:ext cx="3639312" cy="36393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hape 2641"/>
          <p:cNvSpPr/>
          <p:nvPr/>
        </p:nvSpPr>
        <p:spPr>
          <a:xfrm>
            <a:off x="4446121" y="6144370"/>
            <a:ext cx="1300130" cy="82735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688"/>
          <p:cNvSpPr/>
          <p:nvPr/>
        </p:nvSpPr>
        <p:spPr>
          <a:xfrm>
            <a:off x="9207950" y="5907983"/>
            <a:ext cx="1300128" cy="130012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783"/>
          <p:cNvSpPr/>
          <p:nvPr/>
        </p:nvSpPr>
        <p:spPr>
          <a:xfrm>
            <a:off x="13969778" y="5996628"/>
            <a:ext cx="1300128" cy="1122838"/>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787"/>
          <p:cNvSpPr/>
          <p:nvPr/>
        </p:nvSpPr>
        <p:spPr>
          <a:xfrm>
            <a:off x="18732009" y="5907923"/>
            <a:ext cx="1299322" cy="1300188"/>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TextBox 67"/>
          <p:cNvSpPr txBox="1"/>
          <p:nvPr/>
        </p:nvSpPr>
        <p:spPr>
          <a:xfrm>
            <a:off x="8575780" y="9128997"/>
            <a:ext cx="2569935"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ADVERTISING</a:t>
            </a:r>
          </a:p>
        </p:txBody>
      </p:sp>
      <p:sp>
        <p:nvSpPr>
          <p:cNvPr id="69" name="TextBox 68"/>
          <p:cNvSpPr txBox="1"/>
          <p:nvPr/>
        </p:nvSpPr>
        <p:spPr>
          <a:xfrm>
            <a:off x="13717192" y="9096126"/>
            <a:ext cx="1805302"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LAYOUTS</a:t>
            </a:r>
          </a:p>
        </p:txBody>
      </p:sp>
      <p:sp>
        <p:nvSpPr>
          <p:cNvPr id="70" name="TextBox 69"/>
          <p:cNvSpPr txBox="1"/>
          <p:nvPr/>
        </p:nvSpPr>
        <p:spPr>
          <a:xfrm>
            <a:off x="4459169" y="9096126"/>
            <a:ext cx="1282723"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VIDEO</a:t>
            </a:r>
          </a:p>
        </p:txBody>
      </p:sp>
      <p:sp>
        <p:nvSpPr>
          <p:cNvPr id="71" name="TextBox 70"/>
          <p:cNvSpPr txBox="1"/>
          <p:nvPr/>
        </p:nvSpPr>
        <p:spPr>
          <a:xfrm>
            <a:off x="18581985" y="9096126"/>
            <a:ext cx="1665841"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LAUNCH</a:t>
            </a:r>
          </a:p>
        </p:txBody>
      </p:sp>
      <p:sp>
        <p:nvSpPr>
          <p:cNvPr id="72" name="Subtitle 2"/>
          <p:cNvSpPr txBox="1">
            <a:spLocks/>
          </p:cNvSpPr>
          <p:nvPr/>
        </p:nvSpPr>
        <p:spPr>
          <a:xfrm>
            <a:off x="17201768" y="9739922"/>
            <a:ext cx="4358711"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a:t>
            </a:r>
          </a:p>
        </p:txBody>
      </p:sp>
      <p:sp>
        <p:nvSpPr>
          <p:cNvPr id="73" name="Subtitle 2"/>
          <p:cNvSpPr txBox="1">
            <a:spLocks/>
          </p:cNvSpPr>
          <p:nvPr/>
        </p:nvSpPr>
        <p:spPr>
          <a:xfrm>
            <a:off x="12440122" y="9739922"/>
            <a:ext cx="4358711"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a:t>
            </a:r>
          </a:p>
        </p:txBody>
      </p:sp>
      <p:sp>
        <p:nvSpPr>
          <p:cNvPr id="74" name="Subtitle 2"/>
          <p:cNvSpPr txBox="1">
            <a:spLocks/>
          </p:cNvSpPr>
          <p:nvPr/>
        </p:nvSpPr>
        <p:spPr>
          <a:xfrm>
            <a:off x="7678476" y="9739922"/>
            <a:ext cx="4358711"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a:t>
            </a:r>
          </a:p>
        </p:txBody>
      </p:sp>
      <p:sp>
        <p:nvSpPr>
          <p:cNvPr id="75" name="Subtitle 2"/>
          <p:cNvSpPr txBox="1">
            <a:spLocks/>
          </p:cNvSpPr>
          <p:nvPr/>
        </p:nvSpPr>
        <p:spPr>
          <a:xfrm>
            <a:off x="2916830" y="9739922"/>
            <a:ext cx="4358711"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a:t>
            </a:r>
          </a:p>
        </p:txBody>
      </p:sp>
      <p:sp>
        <p:nvSpPr>
          <p:cNvPr id="21" name="TextBox 20">
            <a:extLst>
              <a:ext uri="{FF2B5EF4-FFF2-40B4-BE49-F238E27FC236}">
                <a16:creationId xmlns:a16="http://schemas.microsoft.com/office/drawing/2014/main" id="{469E770E-8582-3F4A-9B51-D1B005C49561}"/>
              </a:ext>
            </a:extLst>
          </p:cNvPr>
          <p:cNvSpPr txBox="1"/>
          <p:nvPr/>
        </p:nvSpPr>
        <p:spPr>
          <a:xfrm>
            <a:off x="8654073" y="1160870"/>
            <a:ext cx="7069564"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What We Do?</a:t>
            </a:r>
          </a:p>
        </p:txBody>
      </p:sp>
    </p:spTree>
    <p:extLst>
      <p:ext uri="{BB962C8B-B14F-4D97-AF65-F5344CB8AC3E}">
        <p14:creationId xmlns:p14="http://schemas.microsoft.com/office/powerpoint/2010/main" val="11564910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1608677" y="8258764"/>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376759" y="6091448"/>
            <a:ext cx="7624203" cy="1384995"/>
          </a:xfrm>
          <a:prstGeom prst="rect">
            <a:avLst/>
          </a:prstGeom>
          <a:noFill/>
        </p:spPr>
        <p:txBody>
          <a:bodyPr wrap="none" rtlCol="0">
            <a:spAutoFit/>
          </a:bodyPr>
          <a:lstStyle/>
          <a:p>
            <a:pPr algn="ctr"/>
            <a:r>
              <a:rPr lang="en-US" sz="8400" b="1" spc="800" dirty="0">
                <a:solidFill>
                  <a:schemeClr val="tx2"/>
                </a:solidFill>
                <a:latin typeface="Lato Black" charset="0"/>
                <a:ea typeface="Lato Black" charset="0"/>
                <a:cs typeface="Lato Black" charset="0"/>
              </a:rPr>
              <a:t>My Portfolio</a:t>
            </a:r>
          </a:p>
        </p:txBody>
      </p:sp>
      <p:sp>
        <p:nvSpPr>
          <p:cNvPr id="22" name="TextBox 21"/>
          <p:cNvSpPr txBox="1"/>
          <p:nvPr/>
        </p:nvSpPr>
        <p:spPr>
          <a:xfrm>
            <a:off x="10515706" y="9041086"/>
            <a:ext cx="3377848"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DIGITAL CONTENT</a:t>
            </a:r>
          </a:p>
        </p:txBody>
      </p:sp>
      <p:sp>
        <p:nvSpPr>
          <p:cNvPr id="2" name="Oval 1"/>
          <p:cNvSpPr/>
          <p:nvPr/>
        </p:nvSpPr>
        <p:spPr>
          <a:xfrm>
            <a:off x="11245618" y="3346513"/>
            <a:ext cx="1962614" cy="1962614"/>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637"/>
          <p:cNvSpPr/>
          <p:nvPr/>
        </p:nvSpPr>
        <p:spPr>
          <a:xfrm>
            <a:off x="11989118" y="3891841"/>
            <a:ext cx="475614" cy="871958"/>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381359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1425113" y="5291754"/>
            <a:ext cx="9213153" cy="175849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we are companies often specify a typeface, or even a set of fonts,  part of their brand guides.</a:t>
            </a:r>
          </a:p>
        </p:txBody>
      </p:sp>
      <p:sp>
        <p:nvSpPr>
          <p:cNvPr id="36" name="TextBox 35"/>
          <p:cNvSpPr txBox="1"/>
          <p:nvPr/>
        </p:nvSpPr>
        <p:spPr>
          <a:xfrm>
            <a:off x="1514323" y="4036739"/>
            <a:ext cx="1175322" cy="1538883"/>
          </a:xfrm>
          <a:prstGeom prst="rect">
            <a:avLst/>
          </a:prstGeom>
          <a:noFill/>
        </p:spPr>
        <p:txBody>
          <a:bodyPr wrap="none" rtlCol="0">
            <a:spAutoFit/>
          </a:bodyPr>
          <a:lstStyle/>
          <a:p>
            <a:r>
              <a:rPr lang="en-US" sz="9400" b="1" spc="800" dirty="0">
                <a:solidFill>
                  <a:schemeClr val="tx2"/>
                </a:solidFill>
                <a:latin typeface="Lato Black" charset="0"/>
                <a:ea typeface="Lato Black" charset="0"/>
                <a:cs typeface="Lato Black" charset="0"/>
              </a:rPr>
              <a:t>A</a:t>
            </a:r>
          </a:p>
        </p:txBody>
      </p:sp>
      <p:sp>
        <p:nvSpPr>
          <p:cNvPr id="37" name="Subtitle 2"/>
          <p:cNvSpPr txBox="1">
            <a:spLocks/>
          </p:cNvSpPr>
          <p:nvPr/>
        </p:nvSpPr>
        <p:spPr>
          <a:xfrm>
            <a:off x="2595069" y="4242197"/>
            <a:ext cx="8043198"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 also this we are companies</a:t>
            </a:r>
          </a:p>
        </p:txBody>
      </p:sp>
      <p:sp>
        <p:nvSpPr>
          <p:cNvPr id="38" name="Subtitle 2"/>
          <p:cNvSpPr txBox="1">
            <a:spLocks/>
          </p:cNvSpPr>
          <p:nvPr/>
        </p:nvSpPr>
        <p:spPr>
          <a:xfrm>
            <a:off x="1425114" y="7169537"/>
            <a:ext cx="9213153" cy="381034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040"/>
              </a:lnSpc>
            </a:pPr>
            <a:r>
              <a:rPr lang="en-US" dirty="0">
                <a:solidFill>
                  <a:schemeClr val="tx1"/>
                </a:solidFill>
                <a:latin typeface="Poppins Light" charset="0"/>
                <a:ea typeface="Poppins Light" charset="0"/>
                <a:cs typeface="Poppins Light" charset="0"/>
              </a:rPr>
              <a:t>When selecting a typeface for body text, your primary concern should be readability. Don’t concern yourself with personality at this stage. I’m of the school of thought that believes that you’re better off mastering a few typeface is taken out of your awesome hands also we are companies often specify a typeface, or even a set of fonts,  part of their brand guides.</a:t>
            </a:r>
          </a:p>
        </p:txBody>
      </p:sp>
      <p:pic>
        <p:nvPicPr>
          <p:cNvPr id="14" name="Picture Placeholder 13">
            <a:extLst>
              <a:ext uri="{FF2B5EF4-FFF2-40B4-BE49-F238E27FC236}">
                <a16:creationId xmlns:a16="http://schemas.microsoft.com/office/drawing/2014/main" id="{55B64DC2-8F44-884C-8DA9-F4D60BA556FF}"/>
              </a:ext>
            </a:extLst>
          </p:cNvPr>
          <p:cNvPicPr>
            <a:picLocks noGrp="1" noChangeAspect="1"/>
          </p:cNvPicPr>
          <p:nvPr>
            <p:ph type="pic" sz="quarter" idx="21"/>
          </p:nvPr>
        </p:nvPicPr>
        <p:blipFill>
          <a:blip r:embed="rId3">
            <a:extLst>
              <a:ext uri="{28A0092B-C50C-407E-A947-70E740481C1C}">
                <a14:useLocalDpi xmlns:a14="http://schemas.microsoft.com/office/drawing/2010/main"/>
              </a:ext>
            </a:extLst>
          </a:blip>
          <a:srcRect/>
          <a:stretch>
            <a:fillRect/>
          </a:stretch>
        </p:blipFill>
        <p:spPr/>
      </p:pic>
      <p:cxnSp>
        <p:nvCxnSpPr>
          <p:cNvPr id="17" name="Straight Connector 16">
            <a:extLst>
              <a:ext uri="{FF2B5EF4-FFF2-40B4-BE49-F238E27FC236}">
                <a16:creationId xmlns:a16="http://schemas.microsoft.com/office/drawing/2014/main" id="{1B2E0F9F-A2FE-024D-A5B8-48B2829C4315}"/>
              </a:ext>
            </a:extLst>
          </p:cNvPr>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370D94-7186-C243-8B13-730101114221}"/>
              </a:ext>
            </a:extLst>
          </p:cNvPr>
          <p:cNvSpPr txBox="1"/>
          <p:nvPr/>
        </p:nvSpPr>
        <p:spPr>
          <a:xfrm>
            <a:off x="6203888" y="1160870"/>
            <a:ext cx="11969943"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Slides for Three Images</a:t>
            </a:r>
          </a:p>
        </p:txBody>
      </p:sp>
      <p:pic>
        <p:nvPicPr>
          <p:cNvPr id="28" name="Picture Placeholder 27">
            <a:extLst>
              <a:ext uri="{FF2B5EF4-FFF2-40B4-BE49-F238E27FC236}">
                <a16:creationId xmlns:a16="http://schemas.microsoft.com/office/drawing/2014/main" id="{EB7DA2A9-2A2B-C84D-A83F-4280CD154882}"/>
              </a:ext>
            </a:extLst>
          </p:cNvPr>
          <p:cNvPicPr>
            <a:picLocks noGrp="1" noChangeAspect="1"/>
          </p:cNvPicPr>
          <p:nvPr>
            <p:ph type="pic" sz="quarter" idx="20"/>
          </p:nvPr>
        </p:nvPicPr>
        <p:blipFill>
          <a:blip r:embed="rId4">
            <a:extLst>
              <a:ext uri="{28A0092B-C50C-407E-A947-70E740481C1C}">
                <a14:useLocalDpi xmlns:a14="http://schemas.microsoft.com/office/drawing/2010/main"/>
              </a:ext>
            </a:extLst>
          </a:blip>
          <a:srcRect/>
          <a:stretch>
            <a:fillRect/>
          </a:stretch>
        </p:blipFill>
        <p:spPr/>
      </p:pic>
      <p:pic>
        <p:nvPicPr>
          <p:cNvPr id="32" name="Picture Placeholder 31">
            <a:extLst>
              <a:ext uri="{FF2B5EF4-FFF2-40B4-BE49-F238E27FC236}">
                <a16:creationId xmlns:a16="http://schemas.microsoft.com/office/drawing/2014/main" id="{D0BBB8B8-A60A-D24F-90BF-7B6CF42941C8}"/>
              </a:ext>
            </a:extLst>
          </p:cNvPr>
          <p:cNvPicPr>
            <a:picLocks noGrp="1" noChangeAspect="1"/>
          </p:cNvPicPr>
          <p:nvPr>
            <p:ph type="pic" sz="quarter" idx="22"/>
          </p:nvPr>
        </p:nvPicPr>
        <p:blipFill>
          <a:blip r:embed="rId5">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2061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962835" y="3502001"/>
            <a:ext cx="10591800" cy="1938992"/>
          </a:xfrm>
          <a:prstGeom prst="rect">
            <a:avLst/>
          </a:prstGeom>
          <a:noFill/>
        </p:spPr>
        <p:txBody>
          <a:bodyPr wrap="square" rtlCol="0">
            <a:spAutoFit/>
          </a:bodyPr>
          <a:lstStyle/>
          <a:p>
            <a:pPr algn="ctr"/>
            <a:r>
              <a:rPr lang="en-US" sz="6000" b="1" spc="600" dirty="0">
                <a:solidFill>
                  <a:schemeClr val="tx2"/>
                </a:solidFill>
                <a:latin typeface="Playfair Display SC" charset="0"/>
                <a:ea typeface="Playfair Display SC" charset="0"/>
                <a:cs typeface="Playfair Display SC" charset="0"/>
              </a:rPr>
              <a:t>DOWNLOAD MORE</a:t>
            </a:r>
          </a:p>
          <a:p>
            <a:pPr algn="ctr"/>
            <a:r>
              <a:rPr lang="en-US" sz="6000" b="1" spc="600" dirty="0">
                <a:solidFill>
                  <a:schemeClr val="tx2"/>
                </a:solidFill>
                <a:latin typeface="Playfair Display SC" charset="0"/>
                <a:ea typeface="Playfair Display SC" charset="0"/>
                <a:cs typeface="Playfair Display SC" charset="0"/>
              </a:rPr>
              <a:t>MINIMAL</a:t>
            </a:r>
          </a:p>
        </p:txBody>
      </p:sp>
      <p:sp>
        <p:nvSpPr>
          <p:cNvPr id="40" name="TextBox 39"/>
          <p:cNvSpPr txBox="1"/>
          <p:nvPr/>
        </p:nvSpPr>
        <p:spPr>
          <a:xfrm>
            <a:off x="9418160" y="5525919"/>
            <a:ext cx="5631603" cy="507831"/>
          </a:xfrm>
          <a:prstGeom prst="rect">
            <a:avLst/>
          </a:prstGeom>
          <a:noFill/>
        </p:spPr>
        <p:txBody>
          <a:bodyPr wrap="square" rtlCol="0">
            <a:spAutoFit/>
          </a:bodyPr>
          <a:lstStyle/>
          <a:p>
            <a:pPr algn="ctr">
              <a:lnSpc>
                <a:spcPct val="150000"/>
              </a:lnSpc>
            </a:pPr>
            <a:r>
              <a:rPr lang="en-US" sz="1800" b="1" spc="600" dirty="0">
                <a:solidFill>
                  <a:schemeClr val="accent2"/>
                </a:solidFill>
                <a:latin typeface="Montserrat Semi" charset="0"/>
                <a:ea typeface="Montserrat Semi" charset="0"/>
                <a:cs typeface="Montserrat Semi" charset="0"/>
              </a:rPr>
              <a:t>PRESENTATIONS</a:t>
            </a:r>
          </a:p>
        </p:txBody>
      </p:sp>
      <p:sp>
        <p:nvSpPr>
          <p:cNvPr id="2" name="Down Arrow 1"/>
          <p:cNvSpPr/>
          <p:nvPr/>
        </p:nvSpPr>
        <p:spPr>
          <a:xfrm>
            <a:off x="11793302" y="6512310"/>
            <a:ext cx="930866" cy="1159727"/>
          </a:xfrm>
          <a:prstGeom prst="downArrow">
            <a:avLst>
              <a:gd name="adj1" fmla="val 24764"/>
              <a:gd name="adj2" fmla="val 337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hlinkClick r:id="rId3"/>
            <a:extLst>
              <a:ext uri="{FF2B5EF4-FFF2-40B4-BE49-F238E27FC236}">
                <a16:creationId xmlns:a16="http://schemas.microsoft.com/office/drawing/2014/main" id="{782A74FE-5467-0942-BB2F-C99C8A3EAAA3}"/>
              </a:ext>
            </a:extLst>
          </p:cNvPr>
          <p:cNvSpPr/>
          <p:nvPr/>
        </p:nvSpPr>
        <p:spPr>
          <a:xfrm>
            <a:off x="10037271" y="8341112"/>
            <a:ext cx="4297282" cy="9766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hlinkClick r:id="rId3"/>
            <a:extLst>
              <a:ext uri="{FF2B5EF4-FFF2-40B4-BE49-F238E27FC236}">
                <a16:creationId xmlns:a16="http://schemas.microsoft.com/office/drawing/2014/main" id="{5346E86B-9F2A-924E-A554-B8F1E026B29E}"/>
              </a:ext>
            </a:extLst>
          </p:cNvPr>
          <p:cNvSpPr txBox="1"/>
          <p:nvPr/>
        </p:nvSpPr>
        <p:spPr>
          <a:xfrm>
            <a:off x="9370110" y="8511740"/>
            <a:ext cx="5631603" cy="583814"/>
          </a:xfrm>
          <a:prstGeom prst="rect">
            <a:avLst/>
          </a:prstGeom>
          <a:noFill/>
        </p:spPr>
        <p:txBody>
          <a:bodyPr wrap="square" rtlCol="0">
            <a:spAutoFit/>
          </a:bodyPr>
          <a:lstStyle/>
          <a:p>
            <a:pPr algn="ctr">
              <a:lnSpc>
                <a:spcPct val="150000"/>
              </a:lnSpc>
            </a:pPr>
            <a:r>
              <a:rPr lang="en-US" sz="2400" b="1" spc="600" dirty="0">
                <a:solidFill>
                  <a:schemeClr val="bg1"/>
                </a:solidFill>
                <a:latin typeface="Montserrat Semi" charset="0"/>
                <a:ea typeface="Montserrat Semi" charset="0"/>
                <a:cs typeface="Montserrat Semi" charset="0"/>
                <a:hlinkClick r:id="rId3"/>
              </a:rPr>
              <a:t>DOWNLOAD</a:t>
            </a:r>
            <a:endParaRPr lang="en-US" sz="2400" b="1" spc="600" dirty="0">
              <a:solidFill>
                <a:schemeClr val="bg1"/>
              </a:solidFill>
              <a:latin typeface="Montserrat Semi" charset="0"/>
              <a:ea typeface="Montserrat Semi" charset="0"/>
              <a:cs typeface="Montserrat Semi" charset="0"/>
            </a:endParaRPr>
          </a:p>
        </p:txBody>
      </p:sp>
      <p:sp>
        <p:nvSpPr>
          <p:cNvPr id="13" name="Rectangle 12">
            <a:extLst>
              <a:ext uri="{FF2B5EF4-FFF2-40B4-BE49-F238E27FC236}">
                <a16:creationId xmlns:a16="http://schemas.microsoft.com/office/drawing/2014/main" id="{4E91CFC6-4724-264B-9C1C-D8F0BBA46BFF}"/>
              </a:ext>
            </a:extLst>
          </p:cNvPr>
          <p:cNvSpPr/>
          <p:nvPr/>
        </p:nvSpPr>
        <p:spPr>
          <a:xfrm>
            <a:off x="8800735" y="9652761"/>
            <a:ext cx="6718506" cy="646331"/>
          </a:xfrm>
          <a:prstGeom prst="rect">
            <a:avLst/>
          </a:prstGeom>
        </p:spPr>
        <p:txBody>
          <a:bodyPr wrap="none">
            <a:spAutoFit/>
          </a:bodyPr>
          <a:lstStyle/>
          <a:p>
            <a:pPr algn="ctr"/>
            <a:r>
              <a:rPr lang="en-US" dirty="0">
                <a:latin typeface="Montserrat" charset="0"/>
                <a:ea typeface="Montserrat" charset="0"/>
                <a:cs typeface="Montserrat" charset="0"/>
              </a:rPr>
              <a:t>https://</a:t>
            </a:r>
            <a:r>
              <a:rPr lang="en-US" dirty="0" err="1">
                <a:latin typeface="Montserrat" charset="0"/>
                <a:ea typeface="Montserrat" charset="0"/>
                <a:cs typeface="Montserrat" charset="0"/>
              </a:rPr>
              <a:t>crmrkt.com</a:t>
            </a:r>
            <a:r>
              <a:rPr lang="en-US" dirty="0">
                <a:latin typeface="Montserrat" charset="0"/>
                <a:ea typeface="Montserrat" charset="0"/>
                <a:cs typeface="Montserrat" charset="0"/>
              </a:rPr>
              <a:t>/GK9Dwa</a:t>
            </a:r>
          </a:p>
        </p:txBody>
      </p:sp>
    </p:spTree>
    <p:extLst>
      <p:ext uri="{BB962C8B-B14F-4D97-AF65-F5344CB8AC3E}">
        <p14:creationId xmlns:p14="http://schemas.microsoft.com/office/powerpoint/2010/main" val="10556374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ubtitle 2"/>
          <p:cNvSpPr txBox="1">
            <a:spLocks/>
          </p:cNvSpPr>
          <p:nvPr/>
        </p:nvSpPr>
        <p:spPr>
          <a:xfrm>
            <a:off x="13728243" y="11150903"/>
            <a:ext cx="6598563"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a:t>
            </a:r>
          </a:p>
        </p:txBody>
      </p:sp>
      <p:sp>
        <p:nvSpPr>
          <p:cNvPr id="66" name="TextBox 65"/>
          <p:cNvSpPr txBox="1"/>
          <p:nvPr/>
        </p:nvSpPr>
        <p:spPr>
          <a:xfrm>
            <a:off x="16473688" y="10060315"/>
            <a:ext cx="1075937" cy="400110"/>
          </a:xfrm>
          <a:prstGeom prst="rect">
            <a:avLst/>
          </a:prstGeom>
          <a:noFill/>
        </p:spPr>
        <p:txBody>
          <a:bodyPr wrap="none" rtlCol="0" anchor="ctr" anchorCtr="0">
            <a:spAutoFit/>
          </a:bodyPr>
          <a:lstStyle/>
          <a:p>
            <a:pPr algn="ctr"/>
            <a:r>
              <a:rPr lang="en-US" sz="2000" dirty="0">
                <a:solidFill>
                  <a:schemeClr val="accent2"/>
                </a:solidFill>
                <a:latin typeface="Poppins Light" charset="0"/>
                <a:ea typeface="Poppins Light" charset="0"/>
                <a:cs typeface="Poppins Light" charset="0"/>
              </a:rPr>
              <a:t>WORKS</a:t>
            </a:r>
          </a:p>
        </p:txBody>
      </p:sp>
      <p:sp>
        <p:nvSpPr>
          <p:cNvPr id="67" name="TextBox 66"/>
          <p:cNvSpPr txBox="1"/>
          <p:nvPr/>
        </p:nvSpPr>
        <p:spPr>
          <a:xfrm>
            <a:off x="14806572" y="10542470"/>
            <a:ext cx="4410182"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IMAGES PLACEHOLDERS</a:t>
            </a:r>
          </a:p>
        </p:txBody>
      </p:sp>
      <p:sp>
        <p:nvSpPr>
          <p:cNvPr id="68" name="Subtitle 2"/>
          <p:cNvSpPr txBox="1">
            <a:spLocks/>
          </p:cNvSpPr>
          <p:nvPr/>
        </p:nvSpPr>
        <p:spPr>
          <a:xfrm>
            <a:off x="4104811" y="11150903"/>
            <a:ext cx="6598563" cy="124553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040"/>
              </a:lnSpc>
            </a:pPr>
            <a:r>
              <a:rPr lang="en-US" dirty="0">
                <a:solidFill>
                  <a:schemeClr val="tx1"/>
                </a:solidFill>
                <a:latin typeface="Poppins Light" charset="0"/>
                <a:ea typeface="Poppins Light" charset="0"/>
                <a:cs typeface="Poppins Light" charset="0"/>
              </a:rPr>
              <a:t>Frequently, your initial font choice is taken out of your awesome hands</a:t>
            </a:r>
          </a:p>
        </p:txBody>
      </p:sp>
      <p:sp>
        <p:nvSpPr>
          <p:cNvPr id="69" name="TextBox 68"/>
          <p:cNvSpPr txBox="1"/>
          <p:nvPr/>
        </p:nvSpPr>
        <p:spPr>
          <a:xfrm>
            <a:off x="6850256" y="10060315"/>
            <a:ext cx="1075937" cy="400110"/>
          </a:xfrm>
          <a:prstGeom prst="rect">
            <a:avLst/>
          </a:prstGeom>
          <a:noFill/>
        </p:spPr>
        <p:txBody>
          <a:bodyPr wrap="none" rtlCol="0" anchor="ctr" anchorCtr="0">
            <a:spAutoFit/>
          </a:bodyPr>
          <a:lstStyle/>
          <a:p>
            <a:pPr algn="ctr"/>
            <a:r>
              <a:rPr lang="en-US" sz="2000" dirty="0">
                <a:solidFill>
                  <a:schemeClr val="accent2"/>
                </a:solidFill>
                <a:latin typeface="Poppins Light" charset="0"/>
                <a:ea typeface="Poppins Light" charset="0"/>
                <a:cs typeface="Poppins Light" charset="0"/>
              </a:rPr>
              <a:t>WORKS</a:t>
            </a:r>
          </a:p>
        </p:txBody>
      </p:sp>
      <p:sp>
        <p:nvSpPr>
          <p:cNvPr id="70" name="TextBox 69"/>
          <p:cNvSpPr txBox="1"/>
          <p:nvPr/>
        </p:nvSpPr>
        <p:spPr>
          <a:xfrm>
            <a:off x="5569459" y="10542470"/>
            <a:ext cx="3637534" cy="523220"/>
          </a:xfrm>
          <a:prstGeom prst="rect">
            <a:avLst/>
          </a:prstGeom>
          <a:noFill/>
        </p:spPr>
        <p:txBody>
          <a:bodyPr wrap="none" rtlCol="0" anchor="ctr" anchorCtr="0">
            <a:spAutoFit/>
          </a:bodyPr>
          <a:lstStyle/>
          <a:p>
            <a:pPr algn="ctr"/>
            <a:r>
              <a:rPr lang="en-US" sz="2800" b="1" dirty="0">
                <a:solidFill>
                  <a:schemeClr val="tx2"/>
                </a:solidFill>
                <a:latin typeface="Poppins SemiBold" charset="0"/>
                <a:ea typeface="Poppins SemiBold" charset="0"/>
                <a:cs typeface="Poppins SemiBold" charset="0"/>
              </a:rPr>
              <a:t>CREATIVE LAYOUTS</a:t>
            </a:r>
          </a:p>
        </p:txBody>
      </p:sp>
      <p:pic>
        <p:nvPicPr>
          <p:cNvPr id="26" name="Picture Placeholder 25">
            <a:extLst>
              <a:ext uri="{FF2B5EF4-FFF2-40B4-BE49-F238E27FC236}">
                <a16:creationId xmlns:a16="http://schemas.microsoft.com/office/drawing/2014/main" id="{B54CDFB7-A665-D746-84DE-FAFFAD02EFA2}"/>
              </a:ext>
            </a:extLst>
          </p:cNvPr>
          <p:cNvPicPr>
            <a:picLocks noGrp="1" noChangeAspect="1"/>
          </p:cNvPicPr>
          <p:nvPr>
            <p:ph type="pic" sz="quarter" idx="24"/>
          </p:nvPr>
        </p:nvPicPr>
        <p:blipFill>
          <a:blip r:embed="rId3">
            <a:extLst>
              <a:ext uri="{28A0092B-C50C-407E-A947-70E740481C1C}">
                <a14:useLocalDpi xmlns:a14="http://schemas.microsoft.com/office/drawing/2010/main"/>
              </a:ext>
            </a:extLst>
          </a:blip>
          <a:srcRect/>
          <a:stretch>
            <a:fillRect/>
          </a:stretch>
        </p:blipFill>
        <p:spPr/>
      </p:pic>
      <p:cxnSp>
        <p:nvCxnSpPr>
          <p:cNvPr id="16" name="Straight Connector 15">
            <a:extLst>
              <a:ext uri="{FF2B5EF4-FFF2-40B4-BE49-F238E27FC236}">
                <a16:creationId xmlns:a16="http://schemas.microsoft.com/office/drawing/2014/main" id="{F4F05C40-A1DE-1B4E-9E84-907536C7C797}"/>
              </a:ext>
            </a:extLst>
          </p:cNvPr>
          <p:cNvCxnSpPr/>
          <p:nvPr/>
        </p:nvCxnSpPr>
        <p:spPr>
          <a:xfrm>
            <a:off x="11608677" y="2794666"/>
            <a:ext cx="11929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C755B58-9D7E-3C41-AA19-A80B5424ECCE}"/>
              </a:ext>
            </a:extLst>
          </p:cNvPr>
          <p:cNvSpPr txBox="1"/>
          <p:nvPr/>
        </p:nvSpPr>
        <p:spPr>
          <a:xfrm>
            <a:off x="6590212" y="1160870"/>
            <a:ext cx="11197296" cy="1169551"/>
          </a:xfrm>
          <a:prstGeom prst="rect">
            <a:avLst/>
          </a:prstGeom>
          <a:noFill/>
        </p:spPr>
        <p:txBody>
          <a:bodyPr wrap="none" rtlCol="0">
            <a:spAutoFit/>
          </a:bodyPr>
          <a:lstStyle/>
          <a:p>
            <a:pPr algn="ctr"/>
            <a:r>
              <a:rPr lang="en-US" sz="7000" b="1" spc="800" dirty="0">
                <a:solidFill>
                  <a:schemeClr val="tx2"/>
                </a:solidFill>
                <a:latin typeface="Lato Black" charset="0"/>
                <a:ea typeface="Lato Black" charset="0"/>
                <a:cs typeface="Lato Black" charset="0"/>
              </a:rPr>
              <a:t>Slides for Two Images</a:t>
            </a:r>
          </a:p>
        </p:txBody>
      </p:sp>
      <p:pic>
        <p:nvPicPr>
          <p:cNvPr id="24" name="Picture Placeholder 23">
            <a:extLst>
              <a:ext uri="{FF2B5EF4-FFF2-40B4-BE49-F238E27FC236}">
                <a16:creationId xmlns:a16="http://schemas.microsoft.com/office/drawing/2014/main" id="{519A07A6-EC17-A04B-980A-3C5FA5B0500B}"/>
              </a:ext>
            </a:extLst>
          </p:cNvPr>
          <p:cNvPicPr>
            <a:picLocks noGrp="1" noChangeAspect="1"/>
          </p:cNvPicPr>
          <p:nvPr>
            <p:ph type="pic" sz="quarter" idx="25"/>
          </p:nvPr>
        </p:nvPicPr>
        <p:blipFill>
          <a:blip r:embed="rId4">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5732617"/>
      </p:ext>
    </p:extLst>
  </p:cSld>
  <p:clrMapOvr>
    <a:masterClrMapping/>
  </p:clrMapOvr>
</p:sld>
</file>

<file path=ppt/theme/theme1.xml><?xml version="1.0" encoding="utf-8"?>
<a:theme xmlns:a="http://schemas.openxmlformats.org/drawingml/2006/main" name="Default Theme">
  <a:themeElements>
    <a:clrScheme name="Custom 3">
      <a:dk1>
        <a:srgbClr val="7F7F7F"/>
      </a:dk1>
      <a:lt1>
        <a:srgbClr val="FFFFFF"/>
      </a:lt1>
      <a:dk2>
        <a:srgbClr val="000000"/>
      </a:dk2>
      <a:lt2>
        <a:srgbClr val="FFFFFF"/>
      </a:lt2>
      <a:accent1>
        <a:srgbClr val="ECDDD6"/>
      </a:accent1>
      <a:accent2>
        <a:srgbClr val="000000"/>
      </a:accent2>
      <a:accent3>
        <a:srgbClr val="ECDDD6"/>
      </a:accent3>
      <a:accent4>
        <a:srgbClr val="000000"/>
      </a:accent4>
      <a:accent5>
        <a:srgbClr val="ECDDD6"/>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35786</TotalTime>
  <Words>691</Words>
  <Application>Microsoft Macintosh PowerPoint</Application>
  <PresentationFormat>Custom</PresentationFormat>
  <Paragraphs>81</Paragraphs>
  <Slides>12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Calibri Light</vt:lpstr>
      <vt:lpstr>Gill Sans</vt:lpstr>
      <vt:lpstr>Lato</vt:lpstr>
      <vt:lpstr>Lato Black</vt:lpstr>
      <vt:lpstr>Lato Light</vt:lpstr>
      <vt:lpstr>Montserrat</vt:lpstr>
      <vt:lpstr>Montserrat Semi</vt:lpstr>
      <vt:lpstr>Playfair Display SC</vt:lpstr>
      <vt:lpstr>Poppins Light</vt:lpstr>
      <vt:lpstr>Poppins SemiBold</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Powerpointify</dc:title>
  <dc:subject/>
  <dc:creator/>
  <cp:keywords/>
  <dc:description/>
  <cp:lastModifiedBy>Jetfabrik Design</cp:lastModifiedBy>
  <cp:revision>6151</cp:revision>
  <cp:lastPrinted>2018-10-04T13:38:44Z</cp:lastPrinted>
  <dcterms:created xsi:type="dcterms:W3CDTF">2014-11-12T21:47:38Z</dcterms:created>
  <dcterms:modified xsi:type="dcterms:W3CDTF">2018-10-04T13:40:03Z</dcterms:modified>
  <cp:category/>
</cp:coreProperties>
</file>